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E93AB-6880-45A3-94BB-D33D2598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A4AF9-9055-48F3-861A-23CA55AE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982DD-5838-449C-A828-108286E0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1AE59-7EEE-4BE8-ACAC-124B687E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74E35-EC17-4217-AA11-49C776EF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F1524-6903-4F5B-B52E-07361BE2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DE70A-296E-4EFE-99E5-BD8E4905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D7462-97A2-4BB6-97F7-1A0C30448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9EFB0-D435-4C05-BAFD-F2156AAF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9AEAC-615E-41E6-ACFC-DAFD3439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996AF-9AEB-4398-B327-7654CD64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01351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橡胶注射成型机课件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橡胶注射成型机的工作原理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橡胶注射成型机的应用场景与优势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橡胶注射成型机的维护与保养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橡胶注射成型机的选型与配置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77" b="1687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47" b="2254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橡胶注射成型机具有自动化程度高、生产效率高、制品质量稳定等优点，但也存在设备成本高、维护难度大等缺点。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橡胶注射成型机是一种高精度、高效率的橡胶成型设备，广泛应用于轮胎、管材、汽车零部件等橡胶制品的生产。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橡胶注射成型机能够快速、准确地完成橡胶制品的注射成型，大大提高了生产效率。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橡胶注射成型机采用先进的控制系统和机构设计，能够保证制品尺寸和形状的精度，提高产品质量。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降低劳动成本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橡胶注射成型机能够减少人工操作，降低劳动成本，同时也能减轻工人的劳动强度。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橡胶注射成型技术起源于20世纪70年代，最初主要用于生产轮胎胎面，后来逐渐发展成为一种成熟的橡胶成型技术。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不断进步，橡胶注射成型机的机构和控制系统越来越复杂，功能也越来越完善，能够满足各种复杂橡胶制品的生产需求。同时，由于市场竞争的加剧，橡胶注射成型机的价格也逐渐降低，进一步促进了其应用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橡胶注射成型机的工作原理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由注射装置、合模装置、液压系统、电气控制系统等组成。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包括加料装置、液压泵、控制柜等。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是橡胶注射成型机的重要部件，用于成型橡胶制品。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冷却完成后，打开模具取出制品。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经过保压后的橡胶原料在模具中冷却一定时间，以促进制品的固化。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注射后的橡胶原料在模具中保持一定压力，以确保制品的形状和尺寸精度。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根据制品要求，将橡胶原料、助剂等按一定比例配料。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将配料好的橡胶原料通过注射装置注入模具中。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操作前检查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检查注射成型机各部件是否正常，如有问题应及时处理。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操作过程中应注意安全，避免事故发生。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按照配料、注射、保压、冷却、开模的顺序进行操作。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定期对注射成型机进行维护保养，延长设备使用寿命。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橡胶注射成型机的操作规程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橡胶注射成型机的应用场景与优势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橡胶注射成型机在轮胎行业中能够实现高效的生产，提高产能。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生产高效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通过精确的注射成型技术，可以获得更加稳定和一致的产品质量。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橡胶注射成型机在生产过程中能够实现能源的有效利用，降低能耗和排放。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橡胶注射成型机在轮胎行业的应用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橡胶注射成型机能够快速、准确地生产密封件，提高生产效率。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高效生产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通过减少废料和减少后处理工作，橡胶注射成型机能够降低生产成本。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橡胶注射成型机可以根据客户需求进行定制化生产，满足客户多样化的需求。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橡胶注射成型机在密封件行业的应用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https://d.book118.com/856210135130010030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2024-08-28T16:47:08.516</cp:lastPrinted>
  <dcterms:created xsi:type="dcterms:W3CDTF">2024-08-28T08:47:08Z</dcterms:created>
  <dcterms:modified xsi:type="dcterms:W3CDTF">2024-08-28T08:47:10Z</dcterms:modified>
</cp:coreProperties>
</file>