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B0A9D-D4AF-4FE8-858E-399E95A64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0C7A6-BF29-4210-935D-AAE258FF9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12E09-739F-4C01-8BD5-3D7BD39CE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5528F-511A-4A99-BF86-4FBD4E39E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BAC881-B44B-48B0-8307-76D8FB931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8D1B26-F52A-4873-BBE2-6956FBAAD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0D081C-C43D-4192-9C58-D6603BA43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899CD-E47D-4FA5-8229-EFA576E45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89A51-47C5-4176-83A9-FF6FF317F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7AA85-BADC-4BD3-88A0-D1FF34027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BD59F-8CE3-4653-8A9D-2831C120A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10152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半结肠切除护理配合PPT\n## 1.半结肠切除手术概述及护理重要性\n### 1.1半结肠切除手术的定义与适应症\n### 1.2半结肠切除手术的手术过程与术后并发症\n### 1.3半结肠切除手术护理配合的重要性及意义\n## 2.术前护理准备与患者教育\n### 2.1术前护理评估与患者心理护理\n### 2.2术前肠道准备与皮肤准备\n### 2.3患者健康教育与健康促进\n## 3.术后护理观察与监测\n### 3.1术后生命体征监测与护理\n### 3.2术后伤口护理与疼痛管理\n### 3.3术后并发症的观察与预防\n## 4.胃肠道功能恢复与护理\n### 4.1术后胃肠道功能恢复的评估与护理\n### 4.2术后饮食管理与营养支持\n### 4.3术后胃肠蠕动恢复的护理与指导\n## 5.康复期护理与出院指导\n### 5.1康复期患者的生活与运动指导\n### 5.2康复期患者的心理护理与情绪调适\n### 5.3出院指导与随访计划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200"/>
              <a:t>半结肠切除护理配合PPT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0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半结肠切除手术概述及护理重要性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半结肠切除手术的定义与适应症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半结肠切除手术是指切除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半结肠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的手术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右半结肠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左半结肠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切除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适应症包括结肠肿瘤、炎症性肠病、肠梗阻等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手术目的是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切除病变部位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减轻症状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预防复发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手术风险包括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出血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感染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肠梗阻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</p:txBody>
      </p:sp>
      <p:cxnSp>
        <p:nvCxnSpPr>
          <p:cNvPr id="14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手术过程包括麻醉、切口、切除病变部位、吻合和缝合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麻醉方式可选择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全身麻醉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手术切口可选择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腹腔镜</a:t>
                </a:r>
                <a:endParaRPr/>
              </a:p>
            </p:txBody>
          </p:sp>
        </p:grpSp>
        <p:grpSp>
          <p:nvGrpSpPr>
            <p:cNvPr id="14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术后并发症包括出血、感染、肠梗阻、吻合口漏等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出血可采用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止血药物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感染可采用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肠梗阻可采用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禁食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胃肠减压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吻合口漏可采用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保守治疗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再次手术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</a:t>
                </a:r>
                <a:endParaRPr/>
              </a:p>
            </p:txBody>
          </p:sp>
        </p:grpSp>
      </p:grpSp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半结肠切除手术的手术过程与术后并发症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护理配合对于手术成功和患者康复具有重要意义</a:t>
                </a:r>
                <a:endParaRPr/>
              </a:p>
            </p:txBody>
          </p:sp>
          <p:sp>
            <p:nvSpPr>
              <p:cNvPr id="1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护理人员可协助医生完成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护理人员可为患者提供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生活照顾</a:t>
                </a:r>
                <a:endParaRPr/>
              </a:p>
            </p:txBody>
          </p:sp>
          <p:sp>
            <p:nvSpPr>
              <p:cNvPr id="1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护理配合可降低术后并发症的发生率</a:t>
                </a:r>
                <a:endParaRPr/>
              </a:p>
            </p:txBody>
          </p:sp>
          <p:sp>
            <p:nvSpPr>
              <p:cNvPr id="1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促进胃肠道功能恢复</a:t>
                </a:r>
                <a:endParaRPr/>
              </a:p>
            </p:txBody>
          </p:sp>
          <p:sp>
            <p:nvSpPr>
              <p:cNvPr id="1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半结肠切除手术护理配合的重要性及意义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术前护理准备与患者教育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术前护理评估与患者心理护理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78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7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术前护理评估包括生命体征、心肺功能、肝肾功能等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为手术风险和麻醉方案提供参考</a:t>
                </a:r>
                <a:endParaRPr/>
              </a:p>
            </p:txBody>
          </p:sp>
          <p:sp>
            <p:nvSpPr>
              <p:cNvPr id="181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82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8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心理护理包括解释手术必要性、介绍手术过程和术后康复期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减轻患者紧张和焦虑情绪</a:t>
                </a:r>
                <a:endParaRPr/>
              </a:p>
            </p:txBody>
          </p:sp>
          <p:sp>
            <p:nvSpPr>
              <p:cNvPr id="185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肠道准备包括清洁肠道和口服抗生素</a:t>
                </a:r>
                <a:endParaRPr/>
              </a:p>
            </p:txBody>
          </p:sp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减少术后感染的机会</a:t>
                </a:r>
                <a:endParaRPr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皮肤准备包括清洁手术部位和剃除毛发</a:t>
                </a:r>
                <a:endParaRPr/>
              </a:p>
            </p:txBody>
          </p:sp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减少术后感染的机会</a:t>
                </a:r>
                <a:endParaRPr/>
              </a:p>
            </p:txBody>
          </p:sp>
          <p:sp>
            <p:nvSpPr>
              <p:cNvPr id="1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术前肠道准备与皮肤准备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0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0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1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健康教育包括饮食指导、活动指导和用药指导</a:t>
                </a:r>
                <a:endParaRPr/>
              </a:p>
            </p:txBody>
          </p:sp>
          <p:sp>
            <p:nvSpPr>
              <p:cNvPr id="21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为术后康复提供指导</a:t>
                </a:r>
                <a:endParaRPr/>
              </a:p>
            </p:txBody>
          </p:sp>
        </p:grpSp>
        <p:grpSp>
          <p:nvGrpSpPr>
            <p:cNvPr id="21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健康促进包括戒烟、限制饮酒和合理运动</a:t>
                </a:r>
                <a:endParaRPr/>
              </a:p>
            </p:txBody>
          </p:sp>
          <p:sp>
            <p:nvSpPr>
              <p:cNvPr id="2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降低术后并发症的风险</a:t>
                </a:r>
                <a:endParaRPr/>
              </a:p>
            </p:txBody>
          </p:sp>
          <p:sp>
            <p:nvSpPr>
              <p:cNvPr id="21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患者健康教育与健康促进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术后护理观察与监测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生命体征监测包括心率、血压、呼吸和体温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为病情判断提供依据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护理包括保持呼吸道通畅、监测输液速度和预防感染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保障患者生命安全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术后生命体征监测与护理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https://d.book118.com/856210152222010051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半结肠切除护理配合PPT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2024-09-17T21:08:15.835</cp:lastPrinted>
  <dcterms:created xsi:type="dcterms:W3CDTF">2024-09-17T13:08:15Z</dcterms:created>
  <dcterms:modified xsi:type="dcterms:W3CDTF">2024-09-17T13:08:17Z</dcterms:modified>
</cp:coreProperties>
</file>