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C9242-7D4E-4E5D-8E95-FA3DD333F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7896B-A56B-4574-AD11-D81396AD6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563B6-12BA-4535-BDA8-903F4DE2A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D34DE-612F-43DE-8685-449AA12C1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B0FE3D-BBC5-4DD6-A7AF-658A662B1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018F02-1077-430A-9675-B65235747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3A1733-235A-4E17-B0D8-427A0B57C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E1EA9-8D93-47D7-BECF-A4F4A246C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9F86A-81F0-4AB3-824E-380606629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16989-AE55-4C3A-B7AA-19DDCA0DE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9EC61-F678-4223-8627-97D9E2831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1105100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互联网企业计划书模板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营销与销售策略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运营与物流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管理团队与人力资源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投资亮点与回报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注册资本：XX元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公司规模：员工数量、分支机构等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公司名称：XX公司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注册地：XX国家/地区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经营范围：互联网相关业务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73" r="217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致力于提供优质、创新的互联网服务，满足用户需求，推动行业发展。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成为全球领先的互联网企业，为用户创造更多价值。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使命与愿景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股东构成、持股比例等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股权结构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核心成员介绍、职责分工等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管理团队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技术、市场、运营、客服等部门设置及职能划分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部门设置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11" r="2871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详细描述目标市场的用户特征，包括年龄、性别、职业、地理位置等。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分析目标市场用户的需求和痛点，以及他们对产品的期望。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市场规模与增长潜力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通过市场调查和数据分析，确定目标市场的现有规模。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增长潜力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评估目标市场的增长潜力，包括潜在用户、市场扩张机会等。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分析主要竞争对手的产品特点、优劣势和市场占有率。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明确自身产品的竞争优势，以及如何与竞争对手区分开来。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明确指出产品或服务的目标用户群体，以便更好地定位市场和推广。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产品/服务名称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详细列出产品或服务的名称，确保描述准确、简洁。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产品/服务功能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阐述产品或服务的主要功能和特点，突出其独特性和创新性。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技术优势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列举产品或服务所采用的关键技术，以及这些技术如何提高产品性能和用户体验。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用户体验优势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强调产品或服务的易用性和友好性，以及如何满足用户需求和提高用户体验。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市场优势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分析产品或服务在市场中的竞争优势，包括价格、品牌、渠道等方面。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明确短期内的产品或服务发展目标，包括市场推广、用户增长、营收目标等。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制定中长期的产品或服务发展战略，包括技术升级、市场拓展、品牌建设等。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中长期发展规划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如需要，提出合作与投资需求，以便更好地推动产品或服务的研发和市场推广。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合作与投资计划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产品/服务发展规划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营销与销售策略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明确品牌的核心价值和目标受众，塑造独特的品牌形象。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注册商标、专利等，保护品牌的知识产权。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通过多种渠道，如广告、公关、内容营销等，提升品牌知名度和美誉度。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深入了解目标市场和客户需求，制定针对性的营销策略。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利用社交媒体、搜索引擎优化、电子邮件营销等手段，提高品牌曝光度。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通过数据分析，不断优化营销策略，提高营销效果。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建立官方网站、电商平台等线上销售渠道，方便客户购买。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开拓实体店、分销等线下销售渠道，扩大销售覆盖面。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线下销售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通过促销、折扣、赠品等手段，提高销售额和客户满意度。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销售渠道与策略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运营与物流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https://d.book118.com/856211051002010041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2024-09-07T15:18:18.244</cp:lastPrinted>
  <dcterms:created xsi:type="dcterms:W3CDTF">2024-09-07T07:18:18Z</dcterms:created>
  <dcterms:modified xsi:type="dcterms:W3CDTF">2024-09-07T07:18:20Z</dcterms:modified>
</cp:coreProperties>
</file>