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405742-F544-4514-BBBC-51AA7E05E0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8AB95B-C2A6-44FB-90F4-32AF1AED8C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3A1291-1731-415D-93D4-B8A41BC1E2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9060CF-75BD-4C0E-9CD8-BFC523F31A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6D8651B-B98C-435E-B6D6-1342389746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EC79F62-58A7-4ED2-A6F1-1C20CF2C14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A1EAFC7-1D32-40AE-93BB-A4505F4698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41536E-F7FA-47C4-BB1D-DDCA62A6FD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001FB8-9C03-4CCF-846C-3416FFB92E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22C3AC-3BF8-4E72-9406-214AF7FAAF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1277F8-AF06-4249-B2E3-E2F927887B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3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887999" y="2339471"/>
            <a:ext cx="4993675" cy="1089529"/>
          </a:xfrm>
        </p:spPr>
        <p:txBody>
          <a:bodyPr wrap="none" anchor="b">
            <a:spAutoFit/>
          </a:bodyPr>
          <a:lstStyle>
            <a:lvl1pPr algn="l">
              <a:defRPr sz="7200" b="0" i="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887999" y="1859340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accent1">
                    <a:lumMod val="75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cxnSp>
        <p:nvCxnSpPr>
          <p:cNvPr id="5" name="ïSḻiḍe"/>
          <p:cNvCxnSpPr/>
          <p:nvPr userDrawn="1"/>
        </p:nvCxnSpPr>
        <p:spPr>
          <a:xfrm flipH="1">
            <a:off x="443999" y="1859340"/>
            <a:ext cx="0" cy="156966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8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9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0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3" name="矩形 6"/>
          <p:cNvSpPr/>
          <p:nvPr userDrawn="1"/>
        </p:nvSpPr>
        <p:spPr>
          <a:xfrm>
            <a:off x="0" y="0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4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5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56211124120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药物引流护理常规PPT\n## 1.药物引流护理的基本概念与重要性\n### 1.1药物引流护理的定义与目的\n### 1.2药物引流护理在临床治疗中的作用\n### 1.3药物引流护理对患者康复的影响\n## 2.药物引流护理的规程与操作方法\n### 2.1药物引流护理的规程与注意事项\n### 2.2药物引流护理的操作方法与技巧\n### 2.3药物引流护理的监测与评估\n## 3.药物引流护理的并发症预防与处理\n### 3.1药物引流护理的常见并发症\n### 3.2并发症的预防措施与护理方法\n### 3.3并发症的处理与急救措施\n## 4.药物引流护理的案例分析与实践\n### 4.1药物引流护理的成功案例分析\n### 4.2药物引流护理的失败案例分析\n### 4.3药物引流护理的实践与经验总结\n## 5.药物引流护理的发展趋势与展望\n### 5.1药物引流护理的技术创新与进步\n### 5.2药物引流护理的规范化与标准化\n### 5.3药物引流护理的未来发展趋势与展望\n&quot;,&quot;templateId&quot;:&quot;fdsgqp5mt7y9fj3qduwh7x7bjy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887999" y="2349500"/>
            <a:ext cx="10477500" cy="1079500"/>
          </a:xfrm>
        </p:spPr>
        <p:txBody>
          <a:bodyPr vert="horz" wrap="square" lIns="91440" tIns="45720" rIns="91440" bIns="45720" anchor="t">
            <a:normAutofit/>
          </a:bodyPr>
          <a:lstStyle/>
          <a:p>
            <a:pPr>
              <a:buNone/>
            </a:pPr>
            <a:r>
              <a:rPr lang="zh-CN"/>
              <a:t>药物引流护理常规PPT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887999" y="1859340"/>
            <a:ext cx="5848350" cy="4826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6131138"/>
            <a:ext cx="1758815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effectLst/>
              </a:rPr>
              <a:t>TENCENT</a:t>
            </a:r>
            <a:r>
              <a:rPr lang="zh-CN" altLang="en-US" spc="80">
                <a:effectLst/>
              </a:rPr>
              <a:t> </a:t>
            </a:r>
            <a:r>
              <a:rPr lang="en-US" altLang="zh-CN" spc="80">
                <a:effectLst/>
              </a:rPr>
              <a:t>DOCS</a:t>
            </a:r>
            <a:endParaRPr kumimoji="1" lang="en-US" altLang="zh-CN" spc="8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11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药物引流护理的基本概念与重要性</a:t>
            </a:r>
            <a:endParaRPr/>
          </a:p>
        </p:txBody>
      </p:sp>
      <p:sp>
        <p:nvSpPr>
          <p:cNvPr id="112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01</a:t>
            </a:r>
            <a:endParaRPr kumimoji="1" lang="zh-CN" altLang="en-US"/>
          </a:p>
        </p:txBody>
      </p:sp>
      <p:cxnSp>
        <p:nvCxnSpPr>
          <p:cNvPr id="113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5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53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5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药物引流护理是指通过使用药物来促进患者体内积液、脓液等异常物质的排出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5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减少患者的不适感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促进伤口愈合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防止感染</a:t>
                </a:r>
                <a:endParaRPr/>
              </a:p>
            </p:txBody>
          </p:sp>
        </p:grpSp>
        <p:grpSp>
          <p:nvGrpSpPr>
            <p:cNvPr id="156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5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药物引流护理的目的是为了达到治疗疾病、减轻症状、提高生活质量的目的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5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针对不同病情选择合适的药物和引流方法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观察和评估引流效果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提供心理支持和健康教育</a:t>
                </a:r>
                <a:endParaRPr/>
              </a:p>
            </p:txBody>
          </p:sp>
        </p:grpSp>
      </p:grpSp>
      <p:sp>
        <p:nvSpPr>
          <p:cNvPr id="15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药物引流护理的定义与目的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6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药物引流护理在临床治疗中的作用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6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6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6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药物引流护理在临床治疗中起到辅助作用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降低手术风险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提高治疗效果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缩短住院时间</a:t>
                </a:r>
                <a:endParaRPr/>
              </a:p>
            </p:txBody>
          </p:sp>
          <p:pic>
            <p:nvPicPr>
              <p:cNvPr id="16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6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6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药物引流护理可以与其他治疗方法相结合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如药物治疗、物理治疗等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提高综合治疗效果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降低并发症发生率</a:t>
                </a:r>
                <a:endParaRPr/>
              </a:p>
            </p:txBody>
          </p:sp>
          <p:pic>
            <p:nvPicPr>
              <p:cNvPr id="17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7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7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7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7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药物引流护理有助于患者的康复</a:t>
                </a:r>
                <a:endParaRPr/>
              </a:p>
            </p:txBody>
          </p:sp>
          <p:sp>
            <p:nvSpPr>
              <p:cNvPr id="17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减轻患者的不适感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促进伤口愈合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提高生活质量</a:t>
                </a:r>
                <a:endParaRPr/>
              </a:p>
            </p:txBody>
          </p:sp>
          <p:sp>
            <p:nvSpPr>
              <p:cNvPr id="17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8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8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药物引流护理可以提高患者的自信心</a:t>
                </a:r>
                <a:endParaRPr/>
              </a:p>
            </p:txBody>
          </p:sp>
          <p:sp>
            <p:nvSpPr>
              <p:cNvPr id="18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让患者了解治疗过程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增强患者对治疗的信心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提高患者的依从性</a:t>
                </a:r>
                <a:endParaRPr/>
              </a:p>
            </p:txBody>
          </p:sp>
          <p:sp>
            <p:nvSpPr>
              <p:cNvPr id="18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9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药物引流护理对患者康复的影响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92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药物引流护理的规程与操作方法</a:t>
            </a:r>
            <a:endParaRPr/>
          </a:p>
        </p:txBody>
      </p:sp>
      <p:sp>
        <p:nvSpPr>
          <p:cNvPr id="193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02</a:t>
            </a:r>
            <a:endParaRPr kumimoji="1" lang="zh-CN" altLang="en-US"/>
          </a:p>
        </p:txBody>
      </p:sp>
      <p:cxnSp>
        <p:nvCxnSpPr>
          <p:cNvPr id="194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9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药物引流护理的规程与注意事项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9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98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9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药物引流护理的规程包括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评估患者的病情和引流需求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选择合适的药物和引流方法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观察和记录引流效果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提供心理支持和健康教育</a:t>
                </a:r>
                <a:endParaRPr/>
              </a:p>
            </p:txBody>
          </p:sp>
          <p:pic>
            <p:nvPicPr>
              <p:cNvPr id="20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03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0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药物引流护理的注意事项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严格遵循医嘱执行护理操作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注意药物的使用剂量和浓度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密切观察患者的反应和病情变化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保持引流管路通畅</a:t>
                </a:r>
                <a:endParaRPr/>
              </a:p>
            </p:txBody>
          </p:sp>
          <p:pic>
            <p:nvPicPr>
              <p:cNvPr id="20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0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1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1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1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药物引流护理的操作方法包括</a:t>
                </a:r>
                <a:endParaRPr/>
              </a:p>
            </p:txBody>
          </p:sp>
          <p:sp>
            <p:nvSpPr>
              <p:cNvPr id="21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药物的选择和配置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引流管的放置和固定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引流的频率和持续时间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引流的观察和记录</a:t>
                </a:r>
                <a:endParaRPr/>
              </a:p>
            </p:txBody>
          </p:sp>
          <p:sp>
            <p:nvSpPr>
              <p:cNvPr id="21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1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药物引流护理的技巧</a:t>
                </a:r>
                <a:endParaRPr/>
              </a:p>
            </p:txBody>
          </p:sp>
          <p:sp>
            <p:nvSpPr>
              <p:cNvPr id="22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熟练掌握各种引流方法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能够根据患者病情调整引流方案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注重与患者的沟通和交流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保持引流环境的清洁和舒适</a:t>
                </a:r>
                <a:endParaRPr/>
              </a:p>
            </p:txBody>
          </p:sp>
          <p:sp>
            <p:nvSpPr>
              <p:cNvPr id="22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2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药物引流护理的操作方法与技巧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2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2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药物引流护理的监测包括</a:t>
                </a:r>
                <a:endParaRPr/>
              </a:p>
            </p:txBody>
          </p:sp>
          <p:sp>
            <p:nvSpPr>
              <p:cNvPr id="23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观察患者的生命体征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记录引流液的颜色、性状和量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检查引流管的位置和通畅情况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关注患者的心理状况</a:t>
                </a:r>
                <a:endParaRPr/>
              </a:p>
            </p:txBody>
          </p:sp>
          <p:sp>
            <p:nvSpPr>
              <p:cNvPr id="23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3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3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药物引流护理的评估</a:t>
                </a:r>
                <a:endParaRPr/>
              </a:p>
            </p:txBody>
          </p:sp>
          <p:sp>
            <p:nvSpPr>
              <p:cNvPr id="23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评估引流效果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评估患者的康复进程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评估护理措施的效果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评估患者的满意度</a:t>
                </a:r>
                <a:endParaRPr/>
              </a:p>
            </p:txBody>
          </p:sp>
          <p:sp>
            <p:nvSpPr>
              <p:cNvPr id="23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药物引流护理的监测与评估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药物引流护理的并发症预防与处理</a:t>
            </a:r>
            <a:endParaRPr/>
          </a:p>
        </p:txBody>
      </p:sp>
      <p:sp>
        <p:nvSpPr>
          <p:cNvPr id="8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03</a:t>
            </a:r>
            <a:endParaRPr kumimoji="1" lang="zh-CN" altLang="en-US"/>
          </a:p>
        </p:txBody>
      </p:sp>
      <p:cxnSp>
        <p:nvCxnSpPr>
          <p:cNvPr id="9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4106722"/>
            <a:ext cx="436880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药物引流护理的常见并发症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2" name="Tencent" descr="{&quot;isTemplate&quot;:true,&quot;type&quot;:&quot;content&quot;,&quot;canOmit&quot;:true,&quot;range&quot;:0}"/>
          <p:cNvSpPr txBox="1"/>
          <p:nvPr/>
        </p:nvSpPr>
        <p:spPr>
          <a:xfrm>
            <a:off x="4936236" y="4099560"/>
            <a:ext cx="6480000" cy="2159524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药物引流护理的常见并发症包括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感染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出血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引流不畅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疼痛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并发症的发生与患者的病情、引流方法、药物选择等因素有关</a:t>
            </a:r>
            <a:endParaRPr/>
          </a:p>
        </p:txBody>
      </p:sp>
      <p:pic>
        <p:nvPicPr>
          <p:cNvPr id="13" name="图片 2" descr="{&quot;isTemplate&quot;:true,&quot;type&quot;:&quot;image&quot;,&quot;canOmit&quot;:false}"/>
          <p:cNvPicPr>
            <a:picLocks noChangeAspect="1"/>
          </p:cNvPicPr>
          <p:nvPr/>
        </p:nvPicPr>
        <p:blipFill>
          <a:blip r:embed="rId2"/>
          <a:srcRect t="25000" b="25000"/>
          <a:stretch>
            <a:fillRect/>
          </a:stretch>
        </p:blipFill>
        <p:spPr>
          <a:xfrm>
            <a:off x="0" y="0"/>
            <a:ext cx="12192000" cy="3429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https://d.book118.com/856211124120010050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pink">
      <a:dk1>
        <a:srgbClr val="000000"/>
      </a:dk1>
      <a:lt1>
        <a:srgbClr val="FFFFFF"/>
      </a:lt1>
      <a:dk2>
        <a:srgbClr val="14111B"/>
      </a:dk2>
      <a:lt2>
        <a:srgbClr val="FEF1F8"/>
      </a:lt2>
      <a:accent1>
        <a:srgbClr val="D19BB1"/>
      </a:accent1>
      <a:accent2>
        <a:srgbClr val="DEC0D0"/>
      </a:accent2>
      <a:accent3>
        <a:srgbClr val="E1938C"/>
      </a:accent3>
      <a:accent4>
        <a:srgbClr val="605988"/>
      </a:accent4>
      <a:accent5>
        <a:srgbClr val="8088B8"/>
      </a:accent5>
      <a:accent6>
        <a:srgbClr val="D0DBE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药物引流护理常规PPT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2024-09-15T17:59:56.000</cp:lastPrinted>
  <dcterms:created xsi:type="dcterms:W3CDTF">2024-09-15T09:59:56Z</dcterms:created>
  <dcterms:modified xsi:type="dcterms:W3CDTF">2024-09-15T09:59:57Z</dcterms:modified>
</cp:coreProperties>
</file>