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6FDE3-BC5B-4D51-A374-EDF2642F0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83988-58BC-40E0-B095-37AEBE5B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57BBC-8E10-4ECC-8720-EB4F14BC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19FC8-B6CC-4654-81B3-F95E5385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77816-6799-4D91-AB61-36A64B1E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88E36-F58D-435A-A13E-04023D27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E7702-0280-4B67-8302-0FD7C9C8D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D80F2-86FF-4FB8-9410-F2E8CCFC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D2DBA-2563-41F6-A199-D529B95C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4BAA-9F38-47CD-A4FC-41288996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3F5AB-39B0-4C49-84E3-A18C3C03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3113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销售培训工作总结报告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销售业绩提升分析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随着公司业务的不断拓展，对销售人员的专业能力和素质提出了更高的要求。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公司业务发展需求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培养优秀销售团队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通过培训提高销售人员的专业技能和综合素质，以提升销售业绩和市场竞争力。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打造一支具备专业素养、高效执行力和良好团队精神的销售团队，为公司长远发展奠定基础。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掌握销售技巧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提升产品知识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使销售人员熟练掌握有效的销售技巧和方法，提高销售效率和客户满意度。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加深销售人员对公司产品和服务的了解，能够更好地向客户推介和解答疑问。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加强团队之间的沟通与协作，形成良好的工作氛围和合作机制。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树立正确的职业观念和积极的工作态度，提高工作热情和责任心。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434" r="34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详细介绍了公司的产品线，包括产品的特点、功能、使用方法等，确保销售人员对产品有深入的了解。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教授了有效的销售技巧，如如何与客户建立信任、如何处理客户异议、如何促成交易等。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讲解了如何建立和维护客户关系，以提高客户满意度和忠诚度。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分析了目标市场的需求和竞争状况，帮助销售人员更好地理解市场动态。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由经验丰富的销售专家进行授课，通过讲解、案例分析等方式传授知识。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模拟销售场景，让销售人员在实际操作中运用所学技巧，提高应对能力。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通过角色扮演的方式，让销售人员体验客户角色，更好地理解客户需求。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鼓励销售人员分享自己的经验和心得，促进互相学习和成长。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讲座式培训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实战模拟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小组讨论与分享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通过设计问卷，收集参训员工对培训内容、讲师、场地等方面的反馈，了解员工对培训的满意度和收获。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对参训员工进行培训内容的考试，了解员工对培训内容的掌握程度和记忆效果。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观察参训员工在实际工作中的表现，评估培训成果在实际操作中的应用情况。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实际操作评估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收集客户对参训员工的评价和反馈，了解员工在培训后的服务质量和专业水平。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https://d.book118.com/856213113200010045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2024-09-14T15:21:43.878</cp:lastPrinted>
  <dcterms:created xsi:type="dcterms:W3CDTF">2024-09-14T07:21:43Z</dcterms:created>
  <dcterms:modified xsi:type="dcterms:W3CDTF">2024-09-14T07:21:45Z</dcterms:modified>
</cp:coreProperties>
</file>