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ED52C-A9F3-49F4-9C9C-CC76E606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55843-8BB1-4445-ABD1-CDE6A3258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EA825-72BD-4845-A0BA-8832754C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CCAC3-6522-4EA4-9227-80BA35C9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99AA0-0BF2-45D0-A8D7-38E12CF3C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8F71A-78F4-4C68-A421-1F8FD9CE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BE82B-93B3-47F9-A54A-D8FD0852C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2E4D3-D109-44E2-878E-7803229D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3D7D3-8438-46BF-9F06-26978C3C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AAEAF-6B5E-4A78-A02B-F8EED7982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20C11-839C-4162-BB0C-D80435F9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3115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研发人才培养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研发人才培养目标与重要性
 研发人才核心技能与素质要求
 课程体系与教学方法
 实践环节与项目经验
 师资力量与教学资源
 培养效果评估与反馈
 企业合作与人才输送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研发人才培养目标与重要性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研发人才培养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研发人才培养目标与重要性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研发人才培养目标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1.提升技术能力：培养具备高度专业技能和素质的研发人才，以满足行业技术发展的需求。</a:t>
            </a:r>
          </a:p>
          <a:p>
            <a:r>
              <a:t>2.培养创新思维：鼓励和培养研发人才的创新思维和解决问题的能力，推动企业的技术创新和发展。</a:t>
            </a:r>
          </a:p>
          <a:p>
            <a:r>
              <a:t>3.提高团队协作能力：加强团队协作能力的培养，提升研发团队的协同效率和创新能力。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研发人才培养重要性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1.提升企业核心竞争力：研发人才是企业创新发展的核心动力，培养高素质的研发人才有助于提升企业的核心竞争力。</a:t>
            </a:r>
          </a:p>
          <a:p>
            <a:r>
              <a:t>2.促进技术创新：研发人才的培养有助于推动企业的技术创新和产业升级，提高企业的市场竞争力。</a:t>
            </a:r>
          </a:p>
          <a:p>
            <a:r>
              <a:t>3.提高产品研发质量：高素质的研发团队能够提升产品研发的质量和效率，为企业创造更多的商业价值。</a:t>
            </a:r>
          </a:p>
          <a:p>
            <a:r>
              <a:t>以上内容仅供参考，具体还需要您根据自身需求进行调整优化。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研发人才核心技能与素质要求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研发人才培养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研发人才核心技能与素质要求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编程能力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1.熟练掌握一种或多种编程语言，了解语言特性，能够进行高效的代码编写和调试。</a:t>
            </a:r>
          </a:p>
          <a:p>
            <a:r>
              <a:t>2.熟悉常用的开发工具和开发环境，能够运用自动化工具提高开发效率。</a:t>
            </a:r>
          </a:p>
          <a:p>
            <a:r>
              <a:t>3.具备良好的编程习惯和代码规范，能够保证代码的可读性和可维护性。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系统分析与设计能力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1.具备较强的系统分析和设计能力，能够根据需求进行系统架构设计和模块划分。</a:t>
            </a:r>
          </a:p>
          <a:p>
            <a:r>
              <a:t>2.熟悉常用的系统设计方法和设计模式，能够运用专业知识进行系统设计。</a:t>
            </a:r>
          </a:p>
          <a:p>
            <a:r>
              <a:t>3.了解新技术和新应用，能够将新技术应用到系统设计和开发中，提高系统的性能和稳定性。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研发人才核心技能与素质要求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测试与调试能力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1.熟练掌握测试理论和测试方法，能够设计合理的测试用例，保证系统的正确性和稳定性。</a:t>
            </a:r>
          </a:p>
          <a:p>
            <a:r>
              <a:t>2.熟悉常用的测试工具和调试技巧，能够运用自动化测试工具提高测试效率。</a:t>
            </a:r>
          </a:p>
          <a:p>
            <a:r>
              <a:t>3.具备良好的测试习惯和规范，能够保证测试的质量和可信度。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团队协作与沟通能力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1.具备较强的团队协作和沟通能力，能够与团队成员和其他部门进行有效的沟通和协作。</a:t>
            </a:r>
          </a:p>
          <a:p>
            <a:r>
              <a:t>2.了解项目管理和团队协作的理论和方法，能够运用专业知识进行项目管理和团队协作。</a:t>
            </a:r>
          </a:p>
          <a:p>
            <a:r>
              <a:t>3.具备良好的沟通技巧和解决问题的能力，能够及时解决团队协作中的问题，保证项目的顺利进行。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研发人才核心技能与素质要求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学习能力与创新意识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1.具备较强的学习能力和创新意识，能够不断学习和掌握新技术和新应用。</a:t>
            </a:r>
          </a:p>
          <a:p>
            <a:r>
              <a:t>2.了解行业发展趋势和前沿技术，能够将新技术应用到实际工作中，提高工作效率和创新能力。</a:t>
            </a:r>
          </a:p>
          <a:p>
            <a:r>
              <a:t>3.具备良好的创新思维和解决问题的能力，能够提出创新性的方案和解决问题的方法。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责任心与职业素养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1.具备较强的责任心和职业素养，能够对工作负责，保证工作的质量和进度。</a:t>
            </a:r>
          </a:p>
          <a:p>
            <a:r>
              <a:t>2.了解职业道德和规范，能够遵守职业道德和规范，保持良好的工作状态和形象。</a:t>
            </a:r>
          </a:p>
          <a:p>
            <a:r>
              <a:t>3.具备良好的团队协作和奉献精神，能够为团队和公司的发展做出贡献。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课程体系与教学方法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研发人才培养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课程体系与教学方法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课程体系设计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1.以行业需求为导向：课程体系的设计紧密围绕当前行业的需求和趋势，确保培养出来的人才具备行业所需的技能和知识。</a:t>
            </a:r>
          </a:p>
          <a:p>
            <a:r>
              <a:t>2.注重实践能力：除了理论知识外，我们强调实践操作的能力，因此课程中包含了大量的实践环节和项目实战。</a:t>
            </a:r>
          </a:p>
          <a:p>
            <a:r>
              <a:t>3.不断更新迭代：随着技术的不断进步，我们的课程体系也会定期更新，确保内容的时效性和前沿性。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教学方法改革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1.引入在线教学：利用在线平台，提供更为灵活的学习方式，使学生可以随时随地进行学习。</a:t>
            </a:r>
          </a:p>
          <a:p>
            <a:r>
              <a:t>2.强化互动环节：通过小组讨论、案例分析等方式，加强师生互动，提高教学效果。</a:t>
            </a:r>
          </a:p>
          <a:p>
            <a:r>
              <a:t>3.个性化教学：针对学生的不同特点和需求，提供个性化的教学计划和辅导，确保每个学生都能得到最大的发展。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课程体系与教学方法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实践基地建设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1.加强企业合作：与相关企业合作，共同建设实践基地，为学生提供真实的实践环境。</a:t>
            </a:r>
          </a:p>
          <a:p>
            <a:r>
              <a:t>2.实践教学贯穿全程：从入学开始，就逐步引入实践教学，使学生能在实践中不断深化理论知识。</a:t>
            </a:r>
          </a:p>
          <a:p>
            <a:r>
              <a:t>3.实践教学与行业需求对接：确保实践教学的内容与当前行业的需求相匹配，提高学生的就业竞争力。</a:t>
            </a:r>
          </a:p>
          <a:p>
            <a:r>
              <a:t>以上内容仅供参考，具体的内容可以根据您的需求进行调整优化。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实践环节与项目经验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研发人才培养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实践环节与项目经验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实践环节与项目经验的重要性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1.提升技能和知识：通过实践环节和项目经验，研发人员能够更深入地理解和掌握研发的技能和知识，提高自身的技术水平。</a:t>
            </a:r>
          </a:p>
          <a:p>
            <a:r>
              <a:t>2.培养解决问题的能力：在实践过程中，研发人员会遇到各种各样的问题，通过解决这些问题，可以培养他们的创新思维和解决问题的能力。</a:t>
            </a:r>
          </a:p>
          <a:p>
            <a:r>
              <a:t>3.增强团队合作意识：通过参与项目，研发人员可以更好地理解团队合作的重要性，提高团队协作和沟通能力。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实践环节与项目经验的类型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1.实验室研究：在实验室环境中进行实践活动，包括对新技术的研究、原型开发等。</a:t>
            </a:r>
          </a:p>
          <a:p>
            <a:r>
              <a:t>2.实习经验：在企业或研究机构中实习，参与实际项目的开发和实施。</a:t>
            </a:r>
          </a:p>
          <a:p>
            <a:r>
              <a:t>3.参与竞赛：参加各类技术竞赛，通过竞争激发创新潜力，积累项目经验。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实践环节与项目经验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实践环节与项目经验的实施方式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1.导师指导：在实践环节和项目经验中，导师的指导对研发人员的成长非常重要，可以帮助他们更好地理解和掌握知识技能。</a:t>
            </a:r>
          </a:p>
          <a:p>
            <a:r>
              <a:t>2.团队协作：通过团队协作，研发人员可以在实践中学习沟通技巧和团队合作，提高整体效率。</a:t>
            </a:r>
          </a:p>
          <a:p>
            <a:r>
              <a:t>3.周期性评估：定期对实践环节和项目经验进行评估，以便及时发现问题并调整策略。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实践环节与项目经验的挑战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1.资源限制：在实践环节和项目经验中，可能会遇到资源限制的问题，如资金、设备、时间等。</a:t>
            </a:r>
          </a:p>
          <a:p>
            <a:r>
              <a:t>2.技术难题：在实践中，可能会遇到技术难题需要解决，需要研发人员具备足够的技术储备和创新能力。</a:t>
            </a:r>
          </a:p>
          <a:p>
            <a:r>
              <a:t>3.项目管理：项目的实施过程中需要进行有效的管理，以确保项目的顺利完成。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实践环节与项目经验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实践环节与项目经验的未来趋势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1.强化实践教育：未来，实践教育将更加受到重视，成为培养研发人才的重要途径。</a:t>
            </a:r>
          </a:p>
          <a:p>
            <a:r>
              <a:t>2.跨界合作：实践环节和项目经验将更加注重跨界合作，通过多学科交叉融合，提升创新能力和水平。</a:t>
            </a:r>
          </a:p>
          <a:p>
            <a:r>
              <a:t>3.数据驱动：随着大数据和人工智能技术的发展，数据驱动的实践教育将更加普及，提高实践环节的效率和效果。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实践环节与项目经验的总结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1.实践环节和项目经验对于研发人才的培养至关重要，可以提高研发人员的技能水平和创新能力，培养团队合作和解决问题的能力。</a:t>
            </a:r>
          </a:p>
          <a:p>
            <a:r>
              <a:t>2.为了更好地发挥实践环节和项目经验的作用，需要重视导师的指导、团队协作和周期性评估等方面的工作。</a:t>
            </a:r>
          </a:p>
          <a:p>
            <a:r>
              <a:t>3.实践环节和项目经验面临着资源限制、技术难题和项目管理等挑战，需要采取相应的措施加以解决。未来，实践教育将更加受到重视，注重跨界合作和数据驱动的发展趋势。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https://d.book118.com/856213115124010034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研发人才培养目标与重要性</vt:lpstr>
      <vt:lpstr> 研发人才培养目标与重要性</vt:lpstr>
      <vt:lpstr> 研发人才核心技能与素质要求</vt:lpstr>
      <vt:lpstr> 研发人才核心技能与素质要求</vt:lpstr>
      <vt:lpstr> 研发人才核心技能与素质要求</vt:lpstr>
      <vt:lpstr> 研发人才核心技能与素质要求</vt:lpstr>
      <vt:lpstr> 课程体系与教学方法</vt:lpstr>
      <vt:lpstr> 课程体系与教学方法</vt:lpstr>
      <vt:lpstr> 课程体系与教学方法</vt:lpstr>
      <vt:lpstr> 实践环节与项目经验</vt:lpstr>
      <vt:lpstr> 实践环节与项目经验</vt:lpstr>
      <vt:lpstr> 实践环节与项目经验</vt:lpstr>
      <vt:lpstr> 实践环节与项目经验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2024-09-03T20:04:44.448</cp:lastPrinted>
  <dcterms:created xsi:type="dcterms:W3CDTF">2024-09-03T12:04:44Z</dcterms:created>
  <dcterms:modified xsi:type="dcterms:W3CDTF">2024-09-03T12:04:46Z</dcterms:modified>
</cp:coreProperties>
</file>