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C3EFB-86ED-4843-9641-05397CF87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A4E8A-89DE-4F09-8925-102B256A7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570C9-21DD-4280-8DE6-7A4CFCF90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D396C-EA1B-4B3E-B82B-1ECD97C34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8888DE-74D4-441F-A84D-ECDB7E1FC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B35C02-0126-4C3B-AB1A-B4C64E58F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F394C9-A739-4D3C-8015-258D9A7DA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7DDF1-AEFE-40C4-BF5E-6B66E32BE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F572F-A192-4DB8-966C-2D1D72EE3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BE453-699E-4865-9A8A-F0242E84F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6AEC3-5B0A-4E0E-B460-41EDB50A3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1311520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工业园区培训课题研究报告总结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2023-12-21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工业园区培训现状分析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培训课题研究方法与过程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培训课题研究成果展示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随着工业园区的发展，企业对员工技能和素质的要求不断提高。为了满足这一需求，工业园区培训逐渐成为关注的焦点。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本研究旨在探讨工业园区培训的现状、问题及改进策略，为企业和政府提供参考，促进工业园区的可持续发展。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763" b="26763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本研究涵盖了工业园区内各类企业的员工培训，包括新员工入职培训、技能提升培训、安全培训等。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本研究采用了问卷调查、访谈、文献综述等多种研究方法，对工业园区内的企业和员工进行了深入调查和分析。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研究范围与方法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工业园区培训现状分析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工业园区内企业对员工培训的需求较高，希望通过培训提高员工技能和素质，增强企业竞争力。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培训供给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目前工业园区内提供的培训课程和资源有限，无法满足所有企业的需求，需要进一步完善培训供给体系。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培训需求与供给情况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主要包括职业技能、安全生产、质量管理等方面，以适应企业生产和发展的需要。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采用线上和线下相结合的方式，包括课堂教学、实践操作、在线学习等，以满足不同企业的需求。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培训内容与形式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主要包括员工技能提升、工作效率提高、安全事故率降低等方面，以衡量培训效果。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采用问卷调查、考试考核、实际操作评估等方法，对培训效果进行综合评估，并及时反馈给企业，以便改进培训内容和形式。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培训课题研究方法与过程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https://d.book118.com/856213115200010045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2024-09-14T15:21:44.458</cp:lastPrinted>
  <dcterms:created xsi:type="dcterms:W3CDTF">2024-09-14T07:21:44Z</dcterms:created>
  <dcterms:modified xsi:type="dcterms:W3CDTF">2024-09-14T07:21:46Z</dcterms:modified>
</cp:coreProperties>
</file>