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96739-12CC-4172-96C2-55A14E24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4390C-7CEE-4DD0-BD6F-27B72A66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B3FEF-381C-4869-B5D6-DF5178B4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E0EBF-ABE5-4643-81BE-F19DF9A6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2B19F-9154-4D6A-BA20-88F38484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0D315-81F6-4F59-8D1D-863072D6D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31044-95B9-474E-AE3B-3EE3DDCB7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15CBA-CA93-48E2-A5D5-6298F33E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AD133-132D-4327-A5EF-08E156A8A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73B54-BCAF-419D-B6F3-E4EE39E8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309C2-C015-4D8B-B2EC-F20703C3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313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大客户营销策略利用在线平台进行市场推广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在线平台市场推广的优势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在线平台市场推广工具与技术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案例分析：成功的大客户营销策略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随着互联网的发展，市场竞争愈发激烈，企业需要更加高效地开展大客户营销活动，以应对竞争对手的挑战。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通过在线平台进行市场推广，可以迅速提升品牌知名度和影响力，吸引更多潜在客户的关注。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利用在线平台可以打破地域限制，实现更广泛的销售覆盖，拓展企业的销售渠道和市场份额。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大客户往往意味着更高的销售额和利润率，因此针对大客户的营销策略对于企业来说至关重要。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提高销售额和利润率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与大客户建立长期稳定的合作关系，可以确保企业获得持续稳定的收益，并降低市场风险。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通过与大客户合作，企业可以不断提升自身实力和服务水平，进而在激烈的市场竞争中脱颖而出。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在线平台市场推广的优势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在线平台可以跨越地域限制，将产品或服务推广至全球范围内的潜在客户，大大扩展了营销的影响力。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通过社交媒体、搜索引擎、电子邮件、在线广告等多种渠道进行推广，覆盖更广泛的受众群体。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3" r="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在线平台可适应不同设备和屏幕尺寸，确保在各种设备上都能提供良好的用户体验，从而覆盖更多潜在客户。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跨设备兼容性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广泛的覆盖范围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利用算法和人工智能技术，根据用户的兴趣和需求提供个性化的产品或服务推荐，提高营销效果。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通过在线广告平台，将广告精准投放给目标受众，提高广告的点击率和转化率。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通过分析用户数据和行为，构建精准的用户画像，以便更准确地定位目标客户群体。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精准的目标定位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利用自动化工具和人工智能技术，可以简化营销流程，减少人工干预，提高工作效率。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相比传统营销方式，如电视广告、印刷品等，在线平台推广成本更低，且可灵活调整预算和投放策略。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实时反馈与调整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通过在线平台的数据分析工具，可以实时监测营销活动的效果，并根据反馈及时调整策略，提高营销效率。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低成本高效率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了解大客户需求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通过市场调研、大数据分析等方式，了解大客户的行业趋势、业务需求、采购习惯等。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针对不同类型的大客户，分析其独特的需求和痛点，为制定个性化营销方案提供依据。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根据大客户需求，提供定制化的产品/服务方案，满足其特定需求。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综合运用各种营销策略，如价格策略、产品策略、渠道策略等，打造具有吸引力的个性化营销方案。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制定个性化营销方案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营销策略组合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定制化产品/服务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通过优质的产品/服务和良好的客户体验，建立与大客户的信任关系。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定期回访大客户，了解其需求和反馈，持续优化产品和服务，确保客户满意度。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与大客户共享资源，如技术、市场、人才等，共同推动业务发展，实现互利共赢。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https://d.book118.com/856213134122010034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2024-09-03T18:16:14.374</cp:lastPrinted>
  <dcterms:created xsi:type="dcterms:W3CDTF">2024-09-03T10:16:14Z</dcterms:created>
  <dcterms:modified xsi:type="dcterms:W3CDTF">2024-09-03T10:16:16Z</dcterms:modified>
</cp:coreProperties>
</file>