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CF8BF-0B89-4491-9A6D-7F7D75AFD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B0E86-867A-4799-A8F3-31D277248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6B2A7-DE0C-4651-AE95-E2F62B6B6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6450C-D167-47AC-AD29-13A600A91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2E9597-4FA8-4363-9D1B-04AA97160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C9520E-3B89-44D3-B4EF-EF2D47ADE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A68C45-4CE2-4DCB-A884-1EB26E9C8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2FFD7-5E20-4516-94A3-92E609E34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F7205-9238-49A3-84B8-0DB13AF3C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AF0AE-174A-40CE-A4E3-3E4CDA913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BA25C-1F88-4A2A-AC88-9856DD0F7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14113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环保设备网站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环保设备展示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推动环保设备行业的发展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通过展示行业最新动态、技术创新和成功案例，网站旨在推动环保设备行业的快速发展。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促进环保知识的普及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网站不仅提供环保设备信息，还致力于传播环保理念和知识，提高公众的环保意识。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提供全面的环保设备信息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网站致力于收集和整理各类环保设备的相关信息，为用户提供全面、准确、及时的数据支持。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环保设备制造商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为制造商提供一个展示产品、技术和企业实力的平台，帮助企业拓展市场。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环保设备采购商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为采购商提供全面的设备信息和采购指南，降低采购成本，提高采购效率。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环保行业从业者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为从业者提供最新的行业资讯、技术动态和职业发展机会。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公众及环保爱好者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提供环保知识普及和环保行动指南，倡导绿色生活方式。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网站拥有庞大的环保设备信息库，涵盖各类设备的技术参数、性能特点、应用领域等详细信息。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全面的设备信息库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网站定期发布行业分析报告，深入剖析市场趋势、技术发展、政策动向等关键因素。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专业的行业分析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网站提供论坛、博客等互动功能，方便用户之间的交流与合作，促进信息的共享与传播。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互动的交流平台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网站根据用户需求提供个性化的服务支持，如设备选型咨询、采购指南制定、技术培训等。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个性化的服务支持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网站特色与优势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环保设备展示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包括工业废气处理设备、室内空气净化器等，用于去除空气中的污染物，改善空气质量。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空气净化设备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噪音控制设备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固废处理设备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涵盖工业废水处理设备、生活污水处理设备、纯净水设备等，用于净化水源，保障水资源安全。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包括消音器、隔音墙等，用于降低噪音污染，创造安静舒适的环境。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如垃圾焚烧炉、垃圾压缩机等，用于固体废弃物的减量化、资源化和无害化处理。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设备分类与介绍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说明设备适用的行业、领域或应用场景。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涉及设备的防护措施、操作安全等方面的参数。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描述设备处理污染物的能力，通常以百分比表示。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包括设备的能耗、维护费用等，用于评估设备运行的经济性。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设备性能参数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如钢铁、化工、造纸等行业的废气、废水处理。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工业领域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如家庭、学校、医院等场所的空气净化、水处理等。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民用领域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如城市污水处理、垃圾焚烧发电等市政环保项目。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市政领域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如畜禽养殖废水处理、农田灌溉水处理等。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农业领域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367" b="136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利用物理作用分离废水中的非溶解性物质，在处理过程中不改变化学性质。常用的有重力分离、离心分离、反渗透、气浮等。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利用化学反应来分离或回收废水中的溶解物质或胶体物质的方法，多用于工业废水。常用的有混凝、中和、氧化还原、电解、萃取、汽提等。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通过微生物的代谢作用，使废水中呈溶液、胶体以及微细悬浮状态的有机污染物，转化为稳定、无害的物质的废水处理方法。根据作用微生物的不同，生物法可分为好氧氧化、厌氧还原。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现代环保技术注重提高处理效率，降低能耗和物耗，以最小的代价实现最大的环境效益。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引入人工智能、大数据等先进技术，实现环保设备的自动化、智能化运行，提高管理水平和处理效果。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将不同领域的环保技术进行集成，形成综合性的解决方案，以满足复杂多变的环保需求。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https://d.book118.com/856214113132010042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2024-09-10T01:43:02.832</cp:lastPrinted>
  <dcterms:created xsi:type="dcterms:W3CDTF">2024-09-09T17:43:02Z</dcterms:created>
  <dcterms:modified xsi:type="dcterms:W3CDTF">2024-09-09T17:43:04Z</dcterms:modified>
</cp:coreProperties>
</file>