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ED0F1F-8ADE-4309-8ABF-225F534943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E9FA36-9FEA-4174-821B-92721131AB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5C9464-A231-419B-A1DA-0CC5E29DDD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E7FB93-D416-41BA-BE73-09E54C06A4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FD10CFF-6474-4483-BC2B-E4585B836F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94D0FEF-9AA7-4BC7-B11C-C25E3B1EED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296C42C-367E-437C-82DF-C8C4FF3532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E80075-6C35-41EB-8E55-6F8711EE54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B8FFD0-2091-406D-9BE5-5FB992D2D5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053CE3-748B-43AC-8157-0F1731D1F8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511DE3-BF76-4C55-A5CD-CA72C10F7D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6215135055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预防接种知识ppt2020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预防接种的重要性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预防接种的种类和程序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预防接种的注意事项和不良反应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常见问题解答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预防接种的未来展望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预防接种的重要性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7703" r="2770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预防接种的定义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疫苗中含有经过处理的病原体或其成分，能够刺激免疫系统产生抗体，从而在以后接触该病原体时能够预防疾病的发生。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预防接种是通过注射疫苗来预防疾病的一种措施。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8950" b="2895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795" b="1795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预防接种的目的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控制和消灭传染病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预防接种是控制和消灭传染病的最有效手段之一，通过提高人群的免疫水平，降低疾病的发病率和传播风险。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保护儿童健康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预防接种能够降低儿童期常见传染病的发病率，减少疾病对儿童身体健康的危害。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促进社会公共卫生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预防接种对于维护社会公共卫生安全、保障人民健康、促进经济社会发展具有重要意义。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预防接种的历史可以追溯到几个世纪前，最早使用的方法是人工免疫，如使用天花脓疱的痂。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随着科学技术的发展，现代疫苗的研制和应用逐渐普及，许多传染病得到了有效的控制。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9518" b="9518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目前，全球范围内都在推广儿童免疫计划，许多国家都将预防接种纳入国家公共卫生体系。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预防接种的历史与现状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预防接种的种类和程序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3792" r="13792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3792" r="13792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计划内疫苗是指国家规定纳入计划免疫，属于免费疫苗，是从出生后必须进行接种的。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包括卡介苗、乙肝疫苗、脊灰疫苗、百白破疫苗、麻疹疫苗、白破疫苗等。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这些疫苗可以预防结核病、乙型肝炎、脊髓灰质炎、百日咳、破伤风、麻疹等多种疾病。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计划内疫苗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包括水痘疫苗、流感疫苗、肺炎疫苗等。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这些疫苗可以预防水痘、流感、肺炎等疾病，可根据宝宝的身体状况和医生的建议进行选择性接种。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11445" r="1144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20894" r="20894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计划外疫苗是指不属于国家规定计划免疫的疫苗，属于自费疫苗。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计划外疫苗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flipV="1">
            <a:off x="8281295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flipV="1">
            <a:off x="4438401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flipV="1">
            <a:off x="539110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281295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438401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9110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60778" y="4533107"/>
            <a:ext cx="296842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根据国家规定，宝宝需要在不同的年龄阶段接种多种疫苗，并按照一定的程序进行接种。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01267" y="4533107"/>
            <a:ext cx="297982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家长应按照医生或卫生保健人员的建议，按时带宝宝接种疫苗，并留意宝宝的身体状况，如有不适，应及时咨询医生的意见。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50110" y="4533107"/>
            <a:ext cx="297982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同时，家长应注意宝宝的饮食和作息，加强营养和锻炼，提高宝宝的免疫力，以更好地预防疾病。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80299" y="1569037"/>
            <a:ext cx="2635073" cy="2635073"/>
          </a:xfrm>
          <a:prstGeom prst="ellipse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5417" r="15417"/>
          <a:stretch>
            <a:fillRect/>
          </a:stretch>
        </p:blipFill>
        <p:spPr>
          <a:xfrm>
            <a:off x="4779590" y="1569037"/>
            <a:ext cx="2635073" cy="2635073"/>
          </a:xfrm>
          <a:prstGeom prst="ellipse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l="16917" r="16917"/>
          <a:stretch>
            <a:fillRect/>
          </a:stretch>
        </p:blipFill>
        <p:spPr>
          <a:xfrm>
            <a:off x="8622484" y="1569037"/>
            <a:ext cx="2635073" cy="2635073"/>
          </a:xfrm>
          <a:prstGeom prst="ellipse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疫苗接种程序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1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预防接种的注意事项和不良反应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1185774"/>
            <a:ext cx="9112336" cy="173231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1536246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接种前注意事项</a:t>
            </a:r>
          </a:p>
        </p:txBody>
      </p:sp>
      <p:sp>
        <p:nvSpPr>
          <p:cNvPr id="4" name="AutoShape 4"/>
          <p:cNvSpPr/>
          <p:nvPr/>
        </p:nvSpPr>
        <p:spPr>
          <a:xfrm>
            <a:off x="3079664" y="2918085"/>
            <a:ext cx="9112336" cy="1732311"/>
          </a:xfrm>
          <a:prstGeom prst="rect">
            <a:avLst/>
          </a:prstGeom>
          <a:solidFill>
            <a:schemeClr val="accent2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0" y="4650396"/>
            <a:ext cx="9112336" cy="173231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3798378" y="3268557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确保宝宝身体健康，无发热、咳嗽等症状。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75049" y="5000868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提前告知医生宝宝的过敏史、用药情况等。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9422" b="29422"/>
          <a:stretch>
            <a:fillRect/>
          </a:stretch>
        </p:blipFill>
        <p:spPr>
          <a:xfrm>
            <a:off x="9112336" y="1185774"/>
            <a:ext cx="3079664" cy="1732311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813" b="7813"/>
          <a:stretch>
            <a:fillRect/>
          </a:stretch>
        </p:blipFill>
        <p:spPr>
          <a:xfrm>
            <a:off x="0" y="2918085"/>
            <a:ext cx="3079664" cy="1732311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6451" b="16451"/>
          <a:stretch>
            <a:fillRect/>
          </a:stretch>
        </p:blipFill>
        <p:spPr>
          <a:xfrm>
            <a:off x="9112336" y="4650396"/>
            <a:ext cx="3079664" cy="1732311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注意事项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https://d.book118.com/856215135055010052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2024-09-18T15:41:35.310</cp:lastPrinted>
  <dcterms:created xsi:type="dcterms:W3CDTF">2024-09-18T07:41:35Z</dcterms:created>
  <dcterms:modified xsi:type="dcterms:W3CDTF">2024-09-18T07:41:37Z</dcterms:modified>
</cp:coreProperties>
</file>