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AA424-FB65-4F06-AE5F-157F72571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88361-0546-43E3-A6BA-060E91906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3D5B3-028F-4E53-9E7D-1ECC0FE2B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B0A99-0122-4C49-9BDA-89B5622D5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590C4-4C0E-47AB-A4E4-5F53B8BBB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69E884-CC0C-4C7F-A609-B2C317B93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92018-0449-4FD4-8BAB-E64CD143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A8464-3691-4432-B89B-C97BED6D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D9A50-DEAE-4EA6-9222-9E3E18A28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74504-59E6-4AFB-8C12-578692F86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4736D-C79E-4D03-A0B7-0B4B4B886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20210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医药经理的战略规划能力模型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战略规划能力模型构建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环境分析能力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制定与执行战略计划能力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持续改进与创新能力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592" b="165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应对行业变革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随着医药行业的快速发展和变革，医药经理需要具备战略规划能力以应对市场挑战。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通过制定和实施战略规划，医药经理可以为企业创造竞争优势，提升市场份额和盈利能力。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战略规划有助于医药经理更好地了解客户需求，提供个性化的产品和服务，从而增强客户满意度。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制定战略规划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医药经理负责制定企业的战略规划，包括市场定位、产品策略、营销策略等。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监控市场趋势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密切关注市场动态和政策变化，及时调整战略规划以适应市场需求。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与研发、生产、销售等部门紧密合作，确保战略规划的顺利实施。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定期评估战略规划的执行情况，根据评估结果进行调整和优化。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战略规划能力模型构建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能力模型是对个体或组织在特定领域内所需能力的结构化描述，它明确了成功执行特定角色或任务所需的知识、技能、能力和其他特征。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对于医药经理而言，构建战略规划能力模型有助于提高个人和团队的战略规划水平，推动企业实现可持续发展。同时，该模型还可作为招聘、培训、绩效管理等人力资源活动的参考依据。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意义与价值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能力模型的概念与意义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65" r="565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通过查阅相关文献，了解医药经理战略规划的理论基础和实践经验，为构建能力模型提供理论支持。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专家访谈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邀请医药行业的专家学者或资深从业者进行访谈，探讨医药经理在战略规划过程中所需的关键能力和素质。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针对医药经理群体发放问卷，收集他们对于战略规划能力的看法和意见，为能力模型的构建提供数据支持。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医药经理战略规划能力模型构建方法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知识要素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包括医药行业知识、市场趋势分析、政策法规理解等，是医药经理进行战略规划的基础。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包括数据分析、项目管理、团队协作等，是医药经理在执行战略规划过程中所需的关键技能。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能力要素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包括创新思维、决策能力、沟通协调能力等，是医药经理在应对复杂环境和挑战时所必备的能力。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素质要素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包括责任心、诚信、抗压能力等，是医药经理在职业生涯中持续发展的重要保障。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环境分析能力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分析国家政治稳定性、政策连续性以及医药行业的政策导向，评估政治环境对医药市场的影响。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研究国内外经济形势、经济增长速度、消费者购买力等因素，预测经济环境对医药行业发展的影响。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了解人口结构、健康观念、文化背景等社会因素，分析社会环境对医药市场需求的影响。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关注医药技术研发动态、创新药物审批政策等，评估技术环境对医药企业竞争力的影响。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分析医药行业的市场结构、竞争格局、产业链上下游关系等，了解行业内部的运作机制。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行业法规与监管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熟悉医药行业的相关法规和政策，关注监管机构的动态，确保企业合规经营。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研究医药行业的发展历程、现状及未来趋势，把握行业发展的总体方向。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行业热点与前沿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关注行业内的热点话题、前沿技术和发展动态，为企业创新提供思路。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识别企业的主要竞争对手，包括直接竞争对手、潜在竞争对手和替代品竞争对手。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深入了解竞争对手的战略规划、产品布局、市场份额、营销策略等，评估其竞争优势和劣势。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根据竞争对手分析的结果，制定相应的竞争策略，包括差异化策略、成本领先策略等，提升企业的竞争力。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竞争态势感知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持续关注竞争对手的动态和市场变化，及时调整竞争策略，保持竞争优势。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资源整合能力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医药经理需要了解公司内部人才结构，合理配置人力资源，确保各部门人员能够高效协作。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物资资源整合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对公司内部的药品、设备、资金等物资资源进行合理调配，确保资源的有效利用。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建立高效的信息沟通机制，整合公司内部各类信息资源，为决策提供支持。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内部资源整合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https://d.book118.com/856220210003010044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2024-09-12T04:23:01.998</cp:lastPrinted>
  <dcterms:created xsi:type="dcterms:W3CDTF">2024-09-11T20:23:02Z</dcterms:created>
  <dcterms:modified xsi:type="dcterms:W3CDTF">2024-09-11T20:23:03Z</dcterms:modified>
</cp:coreProperties>
</file>