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7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tags" Target="tags/tag735.xml" /><Relationship Id="rId29" Type="http://schemas.openxmlformats.org/officeDocument/2006/relationships/presProps" Target="presProps.xml" /><Relationship Id="rId3" Type="http://schemas.openxmlformats.org/officeDocument/2006/relationships/notesMaster" Target="notesMasters/notesMaster1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1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  <p:custDataLst>
              <p:tags r:id="rId2"/>
            </p:custDataLst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  <p:custDataLst>
              <p:tags r:id="rId3"/>
            </p:custDataLst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1595ACB-E4A9-4ABE-9657-41CFCFED7EA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79092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608.xml" /><Relationship Id="rId4" Type="http://schemas.openxmlformats.org/officeDocument/2006/relationships/tags" Target="../tags/tag609.xml" /><Relationship Id="rId5" Type="http://schemas.openxmlformats.org/officeDocument/2006/relationships/tags" Target="../tags/tag610.xml" /><Relationship Id="rId6" Type="http://schemas.openxmlformats.org/officeDocument/2006/relationships/tags" Target="../tags/tag61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630.xml" /><Relationship Id="rId4" Type="http://schemas.openxmlformats.org/officeDocument/2006/relationships/tags" Target="../tags/tag631.xml" /><Relationship Id="rId5" Type="http://schemas.openxmlformats.org/officeDocument/2006/relationships/tags" Target="../tags/tag632.xml" /><Relationship Id="rId6" Type="http://schemas.openxmlformats.org/officeDocument/2006/relationships/tags" Target="../tags/tag633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711.xml" /><Relationship Id="rId4" Type="http://schemas.openxmlformats.org/officeDocument/2006/relationships/tags" Target="../tags/tag712.xml" /><Relationship Id="rId5" Type="http://schemas.openxmlformats.org/officeDocument/2006/relationships/tags" Target="../tags/tag713.xml" /><Relationship Id="rId6" Type="http://schemas.openxmlformats.org/officeDocument/2006/relationships/tags" Target="../tags/tag714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726.xml" /><Relationship Id="rId4" Type="http://schemas.openxmlformats.org/officeDocument/2006/relationships/tags" Target="../tags/tag727.xml" /><Relationship Id="rId5" Type="http://schemas.openxmlformats.org/officeDocument/2006/relationships/tags" Target="../tags/tag728.xml" /><Relationship Id="rId6" Type="http://schemas.openxmlformats.org/officeDocument/2006/relationships/tags" Target="../tags/tag729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36866" name="幻灯片图像占位符 1"/>
          <p:cNvSpPr>
            <a:spLocks noGrp="1" noRot="1" noChangeAspect="1" noTextEdit="1"/>
          </p:cNvSpPr>
          <p:nvPr>
            <p:ph type="sldImg"/>
            <p:custDataLst>
              <p:tags r:id="rId4"/>
            </p:custDataLst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6867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/>
          <a:lstStyle/>
          <a:p>
            <a:pPr eaLnBrk="1" hangingPunct="1">
              <a:spcBef>
                <a:spcPct val="0"/>
              </a:spcBef>
            </a:pPr>
            <a:endParaRPr lang="zh-CN" altLang="en-US"/>
          </a:p>
        </p:txBody>
      </p:sp>
      <p:sp>
        <p:nvSpPr>
          <p:cNvPr id="36868" name="灯片编号占位符 3"/>
          <p:cNvSpPr>
            <a:spLocks noGrp="1"/>
          </p:cNvSpPr>
          <p:nvPr>
            <p:ph type="sldNum" sz="quarter" idx="5"/>
            <p:custDataLst>
              <p:tags r:id="rId6"/>
            </p:custDataLst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3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5pPr>
            <a:lvl6pPr marL="2514600" indent="-228600" defTabSz="68453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6pPr>
            <a:lvl7pPr marL="2971800" indent="-228600" defTabSz="68453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7pPr>
            <a:lvl8pPr marL="3429000" indent="-228600" defTabSz="68453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8pPr>
            <a:lvl9pPr marL="3886200" indent="-228600" defTabSz="68453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defRPr>
            </a:lvl9pPr>
          </a:lstStyle>
          <a:p>
            <a:fld id="{C6E23D16-0F51-465F-9D33-3FF2ACF7F870}" type="slidenum">
              <a:rPr lang="zh-CN" altLang="en-US" sz="1200">
                <a:latin typeface="Calibri" panose="020f0502020204030204" pitchFamily="34" charset="0"/>
                <a:ea typeface="宋体" pitchFamily="2" charset="-122"/>
              </a:rPr>
              <a:t>1</a:t>
            </a:fld>
            <a:endParaRPr lang="zh-CN" altLang="en-US" sz="1200">
              <a:latin typeface="Calibri" panose="020f0502020204030204" pitchFamily="34" charset="0"/>
              <a:ea typeface="宋体" pitchFamily="2" charset="-122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78849" name="幻灯片图像占位符 1"/>
          <p:cNvSpPr>
            <a:spLocks noGrp="1" noRot="1" noChangeAspect="1" noTextEdit="1"/>
          </p:cNvSpPr>
          <p:nvPr>
            <p:ph type="sldImg" idx="4294967295"/>
            <p:custDataLst>
              <p:tags r:id="rId4"/>
            </p:custDataLst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miter lim="800000"/>
          </a:ln>
        </p:spPr>
      </p:sp>
      <p:sp>
        <p:nvSpPr>
          <p:cNvPr id="78850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>
          <a:xfrm>
            <a:off x="686566" y="4401091"/>
            <a:ext cx="5486400" cy="3599732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84390" tIns="42195" rIns="84390" bIns="42195" anchor="t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0"/>
              </a:spcBef>
            </a:pPr>
            <a:endParaRPr lang="zh-CN" altLang="en-US"/>
          </a:p>
        </p:txBody>
      </p:sp>
      <p:sp>
        <p:nvSpPr>
          <p:cNvPr id="78851" name="灯片编号占位符 3"/>
          <p:cNvSpPr>
            <a:spLocks noGrp="1"/>
          </p:cNvSpPr>
          <p:nvPr>
            <p:ph type="sldNum"/>
            <p:custDataLst>
              <p:tags r:id="rId6"/>
            </p:custDataLst>
          </p:nvPr>
        </p:nvSpPr>
        <p:spPr>
          <a:xfrm>
            <a:off x="3884923" y="8685878"/>
            <a:ext cx="2971544" cy="45812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vert="horz" wrap="square" lIns="84390" tIns="42195" rIns="84390" bIns="42195" anchor="b" anchorCtr="0"/>
          <a:lstStyle>
            <a:defPPr>
              <a:defRPr lang="zh-CN"/>
            </a:defPPr>
            <a:lvl1pPr marL="0" indent="0" algn="l" defTabSz="8439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7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</a:defRPr>
            </a:lvl1pPr>
            <a:lvl2pPr marL="421950" indent="0" algn="l" defTabSz="8439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7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</a:defRPr>
            </a:lvl2pPr>
            <a:lvl3pPr marL="843900" indent="0" algn="l" defTabSz="8439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7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</a:defRPr>
            </a:lvl3pPr>
            <a:lvl4pPr marL="1265850" indent="0" algn="l" defTabSz="8439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7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</a:defRPr>
            </a:lvl4pPr>
            <a:lvl5pPr marL="1687800" indent="0" algn="l" defTabSz="8439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7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</a:defRPr>
            </a:lvl5pPr>
          </a:lstStyle>
          <a:p>
            <a:pPr lvl="0" algn="r"/>
            <a:fld id="{0E6180CE-6105-4AA0-B690-FAC37EE9A154}" type="slidenum">
              <a:rPr lang="zh-CN" altLang="en-US" sz="1100"/>
              <a:pPr lvl="0" algn="r"/>
              <a:t>8</a:t>
            </a:fld>
            <a:endParaRPr lang="zh-CN" altLang="en-US" sz="110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80897" name="幻灯片图像占位符 1"/>
          <p:cNvSpPr>
            <a:spLocks noGrp="1" noRot="1" noChangeAspect="1" noTextEdit="1"/>
          </p:cNvSpPr>
          <p:nvPr>
            <p:ph type="sldImg" idx="4294967295"/>
            <p:custDataLst>
              <p:tags r:id="rId4"/>
            </p:custDataLst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miter lim="800000"/>
          </a:ln>
        </p:spPr>
      </p:sp>
      <p:sp>
        <p:nvSpPr>
          <p:cNvPr id="80898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>
          <a:xfrm>
            <a:off x="686566" y="4401091"/>
            <a:ext cx="5486400" cy="3599732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84390" tIns="42195" rIns="84390" bIns="42195" anchor="t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0"/>
              </a:spcBef>
            </a:pPr>
            <a:endParaRPr lang="zh-CN" altLang="en-US"/>
          </a:p>
        </p:txBody>
      </p:sp>
      <p:sp>
        <p:nvSpPr>
          <p:cNvPr id="80899" name="灯片编号占位符 3"/>
          <p:cNvSpPr>
            <a:spLocks noGrp="1"/>
          </p:cNvSpPr>
          <p:nvPr>
            <p:ph type="sldNum"/>
            <p:custDataLst>
              <p:tags r:id="rId6"/>
            </p:custDataLst>
          </p:nvPr>
        </p:nvSpPr>
        <p:spPr>
          <a:xfrm>
            <a:off x="3884923" y="8685878"/>
            <a:ext cx="2971544" cy="45812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vert="horz" wrap="square" lIns="84390" tIns="42195" rIns="84390" bIns="42195" anchor="b" anchorCtr="0"/>
          <a:lstStyle>
            <a:defPPr>
              <a:defRPr lang="zh-CN"/>
            </a:defPPr>
            <a:lvl1pPr marL="0" indent="0" algn="l" defTabSz="8439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7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</a:defRPr>
            </a:lvl1pPr>
            <a:lvl2pPr marL="421950" indent="0" algn="l" defTabSz="8439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7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</a:defRPr>
            </a:lvl2pPr>
            <a:lvl3pPr marL="843900" indent="0" algn="l" defTabSz="8439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7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</a:defRPr>
            </a:lvl3pPr>
            <a:lvl4pPr marL="1265850" indent="0" algn="l" defTabSz="8439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7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</a:defRPr>
            </a:lvl4pPr>
            <a:lvl5pPr marL="1687800" indent="0" algn="l" defTabSz="8439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7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</a:defRPr>
            </a:lvl5pPr>
          </a:lstStyle>
          <a:p>
            <a:pPr lvl="0" algn="r"/>
            <a:fld id="{C5A38BFF-33FA-4E46-A48F-ADE968F5B9B4}" type="slidenum">
              <a:rPr lang="zh-CN" altLang="en-US" sz="1100"/>
              <a:pPr lvl="0" algn="r"/>
              <a:t>9</a:t>
            </a:fld>
            <a:endParaRPr lang="zh-CN" altLang="en-US" sz="110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41595ACB-E4A9-4ABE-9657-41CFCFED7EA3}" type="slidenum">
              <a:rPr lang="zh-CN" altLang="en-US" smtClean="0"/>
              <a:t>19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97599982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41595ACB-E4A9-4ABE-9657-41CFCFED7EA3}" type="slidenum">
              <a:rPr lang="zh-CN" altLang="en-US" smtClean="0"/>
              <a:t>21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3161223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41595ACB-E4A9-4ABE-9657-41CFCFED7EA3}" type="slidenum">
              <a:rPr lang="zh-CN" altLang="en-US" smtClean="0"/>
              <a:t>23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831877875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tags" Target="../tags/tag106.xml" /><Relationship Id="rId7" Type="http://schemas.openxmlformats.org/officeDocument/2006/relationships/tags" Target="../tags/tag107.xml" /><Relationship Id="rId8" Type="http://schemas.openxmlformats.org/officeDocument/2006/relationships/tags" Target="../tags/tag108.xml" /><Relationship Id="rId9" Type="http://schemas.openxmlformats.org/officeDocument/2006/relationships/tags" Target="../tags/tag10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0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9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6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3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5.xml" /><Relationship Id="rId2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6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0.xml" /><Relationship Id="rId2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1.xml" /><Relationship Id="rId2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2.xml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ABF55D04-9305-45AF-A656-C23D895310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9A7348BB-B43F-46D9-96CB-B52C1E08D0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8E704D5B-13AF-42E8-83AA-6F7B67044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6571D481-3042-4D37-A8CA-5A7D581E35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A28BE0ED-BA01-42AA-99D2-D745D62276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5DD17DD7-BC9E-4C6A-AFE5-05543FDE7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0845D212-991B-4DB3-8017-8139F7F37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4D36FF9C-BEFE-43FC-A557-EE0505D54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541A73DC-0E1B-4588-B320-6C1C1C779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192E21D5-A813-4F34-A3CE-A853C0F44D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0B659FA9-ABE4-44DC-B126-4F5FC7C7B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单击以编辑母版副标题样式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182522C4-8916-47BE-9AB1-6A9FC59AA783}" type="datetimeFigureOut">
              <a:rPr lang="zh-CN" altLang="en-US" smtClean="0"/>
              <a:t>2024/1/22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6702DE98-7978-462C-8B7C-7D98A16875B9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582471036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182522C4-8916-47BE-9AB1-6A9FC59AA783}" type="datetimeFigureOut">
              <a:rPr lang="zh-CN" altLang="en-US" smtClean="0"/>
              <a:t>2024/1/22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6702DE98-7978-462C-8B7C-7D98A16875B9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4124801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182522C4-8916-47BE-9AB1-6A9FC59AA783}" type="datetimeFigureOut">
              <a:rPr lang="zh-CN" altLang="en-US" smtClean="0"/>
              <a:t>2024/1/22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6702DE98-7978-462C-8B7C-7D98A16875B9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5569405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182522C4-8916-47BE-9AB1-6A9FC59AA783}" type="datetimeFigureOut">
              <a:rPr lang="zh-CN" altLang="en-US" smtClean="0"/>
              <a:t>2024/1/22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6702DE98-7978-462C-8B7C-7D98A16875B9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525828022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182522C4-8916-47BE-9AB1-6A9FC59AA783}" type="datetimeFigureOut">
              <a:rPr lang="zh-CN" altLang="en-US" smtClean="0"/>
              <a:t>2024/1/22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6702DE98-7978-462C-8B7C-7D98A16875B9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72923286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182522C4-8916-47BE-9AB1-6A9FC59AA783}" type="datetimeFigureOut">
              <a:rPr lang="zh-CN" altLang="en-US" smtClean="0"/>
              <a:t>2024/1/22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6702DE98-7978-462C-8B7C-7D98A16875B9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09080088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182522C4-8916-47BE-9AB1-6A9FC59AA783}" type="datetimeFigureOut">
              <a:rPr lang="zh-CN" altLang="en-US" smtClean="0"/>
              <a:t>2024/1/22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6702DE98-7978-462C-8B7C-7D98A16875B9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45852314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182522C4-8916-47BE-9AB1-6A9FC59AA783}" type="datetimeFigureOut">
              <a:rPr lang="zh-CN" altLang="en-US" smtClean="0"/>
              <a:t>2024/1/22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6702DE98-7978-462C-8B7C-7D98A16875B9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753162965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182522C4-8916-47BE-9AB1-6A9FC59AA783}" type="datetimeFigureOut">
              <a:rPr lang="zh-CN" altLang="en-US" smtClean="0"/>
              <a:t>2024/1/22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6702DE98-7978-462C-8B7C-7D98A16875B9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400090878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182522C4-8916-47BE-9AB1-6A9FC59AA783}" type="datetimeFigureOut">
              <a:rPr lang="zh-CN" altLang="en-US" smtClean="0"/>
              <a:t>2024/1/22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6702DE98-7978-462C-8B7C-7D98A16875B9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55006428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182522C4-8916-47BE-9AB1-6A9FC59AA783}" type="datetimeFigureOut">
              <a:rPr lang="zh-CN" altLang="en-US" smtClean="0"/>
              <a:t>2024/1/22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6702DE98-7978-462C-8B7C-7D98A16875B9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8438151"/>
      </p:ext>
    </p:extLst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1_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3162324791"/>
      </p:ext>
    </p:extLst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fld id="{8BF8C952-67BD-4982-9AE1-A4250E3CCCFC}" type="slidenum">
              <a:rPr altLang="en-US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972756158"/>
      </p:ext>
    </p:extLst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Title Only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>
    <p:fade/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tags" Target="../tags/tag153.xml" /><Relationship Id="rId18" Type="http://schemas.openxmlformats.org/officeDocument/2006/relationships/tags" Target="../tags/tag154.xml" /><Relationship Id="rId19" Type="http://schemas.openxmlformats.org/officeDocument/2006/relationships/tags" Target="../tags/tag15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56.xml" /><Relationship Id="rId21" Type="http://schemas.openxmlformats.org/officeDocument/2006/relationships/tags" Target="../tags/tag157.xml" /><Relationship Id="rId22" Type="http://schemas.openxmlformats.org/officeDocument/2006/relationships/tags" Target="../tags/tag158.xml" /><Relationship Id="rId23" Type="http://schemas.openxmlformats.org/officeDocument/2006/relationships/image" Target="file:///D:\qq&#25991;&#20214;\712321467\Image\C2C\Image2\%7b75232B38-A165-1FB7-499C-2E1C792CACB5%7d.png" TargetMode="External" /><Relationship Id="rId24" Type="http://schemas.openxmlformats.org/officeDocument/2006/relationships/image" Target="../media/image1.png" /><Relationship Id="rId25" Type="http://schemas.openxmlformats.org/officeDocument/2006/relationships/tags" Target="../tags/tag159.xml" /><Relationship Id="rId26" Type="http://schemas.openxmlformats.org/officeDocument/2006/relationships/image" Target="../media/image2.png" /><Relationship Id="rId27" Type="http://schemas.openxmlformats.org/officeDocument/2006/relationships/tags" Target="../tags/tag160.xml" /><Relationship Id="rId28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0F9FE"/>
        </a:solidFill>
        <a:effectLst/>
      </p:bgPr>
    </p:bg>
    <p:spTree>
      <p:nvGrpSpPr>
        <p:cNvPr id="1" name=""/>
        <p:cNvGrpSpPr/>
        <p:nvPr>
          <p:custDataLst>
            <p:tags r:id="rId17"/>
          </p:custDataLst>
        </p:nvPr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82522C4-8916-47BE-9AB1-6A9FC59AA783}" type="datetimeFigureOut">
              <a:rPr lang="zh-CN" altLang="en-US" smtClean="0"/>
              <a:t>2024/1/22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6702DE98-7978-462C-8B7C-7D98A16875B9}" type="slidenum">
              <a:rPr lang="zh-CN" altLang="en-US" smtClean="0"/>
              <a:t>‹#›</a:t>
            </a:fld>
            <a:endParaRPr lang="zh-CN" altLang="en-US"/>
          </a:p>
        </p:txBody>
      </p:sp>
      <p:pic>
        <p:nvPicPr>
          <p:cNvPr id="7" name="图片 1073743875" descr="学科网 zxxk.com"/>
          <p:cNvPicPr>
            <a:picLocks noChangeAspect="1"/>
          </p:cNvPicPr>
          <p:nvPr>
            <p:custDataLst>
              <p:tags r:id="rId25"/>
            </p:custDataLst>
          </p:nvPr>
        </p:nvPicPr>
        <p:blipFill>
          <a:blip r:embed="rId24" r:link="rId23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9" name="图片 1073743875" descr="学科网 zxxk.com"/>
          <p:cNvPicPr>
            <a:picLocks noChangeAspect="1"/>
          </p:cNvPicPr>
          <p:nvPr>
            <p:custDataLst>
              <p:tags r:id="rId27"/>
            </p:custDataLst>
          </p:nvPr>
        </p:nvPicPr>
        <p:blipFill>
          <a:blip r:embed="rId26" r:link="rId23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  <p:extLst>
      <p:ext uri="{BB962C8B-B14F-4D97-AF65-F5344CB8AC3E}">
        <p14:creationId xmlns:p14="http://schemas.microsoft.com/office/powerpoint/2010/main" val="28786818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7.xml" /><Relationship Id="rId10" Type="http://schemas.openxmlformats.org/officeDocument/2006/relationships/tags" Target="../tags/tag179.xml" /><Relationship Id="rId100" Type="http://schemas.openxmlformats.org/officeDocument/2006/relationships/tags" Target="../tags/tag269.xml" /><Relationship Id="rId101" Type="http://schemas.openxmlformats.org/officeDocument/2006/relationships/tags" Target="../tags/tag270.xml" /><Relationship Id="rId102" Type="http://schemas.openxmlformats.org/officeDocument/2006/relationships/tags" Target="../tags/tag271.xml" /><Relationship Id="rId103" Type="http://schemas.openxmlformats.org/officeDocument/2006/relationships/tags" Target="../tags/tag272.xml" /><Relationship Id="rId104" Type="http://schemas.openxmlformats.org/officeDocument/2006/relationships/tags" Target="../tags/tag273.xml" /><Relationship Id="rId105" Type="http://schemas.openxmlformats.org/officeDocument/2006/relationships/tags" Target="../tags/tag274.xml" /><Relationship Id="rId106" Type="http://schemas.openxmlformats.org/officeDocument/2006/relationships/tags" Target="../tags/tag275.xml" /><Relationship Id="rId107" Type="http://schemas.openxmlformats.org/officeDocument/2006/relationships/tags" Target="../tags/tag276.xml" /><Relationship Id="rId108" Type="http://schemas.openxmlformats.org/officeDocument/2006/relationships/tags" Target="../tags/tag277.xml" /><Relationship Id="rId109" Type="http://schemas.openxmlformats.org/officeDocument/2006/relationships/tags" Target="../tags/tag278.xml" /><Relationship Id="rId11" Type="http://schemas.openxmlformats.org/officeDocument/2006/relationships/tags" Target="../tags/tag180.xml" /><Relationship Id="rId110" Type="http://schemas.openxmlformats.org/officeDocument/2006/relationships/tags" Target="../tags/tag279.xml" /><Relationship Id="rId111" Type="http://schemas.openxmlformats.org/officeDocument/2006/relationships/tags" Target="../tags/tag280.xml" /><Relationship Id="rId112" Type="http://schemas.openxmlformats.org/officeDocument/2006/relationships/tags" Target="../tags/tag281.xml" /><Relationship Id="rId113" Type="http://schemas.openxmlformats.org/officeDocument/2006/relationships/tags" Target="../tags/tag282.xml" /><Relationship Id="rId114" Type="http://schemas.openxmlformats.org/officeDocument/2006/relationships/tags" Target="../tags/tag283.xml" /><Relationship Id="rId115" Type="http://schemas.openxmlformats.org/officeDocument/2006/relationships/tags" Target="../tags/tag284.xml" /><Relationship Id="rId116" Type="http://schemas.openxmlformats.org/officeDocument/2006/relationships/tags" Target="../tags/tag285.xml" /><Relationship Id="rId117" Type="http://schemas.openxmlformats.org/officeDocument/2006/relationships/tags" Target="../tags/tag286.xml" /><Relationship Id="rId118" Type="http://schemas.openxmlformats.org/officeDocument/2006/relationships/tags" Target="../tags/tag287.xml" /><Relationship Id="rId119" Type="http://schemas.openxmlformats.org/officeDocument/2006/relationships/tags" Target="../tags/tag288.xml" /><Relationship Id="rId12" Type="http://schemas.openxmlformats.org/officeDocument/2006/relationships/tags" Target="../tags/tag181.xml" /><Relationship Id="rId120" Type="http://schemas.openxmlformats.org/officeDocument/2006/relationships/tags" Target="../tags/tag289.xml" /><Relationship Id="rId121" Type="http://schemas.openxmlformats.org/officeDocument/2006/relationships/tags" Target="../tags/tag290.xml" /><Relationship Id="rId122" Type="http://schemas.openxmlformats.org/officeDocument/2006/relationships/tags" Target="../tags/tag291.xml" /><Relationship Id="rId123" Type="http://schemas.openxmlformats.org/officeDocument/2006/relationships/tags" Target="../tags/tag292.xml" /><Relationship Id="rId124" Type="http://schemas.openxmlformats.org/officeDocument/2006/relationships/tags" Target="../tags/tag293.xml" /><Relationship Id="rId125" Type="http://schemas.openxmlformats.org/officeDocument/2006/relationships/tags" Target="../tags/tag294.xml" /><Relationship Id="rId126" Type="http://schemas.openxmlformats.org/officeDocument/2006/relationships/tags" Target="../tags/tag295.xml" /><Relationship Id="rId127" Type="http://schemas.openxmlformats.org/officeDocument/2006/relationships/tags" Target="../tags/tag296.xml" /><Relationship Id="rId128" Type="http://schemas.openxmlformats.org/officeDocument/2006/relationships/tags" Target="../tags/tag297.xml" /><Relationship Id="rId129" Type="http://schemas.openxmlformats.org/officeDocument/2006/relationships/tags" Target="../tags/tag298.xml" /><Relationship Id="rId13" Type="http://schemas.openxmlformats.org/officeDocument/2006/relationships/tags" Target="../tags/tag182.xml" /><Relationship Id="rId130" Type="http://schemas.openxmlformats.org/officeDocument/2006/relationships/tags" Target="../tags/tag299.xml" /><Relationship Id="rId131" Type="http://schemas.openxmlformats.org/officeDocument/2006/relationships/tags" Target="../tags/tag300.xml" /><Relationship Id="rId132" Type="http://schemas.openxmlformats.org/officeDocument/2006/relationships/tags" Target="../tags/tag301.xml" /><Relationship Id="rId133" Type="http://schemas.openxmlformats.org/officeDocument/2006/relationships/tags" Target="../tags/tag302.xml" /><Relationship Id="rId134" Type="http://schemas.openxmlformats.org/officeDocument/2006/relationships/tags" Target="../tags/tag303.xml" /><Relationship Id="rId135" Type="http://schemas.openxmlformats.org/officeDocument/2006/relationships/tags" Target="../tags/tag304.xml" /><Relationship Id="rId136" Type="http://schemas.openxmlformats.org/officeDocument/2006/relationships/tags" Target="../tags/tag305.xml" /><Relationship Id="rId137" Type="http://schemas.openxmlformats.org/officeDocument/2006/relationships/tags" Target="../tags/tag306.xml" /><Relationship Id="rId138" Type="http://schemas.openxmlformats.org/officeDocument/2006/relationships/tags" Target="../tags/tag307.xml" /><Relationship Id="rId139" Type="http://schemas.openxmlformats.org/officeDocument/2006/relationships/tags" Target="../tags/tag308.xml" /><Relationship Id="rId14" Type="http://schemas.openxmlformats.org/officeDocument/2006/relationships/tags" Target="../tags/tag183.xml" /><Relationship Id="rId140" Type="http://schemas.openxmlformats.org/officeDocument/2006/relationships/tags" Target="../tags/tag309.xml" /><Relationship Id="rId141" Type="http://schemas.openxmlformats.org/officeDocument/2006/relationships/tags" Target="../tags/tag310.xml" /><Relationship Id="rId142" Type="http://schemas.openxmlformats.org/officeDocument/2006/relationships/tags" Target="../tags/tag311.xml" /><Relationship Id="rId143" Type="http://schemas.openxmlformats.org/officeDocument/2006/relationships/tags" Target="../tags/tag312.xml" /><Relationship Id="rId144" Type="http://schemas.openxmlformats.org/officeDocument/2006/relationships/tags" Target="../tags/tag313.xml" /><Relationship Id="rId145" Type="http://schemas.openxmlformats.org/officeDocument/2006/relationships/tags" Target="../tags/tag314.xml" /><Relationship Id="rId146" Type="http://schemas.openxmlformats.org/officeDocument/2006/relationships/tags" Target="../tags/tag315.xml" /><Relationship Id="rId147" Type="http://schemas.openxmlformats.org/officeDocument/2006/relationships/tags" Target="../tags/tag316.xml" /><Relationship Id="rId148" Type="http://schemas.openxmlformats.org/officeDocument/2006/relationships/tags" Target="../tags/tag317.xml" /><Relationship Id="rId149" Type="http://schemas.openxmlformats.org/officeDocument/2006/relationships/tags" Target="../tags/tag318.xml" /><Relationship Id="rId15" Type="http://schemas.openxmlformats.org/officeDocument/2006/relationships/tags" Target="../tags/tag184.xml" /><Relationship Id="rId150" Type="http://schemas.openxmlformats.org/officeDocument/2006/relationships/tags" Target="../tags/tag319.xml" /><Relationship Id="rId151" Type="http://schemas.openxmlformats.org/officeDocument/2006/relationships/tags" Target="../tags/tag320.xml" /><Relationship Id="rId152" Type="http://schemas.openxmlformats.org/officeDocument/2006/relationships/tags" Target="../tags/tag321.xml" /><Relationship Id="rId153" Type="http://schemas.openxmlformats.org/officeDocument/2006/relationships/tags" Target="../tags/tag322.xml" /><Relationship Id="rId154" Type="http://schemas.openxmlformats.org/officeDocument/2006/relationships/tags" Target="../tags/tag323.xml" /><Relationship Id="rId155" Type="http://schemas.openxmlformats.org/officeDocument/2006/relationships/tags" Target="../tags/tag324.xml" /><Relationship Id="rId156" Type="http://schemas.openxmlformats.org/officeDocument/2006/relationships/tags" Target="../tags/tag325.xml" /><Relationship Id="rId157" Type="http://schemas.openxmlformats.org/officeDocument/2006/relationships/tags" Target="../tags/tag326.xml" /><Relationship Id="rId158" Type="http://schemas.openxmlformats.org/officeDocument/2006/relationships/tags" Target="../tags/tag327.xml" /><Relationship Id="rId159" Type="http://schemas.openxmlformats.org/officeDocument/2006/relationships/tags" Target="../tags/tag328.xml" /><Relationship Id="rId16" Type="http://schemas.openxmlformats.org/officeDocument/2006/relationships/tags" Target="../tags/tag185.xml" /><Relationship Id="rId160" Type="http://schemas.openxmlformats.org/officeDocument/2006/relationships/tags" Target="../tags/tag329.xml" /><Relationship Id="rId161" Type="http://schemas.openxmlformats.org/officeDocument/2006/relationships/tags" Target="../tags/tag330.xml" /><Relationship Id="rId162" Type="http://schemas.openxmlformats.org/officeDocument/2006/relationships/tags" Target="../tags/tag331.xml" /><Relationship Id="rId163" Type="http://schemas.openxmlformats.org/officeDocument/2006/relationships/tags" Target="../tags/tag332.xml" /><Relationship Id="rId164" Type="http://schemas.openxmlformats.org/officeDocument/2006/relationships/tags" Target="../tags/tag333.xml" /><Relationship Id="rId165" Type="http://schemas.openxmlformats.org/officeDocument/2006/relationships/tags" Target="../tags/tag334.xml" /><Relationship Id="rId166" Type="http://schemas.openxmlformats.org/officeDocument/2006/relationships/tags" Target="../tags/tag335.xml" /><Relationship Id="rId167" Type="http://schemas.openxmlformats.org/officeDocument/2006/relationships/tags" Target="../tags/tag336.xml" /><Relationship Id="rId168" Type="http://schemas.openxmlformats.org/officeDocument/2006/relationships/tags" Target="../tags/tag337.xml" /><Relationship Id="rId169" Type="http://schemas.openxmlformats.org/officeDocument/2006/relationships/tags" Target="../tags/tag338.xml" /><Relationship Id="rId17" Type="http://schemas.openxmlformats.org/officeDocument/2006/relationships/tags" Target="../tags/tag186.xml" /><Relationship Id="rId170" Type="http://schemas.openxmlformats.org/officeDocument/2006/relationships/tags" Target="../tags/tag339.xml" /><Relationship Id="rId171" Type="http://schemas.openxmlformats.org/officeDocument/2006/relationships/tags" Target="../tags/tag340.xml" /><Relationship Id="rId172" Type="http://schemas.openxmlformats.org/officeDocument/2006/relationships/tags" Target="../tags/tag341.xml" /><Relationship Id="rId173" Type="http://schemas.openxmlformats.org/officeDocument/2006/relationships/tags" Target="../tags/tag342.xml" /><Relationship Id="rId174" Type="http://schemas.openxmlformats.org/officeDocument/2006/relationships/tags" Target="../tags/tag343.xml" /><Relationship Id="rId175" Type="http://schemas.openxmlformats.org/officeDocument/2006/relationships/tags" Target="../tags/tag344.xml" /><Relationship Id="rId176" Type="http://schemas.openxmlformats.org/officeDocument/2006/relationships/tags" Target="../tags/tag345.xml" /><Relationship Id="rId177" Type="http://schemas.openxmlformats.org/officeDocument/2006/relationships/tags" Target="../tags/tag346.xml" /><Relationship Id="rId178" Type="http://schemas.openxmlformats.org/officeDocument/2006/relationships/tags" Target="../tags/tag347.xml" /><Relationship Id="rId179" Type="http://schemas.openxmlformats.org/officeDocument/2006/relationships/tags" Target="../tags/tag348.xml" /><Relationship Id="rId18" Type="http://schemas.openxmlformats.org/officeDocument/2006/relationships/tags" Target="../tags/tag187.xml" /><Relationship Id="rId180" Type="http://schemas.openxmlformats.org/officeDocument/2006/relationships/tags" Target="../tags/tag349.xml" /><Relationship Id="rId181" Type="http://schemas.openxmlformats.org/officeDocument/2006/relationships/tags" Target="../tags/tag350.xml" /><Relationship Id="rId182" Type="http://schemas.openxmlformats.org/officeDocument/2006/relationships/tags" Target="../tags/tag351.xml" /><Relationship Id="rId183" Type="http://schemas.openxmlformats.org/officeDocument/2006/relationships/tags" Target="../tags/tag352.xml" /><Relationship Id="rId184" Type="http://schemas.openxmlformats.org/officeDocument/2006/relationships/tags" Target="../tags/tag353.xml" /><Relationship Id="rId185" Type="http://schemas.openxmlformats.org/officeDocument/2006/relationships/tags" Target="../tags/tag354.xml" /><Relationship Id="rId186" Type="http://schemas.openxmlformats.org/officeDocument/2006/relationships/tags" Target="../tags/tag355.xml" /><Relationship Id="rId187" Type="http://schemas.openxmlformats.org/officeDocument/2006/relationships/tags" Target="../tags/tag356.xml" /><Relationship Id="rId188" Type="http://schemas.openxmlformats.org/officeDocument/2006/relationships/tags" Target="../tags/tag357.xml" /><Relationship Id="rId189" Type="http://schemas.openxmlformats.org/officeDocument/2006/relationships/tags" Target="../tags/tag358.xml" /><Relationship Id="rId19" Type="http://schemas.openxmlformats.org/officeDocument/2006/relationships/tags" Target="../tags/tag188.xml" /><Relationship Id="rId190" Type="http://schemas.openxmlformats.org/officeDocument/2006/relationships/tags" Target="../tags/tag359.xml" /><Relationship Id="rId191" Type="http://schemas.openxmlformats.org/officeDocument/2006/relationships/tags" Target="../tags/tag360.xml" /><Relationship Id="rId192" Type="http://schemas.openxmlformats.org/officeDocument/2006/relationships/tags" Target="../tags/tag361.xml" /><Relationship Id="rId193" Type="http://schemas.openxmlformats.org/officeDocument/2006/relationships/tags" Target="../tags/tag362.xml" /><Relationship Id="rId194" Type="http://schemas.openxmlformats.org/officeDocument/2006/relationships/tags" Target="../tags/tag363.xml" /><Relationship Id="rId195" Type="http://schemas.openxmlformats.org/officeDocument/2006/relationships/tags" Target="../tags/tag364.xml" /><Relationship Id="rId196" Type="http://schemas.openxmlformats.org/officeDocument/2006/relationships/tags" Target="../tags/tag365.xml" /><Relationship Id="rId197" Type="http://schemas.openxmlformats.org/officeDocument/2006/relationships/tags" Target="../tags/tag366.xml" /><Relationship Id="rId198" Type="http://schemas.openxmlformats.org/officeDocument/2006/relationships/tags" Target="../tags/tag367.xml" /><Relationship Id="rId199" Type="http://schemas.openxmlformats.org/officeDocument/2006/relationships/tags" Target="../tags/tag368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189.xml" /><Relationship Id="rId200" Type="http://schemas.openxmlformats.org/officeDocument/2006/relationships/tags" Target="../tags/tag369.xml" /><Relationship Id="rId201" Type="http://schemas.openxmlformats.org/officeDocument/2006/relationships/tags" Target="../tags/tag370.xml" /><Relationship Id="rId202" Type="http://schemas.openxmlformats.org/officeDocument/2006/relationships/tags" Target="../tags/tag371.xml" /><Relationship Id="rId203" Type="http://schemas.openxmlformats.org/officeDocument/2006/relationships/tags" Target="../tags/tag372.xml" /><Relationship Id="rId204" Type="http://schemas.openxmlformats.org/officeDocument/2006/relationships/tags" Target="../tags/tag373.xml" /><Relationship Id="rId205" Type="http://schemas.openxmlformats.org/officeDocument/2006/relationships/tags" Target="../tags/tag374.xml" /><Relationship Id="rId206" Type="http://schemas.openxmlformats.org/officeDocument/2006/relationships/tags" Target="../tags/tag375.xml" /><Relationship Id="rId207" Type="http://schemas.openxmlformats.org/officeDocument/2006/relationships/tags" Target="../tags/tag376.xml" /><Relationship Id="rId208" Type="http://schemas.openxmlformats.org/officeDocument/2006/relationships/tags" Target="../tags/tag377.xml" /><Relationship Id="rId209" Type="http://schemas.openxmlformats.org/officeDocument/2006/relationships/tags" Target="../tags/tag378.xml" /><Relationship Id="rId21" Type="http://schemas.openxmlformats.org/officeDocument/2006/relationships/tags" Target="../tags/tag190.xml" /><Relationship Id="rId210" Type="http://schemas.openxmlformats.org/officeDocument/2006/relationships/tags" Target="../tags/tag379.xml" /><Relationship Id="rId211" Type="http://schemas.openxmlformats.org/officeDocument/2006/relationships/tags" Target="../tags/tag380.xml" /><Relationship Id="rId212" Type="http://schemas.openxmlformats.org/officeDocument/2006/relationships/tags" Target="../tags/tag381.xml" /><Relationship Id="rId213" Type="http://schemas.openxmlformats.org/officeDocument/2006/relationships/tags" Target="../tags/tag382.xml" /><Relationship Id="rId214" Type="http://schemas.openxmlformats.org/officeDocument/2006/relationships/tags" Target="../tags/tag383.xml" /><Relationship Id="rId215" Type="http://schemas.openxmlformats.org/officeDocument/2006/relationships/tags" Target="../tags/tag384.xml" /><Relationship Id="rId216" Type="http://schemas.openxmlformats.org/officeDocument/2006/relationships/tags" Target="../tags/tag385.xml" /><Relationship Id="rId217" Type="http://schemas.openxmlformats.org/officeDocument/2006/relationships/tags" Target="../tags/tag386.xml" /><Relationship Id="rId218" Type="http://schemas.openxmlformats.org/officeDocument/2006/relationships/tags" Target="../tags/tag387.xml" /><Relationship Id="rId219" Type="http://schemas.openxmlformats.org/officeDocument/2006/relationships/tags" Target="../tags/tag388.xml" /><Relationship Id="rId22" Type="http://schemas.openxmlformats.org/officeDocument/2006/relationships/tags" Target="../tags/tag191.xml" /><Relationship Id="rId220" Type="http://schemas.openxmlformats.org/officeDocument/2006/relationships/tags" Target="../tags/tag389.xml" /><Relationship Id="rId221" Type="http://schemas.openxmlformats.org/officeDocument/2006/relationships/tags" Target="../tags/tag390.xml" /><Relationship Id="rId222" Type="http://schemas.openxmlformats.org/officeDocument/2006/relationships/tags" Target="../tags/tag391.xml" /><Relationship Id="rId223" Type="http://schemas.openxmlformats.org/officeDocument/2006/relationships/tags" Target="../tags/tag392.xml" /><Relationship Id="rId224" Type="http://schemas.openxmlformats.org/officeDocument/2006/relationships/tags" Target="../tags/tag393.xml" /><Relationship Id="rId225" Type="http://schemas.openxmlformats.org/officeDocument/2006/relationships/tags" Target="../tags/tag394.xml" /><Relationship Id="rId226" Type="http://schemas.openxmlformats.org/officeDocument/2006/relationships/tags" Target="../tags/tag395.xml" /><Relationship Id="rId227" Type="http://schemas.openxmlformats.org/officeDocument/2006/relationships/tags" Target="../tags/tag396.xml" /><Relationship Id="rId228" Type="http://schemas.openxmlformats.org/officeDocument/2006/relationships/tags" Target="../tags/tag397.xml" /><Relationship Id="rId229" Type="http://schemas.openxmlformats.org/officeDocument/2006/relationships/tags" Target="../tags/tag398.xml" /><Relationship Id="rId23" Type="http://schemas.openxmlformats.org/officeDocument/2006/relationships/tags" Target="../tags/tag192.xml" /><Relationship Id="rId230" Type="http://schemas.openxmlformats.org/officeDocument/2006/relationships/tags" Target="../tags/tag399.xml" /><Relationship Id="rId231" Type="http://schemas.openxmlformats.org/officeDocument/2006/relationships/tags" Target="../tags/tag400.xml" /><Relationship Id="rId232" Type="http://schemas.openxmlformats.org/officeDocument/2006/relationships/tags" Target="../tags/tag401.xml" /><Relationship Id="rId233" Type="http://schemas.openxmlformats.org/officeDocument/2006/relationships/tags" Target="../tags/tag402.xml" /><Relationship Id="rId234" Type="http://schemas.openxmlformats.org/officeDocument/2006/relationships/tags" Target="../tags/tag403.xml" /><Relationship Id="rId235" Type="http://schemas.openxmlformats.org/officeDocument/2006/relationships/tags" Target="../tags/tag404.xml" /><Relationship Id="rId236" Type="http://schemas.openxmlformats.org/officeDocument/2006/relationships/tags" Target="../tags/tag405.xml" /><Relationship Id="rId237" Type="http://schemas.openxmlformats.org/officeDocument/2006/relationships/tags" Target="../tags/tag406.xml" /><Relationship Id="rId238" Type="http://schemas.openxmlformats.org/officeDocument/2006/relationships/tags" Target="../tags/tag407.xml" /><Relationship Id="rId239" Type="http://schemas.openxmlformats.org/officeDocument/2006/relationships/tags" Target="../tags/tag408.xml" /><Relationship Id="rId24" Type="http://schemas.openxmlformats.org/officeDocument/2006/relationships/tags" Target="../tags/tag193.xml" /><Relationship Id="rId240" Type="http://schemas.openxmlformats.org/officeDocument/2006/relationships/tags" Target="../tags/tag409.xml" /><Relationship Id="rId241" Type="http://schemas.openxmlformats.org/officeDocument/2006/relationships/tags" Target="../tags/tag410.xml" /><Relationship Id="rId242" Type="http://schemas.openxmlformats.org/officeDocument/2006/relationships/tags" Target="../tags/tag411.xml" /><Relationship Id="rId243" Type="http://schemas.openxmlformats.org/officeDocument/2006/relationships/tags" Target="../tags/tag412.xml" /><Relationship Id="rId244" Type="http://schemas.openxmlformats.org/officeDocument/2006/relationships/tags" Target="../tags/tag413.xml" /><Relationship Id="rId245" Type="http://schemas.openxmlformats.org/officeDocument/2006/relationships/tags" Target="../tags/tag414.xml" /><Relationship Id="rId246" Type="http://schemas.openxmlformats.org/officeDocument/2006/relationships/tags" Target="../tags/tag415.xml" /><Relationship Id="rId247" Type="http://schemas.openxmlformats.org/officeDocument/2006/relationships/tags" Target="../tags/tag416.xml" /><Relationship Id="rId248" Type="http://schemas.openxmlformats.org/officeDocument/2006/relationships/tags" Target="../tags/tag417.xml" /><Relationship Id="rId249" Type="http://schemas.openxmlformats.org/officeDocument/2006/relationships/tags" Target="../tags/tag418.xml" /><Relationship Id="rId25" Type="http://schemas.openxmlformats.org/officeDocument/2006/relationships/tags" Target="../tags/tag194.xml" /><Relationship Id="rId250" Type="http://schemas.openxmlformats.org/officeDocument/2006/relationships/tags" Target="../tags/tag419.xml" /><Relationship Id="rId251" Type="http://schemas.openxmlformats.org/officeDocument/2006/relationships/tags" Target="../tags/tag420.xml" /><Relationship Id="rId252" Type="http://schemas.openxmlformats.org/officeDocument/2006/relationships/tags" Target="../tags/tag421.xml" /><Relationship Id="rId253" Type="http://schemas.openxmlformats.org/officeDocument/2006/relationships/tags" Target="../tags/tag422.xml" /><Relationship Id="rId254" Type="http://schemas.openxmlformats.org/officeDocument/2006/relationships/tags" Target="../tags/tag423.xml" /><Relationship Id="rId255" Type="http://schemas.openxmlformats.org/officeDocument/2006/relationships/tags" Target="../tags/tag424.xml" /><Relationship Id="rId256" Type="http://schemas.openxmlformats.org/officeDocument/2006/relationships/tags" Target="../tags/tag425.xml" /><Relationship Id="rId257" Type="http://schemas.openxmlformats.org/officeDocument/2006/relationships/tags" Target="../tags/tag426.xml" /><Relationship Id="rId258" Type="http://schemas.openxmlformats.org/officeDocument/2006/relationships/tags" Target="../tags/tag427.xml" /><Relationship Id="rId259" Type="http://schemas.openxmlformats.org/officeDocument/2006/relationships/tags" Target="../tags/tag428.xml" /><Relationship Id="rId26" Type="http://schemas.openxmlformats.org/officeDocument/2006/relationships/tags" Target="../tags/tag195.xml" /><Relationship Id="rId260" Type="http://schemas.openxmlformats.org/officeDocument/2006/relationships/tags" Target="../tags/tag429.xml" /><Relationship Id="rId261" Type="http://schemas.openxmlformats.org/officeDocument/2006/relationships/tags" Target="../tags/tag430.xml" /><Relationship Id="rId262" Type="http://schemas.openxmlformats.org/officeDocument/2006/relationships/tags" Target="../tags/tag431.xml" /><Relationship Id="rId263" Type="http://schemas.openxmlformats.org/officeDocument/2006/relationships/tags" Target="../tags/tag432.xml" /><Relationship Id="rId264" Type="http://schemas.openxmlformats.org/officeDocument/2006/relationships/tags" Target="../tags/tag433.xml" /><Relationship Id="rId265" Type="http://schemas.openxmlformats.org/officeDocument/2006/relationships/tags" Target="../tags/tag434.xml" /><Relationship Id="rId266" Type="http://schemas.openxmlformats.org/officeDocument/2006/relationships/tags" Target="../tags/tag435.xml" /><Relationship Id="rId267" Type="http://schemas.openxmlformats.org/officeDocument/2006/relationships/tags" Target="../tags/tag436.xml" /><Relationship Id="rId268" Type="http://schemas.openxmlformats.org/officeDocument/2006/relationships/tags" Target="../tags/tag437.xml" /><Relationship Id="rId269" Type="http://schemas.openxmlformats.org/officeDocument/2006/relationships/tags" Target="../tags/tag438.xml" /><Relationship Id="rId27" Type="http://schemas.openxmlformats.org/officeDocument/2006/relationships/tags" Target="../tags/tag196.xml" /><Relationship Id="rId270" Type="http://schemas.openxmlformats.org/officeDocument/2006/relationships/tags" Target="../tags/tag439.xml" /><Relationship Id="rId271" Type="http://schemas.openxmlformats.org/officeDocument/2006/relationships/tags" Target="../tags/tag440.xml" /><Relationship Id="rId272" Type="http://schemas.openxmlformats.org/officeDocument/2006/relationships/tags" Target="../tags/tag441.xml" /><Relationship Id="rId273" Type="http://schemas.openxmlformats.org/officeDocument/2006/relationships/tags" Target="../tags/tag442.xml" /><Relationship Id="rId274" Type="http://schemas.openxmlformats.org/officeDocument/2006/relationships/tags" Target="../tags/tag443.xml" /><Relationship Id="rId275" Type="http://schemas.openxmlformats.org/officeDocument/2006/relationships/tags" Target="../tags/tag444.xml" /><Relationship Id="rId276" Type="http://schemas.openxmlformats.org/officeDocument/2006/relationships/tags" Target="../tags/tag445.xml" /><Relationship Id="rId277" Type="http://schemas.openxmlformats.org/officeDocument/2006/relationships/tags" Target="../tags/tag446.xml" /><Relationship Id="rId278" Type="http://schemas.openxmlformats.org/officeDocument/2006/relationships/tags" Target="../tags/tag447.xml" /><Relationship Id="rId279" Type="http://schemas.openxmlformats.org/officeDocument/2006/relationships/tags" Target="../tags/tag448.xml" /><Relationship Id="rId28" Type="http://schemas.openxmlformats.org/officeDocument/2006/relationships/tags" Target="../tags/tag197.xml" /><Relationship Id="rId280" Type="http://schemas.openxmlformats.org/officeDocument/2006/relationships/tags" Target="../tags/tag449.xml" /><Relationship Id="rId281" Type="http://schemas.openxmlformats.org/officeDocument/2006/relationships/tags" Target="../tags/tag450.xml" /><Relationship Id="rId282" Type="http://schemas.openxmlformats.org/officeDocument/2006/relationships/tags" Target="../tags/tag451.xml" /><Relationship Id="rId283" Type="http://schemas.openxmlformats.org/officeDocument/2006/relationships/tags" Target="../tags/tag452.xml" /><Relationship Id="rId284" Type="http://schemas.openxmlformats.org/officeDocument/2006/relationships/tags" Target="../tags/tag453.xml" /><Relationship Id="rId285" Type="http://schemas.openxmlformats.org/officeDocument/2006/relationships/tags" Target="../tags/tag454.xml" /><Relationship Id="rId286" Type="http://schemas.openxmlformats.org/officeDocument/2006/relationships/tags" Target="../tags/tag455.xml" /><Relationship Id="rId287" Type="http://schemas.openxmlformats.org/officeDocument/2006/relationships/tags" Target="../tags/tag456.xml" /><Relationship Id="rId288" Type="http://schemas.openxmlformats.org/officeDocument/2006/relationships/tags" Target="../tags/tag457.xml" /><Relationship Id="rId289" Type="http://schemas.openxmlformats.org/officeDocument/2006/relationships/tags" Target="../tags/tag458.xml" /><Relationship Id="rId29" Type="http://schemas.openxmlformats.org/officeDocument/2006/relationships/tags" Target="../tags/tag198.xml" /><Relationship Id="rId290" Type="http://schemas.openxmlformats.org/officeDocument/2006/relationships/tags" Target="../tags/tag459.xml" /><Relationship Id="rId291" Type="http://schemas.openxmlformats.org/officeDocument/2006/relationships/tags" Target="../tags/tag460.xml" /><Relationship Id="rId292" Type="http://schemas.openxmlformats.org/officeDocument/2006/relationships/tags" Target="../tags/tag461.xml" /><Relationship Id="rId293" Type="http://schemas.openxmlformats.org/officeDocument/2006/relationships/tags" Target="../tags/tag462.xml" /><Relationship Id="rId294" Type="http://schemas.openxmlformats.org/officeDocument/2006/relationships/tags" Target="../tags/tag463.xml" /><Relationship Id="rId295" Type="http://schemas.openxmlformats.org/officeDocument/2006/relationships/tags" Target="../tags/tag464.xml" /><Relationship Id="rId296" Type="http://schemas.openxmlformats.org/officeDocument/2006/relationships/tags" Target="../tags/tag465.xml" /><Relationship Id="rId297" Type="http://schemas.openxmlformats.org/officeDocument/2006/relationships/tags" Target="../tags/tag466.xml" /><Relationship Id="rId298" Type="http://schemas.openxmlformats.org/officeDocument/2006/relationships/tags" Target="../tags/tag467.xml" /><Relationship Id="rId299" Type="http://schemas.openxmlformats.org/officeDocument/2006/relationships/tags" Target="../tags/tag468.xml" /><Relationship Id="rId3" Type="http://schemas.openxmlformats.org/officeDocument/2006/relationships/tags" Target="../tags/tag172.xml" /><Relationship Id="rId30" Type="http://schemas.openxmlformats.org/officeDocument/2006/relationships/tags" Target="../tags/tag199.xml" /><Relationship Id="rId300" Type="http://schemas.openxmlformats.org/officeDocument/2006/relationships/tags" Target="../tags/tag469.xml" /><Relationship Id="rId301" Type="http://schemas.openxmlformats.org/officeDocument/2006/relationships/tags" Target="../tags/tag470.xml" /><Relationship Id="rId302" Type="http://schemas.openxmlformats.org/officeDocument/2006/relationships/tags" Target="../tags/tag471.xml" /><Relationship Id="rId303" Type="http://schemas.openxmlformats.org/officeDocument/2006/relationships/tags" Target="../tags/tag472.xml" /><Relationship Id="rId304" Type="http://schemas.openxmlformats.org/officeDocument/2006/relationships/tags" Target="../tags/tag473.xml" /><Relationship Id="rId305" Type="http://schemas.openxmlformats.org/officeDocument/2006/relationships/tags" Target="../tags/tag474.xml" /><Relationship Id="rId306" Type="http://schemas.openxmlformats.org/officeDocument/2006/relationships/tags" Target="../tags/tag475.xml" /><Relationship Id="rId307" Type="http://schemas.openxmlformats.org/officeDocument/2006/relationships/tags" Target="../tags/tag476.xml" /><Relationship Id="rId308" Type="http://schemas.openxmlformats.org/officeDocument/2006/relationships/tags" Target="../tags/tag477.xml" /><Relationship Id="rId309" Type="http://schemas.openxmlformats.org/officeDocument/2006/relationships/tags" Target="../tags/tag478.xml" /><Relationship Id="rId31" Type="http://schemas.openxmlformats.org/officeDocument/2006/relationships/tags" Target="../tags/tag200.xml" /><Relationship Id="rId310" Type="http://schemas.openxmlformats.org/officeDocument/2006/relationships/tags" Target="../tags/tag479.xml" /><Relationship Id="rId311" Type="http://schemas.openxmlformats.org/officeDocument/2006/relationships/tags" Target="../tags/tag480.xml" /><Relationship Id="rId312" Type="http://schemas.openxmlformats.org/officeDocument/2006/relationships/tags" Target="../tags/tag481.xml" /><Relationship Id="rId313" Type="http://schemas.openxmlformats.org/officeDocument/2006/relationships/tags" Target="../tags/tag482.xml" /><Relationship Id="rId314" Type="http://schemas.openxmlformats.org/officeDocument/2006/relationships/tags" Target="../tags/tag483.xml" /><Relationship Id="rId315" Type="http://schemas.openxmlformats.org/officeDocument/2006/relationships/tags" Target="../tags/tag484.xml" /><Relationship Id="rId316" Type="http://schemas.openxmlformats.org/officeDocument/2006/relationships/tags" Target="../tags/tag485.xml" /><Relationship Id="rId317" Type="http://schemas.openxmlformats.org/officeDocument/2006/relationships/tags" Target="../tags/tag486.xml" /><Relationship Id="rId318" Type="http://schemas.openxmlformats.org/officeDocument/2006/relationships/tags" Target="../tags/tag487.xml" /><Relationship Id="rId319" Type="http://schemas.openxmlformats.org/officeDocument/2006/relationships/tags" Target="../tags/tag488.xml" /><Relationship Id="rId32" Type="http://schemas.openxmlformats.org/officeDocument/2006/relationships/tags" Target="../tags/tag201.xml" /><Relationship Id="rId320" Type="http://schemas.openxmlformats.org/officeDocument/2006/relationships/tags" Target="../tags/tag489.xml" /><Relationship Id="rId321" Type="http://schemas.openxmlformats.org/officeDocument/2006/relationships/tags" Target="../tags/tag490.xml" /><Relationship Id="rId322" Type="http://schemas.openxmlformats.org/officeDocument/2006/relationships/tags" Target="../tags/tag491.xml" /><Relationship Id="rId323" Type="http://schemas.openxmlformats.org/officeDocument/2006/relationships/tags" Target="../tags/tag492.xml" /><Relationship Id="rId324" Type="http://schemas.openxmlformats.org/officeDocument/2006/relationships/tags" Target="../tags/tag493.xml" /><Relationship Id="rId325" Type="http://schemas.openxmlformats.org/officeDocument/2006/relationships/tags" Target="../tags/tag494.xml" /><Relationship Id="rId326" Type="http://schemas.openxmlformats.org/officeDocument/2006/relationships/tags" Target="../tags/tag495.xml" /><Relationship Id="rId327" Type="http://schemas.openxmlformats.org/officeDocument/2006/relationships/tags" Target="../tags/tag496.xml" /><Relationship Id="rId328" Type="http://schemas.openxmlformats.org/officeDocument/2006/relationships/tags" Target="../tags/tag497.xml" /><Relationship Id="rId329" Type="http://schemas.openxmlformats.org/officeDocument/2006/relationships/tags" Target="../tags/tag498.xml" /><Relationship Id="rId33" Type="http://schemas.openxmlformats.org/officeDocument/2006/relationships/tags" Target="../tags/tag202.xml" /><Relationship Id="rId330" Type="http://schemas.openxmlformats.org/officeDocument/2006/relationships/tags" Target="../tags/tag499.xml" /><Relationship Id="rId331" Type="http://schemas.openxmlformats.org/officeDocument/2006/relationships/tags" Target="../tags/tag500.xml" /><Relationship Id="rId332" Type="http://schemas.openxmlformats.org/officeDocument/2006/relationships/tags" Target="../tags/tag501.xml" /><Relationship Id="rId333" Type="http://schemas.openxmlformats.org/officeDocument/2006/relationships/tags" Target="../tags/tag502.xml" /><Relationship Id="rId334" Type="http://schemas.openxmlformats.org/officeDocument/2006/relationships/tags" Target="../tags/tag503.xml" /><Relationship Id="rId335" Type="http://schemas.openxmlformats.org/officeDocument/2006/relationships/tags" Target="../tags/tag504.xml" /><Relationship Id="rId336" Type="http://schemas.openxmlformats.org/officeDocument/2006/relationships/tags" Target="../tags/tag505.xml" /><Relationship Id="rId337" Type="http://schemas.openxmlformats.org/officeDocument/2006/relationships/tags" Target="../tags/tag506.xml" /><Relationship Id="rId338" Type="http://schemas.openxmlformats.org/officeDocument/2006/relationships/tags" Target="../tags/tag507.xml" /><Relationship Id="rId339" Type="http://schemas.openxmlformats.org/officeDocument/2006/relationships/tags" Target="../tags/tag508.xml" /><Relationship Id="rId34" Type="http://schemas.openxmlformats.org/officeDocument/2006/relationships/tags" Target="../tags/tag203.xml" /><Relationship Id="rId340" Type="http://schemas.openxmlformats.org/officeDocument/2006/relationships/tags" Target="../tags/tag509.xml" /><Relationship Id="rId341" Type="http://schemas.openxmlformats.org/officeDocument/2006/relationships/tags" Target="../tags/tag510.xml" /><Relationship Id="rId342" Type="http://schemas.openxmlformats.org/officeDocument/2006/relationships/tags" Target="../tags/tag511.xml" /><Relationship Id="rId343" Type="http://schemas.openxmlformats.org/officeDocument/2006/relationships/tags" Target="../tags/tag512.xml" /><Relationship Id="rId344" Type="http://schemas.openxmlformats.org/officeDocument/2006/relationships/tags" Target="../tags/tag513.xml" /><Relationship Id="rId345" Type="http://schemas.openxmlformats.org/officeDocument/2006/relationships/tags" Target="../tags/tag514.xml" /><Relationship Id="rId346" Type="http://schemas.openxmlformats.org/officeDocument/2006/relationships/tags" Target="../tags/tag515.xml" /><Relationship Id="rId347" Type="http://schemas.openxmlformats.org/officeDocument/2006/relationships/tags" Target="../tags/tag516.xml" /><Relationship Id="rId348" Type="http://schemas.openxmlformats.org/officeDocument/2006/relationships/tags" Target="../tags/tag517.xml" /><Relationship Id="rId35" Type="http://schemas.openxmlformats.org/officeDocument/2006/relationships/tags" Target="../tags/tag204.xml" /><Relationship Id="rId36" Type="http://schemas.openxmlformats.org/officeDocument/2006/relationships/tags" Target="../tags/tag205.xml" /><Relationship Id="rId37" Type="http://schemas.openxmlformats.org/officeDocument/2006/relationships/tags" Target="../tags/tag206.xml" /><Relationship Id="rId38" Type="http://schemas.openxmlformats.org/officeDocument/2006/relationships/tags" Target="../tags/tag207.xml" /><Relationship Id="rId39" Type="http://schemas.openxmlformats.org/officeDocument/2006/relationships/tags" Target="../tags/tag208.xml" /><Relationship Id="rId4" Type="http://schemas.openxmlformats.org/officeDocument/2006/relationships/tags" Target="../tags/tag173.xml" /><Relationship Id="rId40" Type="http://schemas.openxmlformats.org/officeDocument/2006/relationships/tags" Target="../tags/tag209.xml" /><Relationship Id="rId41" Type="http://schemas.openxmlformats.org/officeDocument/2006/relationships/tags" Target="../tags/tag210.xml" /><Relationship Id="rId42" Type="http://schemas.openxmlformats.org/officeDocument/2006/relationships/tags" Target="../tags/tag211.xml" /><Relationship Id="rId43" Type="http://schemas.openxmlformats.org/officeDocument/2006/relationships/tags" Target="../tags/tag212.xml" /><Relationship Id="rId44" Type="http://schemas.openxmlformats.org/officeDocument/2006/relationships/tags" Target="../tags/tag213.xml" /><Relationship Id="rId45" Type="http://schemas.openxmlformats.org/officeDocument/2006/relationships/tags" Target="../tags/tag214.xml" /><Relationship Id="rId46" Type="http://schemas.openxmlformats.org/officeDocument/2006/relationships/tags" Target="../tags/tag215.xml" /><Relationship Id="rId47" Type="http://schemas.openxmlformats.org/officeDocument/2006/relationships/tags" Target="../tags/tag216.xml" /><Relationship Id="rId48" Type="http://schemas.openxmlformats.org/officeDocument/2006/relationships/tags" Target="../tags/tag217.xml" /><Relationship Id="rId49" Type="http://schemas.openxmlformats.org/officeDocument/2006/relationships/tags" Target="../tags/tag218.xml" /><Relationship Id="rId5" Type="http://schemas.openxmlformats.org/officeDocument/2006/relationships/tags" Target="../tags/tag174.xml" /><Relationship Id="rId50" Type="http://schemas.openxmlformats.org/officeDocument/2006/relationships/tags" Target="../tags/tag219.xml" /><Relationship Id="rId51" Type="http://schemas.openxmlformats.org/officeDocument/2006/relationships/tags" Target="../tags/tag220.xml" /><Relationship Id="rId52" Type="http://schemas.openxmlformats.org/officeDocument/2006/relationships/tags" Target="../tags/tag221.xml" /><Relationship Id="rId53" Type="http://schemas.openxmlformats.org/officeDocument/2006/relationships/tags" Target="../tags/tag222.xml" /><Relationship Id="rId54" Type="http://schemas.openxmlformats.org/officeDocument/2006/relationships/tags" Target="../tags/tag223.xml" /><Relationship Id="rId55" Type="http://schemas.openxmlformats.org/officeDocument/2006/relationships/tags" Target="../tags/tag224.xml" /><Relationship Id="rId56" Type="http://schemas.openxmlformats.org/officeDocument/2006/relationships/tags" Target="../tags/tag225.xml" /><Relationship Id="rId57" Type="http://schemas.openxmlformats.org/officeDocument/2006/relationships/tags" Target="../tags/tag226.xml" /><Relationship Id="rId58" Type="http://schemas.openxmlformats.org/officeDocument/2006/relationships/tags" Target="../tags/tag227.xml" /><Relationship Id="rId59" Type="http://schemas.openxmlformats.org/officeDocument/2006/relationships/tags" Target="../tags/tag228.xml" /><Relationship Id="rId6" Type="http://schemas.openxmlformats.org/officeDocument/2006/relationships/tags" Target="../tags/tag175.xml" /><Relationship Id="rId60" Type="http://schemas.openxmlformats.org/officeDocument/2006/relationships/tags" Target="../tags/tag229.xml" /><Relationship Id="rId61" Type="http://schemas.openxmlformats.org/officeDocument/2006/relationships/tags" Target="../tags/tag230.xml" /><Relationship Id="rId62" Type="http://schemas.openxmlformats.org/officeDocument/2006/relationships/tags" Target="../tags/tag231.xml" /><Relationship Id="rId63" Type="http://schemas.openxmlformats.org/officeDocument/2006/relationships/tags" Target="../tags/tag232.xml" /><Relationship Id="rId64" Type="http://schemas.openxmlformats.org/officeDocument/2006/relationships/tags" Target="../tags/tag233.xml" /><Relationship Id="rId65" Type="http://schemas.openxmlformats.org/officeDocument/2006/relationships/tags" Target="../tags/tag234.xml" /><Relationship Id="rId66" Type="http://schemas.openxmlformats.org/officeDocument/2006/relationships/tags" Target="../tags/tag235.xml" /><Relationship Id="rId67" Type="http://schemas.openxmlformats.org/officeDocument/2006/relationships/tags" Target="../tags/tag236.xml" /><Relationship Id="rId68" Type="http://schemas.openxmlformats.org/officeDocument/2006/relationships/tags" Target="../tags/tag237.xml" /><Relationship Id="rId69" Type="http://schemas.openxmlformats.org/officeDocument/2006/relationships/tags" Target="../tags/tag238.xml" /><Relationship Id="rId7" Type="http://schemas.openxmlformats.org/officeDocument/2006/relationships/tags" Target="../tags/tag176.xml" /><Relationship Id="rId70" Type="http://schemas.openxmlformats.org/officeDocument/2006/relationships/tags" Target="../tags/tag239.xml" /><Relationship Id="rId71" Type="http://schemas.openxmlformats.org/officeDocument/2006/relationships/tags" Target="../tags/tag240.xml" /><Relationship Id="rId72" Type="http://schemas.openxmlformats.org/officeDocument/2006/relationships/tags" Target="../tags/tag241.xml" /><Relationship Id="rId73" Type="http://schemas.openxmlformats.org/officeDocument/2006/relationships/tags" Target="../tags/tag242.xml" /><Relationship Id="rId74" Type="http://schemas.openxmlformats.org/officeDocument/2006/relationships/tags" Target="../tags/tag243.xml" /><Relationship Id="rId75" Type="http://schemas.openxmlformats.org/officeDocument/2006/relationships/tags" Target="../tags/tag244.xml" /><Relationship Id="rId76" Type="http://schemas.openxmlformats.org/officeDocument/2006/relationships/tags" Target="../tags/tag245.xml" /><Relationship Id="rId77" Type="http://schemas.openxmlformats.org/officeDocument/2006/relationships/tags" Target="../tags/tag246.xml" /><Relationship Id="rId78" Type="http://schemas.openxmlformats.org/officeDocument/2006/relationships/tags" Target="../tags/tag247.xml" /><Relationship Id="rId79" Type="http://schemas.openxmlformats.org/officeDocument/2006/relationships/tags" Target="../tags/tag248.xml" /><Relationship Id="rId8" Type="http://schemas.openxmlformats.org/officeDocument/2006/relationships/tags" Target="../tags/tag177.xml" /><Relationship Id="rId80" Type="http://schemas.openxmlformats.org/officeDocument/2006/relationships/tags" Target="../tags/tag249.xml" /><Relationship Id="rId81" Type="http://schemas.openxmlformats.org/officeDocument/2006/relationships/tags" Target="../tags/tag250.xml" /><Relationship Id="rId82" Type="http://schemas.openxmlformats.org/officeDocument/2006/relationships/tags" Target="../tags/tag251.xml" /><Relationship Id="rId83" Type="http://schemas.openxmlformats.org/officeDocument/2006/relationships/tags" Target="../tags/tag252.xml" /><Relationship Id="rId84" Type="http://schemas.openxmlformats.org/officeDocument/2006/relationships/tags" Target="../tags/tag253.xml" /><Relationship Id="rId85" Type="http://schemas.openxmlformats.org/officeDocument/2006/relationships/tags" Target="../tags/tag254.xml" /><Relationship Id="rId86" Type="http://schemas.openxmlformats.org/officeDocument/2006/relationships/tags" Target="../tags/tag255.xml" /><Relationship Id="rId87" Type="http://schemas.openxmlformats.org/officeDocument/2006/relationships/tags" Target="../tags/tag256.xml" /><Relationship Id="rId88" Type="http://schemas.openxmlformats.org/officeDocument/2006/relationships/tags" Target="../tags/tag257.xml" /><Relationship Id="rId89" Type="http://schemas.openxmlformats.org/officeDocument/2006/relationships/tags" Target="../tags/tag258.xml" /><Relationship Id="rId9" Type="http://schemas.openxmlformats.org/officeDocument/2006/relationships/tags" Target="../tags/tag178.xml" /><Relationship Id="rId90" Type="http://schemas.openxmlformats.org/officeDocument/2006/relationships/tags" Target="../tags/tag259.xml" /><Relationship Id="rId91" Type="http://schemas.openxmlformats.org/officeDocument/2006/relationships/tags" Target="../tags/tag260.xml" /><Relationship Id="rId92" Type="http://schemas.openxmlformats.org/officeDocument/2006/relationships/tags" Target="../tags/tag261.xml" /><Relationship Id="rId93" Type="http://schemas.openxmlformats.org/officeDocument/2006/relationships/tags" Target="../tags/tag262.xml" /><Relationship Id="rId94" Type="http://schemas.openxmlformats.org/officeDocument/2006/relationships/tags" Target="../tags/tag263.xml" /><Relationship Id="rId95" Type="http://schemas.openxmlformats.org/officeDocument/2006/relationships/tags" Target="../tags/tag264.xml" /><Relationship Id="rId96" Type="http://schemas.openxmlformats.org/officeDocument/2006/relationships/tags" Target="../tags/tag265.xml" /><Relationship Id="rId97" Type="http://schemas.openxmlformats.org/officeDocument/2006/relationships/tags" Target="../tags/tag266.xml" /><Relationship Id="rId98" Type="http://schemas.openxmlformats.org/officeDocument/2006/relationships/tags" Target="../tags/tag267.xml" /><Relationship Id="rId99" Type="http://schemas.openxmlformats.org/officeDocument/2006/relationships/tags" Target="../tags/tag2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526.xml" /><Relationship Id="rId11" Type="http://schemas.openxmlformats.org/officeDocument/2006/relationships/tags" Target="../tags/tag527.xml" /><Relationship Id="rId12" Type="http://schemas.openxmlformats.org/officeDocument/2006/relationships/tags" Target="../tags/tag528.xml" /><Relationship Id="rId13" Type="http://schemas.openxmlformats.org/officeDocument/2006/relationships/tags" Target="../tags/tag529.xml" /><Relationship Id="rId14" Type="http://schemas.openxmlformats.org/officeDocument/2006/relationships/tags" Target="../tags/tag530.xml" /><Relationship Id="rId15" Type="http://schemas.openxmlformats.org/officeDocument/2006/relationships/tags" Target="../tags/tag531.xml" /><Relationship Id="rId16" Type="http://schemas.openxmlformats.org/officeDocument/2006/relationships/tags" Target="../tags/tag532.xml" /><Relationship Id="rId17" Type="http://schemas.openxmlformats.org/officeDocument/2006/relationships/tags" Target="../tags/tag533.xml" /><Relationship Id="rId18" Type="http://schemas.openxmlformats.org/officeDocument/2006/relationships/tags" Target="../tags/tag534.xml" /><Relationship Id="rId19" Type="http://schemas.openxmlformats.org/officeDocument/2006/relationships/tags" Target="../tags/tag535.xml" /><Relationship Id="rId2" Type="http://schemas.openxmlformats.org/officeDocument/2006/relationships/tags" Target="../tags/tag518.xml" /><Relationship Id="rId20" Type="http://schemas.openxmlformats.org/officeDocument/2006/relationships/tags" Target="../tags/tag536.xml" /><Relationship Id="rId21" Type="http://schemas.openxmlformats.org/officeDocument/2006/relationships/tags" Target="../tags/tag537.xml" /><Relationship Id="rId22" Type="http://schemas.openxmlformats.org/officeDocument/2006/relationships/tags" Target="../tags/tag538.xml" /><Relationship Id="rId23" Type="http://schemas.openxmlformats.org/officeDocument/2006/relationships/tags" Target="../tags/tag539.xml" /><Relationship Id="rId24" Type="http://schemas.openxmlformats.org/officeDocument/2006/relationships/tags" Target="../tags/tag540.xml" /><Relationship Id="rId25" Type="http://schemas.openxmlformats.org/officeDocument/2006/relationships/tags" Target="../tags/tag541.xml" /><Relationship Id="rId26" Type="http://schemas.openxmlformats.org/officeDocument/2006/relationships/tags" Target="../tags/tag542.xml" /><Relationship Id="rId27" Type="http://schemas.openxmlformats.org/officeDocument/2006/relationships/tags" Target="../tags/tag543.xml" /><Relationship Id="rId28" Type="http://schemas.openxmlformats.org/officeDocument/2006/relationships/tags" Target="../tags/tag544.xml" /><Relationship Id="rId29" Type="http://schemas.openxmlformats.org/officeDocument/2006/relationships/tags" Target="../tags/tag545.xml" /><Relationship Id="rId3" Type="http://schemas.openxmlformats.org/officeDocument/2006/relationships/tags" Target="../tags/tag519.xml" /><Relationship Id="rId30" Type="http://schemas.openxmlformats.org/officeDocument/2006/relationships/tags" Target="../tags/tag546.xml" /><Relationship Id="rId31" Type="http://schemas.openxmlformats.org/officeDocument/2006/relationships/tags" Target="../tags/tag547.xml" /><Relationship Id="rId32" Type="http://schemas.openxmlformats.org/officeDocument/2006/relationships/tags" Target="../tags/tag548.xml" /><Relationship Id="rId33" Type="http://schemas.openxmlformats.org/officeDocument/2006/relationships/tags" Target="../tags/tag549.xml" /><Relationship Id="rId34" Type="http://schemas.openxmlformats.org/officeDocument/2006/relationships/tags" Target="../tags/tag550.xml" /><Relationship Id="rId35" Type="http://schemas.openxmlformats.org/officeDocument/2006/relationships/tags" Target="../tags/tag551.xml" /><Relationship Id="rId4" Type="http://schemas.openxmlformats.org/officeDocument/2006/relationships/tags" Target="../tags/tag520.xml" /><Relationship Id="rId5" Type="http://schemas.openxmlformats.org/officeDocument/2006/relationships/tags" Target="../tags/tag521.xml" /><Relationship Id="rId6" Type="http://schemas.openxmlformats.org/officeDocument/2006/relationships/tags" Target="../tags/tag522.xml" /><Relationship Id="rId7" Type="http://schemas.openxmlformats.org/officeDocument/2006/relationships/tags" Target="../tags/tag523.xml" /><Relationship Id="rId8" Type="http://schemas.openxmlformats.org/officeDocument/2006/relationships/tags" Target="../tags/tag524.xml" /><Relationship Id="rId9" Type="http://schemas.openxmlformats.org/officeDocument/2006/relationships/tags" Target="../tags/tag5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552.xml" /><Relationship Id="rId3" Type="http://schemas.openxmlformats.org/officeDocument/2006/relationships/tags" Target="../tags/tag553.xml" /><Relationship Id="rId4" Type="http://schemas.openxmlformats.org/officeDocument/2006/relationships/tags" Target="../tags/tag554.xml" /><Relationship Id="rId5" Type="http://schemas.openxmlformats.org/officeDocument/2006/relationships/tags" Target="../tags/tag555.xml" /><Relationship Id="rId6" Type="http://schemas.openxmlformats.org/officeDocument/2006/relationships/tags" Target="../tags/tag55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565.xml" /><Relationship Id="rId11" Type="http://schemas.openxmlformats.org/officeDocument/2006/relationships/tags" Target="../tags/tag566.xml" /><Relationship Id="rId12" Type="http://schemas.openxmlformats.org/officeDocument/2006/relationships/tags" Target="../tags/tag567.xml" /><Relationship Id="rId13" Type="http://schemas.openxmlformats.org/officeDocument/2006/relationships/tags" Target="../tags/tag568.xml" /><Relationship Id="rId14" Type="http://schemas.openxmlformats.org/officeDocument/2006/relationships/tags" Target="../tags/tag569.xml" /><Relationship Id="rId2" Type="http://schemas.openxmlformats.org/officeDocument/2006/relationships/tags" Target="../tags/tag557.xml" /><Relationship Id="rId3" Type="http://schemas.openxmlformats.org/officeDocument/2006/relationships/tags" Target="../tags/tag558.xml" /><Relationship Id="rId4" Type="http://schemas.openxmlformats.org/officeDocument/2006/relationships/tags" Target="../tags/tag559.xml" /><Relationship Id="rId5" Type="http://schemas.openxmlformats.org/officeDocument/2006/relationships/tags" Target="../tags/tag560.xml" /><Relationship Id="rId6" Type="http://schemas.openxmlformats.org/officeDocument/2006/relationships/tags" Target="../tags/tag561.xml" /><Relationship Id="rId7" Type="http://schemas.openxmlformats.org/officeDocument/2006/relationships/tags" Target="../tags/tag562.xml" /><Relationship Id="rId8" Type="http://schemas.openxmlformats.org/officeDocument/2006/relationships/tags" Target="../tags/tag563.xml" /><Relationship Id="rId9" Type="http://schemas.openxmlformats.org/officeDocument/2006/relationships/tags" Target="../tags/tag56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78.xml" /><Relationship Id="rId11" Type="http://schemas.openxmlformats.org/officeDocument/2006/relationships/tags" Target="../tags/tag579.xml" /><Relationship Id="rId12" Type="http://schemas.openxmlformats.org/officeDocument/2006/relationships/tags" Target="../tags/tag580.xml" /><Relationship Id="rId2" Type="http://schemas.openxmlformats.org/officeDocument/2006/relationships/tags" Target="../tags/tag570.xml" /><Relationship Id="rId3" Type="http://schemas.openxmlformats.org/officeDocument/2006/relationships/tags" Target="../tags/tag571.xml" /><Relationship Id="rId4" Type="http://schemas.openxmlformats.org/officeDocument/2006/relationships/tags" Target="../tags/tag572.xml" /><Relationship Id="rId5" Type="http://schemas.openxmlformats.org/officeDocument/2006/relationships/tags" Target="../tags/tag573.xml" /><Relationship Id="rId6" Type="http://schemas.openxmlformats.org/officeDocument/2006/relationships/tags" Target="../tags/tag574.xml" /><Relationship Id="rId7" Type="http://schemas.openxmlformats.org/officeDocument/2006/relationships/tags" Target="../tags/tag575.xml" /><Relationship Id="rId8" Type="http://schemas.openxmlformats.org/officeDocument/2006/relationships/tags" Target="../tags/tag576.xml" /><Relationship Id="rId9" Type="http://schemas.openxmlformats.org/officeDocument/2006/relationships/tags" Target="../tags/tag57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tags" Target="../tags/tag589.xml" /><Relationship Id="rId11" Type="http://schemas.openxmlformats.org/officeDocument/2006/relationships/tags" Target="../tags/tag590.xml" /><Relationship Id="rId12" Type="http://schemas.openxmlformats.org/officeDocument/2006/relationships/tags" Target="../tags/tag591.xml" /><Relationship Id="rId13" Type="http://schemas.openxmlformats.org/officeDocument/2006/relationships/tags" Target="../tags/tag592.xml" /><Relationship Id="rId14" Type="http://schemas.openxmlformats.org/officeDocument/2006/relationships/tags" Target="../tags/tag593.xml" /><Relationship Id="rId2" Type="http://schemas.openxmlformats.org/officeDocument/2006/relationships/tags" Target="../tags/tag581.xml" /><Relationship Id="rId3" Type="http://schemas.openxmlformats.org/officeDocument/2006/relationships/tags" Target="../tags/tag582.xml" /><Relationship Id="rId4" Type="http://schemas.openxmlformats.org/officeDocument/2006/relationships/tags" Target="../tags/tag583.xml" /><Relationship Id="rId5" Type="http://schemas.openxmlformats.org/officeDocument/2006/relationships/tags" Target="../tags/tag584.xml" /><Relationship Id="rId6" Type="http://schemas.openxmlformats.org/officeDocument/2006/relationships/tags" Target="../tags/tag585.xml" /><Relationship Id="rId7" Type="http://schemas.openxmlformats.org/officeDocument/2006/relationships/tags" Target="../tags/tag586.xml" /><Relationship Id="rId8" Type="http://schemas.openxmlformats.org/officeDocument/2006/relationships/tags" Target="../tags/tag587.xml" /><Relationship Id="rId9" Type="http://schemas.openxmlformats.org/officeDocument/2006/relationships/tags" Target="../tags/tag58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tags" Target="../tags/tag602.xml" /><Relationship Id="rId11" Type="http://schemas.openxmlformats.org/officeDocument/2006/relationships/tags" Target="../tags/tag603.xml" /><Relationship Id="rId12" Type="http://schemas.openxmlformats.org/officeDocument/2006/relationships/tags" Target="../tags/tag604.xml" /><Relationship Id="rId13" Type="http://schemas.openxmlformats.org/officeDocument/2006/relationships/tags" Target="../tags/tag605.xml" /><Relationship Id="rId14" Type="http://schemas.openxmlformats.org/officeDocument/2006/relationships/tags" Target="../tags/tag606.xml" /><Relationship Id="rId15" Type="http://schemas.openxmlformats.org/officeDocument/2006/relationships/tags" Target="../tags/tag607.xml" /><Relationship Id="rId2" Type="http://schemas.openxmlformats.org/officeDocument/2006/relationships/tags" Target="../tags/tag594.xml" /><Relationship Id="rId3" Type="http://schemas.openxmlformats.org/officeDocument/2006/relationships/tags" Target="../tags/tag595.xml" /><Relationship Id="rId4" Type="http://schemas.openxmlformats.org/officeDocument/2006/relationships/tags" Target="../tags/tag596.xml" /><Relationship Id="rId5" Type="http://schemas.openxmlformats.org/officeDocument/2006/relationships/tags" Target="../tags/tag597.xml" /><Relationship Id="rId6" Type="http://schemas.openxmlformats.org/officeDocument/2006/relationships/tags" Target="../tags/tag598.xml" /><Relationship Id="rId7" Type="http://schemas.openxmlformats.org/officeDocument/2006/relationships/tags" Target="../tags/tag599.xml" /><Relationship Id="rId8" Type="http://schemas.openxmlformats.org/officeDocument/2006/relationships/tags" Target="../tags/tag600.xml" /><Relationship Id="rId9" Type="http://schemas.openxmlformats.org/officeDocument/2006/relationships/tags" Target="../tags/tag60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619.xml" /><Relationship Id="rId11" Type="http://schemas.openxmlformats.org/officeDocument/2006/relationships/tags" Target="../tags/tag620.xml" /><Relationship Id="rId12" Type="http://schemas.openxmlformats.org/officeDocument/2006/relationships/tags" Target="../tags/tag621.xml" /><Relationship Id="rId13" Type="http://schemas.openxmlformats.org/officeDocument/2006/relationships/tags" Target="../tags/tag622.xml" /><Relationship Id="rId14" Type="http://schemas.openxmlformats.org/officeDocument/2006/relationships/tags" Target="../tags/tag623.xml" /><Relationship Id="rId15" Type="http://schemas.openxmlformats.org/officeDocument/2006/relationships/tags" Target="../tags/tag624.xml" /><Relationship Id="rId16" Type="http://schemas.openxmlformats.org/officeDocument/2006/relationships/tags" Target="../tags/tag625.xml" /><Relationship Id="rId17" Type="http://schemas.openxmlformats.org/officeDocument/2006/relationships/tags" Target="../tags/tag626.xml" /><Relationship Id="rId18" Type="http://schemas.openxmlformats.org/officeDocument/2006/relationships/tags" Target="../tags/tag627.xml" /><Relationship Id="rId19" Type="http://schemas.openxmlformats.org/officeDocument/2006/relationships/tags" Target="../tags/tag628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629.xml" /><Relationship Id="rId3" Type="http://schemas.openxmlformats.org/officeDocument/2006/relationships/tags" Target="../tags/tag612.xml" /><Relationship Id="rId4" Type="http://schemas.openxmlformats.org/officeDocument/2006/relationships/tags" Target="../tags/tag613.xml" /><Relationship Id="rId5" Type="http://schemas.openxmlformats.org/officeDocument/2006/relationships/tags" Target="../tags/tag614.xml" /><Relationship Id="rId6" Type="http://schemas.openxmlformats.org/officeDocument/2006/relationships/tags" Target="../tags/tag615.xml" /><Relationship Id="rId7" Type="http://schemas.openxmlformats.org/officeDocument/2006/relationships/tags" Target="../tags/tag616.xml" /><Relationship Id="rId8" Type="http://schemas.openxmlformats.org/officeDocument/2006/relationships/tags" Target="../tags/tag617.xml" /><Relationship Id="rId9" Type="http://schemas.openxmlformats.org/officeDocument/2006/relationships/tags" Target="../tags/tag6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641.xml" /><Relationship Id="rId11" Type="http://schemas.openxmlformats.org/officeDocument/2006/relationships/tags" Target="../tags/tag642.xml" /><Relationship Id="rId12" Type="http://schemas.openxmlformats.org/officeDocument/2006/relationships/tags" Target="../tags/tag643.xml" /><Relationship Id="rId13" Type="http://schemas.openxmlformats.org/officeDocument/2006/relationships/tags" Target="../tags/tag644.xml" /><Relationship Id="rId14" Type="http://schemas.openxmlformats.org/officeDocument/2006/relationships/tags" Target="../tags/tag645.xml" /><Relationship Id="rId15" Type="http://schemas.openxmlformats.org/officeDocument/2006/relationships/tags" Target="../tags/tag646.xml" /><Relationship Id="rId16" Type="http://schemas.openxmlformats.org/officeDocument/2006/relationships/tags" Target="../tags/tag647.xml" /><Relationship Id="rId17" Type="http://schemas.openxmlformats.org/officeDocument/2006/relationships/tags" Target="../tags/tag648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634.xml" /><Relationship Id="rId4" Type="http://schemas.openxmlformats.org/officeDocument/2006/relationships/tags" Target="../tags/tag635.xml" /><Relationship Id="rId5" Type="http://schemas.openxmlformats.org/officeDocument/2006/relationships/tags" Target="../tags/tag636.xml" /><Relationship Id="rId6" Type="http://schemas.openxmlformats.org/officeDocument/2006/relationships/tags" Target="../tags/tag637.xml" /><Relationship Id="rId7" Type="http://schemas.openxmlformats.org/officeDocument/2006/relationships/tags" Target="../tags/tag638.xml" /><Relationship Id="rId8" Type="http://schemas.openxmlformats.org/officeDocument/2006/relationships/tags" Target="../tags/tag639.xml" /><Relationship Id="rId9" Type="http://schemas.openxmlformats.org/officeDocument/2006/relationships/tags" Target="../tags/tag64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657.xml" /><Relationship Id="rId11" Type="http://schemas.openxmlformats.org/officeDocument/2006/relationships/tags" Target="../tags/tag658.xml" /><Relationship Id="rId12" Type="http://schemas.openxmlformats.org/officeDocument/2006/relationships/tags" Target="../tags/tag659.xml" /><Relationship Id="rId13" Type="http://schemas.openxmlformats.org/officeDocument/2006/relationships/tags" Target="../tags/tag660.xml" /><Relationship Id="rId2" Type="http://schemas.openxmlformats.org/officeDocument/2006/relationships/tags" Target="../tags/tag649.xml" /><Relationship Id="rId3" Type="http://schemas.openxmlformats.org/officeDocument/2006/relationships/tags" Target="../tags/tag650.xml" /><Relationship Id="rId4" Type="http://schemas.openxmlformats.org/officeDocument/2006/relationships/tags" Target="../tags/tag651.xml" /><Relationship Id="rId5" Type="http://schemas.openxmlformats.org/officeDocument/2006/relationships/tags" Target="../tags/tag652.xml" /><Relationship Id="rId6" Type="http://schemas.openxmlformats.org/officeDocument/2006/relationships/tags" Target="../tags/tag653.xml" /><Relationship Id="rId7" Type="http://schemas.openxmlformats.org/officeDocument/2006/relationships/tags" Target="../tags/tag654.xml" /><Relationship Id="rId8" Type="http://schemas.openxmlformats.org/officeDocument/2006/relationships/tags" Target="../tags/tag655.xml" /><Relationship Id="rId9" Type="http://schemas.openxmlformats.org/officeDocument/2006/relationships/tags" Target="../tags/tag65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661.xml" /><Relationship Id="rId3" Type="http://schemas.openxmlformats.org/officeDocument/2006/relationships/tags" Target="../tags/tag662.xml" /><Relationship Id="rId4" Type="http://schemas.openxmlformats.org/officeDocument/2006/relationships/tags" Target="../tags/tag663.xml" /><Relationship Id="rId5" Type="http://schemas.openxmlformats.org/officeDocument/2006/relationships/tags" Target="../tags/tag664.xml" /><Relationship Id="rId6" Type="http://schemas.openxmlformats.org/officeDocument/2006/relationships/tags" Target="../tags/tag66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666.xml" /><Relationship Id="rId3" Type="http://schemas.openxmlformats.org/officeDocument/2006/relationships/tags" Target="../tags/tag667.xml" /><Relationship Id="rId4" Type="http://schemas.openxmlformats.org/officeDocument/2006/relationships/tags" Target="../tags/tag66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669.xml" /><Relationship Id="rId3" Type="http://schemas.openxmlformats.org/officeDocument/2006/relationships/tags" Target="../tags/tag670.xml" /><Relationship Id="rId4" Type="http://schemas.openxmlformats.org/officeDocument/2006/relationships/tags" Target="../tags/tag671.xml" /><Relationship Id="rId5" Type="http://schemas.openxmlformats.org/officeDocument/2006/relationships/tags" Target="../tags/tag672.xml" /><Relationship Id="rId6" Type="http://schemas.openxmlformats.org/officeDocument/2006/relationships/tags" Target="../tags/tag673.xml" /><Relationship Id="rId7" Type="http://schemas.openxmlformats.org/officeDocument/2006/relationships/tags" Target="../tags/tag67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Relationship Id="rId2" Type="http://schemas.openxmlformats.org/officeDocument/2006/relationships/tags" Target="../tags/tag675.xml" /><Relationship Id="rId3" Type="http://schemas.openxmlformats.org/officeDocument/2006/relationships/tags" Target="../tags/tag676.xml" /><Relationship Id="rId4" Type="http://schemas.openxmlformats.org/officeDocument/2006/relationships/tags" Target="../tags/tag67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78.xml" /><Relationship Id="rId3" Type="http://schemas.openxmlformats.org/officeDocument/2006/relationships/tags" Target="../tags/tag679.xml" /><Relationship Id="rId4" Type="http://schemas.openxmlformats.org/officeDocument/2006/relationships/tags" Target="../tags/tag680.xml" /><Relationship Id="rId5" Type="http://schemas.openxmlformats.org/officeDocument/2006/relationships/tags" Target="../tags/tag681.xml" /><Relationship Id="rId6" Type="http://schemas.openxmlformats.org/officeDocument/2006/relationships/tags" Target="../tags/tag682.xml" /><Relationship Id="rId7" Type="http://schemas.openxmlformats.org/officeDocument/2006/relationships/tags" Target="../tags/tag68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684.xml" /><Relationship Id="rId3" Type="http://schemas.openxmlformats.org/officeDocument/2006/relationships/tags" Target="../tags/tag685.xml" /><Relationship Id="rId4" Type="http://schemas.openxmlformats.org/officeDocument/2006/relationships/tags" Target="../tags/tag68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687.xml" /><Relationship Id="rId3" Type="http://schemas.openxmlformats.org/officeDocument/2006/relationships/tags" Target="../tags/tag688.xml" /><Relationship Id="rId4" Type="http://schemas.openxmlformats.org/officeDocument/2006/relationships/tags" Target="../tags/tag689.xml" /><Relationship Id="rId5" Type="http://schemas.openxmlformats.org/officeDocument/2006/relationships/tags" Target="../tags/tag690.xml" /><Relationship Id="rId6" Type="http://schemas.openxmlformats.org/officeDocument/2006/relationships/tags" Target="../tags/tag691.xml" /><Relationship Id="rId7" Type="http://schemas.openxmlformats.org/officeDocument/2006/relationships/tags" Target="../tags/tag692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Relationship Id="rId2" Type="http://schemas.openxmlformats.org/officeDocument/2006/relationships/tags" Target="../tags/tag693.xml" /><Relationship Id="rId3" Type="http://schemas.openxmlformats.org/officeDocument/2006/relationships/tags" Target="../tags/tag694.xml" /><Relationship Id="rId4" Type="http://schemas.openxmlformats.org/officeDocument/2006/relationships/tags" Target="../tags/tag695.xml" /><Relationship Id="rId5" Type="http://schemas.openxmlformats.org/officeDocument/2006/relationships/tags" Target="../tags/tag696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tags" Target="../tags/tag708.xml" /><Relationship Id="rId3" Type="http://schemas.openxmlformats.org/officeDocument/2006/relationships/tags" Target="../tags/tag709.xml" /><Relationship Id="rId4" Type="http://schemas.openxmlformats.org/officeDocument/2006/relationships/tags" Target="../tags/tag710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715.xml" /><Relationship Id="rId4" Type="http://schemas.openxmlformats.org/officeDocument/2006/relationships/tags" Target="../tags/tag716.xml" /><Relationship Id="rId5" Type="http://schemas.openxmlformats.org/officeDocument/2006/relationships/tags" Target="../tags/tag717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718.xml" /><Relationship Id="rId3" Type="http://schemas.openxmlformats.org/officeDocument/2006/relationships/tags" Target="../tags/tag719.xml" /><Relationship Id="rId4" Type="http://schemas.openxmlformats.org/officeDocument/2006/relationships/tags" Target="../tags/tag720.xml" /><Relationship Id="rId5" Type="http://schemas.openxmlformats.org/officeDocument/2006/relationships/tags" Target="../tags/tag721.xml" /><Relationship Id="rId6" Type="http://schemas.openxmlformats.org/officeDocument/2006/relationships/tags" Target="../tags/tag722.xml" /><Relationship Id="rId7" Type="http://schemas.openxmlformats.org/officeDocument/2006/relationships/tags" Target="../tags/tag723.xml" /><Relationship Id="rId8" Type="http://schemas.openxmlformats.org/officeDocument/2006/relationships/tags" Target="../tags/tag724.xml" /><Relationship Id="rId9" Type="http://schemas.openxmlformats.org/officeDocument/2006/relationships/tags" Target="../tags/tag725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730.xml" /><Relationship Id="rId4" Type="http://schemas.openxmlformats.org/officeDocument/2006/relationships/tags" Target="../tags/tag731.xml" /><Relationship Id="rId5" Type="http://schemas.openxmlformats.org/officeDocument/2006/relationships/tags" Target="../tags/tag732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733.xml" /><Relationship Id="rId3" Type="http://schemas.openxmlformats.org/officeDocument/2006/relationships/tags" Target="../tags/tag734.xml" /><Relationship Id="rId4" Type="http://schemas.openxmlformats.org/officeDocument/2006/relationships/hyperlink" Target="https://d.book118.com/856220221113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65" name="任意多边形 64"/>
          <p:cNvSpPr/>
          <p:nvPr>
            <p:custDataLst>
              <p:tags r:id="rId4"/>
            </p:custDataLst>
          </p:nvPr>
        </p:nvSpPr>
        <p:spPr>
          <a:xfrm>
            <a:off x="10155768" y="3001434"/>
            <a:ext cx="4233" cy="6351"/>
          </a:xfrm>
          <a:custGeom>
            <a:gdLst>
              <a:gd name="connsiteX0" fmla="*/ 602 w 3109"/>
              <a:gd name="connsiteY0" fmla="*/ 0 h 6008"/>
              <a:gd name="connsiteX1" fmla="*/ 3109 w 3109"/>
              <a:gd name="connsiteY1" fmla="*/ 253 h 6008"/>
              <a:gd name="connsiteX2" fmla="*/ 0 w 3109"/>
              <a:gd name="connsiteY2" fmla="*/ 6008 h 6008"/>
              <a:gd name="connsiteX3" fmla="*/ 602 w 3109"/>
              <a:gd name="connsiteY3" fmla="*/ 0 h 60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109" h="6008">
                <a:moveTo>
                  <a:pt x="602" y="0"/>
                </a:moveTo>
                <a:lnTo>
                  <a:pt x="3109" y="253"/>
                </a:lnTo>
                <a:lnTo>
                  <a:pt x="0" y="6008"/>
                </a:lnTo>
                <a:lnTo>
                  <a:pt x="602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917" tIns="60958" rIns="121917" bIns="6095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 defTabSz="914377">
              <a:spcBef>
                <a:spcPct val="0"/>
              </a:spcBef>
              <a:spcAft>
                <a:spcPct val="0"/>
              </a:spcAft>
              <a:defRPr/>
            </a:pPr>
            <a:endParaRPr lang="zh-CN" altLang="en-US"/>
          </a:p>
        </p:txBody>
      </p:sp>
      <p:grpSp>
        <p:nvGrpSpPr>
          <p:cNvPr id="2" name="Group 13"/>
          <p:cNvGrpSpPr/>
          <p:nvPr>
            <p:custDataLst>
              <p:tags r:id="rId5"/>
            </p:custDataLst>
          </p:nvPr>
        </p:nvGrpSpPr>
        <p:grpSpPr>
          <a:xfrm>
            <a:off x="632525" y="4782004"/>
            <a:ext cx="5443648" cy="2075996"/>
            <a:chOff x="3597275" y="4287838"/>
            <a:chExt cx="4991101" cy="1903412"/>
          </a:xfr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grpSpPr>
        <p:sp>
          <p:nvSpPr>
            <p:cNvPr id="596" name="Freeform 5"/>
            <p:cNvSpPr/>
            <p:nvPr>
              <p:custDataLst>
                <p:tags r:id="rId6"/>
              </p:custDataLst>
            </p:nvPr>
          </p:nvSpPr>
          <p:spPr bwMode="auto">
            <a:xfrm>
              <a:off x="3635375" y="4692650"/>
              <a:ext cx="4897438" cy="1498600"/>
            </a:xfrm>
            <a:custGeom>
              <a:gdLst>
                <a:gd name="T0" fmla="*/ 0 w 1766"/>
                <a:gd name="T1" fmla="*/ 504 h 539"/>
                <a:gd name="T2" fmla="*/ 0 w 1766"/>
                <a:gd name="T3" fmla="*/ 506 h 539"/>
                <a:gd name="T4" fmla="*/ 0 w 1766"/>
                <a:gd name="T5" fmla="*/ 506 h 539"/>
                <a:gd name="T6" fmla="*/ 0 w 1766"/>
                <a:gd name="T7" fmla="*/ 506 h 539"/>
                <a:gd name="T8" fmla="*/ 110 w 1766"/>
                <a:gd name="T9" fmla="*/ 539 h 539"/>
                <a:gd name="T10" fmla="*/ 1696 w 1766"/>
                <a:gd name="T11" fmla="*/ 538 h 539"/>
                <a:gd name="T12" fmla="*/ 1763 w 1766"/>
                <a:gd name="T13" fmla="*/ 512 h 539"/>
                <a:gd name="T14" fmla="*/ 1766 w 1766"/>
                <a:gd name="T15" fmla="*/ 469 h 539"/>
                <a:gd name="T16" fmla="*/ 1766 w 1766"/>
                <a:gd name="T17" fmla="*/ 469 h 539"/>
                <a:gd name="T18" fmla="*/ 1724 w 1766"/>
                <a:gd name="T19" fmla="*/ 424 h 539"/>
                <a:gd name="T20" fmla="*/ 1271 w 1766"/>
                <a:gd name="T21" fmla="*/ 37 h 539"/>
                <a:gd name="T22" fmla="*/ 1178 w 1766"/>
                <a:gd name="T23" fmla="*/ 0 h 539"/>
                <a:gd name="T24" fmla="*/ 546 w 1766"/>
                <a:gd name="T25" fmla="*/ 0 h 539"/>
                <a:gd name="T26" fmla="*/ 467 w 1766"/>
                <a:gd name="T27" fmla="*/ 30 h 539"/>
                <a:gd name="T28" fmla="*/ 44 w 1766"/>
                <a:gd name="T29" fmla="*/ 422 h 539"/>
                <a:gd name="T30" fmla="*/ 3 w 1766"/>
                <a:gd name="T31" fmla="*/ 465 h 539"/>
                <a:gd name="T32" fmla="*/ 3 w 1766"/>
                <a:gd name="T33" fmla="*/ 465 h 539"/>
                <a:gd name="T34" fmla="*/ 0 w 1766"/>
                <a:gd name="T35" fmla="*/ 504 h 5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766" h="539">
                  <a:moveTo>
                    <a:pt x="0" y="504"/>
                  </a:moveTo>
                  <a:cubicBezTo>
                    <a:pt x="0" y="504"/>
                    <a:pt x="0" y="505"/>
                    <a:pt x="0" y="506"/>
                  </a:cubicBezTo>
                  <a:cubicBezTo>
                    <a:pt x="0" y="506"/>
                    <a:pt x="0" y="506"/>
                    <a:pt x="0" y="506"/>
                  </a:cubicBezTo>
                  <a:cubicBezTo>
                    <a:pt x="0" y="506"/>
                    <a:pt x="0" y="506"/>
                    <a:pt x="0" y="506"/>
                  </a:cubicBezTo>
                  <a:cubicBezTo>
                    <a:pt x="0" y="526"/>
                    <a:pt x="26" y="539"/>
                    <a:pt x="110" y="539"/>
                  </a:cubicBezTo>
                  <a:cubicBezTo>
                    <a:pt x="1696" y="538"/>
                    <a:pt x="1696" y="538"/>
                    <a:pt x="1696" y="538"/>
                  </a:cubicBezTo>
                  <a:cubicBezTo>
                    <a:pt x="1747" y="538"/>
                    <a:pt x="1764" y="528"/>
                    <a:pt x="1763" y="512"/>
                  </a:cubicBezTo>
                  <a:cubicBezTo>
                    <a:pt x="1766" y="469"/>
                    <a:pt x="1766" y="469"/>
                    <a:pt x="1766" y="469"/>
                  </a:cubicBezTo>
                  <a:cubicBezTo>
                    <a:pt x="1766" y="469"/>
                    <a:pt x="1766" y="469"/>
                    <a:pt x="1766" y="469"/>
                  </a:cubicBezTo>
                  <a:cubicBezTo>
                    <a:pt x="1763" y="457"/>
                    <a:pt x="1739" y="442"/>
                    <a:pt x="1724" y="424"/>
                  </a:cubicBezTo>
                  <a:cubicBezTo>
                    <a:pt x="1271" y="37"/>
                    <a:pt x="1271" y="37"/>
                    <a:pt x="1271" y="37"/>
                  </a:cubicBezTo>
                  <a:cubicBezTo>
                    <a:pt x="1249" y="18"/>
                    <a:pt x="1235" y="0"/>
                    <a:pt x="1178" y="0"/>
                  </a:cubicBezTo>
                  <a:cubicBezTo>
                    <a:pt x="546" y="0"/>
                    <a:pt x="546" y="0"/>
                    <a:pt x="546" y="0"/>
                  </a:cubicBezTo>
                  <a:cubicBezTo>
                    <a:pt x="501" y="0"/>
                    <a:pt x="485" y="8"/>
                    <a:pt x="467" y="30"/>
                  </a:cubicBezTo>
                  <a:cubicBezTo>
                    <a:pt x="44" y="422"/>
                    <a:pt x="44" y="422"/>
                    <a:pt x="44" y="422"/>
                  </a:cubicBezTo>
                  <a:cubicBezTo>
                    <a:pt x="33" y="433"/>
                    <a:pt x="10" y="452"/>
                    <a:pt x="3" y="465"/>
                  </a:cubicBezTo>
                  <a:cubicBezTo>
                    <a:pt x="3" y="465"/>
                    <a:pt x="3" y="465"/>
                    <a:pt x="3" y="465"/>
                  </a:cubicBezTo>
                  <a:lnTo>
                    <a:pt x="0" y="504"/>
                  </a:lnTo>
                  <a:close/>
                </a:path>
              </a:pathLst>
            </a:custGeom>
            <a:solidFill>
              <a:srgbClr val="00B0F0"/>
            </a:solidFill>
            <a:ln>
              <a:noFill/>
            </a:ln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597" name="Freeform 6"/>
            <p:cNvSpPr/>
            <p:nvPr>
              <p:custDataLst>
                <p:tags r:id="rId7"/>
              </p:custDataLst>
            </p:nvPr>
          </p:nvSpPr>
          <p:spPr bwMode="auto">
            <a:xfrm>
              <a:off x="3597275" y="4287838"/>
              <a:ext cx="4991101" cy="1792287"/>
            </a:xfrm>
            <a:custGeom>
              <a:gdLst>
                <a:gd name="T0" fmla="*/ 1202 w 1800"/>
                <a:gd name="T1" fmla="*/ 0 h 645"/>
                <a:gd name="T2" fmla="*/ 570 w 1800"/>
                <a:gd name="T3" fmla="*/ 0 h 645"/>
                <a:gd name="T4" fmla="*/ 491 w 1800"/>
                <a:gd name="T5" fmla="*/ 30 h 645"/>
                <a:gd name="T6" fmla="*/ 34 w 1800"/>
                <a:gd name="T7" fmla="*/ 578 h 645"/>
                <a:gd name="T8" fmla="*/ 126 w 1800"/>
                <a:gd name="T9" fmla="*/ 645 h 645"/>
                <a:gd name="T10" fmla="*/ 1712 w 1800"/>
                <a:gd name="T11" fmla="*/ 644 h 645"/>
                <a:gd name="T12" fmla="*/ 1757 w 1800"/>
                <a:gd name="T13" fmla="*/ 577 h 645"/>
                <a:gd name="T14" fmla="*/ 1295 w 1800"/>
                <a:gd name="T15" fmla="*/ 37 h 645"/>
                <a:gd name="T16" fmla="*/ 1202 w 1800"/>
                <a:gd name="T17" fmla="*/ 0 h 6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800" h="645">
                  <a:moveTo>
                    <a:pt x="1202" y="0"/>
                  </a:moveTo>
                  <a:cubicBezTo>
                    <a:pt x="570" y="0"/>
                    <a:pt x="570" y="0"/>
                    <a:pt x="570" y="0"/>
                  </a:cubicBezTo>
                  <a:cubicBezTo>
                    <a:pt x="525" y="0"/>
                    <a:pt x="509" y="8"/>
                    <a:pt x="491" y="30"/>
                  </a:cubicBezTo>
                  <a:cubicBezTo>
                    <a:pt x="34" y="578"/>
                    <a:pt x="34" y="578"/>
                    <a:pt x="34" y="578"/>
                  </a:cubicBezTo>
                  <a:cubicBezTo>
                    <a:pt x="4" y="614"/>
                    <a:pt x="0" y="645"/>
                    <a:pt x="126" y="645"/>
                  </a:cubicBezTo>
                  <a:cubicBezTo>
                    <a:pt x="1712" y="644"/>
                    <a:pt x="1712" y="644"/>
                    <a:pt x="1712" y="644"/>
                  </a:cubicBezTo>
                  <a:cubicBezTo>
                    <a:pt x="1800" y="644"/>
                    <a:pt x="1788" y="613"/>
                    <a:pt x="1757" y="577"/>
                  </a:cubicBezTo>
                  <a:cubicBezTo>
                    <a:pt x="1295" y="37"/>
                    <a:pt x="1295" y="37"/>
                    <a:pt x="1295" y="37"/>
                  </a:cubicBezTo>
                  <a:cubicBezTo>
                    <a:pt x="1276" y="15"/>
                    <a:pt x="1259" y="0"/>
                    <a:pt x="1202" y="0"/>
                  </a:cubicBezTo>
                  <a:close/>
                </a:path>
              </a:pathLst>
            </a:cu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598" name="Freeform 7"/>
            <p:cNvSpPr/>
            <p:nvPr>
              <p:custDataLst>
                <p:tags r:id="rId8"/>
              </p:custDataLst>
            </p:nvPr>
          </p:nvSpPr>
          <p:spPr bwMode="auto">
            <a:xfrm>
              <a:off x="3910013" y="4381500"/>
              <a:ext cx="4352925" cy="1535112"/>
            </a:xfrm>
            <a:custGeom>
              <a:gdLst>
                <a:gd name="T0" fmla="*/ 0 w 2742"/>
                <a:gd name="T1" fmla="*/ 967 h 967"/>
                <a:gd name="T2" fmla="*/ 2742 w 2742"/>
                <a:gd name="T3" fmla="*/ 963 h 967"/>
                <a:gd name="T4" fmla="*/ 1998 w 2742"/>
                <a:gd name="T5" fmla="*/ 0 h 967"/>
                <a:gd name="T6" fmla="*/ 728 w 2742"/>
                <a:gd name="T7" fmla="*/ 2 h 967"/>
                <a:gd name="T8" fmla="*/ 0 w 2742"/>
                <a:gd name="T9" fmla="*/ 967 h 96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42" h="964">
                  <a:moveTo>
                    <a:pt x="0" y="967"/>
                  </a:moveTo>
                  <a:lnTo>
                    <a:pt x="2742" y="963"/>
                  </a:lnTo>
                  <a:lnTo>
                    <a:pt x="1998" y="0"/>
                  </a:lnTo>
                  <a:lnTo>
                    <a:pt x="728" y="2"/>
                  </a:lnTo>
                  <a:lnTo>
                    <a:pt x="0" y="967"/>
                  </a:lnTo>
                  <a:close/>
                </a:path>
              </a:pathLst>
            </a:custGeom>
            <a:solidFill>
              <a:srgbClr val="00B0F0"/>
            </a:solidFill>
            <a:ln>
              <a:noFill/>
            </a:ln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599" name="Freeform 8"/>
            <p:cNvSpPr/>
            <p:nvPr>
              <p:custDataLst>
                <p:tags r:id="rId9"/>
              </p:custDataLst>
            </p:nvPr>
          </p:nvSpPr>
          <p:spPr bwMode="auto">
            <a:xfrm>
              <a:off x="5684838" y="4321175"/>
              <a:ext cx="757238" cy="26987"/>
            </a:xfrm>
            <a:custGeom>
              <a:gdLst>
                <a:gd name="T0" fmla="*/ 259 w 273"/>
                <a:gd name="T1" fmla="*/ 0 h 10"/>
                <a:gd name="T2" fmla="*/ 136 w 273"/>
                <a:gd name="T3" fmla="*/ 1 h 10"/>
                <a:gd name="T4" fmla="*/ 14 w 273"/>
                <a:gd name="T5" fmla="*/ 1 h 10"/>
                <a:gd name="T6" fmla="*/ 0 w 273"/>
                <a:gd name="T7" fmla="*/ 6 h 10"/>
                <a:gd name="T8" fmla="*/ 0 w 273"/>
                <a:gd name="T9" fmla="*/ 6 h 10"/>
                <a:gd name="T10" fmla="*/ 11 w 273"/>
                <a:gd name="T11" fmla="*/ 10 h 10"/>
                <a:gd name="T12" fmla="*/ 136 w 273"/>
                <a:gd name="T13" fmla="*/ 10 h 10"/>
                <a:gd name="T14" fmla="*/ 261 w 273"/>
                <a:gd name="T15" fmla="*/ 10 h 10"/>
                <a:gd name="T16" fmla="*/ 272 w 273"/>
                <a:gd name="T17" fmla="*/ 5 h 10"/>
                <a:gd name="T18" fmla="*/ 272 w 273"/>
                <a:gd name="T19" fmla="*/ 5 h 10"/>
                <a:gd name="T20" fmla="*/ 259 w 273"/>
                <a:gd name="T21" fmla="*/ 0 h 1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73" h="10">
                  <a:moveTo>
                    <a:pt x="259" y="0"/>
                  </a:moveTo>
                  <a:cubicBezTo>
                    <a:pt x="218" y="0"/>
                    <a:pt x="177" y="1"/>
                    <a:pt x="136" y="1"/>
                  </a:cubicBezTo>
                  <a:cubicBezTo>
                    <a:pt x="95" y="1"/>
                    <a:pt x="54" y="1"/>
                    <a:pt x="14" y="1"/>
                  </a:cubicBezTo>
                  <a:cubicBezTo>
                    <a:pt x="7" y="1"/>
                    <a:pt x="1" y="3"/>
                    <a:pt x="0" y="6"/>
                  </a:cubicBezTo>
                  <a:cubicBezTo>
                    <a:pt x="0" y="6"/>
                    <a:pt x="0" y="6"/>
                    <a:pt x="0" y="6"/>
                  </a:cubicBezTo>
                  <a:cubicBezTo>
                    <a:pt x="0" y="8"/>
                    <a:pt x="4" y="10"/>
                    <a:pt x="11" y="10"/>
                  </a:cubicBezTo>
                  <a:cubicBezTo>
                    <a:pt x="53" y="10"/>
                    <a:pt x="95" y="10"/>
                    <a:pt x="136" y="10"/>
                  </a:cubicBezTo>
                  <a:cubicBezTo>
                    <a:pt x="178" y="10"/>
                    <a:pt x="219" y="10"/>
                    <a:pt x="261" y="10"/>
                  </a:cubicBezTo>
                  <a:cubicBezTo>
                    <a:pt x="268" y="10"/>
                    <a:pt x="273" y="8"/>
                    <a:pt x="272" y="5"/>
                  </a:cubicBezTo>
                  <a:cubicBezTo>
                    <a:pt x="272" y="5"/>
                    <a:pt x="272" y="5"/>
                    <a:pt x="272" y="5"/>
                  </a:cubicBezTo>
                  <a:cubicBezTo>
                    <a:pt x="272" y="3"/>
                    <a:pt x="265" y="0"/>
                    <a:pt x="259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600" name="Freeform 9"/>
            <p:cNvSpPr>
              <a:spLocks noEditPoints="1"/>
            </p:cNvSpPr>
            <p:nvPr>
              <p:custDataLst>
                <p:tags r:id="rId10"/>
              </p:custDataLst>
            </p:nvPr>
          </p:nvSpPr>
          <p:spPr bwMode="auto">
            <a:xfrm>
              <a:off x="5830888" y="5949950"/>
              <a:ext cx="504825" cy="92075"/>
            </a:xfrm>
            <a:custGeom>
              <a:gdLst>
                <a:gd name="T0" fmla="*/ 91 w 182"/>
                <a:gd name="T1" fmla="*/ 6 h 33"/>
                <a:gd name="T2" fmla="*/ 119 w 182"/>
                <a:gd name="T3" fmla="*/ 17 h 33"/>
                <a:gd name="T4" fmla="*/ 119 w 182"/>
                <a:gd name="T5" fmla="*/ 29 h 33"/>
                <a:gd name="T6" fmla="*/ 99 w 182"/>
                <a:gd name="T7" fmla="*/ 29 h 33"/>
                <a:gd name="T8" fmla="*/ 99 w 182"/>
                <a:gd name="T9" fmla="*/ 24 h 33"/>
                <a:gd name="T10" fmla="*/ 90 w 182"/>
                <a:gd name="T11" fmla="*/ 21 h 33"/>
                <a:gd name="T12" fmla="*/ 90 w 182"/>
                <a:gd name="T13" fmla="*/ 21 h 33"/>
                <a:gd name="T14" fmla="*/ 90 w 182"/>
                <a:gd name="T15" fmla="*/ 33 h 33"/>
                <a:gd name="T16" fmla="*/ 91 w 182"/>
                <a:gd name="T17" fmla="*/ 33 h 33"/>
                <a:gd name="T18" fmla="*/ 181 w 182"/>
                <a:gd name="T19" fmla="*/ 16 h 33"/>
                <a:gd name="T20" fmla="*/ 90 w 182"/>
                <a:gd name="T21" fmla="*/ 0 h 33"/>
                <a:gd name="T22" fmla="*/ 90 w 182"/>
                <a:gd name="T23" fmla="*/ 2 h 33"/>
                <a:gd name="T24" fmla="*/ 92 w 182"/>
                <a:gd name="T25" fmla="*/ 2 h 33"/>
                <a:gd name="T26" fmla="*/ 130 w 182"/>
                <a:gd name="T27" fmla="*/ 17 h 33"/>
                <a:gd name="T28" fmla="*/ 126 w 182"/>
                <a:gd name="T29" fmla="*/ 18 h 33"/>
                <a:gd name="T30" fmla="*/ 91 w 182"/>
                <a:gd name="T31" fmla="*/ 5 h 33"/>
                <a:gd name="T32" fmla="*/ 90 w 182"/>
                <a:gd name="T33" fmla="*/ 5 h 33"/>
                <a:gd name="T34" fmla="*/ 90 w 182"/>
                <a:gd name="T35" fmla="*/ 7 h 33"/>
                <a:gd name="T36" fmla="*/ 91 w 182"/>
                <a:gd name="T37" fmla="*/ 6 h 33"/>
                <a:gd name="T38" fmla="*/ 90 w 182"/>
                <a:gd name="T39" fmla="*/ 21 h 33"/>
                <a:gd name="T40" fmla="*/ 82 w 182"/>
                <a:gd name="T41" fmla="*/ 24 h 33"/>
                <a:gd name="T42" fmla="*/ 81 w 182"/>
                <a:gd name="T43" fmla="*/ 29 h 33"/>
                <a:gd name="T44" fmla="*/ 61 w 182"/>
                <a:gd name="T45" fmla="*/ 29 h 33"/>
                <a:gd name="T46" fmla="*/ 62 w 182"/>
                <a:gd name="T47" fmla="*/ 17 h 33"/>
                <a:gd name="T48" fmla="*/ 90 w 182"/>
                <a:gd name="T49" fmla="*/ 7 h 33"/>
                <a:gd name="T50" fmla="*/ 90 w 182"/>
                <a:gd name="T51" fmla="*/ 5 h 33"/>
                <a:gd name="T52" fmla="*/ 55 w 182"/>
                <a:gd name="T53" fmla="*/ 18 h 33"/>
                <a:gd name="T54" fmla="*/ 51 w 182"/>
                <a:gd name="T55" fmla="*/ 17 h 33"/>
                <a:gd name="T56" fmla="*/ 68 w 182"/>
                <a:gd name="T57" fmla="*/ 10 h 33"/>
                <a:gd name="T58" fmla="*/ 69 w 182"/>
                <a:gd name="T59" fmla="*/ 3 h 33"/>
                <a:gd name="T60" fmla="*/ 77 w 182"/>
                <a:gd name="T61" fmla="*/ 3 h 33"/>
                <a:gd name="T62" fmla="*/ 77 w 182"/>
                <a:gd name="T63" fmla="*/ 7 h 33"/>
                <a:gd name="T64" fmla="*/ 90 w 182"/>
                <a:gd name="T65" fmla="*/ 2 h 33"/>
                <a:gd name="T66" fmla="*/ 90 w 182"/>
                <a:gd name="T67" fmla="*/ 0 h 33"/>
                <a:gd name="T68" fmla="*/ 90 w 182"/>
                <a:gd name="T69" fmla="*/ 0 h 33"/>
                <a:gd name="T70" fmla="*/ 1 w 182"/>
                <a:gd name="T71" fmla="*/ 16 h 33"/>
                <a:gd name="T72" fmla="*/ 90 w 182"/>
                <a:gd name="T73" fmla="*/ 33 h 33"/>
                <a:gd name="T74" fmla="*/ 90 w 182"/>
                <a:gd name="T75" fmla="*/ 21 h 3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182" h="33">
                  <a:moveTo>
                    <a:pt x="91" y="6"/>
                  </a:moveTo>
                  <a:cubicBezTo>
                    <a:pt x="119" y="17"/>
                    <a:pt x="119" y="17"/>
                    <a:pt x="119" y="17"/>
                  </a:cubicBezTo>
                  <a:cubicBezTo>
                    <a:pt x="119" y="29"/>
                    <a:pt x="119" y="29"/>
                    <a:pt x="119" y="29"/>
                  </a:cubicBezTo>
                  <a:cubicBezTo>
                    <a:pt x="99" y="29"/>
                    <a:pt x="99" y="29"/>
                    <a:pt x="99" y="29"/>
                  </a:cubicBezTo>
                  <a:cubicBezTo>
                    <a:pt x="99" y="24"/>
                    <a:pt x="99" y="24"/>
                    <a:pt x="99" y="24"/>
                  </a:cubicBezTo>
                  <a:cubicBezTo>
                    <a:pt x="99" y="22"/>
                    <a:pt x="95" y="21"/>
                    <a:pt x="90" y="21"/>
                  </a:cubicBezTo>
                  <a:cubicBezTo>
                    <a:pt x="90" y="21"/>
                    <a:pt x="90" y="21"/>
                    <a:pt x="90" y="21"/>
                  </a:cubicBezTo>
                  <a:cubicBezTo>
                    <a:pt x="90" y="33"/>
                    <a:pt x="90" y="33"/>
                    <a:pt x="90" y="33"/>
                  </a:cubicBezTo>
                  <a:cubicBezTo>
                    <a:pt x="91" y="33"/>
                    <a:pt x="91" y="33"/>
                    <a:pt x="91" y="33"/>
                  </a:cubicBezTo>
                  <a:cubicBezTo>
                    <a:pt x="142" y="33"/>
                    <a:pt x="182" y="25"/>
                    <a:pt x="181" y="16"/>
                  </a:cubicBezTo>
                  <a:cubicBezTo>
                    <a:pt x="180" y="7"/>
                    <a:pt x="139" y="0"/>
                    <a:pt x="90" y="0"/>
                  </a:cubicBezTo>
                  <a:cubicBezTo>
                    <a:pt x="90" y="2"/>
                    <a:pt x="90" y="2"/>
                    <a:pt x="90" y="2"/>
                  </a:cubicBezTo>
                  <a:cubicBezTo>
                    <a:pt x="92" y="2"/>
                    <a:pt x="92" y="2"/>
                    <a:pt x="92" y="2"/>
                  </a:cubicBezTo>
                  <a:cubicBezTo>
                    <a:pt x="130" y="17"/>
                    <a:pt x="130" y="17"/>
                    <a:pt x="130" y="17"/>
                  </a:cubicBezTo>
                  <a:cubicBezTo>
                    <a:pt x="126" y="18"/>
                    <a:pt x="126" y="18"/>
                    <a:pt x="126" y="18"/>
                  </a:cubicBezTo>
                  <a:cubicBezTo>
                    <a:pt x="91" y="5"/>
                    <a:pt x="91" y="5"/>
                    <a:pt x="91" y="5"/>
                  </a:cubicBezTo>
                  <a:cubicBezTo>
                    <a:pt x="90" y="5"/>
                    <a:pt x="90" y="5"/>
                    <a:pt x="90" y="5"/>
                  </a:cubicBezTo>
                  <a:cubicBezTo>
                    <a:pt x="90" y="7"/>
                    <a:pt x="90" y="7"/>
                    <a:pt x="90" y="7"/>
                  </a:cubicBezTo>
                  <a:lnTo>
                    <a:pt x="91" y="6"/>
                  </a:lnTo>
                  <a:close/>
                  <a:moveTo>
                    <a:pt x="90" y="21"/>
                  </a:moveTo>
                  <a:cubicBezTo>
                    <a:pt x="86" y="21"/>
                    <a:pt x="82" y="22"/>
                    <a:pt x="82" y="24"/>
                  </a:cubicBezTo>
                  <a:cubicBezTo>
                    <a:pt x="81" y="29"/>
                    <a:pt x="81" y="29"/>
                    <a:pt x="81" y="29"/>
                  </a:cubicBezTo>
                  <a:cubicBezTo>
                    <a:pt x="61" y="29"/>
                    <a:pt x="61" y="29"/>
                    <a:pt x="61" y="29"/>
                  </a:cubicBezTo>
                  <a:cubicBezTo>
                    <a:pt x="62" y="17"/>
                    <a:pt x="62" y="17"/>
                    <a:pt x="62" y="17"/>
                  </a:cubicBezTo>
                  <a:cubicBezTo>
                    <a:pt x="90" y="7"/>
                    <a:pt x="90" y="7"/>
                    <a:pt x="90" y="7"/>
                  </a:cubicBezTo>
                  <a:cubicBezTo>
                    <a:pt x="90" y="5"/>
                    <a:pt x="90" y="5"/>
                    <a:pt x="90" y="5"/>
                  </a:cubicBezTo>
                  <a:cubicBezTo>
                    <a:pt x="55" y="18"/>
                    <a:pt x="55" y="18"/>
                    <a:pt x="55" y="18"/>
                  </a:cubicBezTo>
                  <a:cubicBezTo>
                    <a:pt x="51" y="17"/>
                    <a:pt x="51" y="17"/>
                    <a:pt x="51" y="17"/>
                  </a:cubicBezTo>
                  <a:cubicBezTo>
                    <a:pt x="68" y="10"/>
                    <a:pt x="68" y="10"/>
                    <a:pt x="68" y="10"/>
                  </a:cubicBezTo>
                  <a:cubicBezTo>
                    <a:pt x="69" y="3"/>
                    <a:pt x="69" y="3"/>
                    <a:pt x="69" y="3"/>
                  </a:cubicBezTo>
                  <a:cubicBezTo>
                    <a:pt x="77" y="3"/>
                    <a:pt x="77" y="3"/>
                    <a:pt x="77" y="3"/>
                  </a:cubicBezTo>
                  <a:cubicBezTo>
                    <a:pt x="77" y="7"/>
                    <a:pt x="77" y="7"/>
                    <a:pt x="77" y="7"/>
                  </a:cubicBezTo>
                  <a:cubicBezTo>
                    <a:pt x="90" y="2"/>
                    <a:pt x="90" y="2"/>
                    <a:pt x="90" y="2"/>
                  </a:cubicBezTo>
                  <a:cubicBezTo>
                    <a:pt x="90" y="0"/>
                    <a:pt x="90" y="0"/>
                    <a:pt x="90" y="0"/>
                  </a:cubicBezTo>
                  <a:cubicBezTo>
                    <a:pt x="90" y="0"/>
                    <a:pt x="90" y="0"/>
                    <a:pt x="90" y="0"/>
                  </a:cubicBezTo>
                  <a:cubicBezTo>
                    <a:pt x="41" y="0"/>
                    <a:pt x="1" y="7"/>
                    <a:pt x="1" y="16"/>
                  </a:cubicBezTo>
                  <a:cubicBezTo>
                    <a:pt x="0" y="25"/>
                    <a:pt x="40" y="33"/>
                    <a:pt x="90" y="33"/>
                  </a:cubicBezTo>
                  <a:lnTo>
                    <a:pt x="90" y="21"/>
                  </a:lnTo>
                  <a:close/>
                </a:path>
              </a:pathLst>
            </a:custGeom>
            <a:solidFill>
              <a:srgbClr val="00B0F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</p:grpSp>
      <p:sp>
        <p:nvSpPr>
          <p:cNvPr id="602" name="Freeform 18"/>
          <p:cNvSpPr>
            <a:spLocks noEditPoints="1"/>
          </p:cNvSpPr>
          <p:nvPr>
            <p:custDataLst>
              <p:tags r:id="rId11"/>
            </p:custDataLst>
          </p:nvPr>
        </p:nvSpPr>
        <p:spPr bwMode="auto">
          <a:xfrm>
            <a:off x="4064001" y="2950634"/>
            <a:ext cx="404284" cy="385233"/>
          </a:xfrm>
          <a:custGeom>
            <a:gdLst>
              <a:gd name="T0" fmla="*/ 145 w 164"/>
              <a:gd name="T1" fmla="*/ 34 h 156"/>
              <a:gd name="T2" fmla="*/ 147 w 164"/>
              <a:gd name="T3" fmla="*/ 100 h 156"/>
              <a:gd name="T4" fmla="*/ 144 w 164"/>
              <a:gd name="T5" fmla="*/ 103 h 156"/>
              <a:gd name="T6" fmla="*/ 135 w 164"/>
              <a:gd name="T7" fmla="*/ 101 h 156"/>
              <a:gd name="T8" fmla="*/ 117 w 164"/>
              <a:gd name="T9" fmla="*/ 108 h 156"/>
              <a:gd name="T10" fmla="*/ 117 w 164"/>
              <a:gd name="T11" fmla="*/ 143 h 156"/>
              <a:gd name="T12" fmla="*/ 135 w 164"/>
              <a:gd name="T13" fmla="*/ 151 h 156"/>
              <a:gd name="T14" fmla="*/ 160 w 164"/>
              <a:gd name="T15" fmla="*/ 126 h 156"/>
              <a:gd name="T16" fmla="*/ 160 w 164"/>
              <a:gd name="T17" fmla="*/ 37 h 156"/>
              <a:gd name="T18" fmla="*/ 145 w 164"/>
              <a:gd name="T19" fmla="*/ 5 h 156"/>
              <a:gd name="T20" fmla="*/ 82 w 164"/>
              <a:gd name="T21" fmla="*/ 0 h 156"/>
              <a:gd name="T22" fmla="*/ 162 w 164"/>
              <a:gd name="T23" fmla="*/ 0 h 156"/>
              <a:gd name="T24" fmla="*/ 164 w 164"/>
              <a:gd name="T25" fmla="*/ 37 h 156"/>
              <a:gd name="T26" fmla="*/ 164 w 164"/>
              <a:gd name="T27" fmla="*/ 126 h 156"/>
              <a:gd name="T28" fmla="*/ 156 w 164"/>
              <a:gd name="T29" fmla="*/ 147 h 156"/>
              <a:gd name="T30" fmla="*/ 114 w 164"/>
              <a:gd name="T31" fmla="*/ 147 h 156"/>
              <a:gd name="T32" fmla="*/ 105 w 164"/>
              <a:gd name="T33" fmla="*/ 126 h 156"/>
              <a:gd name="T34" fmla="*/ 114 w 164"/>
              <a:gd name="T35" fmla="*/ 105 h 156"/>
              <a:gd name="T36" fmla="*/ 114 w 164"/>
              <a:gd name="T37" fmla="*/ 105 h 156"/>
              <a:gd name="T38" fmla="*/ 140 w 164"/>
              <a:gd name="T39" fmla="*/ 97 h 156"/>
              <a:gd name="T40" fmla="*/ 142 w 164"/>
              <a:gd name="T41" fmla="*/ 39 h 156"/>
              <a:gd name="T42" fmla="*/ 82 w 164"/>
              <a:gd name="T43" fmla="*/ 34 h 156"/>
              <a:gd name="T44" fmla="*/ 47 w 164"/>
              <a:gd name="T45" fmla="*/ 144 h 156"/>
              <a:gd name="T46" fmla="*/ 54 w 164"/>
              <a:gd name="T47" fmla="*/ 126 h 156"/>
              <a:gd name="T48" fmla="*/ 54 w 164"/>
              <a:gd name="T49" fmla="*/ 37 h 156"/>
              <a:gd name="T50" fmla="*/ 82 w 164"/>
              <a:gd name="T51" fmla="*/ 34 h 156"/>
              <a:gd name="T52" fmla="*/ 59 w 164"/>
              <a:gd name="T53" fmla="*/ 39 h 156"/>
              <a:gd name="T54" fmla="*/ 59 w 164"/>
              <a:gd name="T55" fmla="*/ 126 h 156"/>
              <a:gd name="T56" fmla="*/ 50 w 164"/>
              <a:gd name="T57" fmla="*/ 147 h 156"/>
              <a:gd name="T58" fmla="*/ 29 w 164"/>
              <a:gd name="T59" fmla="*/ 156 h 156"/>
              <a:gd name="T60" fmla="*/ 0 w 164"/>
              <a:gd name="T61" fmla="*/ 126 h 156"/>
              <a:gd name="T62" fmla="*/ 29 w 164"/>
              <a:gd name="T63" fmla="*/ 96 h 156"/>
              <a:gd name="T64" fmla="*/ 37 w 164"/>
              <a:gd name="T65" fmla="*/ 97 h 156"/>
              <a:gd name="T66" fmla="*/ 37 w 164"/>
              <a:gd name="T67" fmla="*/ 2 h 156"/>
              <a:gd name="T68" fmla="*/ 57 w 164"/>
              <a:gd name="T69" fmla="*/ 0 h 156"/>
              <a:gd name="T70" fmla="*/ 82 w 164"/>
              <a:gd name="T71" fmla="*/ 5 h 156"/>
              <a:gd name="T72" fmla="*/ 42 w 164"/>
              <a:gd name="T73" fmla="*/ 5 h 156"/>
              <a:gd name="T74" fmla="*/ 42 w 164"/>
              <a:gd name="T75" fmla="*/ 100 h 156"/>
              <a:gd name="T76" fmla="*/ 39 w 164"/>
              <a:gd name="T77" fmla="*/ 103 h 156"/>
              <a:gd name="T78" fmla="*/ 29 w 164"/>
              <a:gd name="T79" fmla="*/ 101 h 156"/>
              <a:gd name="T80" fmla="*/ 4 w 164"/>
              <a:gd name="T81" fmla="*/ 126 h 156"/>
              <a:gd name="T82" fmla="*/ 29 w 164"/>
              <a:gd name="T83" fmla="*/ 151 h 15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</a:cxnLst>
            <a:rect l="0" t="0" r="r" b="b"/>
            <a:pathLst>
              <a:path w="164" h="156">
                <a:moveTo>
                  <a:pt x="82" y="34"/>
                </a:moveTo>
                <a:cubicBezTo>
                  <a:pt x="145" y="34"/>
                  <a:pt x="145" y="34"/>
                  <a:pt x="145" y="34"/>
                </a:cubicBezTo>
                <a:cubicBezTo>
                  <a:pt x="146" y="34"/>
                  <a:pt x="147" y="36"/>
                  <a:pt x="147" y="37"/>
                </a:cubicBezTo>
                <a:cubicBezTo>
                  <a:pt x="147" y="100"/>
                  <a:pt x="147" y="100"/>
                  <a:pt x="147" y="100"/>
                </a:cubicBezTo>
                <a:cubicBezTo>
                  <a:pt x="147" y="102"/>
                  <a:pt x="146" y="103"/>
                  <a:pt x="145" y="103"/>
                </a:cubicBezTo>
                <a:cubicBezTo>
                  <a:pt x="144" y="103"/>
                  <a:pt x="144" y="103"/>
                  <a:pt x="144" y="103"/>
                </a:cubicBezTo>
                <a:cubicBezTo>
                  <a:pt x="142" y="102"/>
                  <a:pt x="141" y="102"/>
                  <a:pt x="139" y="101"/>
                </a:cubicBezTo>
                <a:cubicBezTo>
                  <a:pt x="138" y="101"/>
                  <a:pt x="136" y="101"/>
                  <a:pt x="135" y="101"/>
                </a:cubicBezTo>
                <a:cubicBezTo>
                  <a:pt x="128" y="101"/>
                  <a:pt x="121" y="104"/>
                  <a:pt x="117" y="108"/>
                </a:cubicBezTo>
                <a:cubicBezTo>
                  <a:pt x="117" y="108"/>
                  <a:pt x="117" y="108"/>
                  <a:pt x="117" y="108"/>
                </a:cubicBezTo>
                <a:cubicBezTo>
                  <a:pt x="112" y="113"/>
                  <a:pt x="110" y="119"/>
                  <a:pt x="110" y="126"/>
                </a:cubicBezTo>
                <a:cubicBezTo>
                  <a:pt x="110" y="133"/>
                  <a:pt x="112" y="139"/>
                  <a:pt x="117" y="143"/>
                </a:cubicBezTo>
                <a:cubicBezTo>
                  <a:pt x="117" y="144"/>
                  <a:pt x="117" y="144"/>
                  <a:pt x="117" y="144"/>
                </a:cubicBezTo>
                <a:cubicBezTo>
                  <a:pt x="122" y="148"/>
                  <a:pt x="128" y="151"/>
                  <a:pt x="135" y="151"/>
                </a:cubicBezTo>
                <a:cubicBezTo>
                  <a:pt x="142" y="151"/>
                  <a:pt x="148" y="148"/>
                  <a:pt x="152" y="143"/>
                </a:cubicBezTo>
                <a:cubicBezTo>
                  <a:pt x="157" y="139"/>
                  <a:pt x="160" y="133"/>
                  <a:pt x="160" y="126"/>
                </a:cubicBezTo>
                <a:cubicBezTo>
                  <a:pt x="160" y="126"/>
                  <a:pt x="160" y="126"/>
                  <a:pt x="160" y="126"/>
                </a:cubicBezTo>
                <a:cubicBezTo>
                  <a:pt x="160" y="37"/>
                  <a:pt x="160" y="37"/>
                  <a:pt x="160" y="37"/>
                </a:cubicBezTo>
                <a:cubicBezTo>
                  <a:pt x="160" y="5"/>
                  <a:pt x="160" y="5"/>
                  <a:pt x="160" y="5"/>
                </a:cubicBezTo>
                <a:cubicBezTo>
                  <a:pt x="145" y="5"/>
                  <a:pt x="145" y="5"/>
                  <a:pt x="145" y="5"/>
                </a:cubicBezTo>
                <a:cubicBezTo>
                  <a:pt x="82" y="5"/>
                  <a:pt x="82" y="5"/>
                  <a:pt x="82" y="5"/>
                </a:cubicBezTo>
                <a:cubicBezTo>
                  <a:pt x="82" y="0"/>
                  <a:pt x="82" y="0"/>
                  <a:pt x="82" y="0"/>
                </a:cubicBezTo>
                <a:cubicBezTo>
                  <a:pt x="145" y="0"/>
                  <a:pt x="145" y="0"/>
                  <a:pt x="145" y="0"/>
                </a:cubicBezTo>
                <a:cubicBezTo>
                  <a:pt x="162" y="0"/>
                  <a:pt x="162" y="0"/>
                  <a:pt x="162" y="0"/>
                </a:cubicBezTo>
                <a:cubicBezTo>
                  <a:pt x="163" y="0"/>
                  <a:pt x="164" y="1"/>
                  <a:pt x="164" y="2"/>
                </a:cubicBezTo>
                <a:cubicBezTo>
                  <a:pt x="164" y="37"/>
                  <a:pt x="164" y="37"/>
                  <a:pt x="164" y="37"/>
                </a:cubicBezTo>
                <a:cubicBezTo>
                  <a:pt x="164" y="126"/>
                  <a:pt x="164" y="126"/>
                  <a:pt x="164" y="126"/>
                </a:cubicBezTo>
                <a:cubicBezTo>
                  <a:pt x="164" y="126"/>
                  <a:pt x="164" y="126"/>
                  <a:pt x="164" y="126"/>
                </a:cubicBezTo>
                <a:cubicBezTo>
                  <a:pt x="164" y="126"/>
                  <a:pt x="164" y="126"/>
                  <a:pt x="164" y="126"/>
                </a:cubicBezTo>
                <a:cubicBezTo>
                  <a:pt x="164" y="134"/>
                  <a:pt x="161" y="141"/>
                  <a:pt x="156" y="147"/>
                </a:cubicBezTo>
                <a:cubicBezTo>
                  <a:pt x="150" y="152"/>
                  <a:pt x="143" y="156"/>
                  <a:pt x="135" y="156"/>
                </a:cubicBezTo>
                <a:cubicBezTo>
                  <a:pt x="126" y="156"/>
                  <a:pt x="119" y="152"/>
                  <a:pt x="114" y="147"/>
                </a:cubicBezTo>
                <a:cubicBezTo>
                  <a:pt x="114" y="147"/>
                  <a:pt x="114" y="147"/>
                  <a:pt x="114" y="147"/>
                </a:cubicBezTo>
                <a:cubicBezTo>
                  <a:pt x="108" y="141"/>
                  <a:pt x="105" y="134"/>
                  <a:pt x="105" y="126"/>
                </a:cubicBezTo>
                <a:cubicBezTo>
                  <a:pt x="105" y="118"/>
                  <a:pt x="108" y="110"/>
                  <a:pt x="114" y="105"/>
                </a:cubicBezTo>
                <a:cubicBezTo>
                  <a:pt x="114" y="105"/>
                  <a:pt x="114" y="105"/>
                  <a:pt x="114" y="105"/>
                </a:cubicBezTo>
                <a:cubicBezTo>
                  <a:pt x="114" y="105"/>
                  <a:pt x="114" y="105"/>
                  <a:pt x="114" y="105"/>
                </a:cubicBezTo>
                <a:cubicBezTo>
                  <a:pt x="114" y="105"/>
                  <a:pt x="114" y="105"/>
                  <a:pt x="114" y="105"/>
                </a:cubicBezTo>
                <a:cubicBezTo>
                  <a:pt x="119" y="99"/>
                  <a:pt x="126" y="96"/>
                  <a:pt x="135" y="96"/>
                </a:cubicBezTo>
                <a:cubicBezTo>
                  <a:pt x="137" y="96"/>
                  <a:pt x="138" y="96"/>
                  <a:pt x="140" y="97"/>
                </a:cubicBezTo>
                <a:cubicBezTo>
                  <a:pt x="141" y="97"/>
                  <a:pt x="142" y="97"/>
                  <a:pt x="142" y="97"/>
                </a:cubicBezTo>
                <a:cubicBezTo>
                  <a:pt x="142" y="39"/>
                  <a:pt x="142" y="39"/>
                  <a:pt x="142" y="39"/>
                </a:cubicBezTo>
                <a:cubicBezTo>
                  <a:pt x="82" y="39"/>
                  <a:pt x="82" y="39"/>
                  <a:pt x="82" y="39"/>
                </a:cubicBezTo>
                <a:lnTo>
                  <a:pt x="82" y="34"/>
                </a:lnTo>
                <a:close/>
                <a:moveTo>
                  <a:pt x="29" y="151"/>
                </a:moveTo>
                <a:cubicBezTo>
                  <a:pt x="36" y="151"/>
                  <a:pt x="43" y="148"/>
                  <a:pt x="47" y="144"/>
                </a:cubicBezTo>
                <a:cubicBezTo>
                  <a:pt x="47" y="143"/>
                  <a:pt x="47" y="143"/>
                  <a:pt x="47" y="143"/>
                </a:cubicBezTo>
                <a:cubicBezTo>
                  <a:pt x="52" y="139"/>
                  <a:pt x="54" y="133"/>
                  <a:pt x="54" y="126"/>
                </a:cubicBezTo>
                <a:cubicBezTo>
                  <a:pt x="54" y="126"/>
                  <a:pt x="54" y="126"/>
                  <a:pt x="54" y="126"/>
                </a:cubicBezTo>
                <a:cubicBezTo>
                  <a:pt x="54" y="37"/>
                  <a:pt x="54" y="37"/>
                  <a:pt x="54" y="37"/>
                </a:cubicBezTo>
                <a:cubicBezTo>
                  <a:pt x="54" y="36"/>
                  <a:pt x="55" y="34"/>
                  <a:pt x="57" y="34"/>
                </a:cubicBezTo>
                <a:cubicBezTo>
                  <a:pt x="82" y="34"/>
                  <a:pt x="82" y="34"/>
                  <a:pt x="82" y="34"/>
                </a:cubicBezTo>
                <a:cubicBezTo>
                  <a:pt x="82" y="39"/>
                  <a:pt x="82" y="39"/>
                  <a:pt x="82" y="39"/>
                </a:cubicBezTo>
                <a:cubicBezTo>
                  <a:pt x="59" y="39"/>
                  <a:pt x="59" y="39"/>
                  <a:pt x="59" y="39"/>
                </a:cubicBezTo>
                <a:cubicBezTo>
                  <a:pt x="59" y="126"/>
                  <a:pt x="59" y="126"/>
                  <a:pt x="59" y="126"/>
                </a:cubicBezTo>
                <a:cubicBezTo>
                  <a:pt x="59" y="126"/>
                  <a:pt x="59" y="126"/>
                  <a:pt x="59" y="126"/>
                </a:cubicBezTo>
                <a:cubicBezTo>
                  <a:pt x="59" y="134"/>
                  <a:pt x="56" y="141"/>
                  <a:pt x="50" y="147"/>
                </a:cubicBezTo>
                <a:cubicBezTo>
                  <a:pt x="50" y="147"/>
                  <a:pt x="50" y="147"/>
                  <a:pt x="50" y="147"/>
                </a:cubicBezTo>
                <a:cubicBezTo>
                  <a:pt x="50" y="147"/>
                  <a:pt x="50" y="147"/>
                  <a:pt x="50" y="147"/>
                </a:cubicBezTo>
                <a:cubicBezTo>
                  <a:pt x="45" y="152"/>
                  <a:pt x="38" y="156"/>
                  <a:pt x="29" y="156"/>
                </a:cubicBezTo>
                <a:cubicBezTo>
                  <a:pt x="21" y="156"/>
                  <a:pt x="14" y="152"/>
                  <a:pt x="8" y="147"/>
                </a:cubicBezTo>
                <a:cubicBezTo>
                  <a:pt x="3" y="141"/>
                  <a:pt x="0" y="134"/>
                  <a:pt x="0" y="126"/>
                </a:cubicBezTo>
                <a:cubicBezTo>
                  <a:pt x="0" y="118"/>
                  <a:pt x="3" y="110"/>
                  <a:pt x="8" y="105"/>
                </a:cubicBezTo>
                <a:cubicBezTo>
                  <a:pt x="14" y="99"/>
                  <a:pt x="21" y="96"/>
                  <a:pt x="29" y="96"/>
                </a:cubicBezTo>
                <a:cubicBezTo>
                  <a:pt x="31" y="96"/>
                  <a:pt x="33" y="96"/>
                  <a:pt x="35" y="97"/>
                </a:cubicBezTo>
                <a:cubicBezTo>
                  <a:pt x="36" y="97"/>
                  <a:pt x="36" y="97"/>
                  <a:pt x="37" y="97"/>
                </a:cubicBezTo>
                <a:cubicBezTo>
                  <a:pt x="37" y="37"/>
                  <a:pt x="37" y="37"/>
                  <a:pt x="37" y="37"/>
                </a:cubicBezTo>
                <a:cubicBezTo>
                  <a:pt x="37" y="2"/>
                  <a:pt x="37" y="2"/>
                  <a:pt x="37" y="2"/>
                </a:cubicBezTo>
                <a:cubicBezTo>
                  <a:pt x="37" y="1"/>
                  <a:pt x="38" y="0"/>
                  <a:pt x="40" y="0"/>
                </a:cubicBezTo>
                <a:cubicBezTo>
                  <a:pt x="57" y="0"/>
                  <a:pt x="57" y="0"/>
                  <a:pt x="57" y="0"/>
                </a:cubicBezTo>
                <a:cubicBezTo>
                  <a:pt x="82" y="0"/>
                  <a:pt x="82" y="0"/>
                  <a:pt x="82" y="0"/>
                </a:cubicBezTo>
                <a:cubicBezTo>
                  <a:pt x="82" y="5"/>
                  <a:pt x="82" y="5"/>
                  <a:pt x="82" y="5"/>
                </a:cubicBezTo>
                <a:cubicBezTo>
                  <a:pt x="57" y="5"/>
                  <a:pt x="57" y="5"/>
                  <a:pt x="57" y="5"/>
                </a:cubicBezTo>
                <a:cubicBezTo>
                  <a:pt x="42" y="5"/>
                  <a:pt x="42" y="5"/>
                  <a:pt x="42" y="5"/>
                </a:cubicBezTo>
                <a:cubicBezTo>
                  <a:pt x="42" y="37"/>
                  <a:pt x="42" y="37"/>
                  <a:pt x="42" y="37"/>
                </a:cubicBezTo>
                <a:cubicBezTo>
                  <a:pt x="42" y="100"/>
                  <a:pt x="42" y="100"/>
                  <a:pt x="42" y="100"/>
                </a:cubicBezTo>
                <a:cubicBezTo>
                  <a:pt x="42" y="102"/>
                  <a:pt x="41" y="103"/>
                  <a:pt x="40" y="103"/>
                </a:cubicBezTo>
                <a:cubicBezTo>
                  <a:pt x="39" y="103"/>
                  <a:pt x="39" y="103"/>
                  <a:pt x="39" y="103"/>
                </a:cubicBezTo>
                <a:cubicBezTo>
                  <a:pt x="37" y="102"/>
                  <a:pt x="36" y="102"/>
                  <a:pt x="34" y="101"/>
                </a:cubicBezTo>
                <a:cubicBezTo>
                  <a:pt x="33" y="101"/>
                  <a:pt x="31" y="101"/>
                  <a:pt x="29" y="101"/>
                </a:cubicBezTo>
                <a:cubicBezTo>
                  <a:pt x="23" y="101"/>
                  <a:pt x="16" y="104"/>
                  <a:pt x="12" y="108"/>
                </a:cubicBezTo>
                <a:cubicBezTo>
                  <a:pt x="7" y="113"/>
                  <a:pt x="4" y="119"/>
                  <a:pt x="4" y="126"/>
                </a:cubicBezTo>
                <a:cubicBezTo>
                  <a:pt x="4" y="133"/>
                  <a:pt x="7" y="139"/>
                  <a:pt x="12" y="143"/>
                </a:cubicBezTo>
                <a:cubicBezTo>
                  <a:pt x="16" y="148"/>
                  <a:pt x="23" y="151"/>
                  <a:pt x="29" y="151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lIns="91438" tIns="45719" rIns="91438" bIns="45719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spcBef>
                <a:spcPct val="0"/>
              </a:spcBef>
              <a:spcAft>
                <a:spcPct val="0"/>
              </a:spcAft>
              <a:defRPr/>
            </a:pPr>
            <a:endParaRPr lang="id-ID" sz="1400"/>
          </a:p>
        </p:txBody>
      </p:sp>
      <p:sp>
        <p:nvSpPr>
          <p:cNvPr id="603" name="Freeform 20"/>
          <p:cNvSpPr>
            <a:spLocks noEditPoints="1"/>
          </p:cNvSpPr>
          <p:nvPr>
            <p:custDataLst>
              <p:tags r:id="rId12"/>
            </p:custDataLst>
          </p:nvPr>
        </p:nvSpPr>
        <p:spPr bwMode="auto">
          <a:xfrm>
            <a:off x="2940051" y="3213100"/>
            <a:ext cx="266700" cy="279400"/>
          </a:xfrm>
          <a:custGeom>
            <a:gdLst>
              <a:gd name="T0" fmla="*/ 54 w 108"/>
              <a:gd name="T1" fmla="*/ 108 h 114"/>
              <a:gd name="T2" fmla="*/ 54 w 108"/>
              <a:gd name="T3" fmla="*/ 108 h 114"/>
              <a:gd name="T4" fmla="*/ 100 w 108"/>
              <a:gd name="T5" fmla="*/ 50 h 114"/>
              <a:gd name="T6" fmla="*/ 87 w 108"/>
              <a:gd name="T7" fmla="*/ 50 h 114"/>
              <a:gd name="T8" fmla="*/ 85 w 108"/>
              <a:gd name="T9" fmla="*/ 48 h 114"/>
              <a:gd name="T10" fmla="*/ 85 w 108"/>
              <a:gd name="T11" fmla="*/ 4 h 114"/>
              <a:gd name="T12" fmla="*/ 54 w 108"/>
              <a:gd name="T13" fmla="*/ 4 h 114"/>
              <a:gd name="T14" fmla="*/ 54 w 108"/>
              <a:gd name="T15" fmla="*/ 0 h 114"/>
              <a:gd name="T16" fmla="*/ 87 w 108"/>
              <a:gd name="T17" fmla="*/ 0 h 114"/>
              <a:gd name="T18" fmla="*/ 90 w 108"/>
              <a:gd name="T19" fmla="*/ 2 h 114"/>
              <a:gd name="T20" fmla="*/ 90 w 108"/>
              <a:gd name="T21" fmla="*/ 45 h 114"/>
              <a:gd name="T22" fmla="*/ 105 w 108"/>
              <a:gd name="T23" fmla="*/ 45 h 114"/>
              <a:gd name="T24" fmla="*/ 105 w 108"/>
              <a:gd name="T25" fmla="*/ 45 h 114"/>
              <a:gd name="T26" fmla="*/ 107 w 108"/>
              <a:gd name="T27" fmla="*/ 46 h 114"/>
              <a:gd name="T28" fmla="*/ 107 w 108"/>
              <a:gd name="T29" fmla="*/ 49 h 114"/>
              <a:gd name="T30" fmla="*/ 56 w 108"/>
              <a:gd name="T31" fmla="*/ 113 h 114"/>
              <a:gd name="T32" fmla="*/ 55 w 108"/>
              <a:gd name="T33" fmla="*/ 113 h 114"/>
              <a:gd name="T34" fmla="*/ 54 w 108"/>
              <a:gd name="T35" fmla="*/ 114 h 114"/>
              <a:gd name="T36" fmla="*/ 54 w 108"/>
              <a:gd name="T37" fmla="*/ 108 h 114"/>
              <a:gd name="T38" fmla="*/ 20 w 108"/>
              <a:gd name="T39" fmla="*/ 50 h 114"/>
              <a:gd name="T40" fmla="*/ 8 w 108"/>
              <a:gd name="T41" fmla="*/ 50 h 114"/>
              <a:gd name="T42" fmla="*/ 54 w 108"/>
              <a:gd name="T43" fmla="*/ 108 h 114"/>
              <a:gd name="T44" fmla="*/ 54 w 108"/>
              <a:gd name="T45" fmla="*/ 114 h 114"/>
              <a:gd name="T46" fmla="*/ 52 w 108"/>
              <a:gd name="T47" fmla="*/ 113 h 114"/>
              <a:gd name="T48" fmla="*/ 1 w 108"/>
              <a:gd name="T49" fmla="*/ 50 h 114"/>
              <a:gd name="T50" fmla="*/ 0 w 108"/>
              <a:gd name="T51" fmla="*/ 48 h 114"/>
              <a:gd name="T52" fmla="*/ 3 w 108"/>
              <a:gd name="T53" fmla="*/ 45 h 114"/>
              <a:gd name="T54" fmla="*/ 18 w 108"/>
              <a:gd name="T55" fmla="*/ 45 h 114"/>
              <a:gd name="T56" fmla="*/ 18 w 108"/>
              <a:gd name="T57" fmla="*/ 2 h 114"/>
              <a:gd name="T58" fmla="*/ 20 w 108"/>
              <a:gd name="T59" fmla="*/ 0 h 114"/>
              <a:gd name="T60" fmla="*/ 54 w 108"/>
              <a:gd name="T61" fmla="*/ 0 h 114"/>
              <a:gd name="T62" fmla="*/ 54 w 108"/>
              <a:gd name="T63" fmla="*/ 4 h 114"/>
              <a:gd name="T64" fmla="*/ 23 w 108"/>
              <a:gd name="T65" fmla="*/ 4 h 114"/>
              <a:gd name="T66" fmla="*/ 23 w 108"/>
              <a:gd name="T67" fmla="*/ 48 h 114"/>
              <a:gd name="T68" fmla="*/ 20 w 108"/>
              <a:gd name="T69" fmla="*/ 50 h 11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</a:cxnLst>
            <a:rect l="0" t="0" r="r" b="b"/>
            <a:pathLst>
              <a:path w="108" h="114">
                <a:moveTo>
                  <a:pt x="54" y="108"/>
                </a:moveTo>
                <a:cubicBezTo>
                  <a:pt x="54" y="108"/>
                  <a:pt x="54" y="108"/>
                  <a:pt x="54" y="108"/>
                </a:cubicBezTo>
                <a:cubicBezTo>
                  <a:pt x="100" y="50"/>
                  <a:pt x="100" y="50"/>
                  <a:pt x="100" y="50"/>
                </a:cubicBezTo>
                <a:cubicBezTo>
                  <a:pt x="87" y="50"/>
                  <a:pt x="87" y="50"/>
                  <a:pt x="87" y="50"/>
                </a:cubicBezTo>
                <a:cubicBezTo>
                  <a:pt x="86" y="50"/>
                  <a:pt x="85" y="49"/>
                  <a:pt x="85" y="48"/>
                </a:cubicBezTo>
                <a:cubicBezTo>
                  <a:pt x="85" y="4"/>
                  <a:pt x="85" y="4"/>
                  <a:pt x="85" y="4"/>
                </a:cubicBezTo>
                <a:cubicBezTo>
                  <a:pt x="54" y="4"/>
                  <a:pt x="54" y="4"/>
                  <a:pt x="54" y="4"/>
                </a:cubicBezTo>
                <a:cubicBezTo>
                  <a:pt x="54" y="0"/>
                  <a:pt x="54" y="0"/>
                  <a:pt x="54" y="0"/>
                </a:cubicBezTo>
                <a:cubicBezTo>
                  <a:pt x="87" y="0"/>
                  <a:pt x="87" y="0"/>
                  <a:pt x="87" y="0"/>
                </a:cubicBezTo>
                <a:cubicBezTo>
                  <a:pt x="89" y="0"/>
                  <a:pt x="90" y="1"/>
                  <a:pt x="90" y="2"/>
                </a:cubicBezTo>
                <a:cubicBezTo>
                  <a:pt x="90" y="45"/>
                  <a:pt x="90" y="45"/>
                  <a:pt x="90" y="45"/>
                </a:cubicBezTo>
                <a:cubicBezTo>
                  <a:pt x="105" y="45"/>
                  <a:pt x="105" y="45"/>
                  <a:pt x="105" y="45"/>
                </a:cubicBezTo>
                <a:cubicBezTo>
                  <a:pt x="105" y="45"/>
                  <a:pt x="105" y="45"/>
                  <a:pt x="105" y="45"/>
                </a:cubicBezTo>
                <a:cubicBezTo>
                  <a:pt x="106" y="45"/>
                  <a:pt x="106" y="46"/>
                  <a:pt x="107" y="46"/>
                </a:cubicBezTo>
                <a:cubicBezTo>
                  <a:pt x="108" y="47"/>
                  <a:pt x="108" y="48"/>
                  <a:pt x="107" y="49"/>
                </a:cubicBezTo>
                <a:cubicBezTo>
                  <a:pt x="56" y="113"/>
                  <a:pt x="56" y="113"/>
                  <a:pt x="56" y="113"/>
                </a:cubicBezTo>
                <a:cubicBezTo>
                  <a:pt x="56" y="113"/>
                  <a:pt x="55" y="113"/>
                  <a:pt x="55" y="113"/>
                </a:cubicBezTo>
                <a:cubicBezTo>
                  <a:pt x="55" y="114"/>
                  <a:pt x="54" y="114"/>
                  <a:pt x="54" y="114"/>
                </a:cubicBezTo>
                <a:lnTo>
                  <a:pt x="54" y="108"/>
                </a:lnTo>
                <a:close/>
                <a:moveTo>
                  <a:pt x="20" y="50"/>
                </a:moveTo>
                <a:cubicBezTo>
                  <a:pt x="8" y="50"/>
                  <a:pt x="8" y="50"/>
                  <a:pt x="8" y="50"/>
                </a:cubicBezTo>
                <a:cubicBezTo>
                  <a:pt x="54" y="108"/>
                  <a:pt x="54" y="108"/>
                  <a:pt x="54" y="108"/>
                </a:cubicBezTo>
                <a:cubicBezTo>
                  <a:pt x="54" y="114"/>
                  <a:pt x="54" y="114"/>
                  <a:pt x="54" y="114"/>
                </a:cubicBezTo>
                <a:cubicBezTo>
                  <a:pt x="53" y="114"/>
                  <a:pt x="52" y="114"/>
                  <a:pt x="52" y="113"/>
                </a:cubicBezTo>
                <a:cubicBezTo>
                  <a:pt x="1" y="50"/>
                  <a:pt x="1" y="50"/>
                  <a:pt x="1" y="50"/>
                </a:cubicBezTo>
                <a:cubicBezTo>
                  <a:pt x="0" y="49"/>
                  <a:pt x="0" y="49"/>
                  <a:pt x="0" y="48"/>
                </a:cubicBezTo>
                <a:cubicBezTo>
                  <a:pt x="0" y="47"/>
                  <a:pt x="1" y="45"/>
                  <a:pt x="3" y="45"/>
                </a:cubicBezTo>
                <a:cubicBezTo>
                  <a:pt x="18" y="45"/>
                  <a:pt x="18" y="45"/>
                  <a:pt x="18" y="45"/>
                </a:cubicBezTo>
                <a:cubicBezTo>
                  <a:pt x="18" y="2"/>
                  <a:pt x="18" y="2"/>
                  <a:pt x="18" y="2"/>
                </a:cubicBezTo>
                <a:cubicBezTo>
                  <a:pt x="18" y="1"/>
                  <a:pt x="19" y="0"/>
                  <a:pt x="20" y="0"/>
                </a:cubicBezTo>
                <a:cubicBezTo>
                  <a:pt x="54" y="0"/>
                  <a:pt x="54" y="0"/>
                  <a:pt x="54" y="0"/>
                </a:cubicBezTo>
                <a:cubicBezTo>
                  <a:pt x="54" y="4"/>
                  <a:pt x="54" y="4"/>
                  <a:pt x="54" y="4"/>
                </a:cubicBezTo>
                <a:cubicBezTo>
                  <a:pt x="23" y="4"/>
                  <a:pt x="23" y="4"/>
                  <a:pt x="23" y="4"/>
                </a:cubicBezTo>
                <a:cubicBezTo>
                  <a:pt x="23" y="48"/>
                  <a:pt x="23" y="48"/>
                  <a:pt x="23" y="48"/>
                </a:cubicBezTo>
                <a:cubicBezTo>
                  <a:pt x="23" y="49"/>
                  <a:pt x="22" y="50"/>
                  <a:pt x="20" y="5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lIns="91438" tIns="45719" rIns="91438" bIns="45719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spcBef>
                <a:spcPct val="0"/>
              </a:spcBef>
              <a:spcAft>
                <a:spcPct val="0"/>
              </a:spcAft>
              <a:defRPr/>
            </a:pPr>
            <a:endParaRPr lang="id-ID" sz="1400"/>
          </a:p>
        </p:txBody>
      </p:sp>
      <p:sp>
        <p:nvSpPr>
          <p:cNvPr id="604" name="Freeform 21"/>
          <p:cNvSpPr>
            <a:spLocks noEditPoints="1"/>
          </p:cNvSpPr>
          <p:nvPr>
            <p:custDataLst>
              <p:tags r:id="rId13"/>
            </p:custDataLst>
          </p:nvPr>
        </p:nvSpPr>
        <p:spPr bwMode="auto">
          <a:xfrm>
            <a:off x="4254500" y="3439585"/>
            <a:ext cx="397933" cy="400049"/>
          </a:xfrm>
          <a:custGeom>
            <a:gdLst>
              <a:gd name="T0" fmla="*/ 135 w 162"/>
              <a:gd name="T1" fmla="*/ 135 h 162"/>
              <a:gd name="T2" fmla="*/ 135 w 162"/>
              <a:gd name="T3" fmla="*/ 27 h 162"/>
              <a:gd name="T4" fmla="*/ 81 w 162"/>
              <a:gd name="T5" fmla="*/ 0 h 162"/>
              <a:gd name="T6" fmla="*/ 162 w 162"/>
              <a:gd name="T7" fmla="*/ 81 h 162"/>
              <a:gd name="T8" fmla="*/ 81 w 162"/>
              <a:gd name="T9" fmla="*/ 162 h 162"/>
              <a:gd name="T10" fmla="*/ 81 w 162"/>
              <a:gd name="T11" fmla="*/ 147 h 162"/>
              <a:gd name="T12" fmla="*/ 146 w 162"/>
              <a:gd name="T13" fmla="*/ 81 h 162"/>
              <a:gd name="T14" fmla="*/ 111 w 162"/>
              <a:gd name="T15" fmla="*/ 23 h 162"/>
              <a:gd name="T16" fmla="*/ 101 w 162"/>
              <a:gd name="T17" fmla="*/ 36 h 162"/>
              <a:gd name="T18" fmla="*/ 122 w 162"/>
              <a:gd name="T19" fmla="*/ 56 h 162"/>
              <a:gd name="T20" fmla="*/ 115 w 162"/>
              <a:gd name="T21" fmla="*/ 115 h 162"/>
              <a:gd name="T22" fmla="*/ 81 w 162"/>
              <a:gd name="T23" fmla="*/ 134 h 162"/>
              <a:gd name="T24" fmla="*/ 133 w 162"/>
              <a:gd name="T25" fmla="*/ 81 h 162"/>
              <a:gd name="T26" fmla="*/ 107 w 162"/>
              <a:gd name="T27" fmla="*/ 36 h 162"/>
              <a:gd name="T28" fmla="*/ 133 w 162"/>
              <a:gd name="T29" fmla="*/ 49 h 162"/>
              <a:gd name="T30" fmla="*/ 124 w 162"/>
              <a:gd name="T31" fmla="*/ 124 h 162"/>
              <a:gd name="T32" fmla="*/ 81 w 162"/>
              <a:gd name="T33" fmla="*/ 147 h 162"/>
              <a:gd name="T34" fmla="*/ 88 w 162"/>
              <a:gd name="T35" fmla="*/ 83 h 162"/>
              <a:gd name="T36" fmla="*/ 90 w 162"/>
              <a:gd name="T37" fmla="*/ 12 h 162"/>
              <a:gd name="T38" fmla="*/ 81 w 162"/>
              <a:gd name="T39" fmla="*/ 9 h 162"/>
              <a:gd name="T40" fmla="*/ 85 w 162"/>
              <a:gd name="T41" fmla="*/ 14 h 162"/>
              <a:gd name="T42" fmla="*/ 81 w 162"/>
              <a:gd name="T43" fmla="*/ 79 h 162"/>
              <a:gd name="T44" fmla="*/ 81 w 162"/>
              <a:gd name="T45" fmla="*/ 5 h 162"/>
              <a:gd name="T46" fmla="*/ 5 w 162"/>
              <a:gd name="T47" fmla="*/ 81 h 162"/>
              <a:gd name="T48" fmla="*/ 81 w 162"/>
              <a:gd name="T49" fmla="*/ 157 h 162"/>
              <a:gd name="T50" fmla="*/ 24 w 162"/>
              <a:gd name="T51" fmla="*/ 139 h 162"/>
              <a:gd name="T52" fmla="*/ 24 w 162"/>
              <a:gd name="T53" fmla="*/ 24 h 162"/>
              <a:gd name="T54" fmla="*/ 81 w 162"/>
              <a:gd name="T55" fmla="*/ 5 h 162"/>
              <a:gd name="T56" fmla="*/ 74 w 162"/>
              <a:gd name="T57" fmla="*/ 9 h 162"/>
              <a:gd name="T58" fmla="*/ 72 w 162"/>
              <a:gd name="T59" fmla="*/ 81 h 162"/>
              <a:gd name="T60" fmla="*/ 81 w 162"/>
              <a:gd name="T61" fmla="*/ 83 h 162"/>
              <a:gd name="T62" fmla="*/ 77 w 162"/>
              <a:gd name="T63" fmla="*/ 79 h 162"/>
              <a:gd name="T64" fmla="*/ 81 w 162"/>
              <a:gd name="T65" fmla="*/ 14 h 162"/>
              <a:gd name="T66" fmla="*/ 81 w 162"/>
              <a:gd name="T67" fmla="*/ 129 h 162"/>
              <a:gd name="T68" fmla="*/ 33 w 162"/>
              <a:gd name="T69" fmla="*/ 81 h 162"/>
              <a:gd name="T70" fmla="*/ 40 w 162"/>
              <a:gd name="T71" fmla="*/ 56 h 162"/>
              <a:gd name="T72" fmla="*/ 61 w 162"/>
              <a:gd name="T73" fmla="*/ 36 h 162"/>
              <a:gd name="T74" fmla="*/ 51 w 162"/>
              <a:gd name="T75" fmla="*/ 23 h 162"/>
              <a:gd name="T76" fmla="*/ 16 w 162"/>
              <a:gd name="T77" fmla="*/ 81 h 162"/>
              <a:gd name="T78" fmla="*/ 81 w 162"/>
              <a:gd name="T79" fmla="*/ 147 h 162"/>
              <a:gd name="T80" fmla="*/ 38 w 162"/>
              <a:gd name="T81" fmla="*/ 124 h 162"/>
              <a:gd name="T82" fmla="*/ 29 w 162"/>
              <a:gd name="T83" fmla="*/ 49 h 162"/>
              <a:gd name="T84" fmla="*/ 55 w 162"/>
              <a:gd name="T85" fmla="*/ 36 h 162"/>
              <a:gd name="T86" fmla="*/ 36 w 162"/>
              <a:gd name="T87" fmla="*/ 54 h 162"/>
              <a:gd name="T88" fmla="*/ 44 w 162"/>
              <a:gd name="T89" fmla="*/ 118 h 162"/>
              <a:gd name="T90" fmla="*/ 81 w 162"/>
              <a:gd name="T91" fmla="*/ 129 h 16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</a:cxnLst>
            <a:rect l="0" t="0" r="r" b="b"/>
            <a:pathLst>
              <a:path w="162" h="162">
                <a:moveTo>
                  <a:pt x="81" y="157"/>
                </a:moveTo>
                <a:cubicBezTo>
                  <a:pt x="102" y="157"/>
                  <a:pt x="121" y="149"/>
                  <a:pt x="135" y="135"/>
                </a:cubicBezTo>
                <a:cubicBezTo>
                  <a:pt x="149" y="121"/>
                  <a:pt x="157" y="102"/>
                  <a:pt x="157" y="81"/>
                </a:cubicBezTo>
                <a:cubicBezTo>
                  <a:pt x="157" y="60"/>
                  <a:pt x="149" y="41"/>
                  <a:pt x="135" y="27"/>
                </a:cubicBezTo>
                <a:cubicBezTo>
                  <a:pt x="121" y="13"/>
                  <a:pt x="102" y="5"/>
                  <a:pt x="81" y="5"/>
                </a:cubicBezTo>
                <a:cubicBezTo>
                  <a:pt x="81" y="0"/>
                  <a:pt x="81" y="0"/>
                  <a:pt x="81" y="0"/>
                </a:cubicBezTo>
                <a:cubicBezTo>
                  <a:pt x="103" y="0"/>
                  <a:pt x="124" y="9"/>
                  <a:pt x="138" y="24"/>
                </a:cubicBezTo>
                <a:cubicBezTo>
                  <a:pt x="153" y="39"/>
                  <a:pt x="162" y="59"/>
                  <a:pt x="162" y="81"/>
                </a:cubicBezTo>
                <a:cubicBezTo>
                  <a:pt x="162" y="104"/>
                  <a:pt x="153" y="124"/>
                  <a:pt x="138" y="139"/>
                </a:cubicBezTo>
                <a:cubicBezTo>
                  <a:pt x="124" y="153"/>
                  <a:pt x="103" y="162"/>
                  <a:pt x="81" y="162"/>
                </a:cubicBezTo>
                <a:cubicBezTo>
                  <a:pt x="81" y="157"/>
                  <a:pt x="81" y="157"/>
                  <a:pt x="81" y="157"/>
                </a:cubicBezTo>
                <a:close/>
                <a:moveTo>
                  <a:pt x="81" y="147"/>
                </a:moveTo>
                <a:cubicBezTo>
                  <a:pt x="99" y="147"/>
                  <a:pt x="115" y="139"/>
                  <a:pt x="127" y="127"/>
                </a:cubicBezTo>
                <a:cubicBezTo>
                  <a:pt x="139" y="116"/>
                  <a:pt x="146" y="99"/>
                  <a:pt x="146" y="81"/>
                </a:cubicBezTo>
                <a:cubicBezTo>
                  <a:pt x="146" y="69"/>
                  <a:pt x="143" y="57"/>
                  <a:pt x="137" y="47"/>
                </a:cubicBezTo>
                <a:cubicBezTo>
                  <a:pt x="131" y="37"/>
                  <a:pt x="122" y="29"/>
                  <a:pt x="111" y="23"/>
                </a:cubicBezTo>
                <a:cubicBezTo>
                  <a:pt x="109" y="22"/>
                  <a:pt x="108" y="23"/>
                  <a:pt x="107" y="24"/>
                </a:cubicBezTo>
                <a:cubicBezTo>
                  <a:pt x="101" y="36"/>
                  <a:pt x="101" y="36"/>
                  <a:pt x="101" y="36"/>
                </a:cubicBezTo>
                <a:cubicBezTo>
                  <a:pt x="101" y="37"/>
                  <a:pt x="101" y="38"/>
                  <a:pt x="102" y="39"/>
                </a:cubicBezTo>
                <a:cubicBezTo>
                  <a:pt x="110" y="43"/>
                  <a:pt x="117" y="49"/>
                  <a:pt x="122" y="56"/>
                </a:cubicBezTo>
                <a:cubicBezTo>
                  <a:pt x="126" y="64"/>
                  <a:pt x="128" y="72"/>
                  <a:pt x="128" y="81"/>
                </a:cubicBezTo>
                <a:cubicBezTo>
                  <a:pt x="128" y="94"/>
                  <a:pt x="123" y="106"/>
                  <a:pt x="115" y="115"/>
                </a:cubicBezTo>
                <a:cubicBezTo>
                  <a:pt x="106" y="123"/>
                  <a:pt x="94" y="129"/>
                  <a:pt x="81" y="129"/>
                </a:cubicBezTo>
                <a:cubicBezTo>
                  <a:pt x="81" y="134"/>
                  <a:pt x="81" y="134"/>
                  <a:pt x="81" y="134"/>
                </a:cubicBezTo>
                <a:cubicBezTo>
                  <a:pt x="95" y="134"/>
                  <a:pt x="108" y="128"/>
                  <a:pt x="118" y="118"/>
                </a:cubicBezTo>
                <a:cubicBezTo>
                  <a:pt x="127" y="109"/>
                  <a:pt x="133" y="96"/>
                  <a:pt x="133" y="81"/>
                </a:cubicBezTo>
                <a:cubicBezTo>
                  <a:pt x="133" y="71"/>
                  <a:pt x="131" y="62"/>
                  <a:pt x="126" y="54"/>
                </a:cubicBezTo>
                <a:cubicBezTo>
                  <a:pt x="121" y="46"/>
                  <a:pt x="115" y="40"/>
                  <a:pt x="107" y="36"/>
                </a:cubicBezTo>
                <a:cubicBezTo>
                  <a:pt x="110" y="28"/>
                  <a:pt x="110" y="28"/>
                  <a:pt x="110" y="28"/>
                </a:cubicBezTo>
                <a:cubicBezTo>
                  <a:pt x="120" y="33"/>
                  <a:pt x="127" y="41"/>
                  <a:pt x="133" y="49"/>
                </a:cubicBezTo>
                <a:cubicBezTo>
                  <a:pt x="138" y="59"/>
                  <a:pt x="142" y="70"/>
                  <a:pt x="142" y="81"/>
                </a:cubicBezTo>
                <a:cubicBezTo>
                  <a:pt x="142" y="98"/>
                  <a:pt x="135" y="113"/>
                  <a:pt x="124" y="124"/>
                </a:cubicBezTo>
                <a:cubicBezTo>
                  <a:pt x="113" y="135"/>
                  <a:pt x="98" y="142"/>
                  <a:pt x="81" y="142"/>
                </a:cubicBezTo>
                <a:cubicBezTo>
                  <a:pt x="81" y="147"/>
                  <a:pt x="81" y="147"/>
                  <a:pt x="81" y="147"/>
                </a:cubicBezTo>
                <a:close/>
                <a:moveTo>
                  <a:pt x="81" y="83"/>
                </a:moveTo>
                <a:cubicBezTo>
                  <a:pt x="88" y="83"/>
                  <a:pt x="88" y="83"/>
                  <a:pt x="88" y="83"/>
                </a:cubicBezTo>
                <a:cubicBezTo>
                  <a:pt x="89" y="83"/>
                  <a:pt x="90" y="82"/>
                  <a:pt x="90" y="81"/>
                </a:cubicBezTo>
                <a:cubicBezTo>
                  <a:pt x="90" y="12"/>
                  <a:pt x="90" y="12"/>
                  <a:pt x="90" y="12"/>
                </a:cubicBezTo>
                <a:cubicBezTo>
                  <a:pt x="90" y="10"/>
                  <a:pt x="89" y="9"/>
                  <a:pt x="88" y="9"/>
                </a:cubicBezTo>
                <a:cubicBezTo>
                  <a:pt x="81" y="9"/>
                  <a:pt x="81" y="9"/>
                  <a:pt x="81" y="9"/>
                </a:cubicBezTo>
                <a:cubicBezTo>
                  <a:pt x="81" y="14"/>
                  <a:pt x="81" y="14"/>
                  <a:pt x="81" y="14"/>
                </a:cubicBezTo>
                <a:cubicBezTo>
                  <a:pt x="85" y="14"/>
                  <a:pt x="85" y="14"/>
                  <a:pt x="85" y="14"/>
                </a:cubicBezTo>
                <a:cubicBezTo>
                  <a:pt x="85" y="79"/>
                  <a:pt x="85" y="79"/>
                  <a:pt x="85" y="79"/>
                </a:cubicBezTo>
                <a:cubicBezTo>
                  <a:pt x="81" y="79"/>
                  <a:pt x="81" y="79"/>
                  <a:pt x="81" y="79"/>
                </a:cubicBezTo>
                <a:lnTo>
                  <a:pt x="81" y="83"/>
                </a:lnTo>
                <a:close/>
                <a:moveTo>
                  <a:pt x="81" y="5"/>
                </a:moveTo>
                <a:cubicBezTo>
                  <a:pt x="60" y="5"/>
                  <a:pt x="41" y="13"/>
                  <a:pt x="27" y="27"/>
                </a:cubicBezTo>
                <a:cubicBezTo>
                  <a:pt x="13" y="41"/>
                  <a:pt x="5" y="60"/>
                  <a:pt x="5" y="81"/>
                </a:cubicBezTo>
                <a:cubicBezTo>
                  <a:pt x="5" y="102"/>
                  <a:pt x="13" y="121"/>
                  <a:pt x="27" y="135"/>
                </a:cubicBezTo>
                <a:cubicBezTo>
                  <a:pt x="41" y="149"/>
                  <a:pt x="60" y="157"/>
                  <a:pt x="81" y="157"/>
                </a:cubicBezTo>
                <a:cubicBezTo>
                  <a:pt x="81" y="162"/>
                  <a:pt x="81" y="162"/>
                  <a:pt x="81" y="162"/>
                </a:cubicBezTo>
                <a:cubicBezTo>
                  <a:pt x="59" y="162"/>
                  <a:pt x="38" y="153"/>
                  <a:pt x="24" y="139"/>
                </a:cubicBezTo>
                <a:cubicBezTo>
                  <a:pt x="9" y="124"/>
                  <a:pt x="0" y="104"/>
                  <a:pt x="0" y="81"/>
                </a:cubicBezTo>
                <a:cubicBezTo>
                  <a:pt x="0" y="59"/>
                  <a:pt x="9" y="39"/>
                  <a:pt x="24" y="24"/>
                </a:cubicBezTo>
                <a:cubicBezTo>
                  <a:pt x="38" y="9"/>
                  <a:pt x="59" y="0"/>
                  <a:pt x="81" y="0"/>
                </a:cubicBezTo>
                <a:cubicBezTo>
                  <a:pt x="81" y="5"/>
                  <a:pt x="81" y="5"/>
                  <a:pt x="81" y="5"/>
                </a:cubicBezTo>
                <a:close/>
                <a:moveTo>
                  <a:pt x="81" y="9"/>
                </a:moveTo>
                <a:cubicBezTo>
                  <a:pt x="74" y="9"/>
                  <a:pt x="74" y="9"/>
                  <a:pt x="74" y="9"/>
                </a:cubicBezTo>
                <a:cubicBezTo>
                  <a:pt x="73" y="9"/>
                  <a:pt x="72" y="10"/>
                  <a:pt x="72" y="12"/>
                </a:cubicBezTo>
                <a:cubicBezTo>
                  <a:pt x="72" y="81"/>
                  <a:pt x="72" y="81"/>
                  <a:pt x="72" y="81"/>
                </a:cubicBezTo>
                <a:cubicBezTo>
                  <a:pt x="72" y="82"/>
                  <a:pt x="73" y="83"/>
                  <a:pt x="74" y="83"/>
                </a:cubicBezTo>
                <a:cubicBezTo>
                  <a:pt x="81" y="83"/>
                  <a:pt x="81" y="83"/>
                  <a:pt x="81" y="83"/>
                </a:cubicBezTo>
                <a:cubicBezTo>
                  <a:pt x="81" y="79"/>
                  <a:pt x="81" y="79"/>
                  <a:pt x="81" y="79"/>
                </a:cubicBezTo>
                <a:cubicBezTo>
                  <a:pt x="77" y="79"/>
                  <a:pt x="77" y="79"/>
                  <a:pt x="77" y="79"/>
                </a:cubicBezTo>
                <a:cubicBezTo>
                  <a:pt x="77" y="14"/>
                  <a:pt x="77" y="14"/>
                  <a:pt x="77" y="14"/>
                </a:cubicBezTo>
                <a:cubicBezTo>
                  <a:pt x="81" y="14"/>
                  <a:pt x="81" y="14"/>
                  <a:pt x="81" y="14"/>
                </a:cubicBezTo>
                <a:cubicBezTo>
                  <a:pt x="81" y="9"/>
                  <a:pt x="81" y="9"/>
                  <a:pt x="81" y="9"/>
                </a:cubicBezTo>
                <a:close/>
                <a:moveTo>
                  <a:pt x="81" y="129"/>
                </a:moveTo>
                <a:cubicBezTo>
                  <a:pt x="68" y="129"/>
                  <a:pt x="56" y="123"/>
                  <a:pt x="47" y="115"/>
                </a:cubicBezTo>
                <a:cubicBezTo>
                  <a:pt x="39" y="106"/>
                  <a:pt x="33" y="94"/>
                  <a:pt x="33" y="81"/>
                </a:cubicBezTo>
                <a:cubicBezTo>
                  <a:pt x="33" y="72"/>
                  <a:pt x="36" y="64"/>
                  <a:pt x="40" y="56"/>
                </a:cubicBezTo>
                <a:cubicBezTo>
                  <a:pt x="40" y="56"/>
                  <a:pt x="40" y="56"/>
                  <a:pt x="40" y="56"/>
                </a:cubicBezTo>
                <a:cubicBezTo>
                  <a:pt x="45" y="49"/>
                  <a:pt x="51" y="43"/>
                  <a:pt x="60" y="39"/>
                </a:cubicBezTo>
                <a:cubicBezTo>
                  <a:pt x="61" y="38"/>
                  <a:pt x="61" y="37"/>
                  <a:pt x="61" y="36"/>
                </a:cubicBezTo>
                <a:cubicBezTo>
                  <a:pt x="55" y="24"/>
                  <a:pt x="55" y="24"/>
                  <a:pt x="55" y="24"/>
                </a:cubicBezTo>
                <a:cubicBezTo>
                  <a:pt x="54" y="23"/>
                  <a:pt x="53" y="22"/>
                  <a:pt x="51" y="23"/>
                </a:cubicBezTo>
                <a:cubicBezTo>
                  <a:pt x="40" y="29"/>
                  <a:pt x="31" y="37"/>
                  <a:pt x="25" y="47"/>
                </a:cubicBezTo>
                <a:cubicBezTo>
                  <a:pt x="19" y="57"/>
                  <a:pt x="16" y="69"/>
                  <a:pt x="16" y="81"/>
                </a:cubicBezTo>
                <a:cubicBezTo>
                  <a:pt x="16" y="99"/>
                  <a:pt x="23" y="116"/>
                  <a:pt x="35" y="127"/>
                </a:cubicBezTo>
                <a:cubicBezTo>
                  <a:pt x="47" y="139"/>
                  <a:pt x="63" y="147"/>
                  <a:pt x="81" y="147"/>
                </a:cubicBezTo>
                <a:cubicBezTo>
                  <a:pt x="81" y="142"/>
                  <a:pt x="81" y="142"/>
                  <a:pt x="81" y="142"/>
                </a:cubicBezTo>
                <a:cubicBezTo>
                  <a:pt x="64" y="142"/>
                  <a:pt x="49" y="135"/>
                  <a:pt x="38" y="124"/>
                </a:cubicBezTo>
                <a:cubicBezTo>
                  <a:pt x="27" y="113"/>
                  <a:pt x="20" y="98"/>
                  <a:pt x="20" y="81"/>
                </a:cubicBezTo>
                <a:cubicBezTo>
                  <a:pt x="20" y="70"/>
                  <a:pt x="24" y="59"/>
                  <a:pt x="29" y="49"/>
                </a:cubicBezTo>
                <a:cubicBezTo>
                  <a:pt x="35" y="41"/>
                  <a:pt x="42" y="33"/>
                  <a:pt x="52" y="28"/>
                </a:cubicBezTo>
                <a:cubicBezTo>
                  <a:pt x="55" y="36"/>
                  <a:pt x="55" y="36"/>
                  <a:pt x="55" y="36"/>
                </a:cubicBezTo>
                <a:cubicBezTo>
                  <a:pt x="47" y="40"/>
                  <a:pt x="41" y="46"/>
                  <a:pt x="36" y="54"/>
                </a:cubicBezTo>
                <a:cubicBezTo>
                  <a:pt x="36" y="54"/>
                  <a:pt x="36" y="54"/>
                  <a:pt x="36" y="54"/>
                </a:cubicBezTo>
                <a:cubicBezTo>
                  <a:pt x="31" y="62"/>
                  <a:pt x="29" y="71"/>
                  <a:pt x="29" y="81"/>
                </a:cubicBezTo>
                <a:cubicBezTo>
                  <a:pt x="29" y="96"/>
                  <a:pt x="35" y="109"/>
                  <a:pt x="44" y="118"/>
                </a:cubicBezTo>
                <a:cubicBezTo>
                  <a:pt x="53" y="128"/>
                  <a:pt x="67" y="134"/>
                  <a:pt x="81" y="134"/>
                </a:cubicBezTo>
                <a:lnTo>
                  <a:pt x="81" y="129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lIns="91438" tIns="45719" rIns="91438" bIns="45719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spcBef>
                <a:spcPct val="0"/>
              </a:spcBef>
              <a:spcAft>
                <a:spcPct val="0"/>
              </a:spcAft>
              <a:defRPr/>
            </a:pPr>
            <a:endParaRPr lang="id-ID" sz="1400"/>
          </a:p>
        </p:txBody>
      </p:sp>
      <p:sp>
        <p:nvSpPr>
          <p:cNvPr id="605" name="Freeform 28"/>
          <p:cNvSpPr>
            <a:spLocks noEditPoints="1"/>
          </p:cNvSpPr>
          <p:nvPr>
            <p:custDataLst>
              <p:tags r:id="rId14"/>
            </p:custDataLst>
          </p:nvPr>
        </p:nvSpPr>
        <p:spPr bwMode="auto">
          <a:xfrm>
            <a:off x="2537884" y="3371851"/>
            <a:ext cx="448733" cy="550333"/>
          </a:xfrm>
          <a:custGeom>
            <a:gdLst>
              <a:gd name="T0" fmla="*/ 171 w 182"/>
              <a:gd name="T1" fmla="*/ 218 h 223"/>
              <a:gd name="T2" fmla="*/ 120 w 182"/>
              <a:gd name="T3" fmla="*/ 125 h 223"/>
              <a:gd name="T4" fmla="*/ 104 w 182"/>
              <a:gd name="T5" fmla="*/ 74 h 223"/>
              <a:gd name="T6" fmla="*/ 129 w 182"/>
              <a:gd name="T7" fmla="*/ 127 h 223"/>
              <a:gd name="T8" fmla="*/ 182 w 182"/>
              <a:gd name="T9" fmla="*/ 221 h 223"/>
              <a:gd name="T10" fmla="*/ 125 w 182"/>
              <a:gd name="T11" fmla="*/ 206 h 223"/>
              <a:gd name="T12" fmla="*/ 112 w 182"/>
              <a:gd name="T13" fmla="*/ 190 h 223"/>
              <a:gd name="T14" fmla="*/ 106 w 182"/>
              <a:gd name="T15" fmla="*/ 185 h 223"/>
              <a:gd name="T16" fmla="*/ 107 w 182"/>
              <a:gd name="T17" fmla="*/ 170 h 223"/>
              <a:gd name="T18" fmla="*/ 106 w 182"/>
              <a:gd name="T19" fmla="*/ 151 h 223"/>
              <a:gd name="T20" fmla="*/ 104 w 182"/>
              <a:gd name="T21" fmla="*/ 167 h 223"/>
              <a:gd name="T22" fmla="*/ 91 w 182"/>
              <a:gd name="T23" fmla="*/ 201 h 223"/>
              <a:gd name="T24" fmla="*/ 104 w 182"/>
              <a:gd name="T25" fmla="*/ 74 h 223"/>
              <a:gd name="T26" fmla="*/ 91 w 182"/>
              <a:gd name="T27" fmla="*/ 0 h 223"/>
              <a:gd name="T28" fmla="*/ 102 w 182"/>
              <a:gd name="T29" fmla="*/ 35 h 223"/>
              <a:gd name="T30" fmla="*/ 103 w 182"/>
              <a:gd name="T31" fmla="*/ 141 h 223"/>
              <a:gd name="T32" fmla="*/ 99 w 182"/>
              <a:gd name="T33" fmla="*/ 139 h 223"/>
              <a:gd name="T34" fmla="*/ 102 w 182"/>
              <a:gd name="T35" fmla="*/ 127 h 223"/>
              <a:gd name="T36" fmla="*/ 97 w 182"/>
              <a:gd name="T37" fmla="*/ 157 h 223"/>
              <a:gd name="T38" fmla="*/ 103 w 182"/>
              <a:gd name="T39" fmla="*/ 157 h 223"/>
              <a:gd name="T40" fmla="*/ 91 w 182"/>
              <a:gd name="T41" fmla="*/ 170 h 223"/>
              <a:gd name="T42" fmla="*/ 104 w 182"/>
              <a:gd name="T43" fmla="*/ 176 h 223"/>
              <a:gd name="T44" fmla="*/ 104 w 182"/>
              <a:gd name="T45" fmla="*/ 185 h 223"/>
              <a:gd name="T46" fmla="*/ 97 w 182"/>
              <a:gd name="T47" fmla="*/ 108 h 223"/>
              <a:gd name="T48" fmla="*/ 91 w 182"/>
              <a:gd name="T49" fmla="*/ 100 h 223"/>
              <a:gd name="T50" fmla="*/ 91 w 182"/>
              <a:gd name="T51" fmla="*/ 201 h 223"/>
              <a:gd name="T52" fmla="*/ 78 w 182"/>
              <a:gd name="T53" fmla="*/ 201 h 223"/>
              <a:gd name="T54" fmla="*/ 85 w 182"/>
              <a:gd name="T55" fmla="*/ 38 h 223"/>
              <a:gd name="T56" fmla="*/ 82 w 182"/>
              <a:gd name="T57" fmla="*/ 33 h 223"/>
              <a:gd name="T58" fmla="*/ 91 w 182"/>
              <a:gd name="T59" fmla="*/ 17 h 223"/>
              <a:gd name="T60" fmla="*/ 87 w 182"/>
              <a:gd name="T61" fmla="*/ 111 h 223"/>
              <a:gd name="T62" fmla="*/ 90 w 182"/>
              <a:gd name="T63" fmla="*/ 106 h 223"/>
              <a:gd name="T64" fmla="*/ 91 w 182"/>
              <a:gd name="T65" fmla="*/ 130 h 223"/>
              <a:gd name="T66" fmla="*/ 91 w 182"/>
              <a:gd name="T67" fmla="*/ 153 h 223"/>
              <a:gd name="T68" fmla="*/ 78 w 182"/>
              <a:gd name="T69" fmla="*/ 139 h 223"/>
              <a:gd name="T70" fmla="*/ 91 w 182"/>
              <a:gd name="T71" fmla="*/ 125 h 223"/>
              <a:gd name="T72" fmla="*/ 89 w 182"/>
              <a:gd name="T73" fmla="*/ 165 h 223"/>
              <a:gd name="T74" fmla="*/ 78 w 182"/>
              <a:gd name="T75" fmla="*/ 190 h 223"/>
              <a:gd name="T76" fmla="*/ 85 w 182"/>
              <a:gd name="T77" fmla="*/ 160 h 223"/>
              <a:gd name="T78" fmla="*/ 79 w 182"/>
              <a:gd name="T79" fmla="*/ 151 h 223"/>
              <a:gd name="T80" fmla="*/ 78 w 182"/>
              <a:gd name="T81" fmla="*/ 160 h 223"/>
              <a:gd name="T82" fmla="*/ 56 w 182"/>
              <a:gd name="T83" fmla="*/ 201 h 223"/>
              <a:gd name="T84" fmla="*/ 40 w 182"/>
              <a:gd name="T85" fmla="*/ 222 h 223"/>
              <a:gd name="T86" fmla="*/ 1 w 182"/>
              <a:gd name="T87" fmla="*/ 218 h 223"/>
              <a:gd name="T88" fmla="*/ 53 w 182"/>
              <a:gd name="T89" fmla="*/ 109 h 223"/>
              <a:gd name="T90" fmla="*/ 70 w 182"/>
              <a:gd name="T91" fmla="*/ 109 h 223"/>
              <a:gd name="T92" fmla="*/ 62 w 182"/>
              <a:gd name="T93" fmla="*/ 125 h 223"/>
              <a:gd name="T94" fmla="*/ 78 w 182"/>
              <a:gd name="T95" fmla="*/ 139 h 223"/>
              <a:gd name="T96" fmla="*/ 78 w 182"/>
              <a:gd name="T97" fmla="*/ 151 h 223"/>
              <a:gd name="T98" fmla="*/ 72 w 182"/>
              <a:gd name="T99" fmla="*/ 170 h 223"/>
              <a:gd name="T100" fmla="*/ 78 w 182"/>
              <a:gd name="T101" fmla="*/ 160 h 223"/>
              <a:gd name="T102" fmla="*/ 70 w 182"/>
              <a:gd name="T103" fmla="*/ 190 h 223"/>
              <a:gd name="T104" fmla="*/ 78 w 182"/>
              <a:gd name="T105" fmla="*/ 176 h 22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</a:cxnLst>
            <a:rect l="0" t="0" r="r" b="b"/>
            <a:pathLst>
              <a:path w="182" h="223">
                <a:moveTo>
                  <a:pt x="104" y="201"/>
                </a:moveTo>
                <a:cubicBezTo>
                  <a:pt x="126" y="201"/>
                  <a:pt x="126" y="201"/>
                  <a:pt x="126" y="201"/>
                </a:cubicBezTo>
                <a:cubicBezTo>
                  <a:pt x="127" y="201"/>
                  <a:pt x="128" y="201"/>
                  <a:pt x="128" y="202"/>
                </a:cubicBezTo>
                <a:cubicBezTo>
                  <a:pt x="145" y="218"/>
                  <a:pt x="145" y="218"/>
                  <a:pt x="145" y="218"/>
                </a:cubicBezTo>
                <a:cubicBezTo>
                  <a:pt x="171" y="218"/>
                  <a:pt x="171" y="218"/>
                  <a:pt x="171" y="218"/>
                </a:cubicBezTo>
                <a:cubicBezTo>
                  <a:pt x="161" y="211"/>
                  <a:pt x="152" y="201"/>
                  <a:pt x="145" y="189"/>
                </a:cubicBezTo>
                <a:cubicBezTo>
                  <a:pt x="133" y="171"/>
                  <a:pt x="125" y="149"/>
                  <a:pt x="118" y="128"/>
                </a:cubicBezTo>
                <a:cubicBezTo>
                  <a:pt x="117" y="127"/>
                  <a:pt x="118" y="125"/>
                  <a:pt x="119" y="125"/>
                </a:cubicBezTo>
                <a:cubicBezTo>
                  <a:pt x="120" y="125"/>
                  <a:pt x="120" y="125"/>
                  <a:pt x="120" y="125"/>
                </a:cubicBezTo>
                <a:cubicBezTo>
                  <a:pt x="120" y="125"/>
                  <a:pt x="120" y="125"/>
                  <a:pt x="120" y="125"/>
                </a:cubicBezTo>
                <a:cubicBezTo>
                  <a:pt x="124" y="125"/>
                  <a:pt x="124" y="125"/>
                  <a:pt x="124" y="125"/>
                </a:cubicBezTo>
                <a:cubicBezTo>
                  <a:pt x="124" y="111"/>
                  <a:pt x="124" y="111"/>
                  <a:pt x="124" y="111"/>
                </a:cubicBezTo>
                <a:cubicBezTo>
                  <a:pt x="115" y="111"/>
                  <a:pt x="115" y="111"/>
                  <a:pt x="115" y="111"/>
                </a:cubicBezTo>
                <a:cubicBezTo>
                  <a:pt x="113" y="111"/>
                  <a:pt x="113" y="110"/>
                  <a:pt x="112" y="109"/>
                </a:cubicBezTo>
                <a:cubicBezTo>
                  <a:pt x="109" y="96"/>
                  <a:pt x="106" y="84"/>
                  <a:pt x="104" y="74"/>
                </a:cubicBezTo>
                <a:cubicBezTo>
                  <a:pt x="104" y="46"/>
                  <a:pt x="104" y="46"/>
                  <a:pt x="104" y="46"/>
                </a:cubicBezTo>
                <a:cubicBezTo>
                  <a:pt x="106" y="58"/>
                  <a:pt x="110" y="81"/>
                  <a:pt x="116" y="106"/>
                </a:cubicBezTo>
                <a:cubicBezTo>
                  <a:pt x="126" y="106"/>
                  <a:pt x="126" y="106"/>
                  <a:pt x="126" y="106"/>
                </a:cubicBezTo>
                <a:cubicBezTo>
                  <a:pt x="128" y="106"/>
                  <a:pt x="129" y="107"/>
                  <a:pt x="129" y="109"/>
                </a:cubicBezTo>
                <a:cubicBezTo>
                  <a:pt x="129" y="127"/>
                  <a:pt x="129" y="127"/>
                  <a:pt x="129" y="127"/>
                </a:cubicBezTo>
                <a:cubicBezTo>
                  <a:pt x="129" y="128"/>
                  <a:pt x="128" y="130"/>
                  <a:pt x="126" y="130"/>
                </a:cubicBezTo>
                <a:cubicBezTo>
                  <a:pt x="123" y="130"/>
                  <a:pt x="123" y="130"/>
                  <a:pt x="123" y="130"/>
                </a:cubicBezTo>
                <a:cubicBezTo>
                  <a:pt x="130" y="150"/>
                  <a:pt x="138" y="170"/>
                  <a:pt x="149" y="186"/>
                </a:cubicBezTo>
                <a:cubicBezTo>
                  <a:pt x="158" y="200"/>
                  <a:pt x="168" y="212"/>
                  <a:pt x="181" y="218"/>
                </a:cubicBezTo>
                <a:cubicBezTo>
                  <a:pt x="181" y="219"/>
                  <a:pt x="182" y="220"/>
                  <a:pt x="182" y="221"/>
                </a:cubicBezTo>
                <a:cubicBezTo>
                  <a:pt x="182" y="222"/>
                  <a:pt x="181" y="223"/>
                  <a:pt x="179" y="223"/>
                </a:cubicBezTo>
                <a:cubicBezTo>
                  <a:pt x="144" y="223"/>
                  <a:pt x="144" y="223"/>
                  <a:pt x="144" y="223"/>
                </a:cubicBezTo>
                <a:cubicBezTo>
                  <a:pt x="144" y="223"/>
                  <a:pt x="144" y="223"/>
                  <a:pt x="144" y="223"/>
                </a:cubicBezTo>
                <a:cubicBezTo>
                  <a:pt x="144" y="223"/>
                  <a:pt x="143" y="223"/>
                  <a:pt x="143" y="222"/>
                </a:cubicBezTo>
                <a:cubicBezTo>
                  <a:pt x="125" y="206"/>
                  <a:pt x="125" y="206"/>
                  <a:pt x="125" y="206"/>
                </a:cubicBezTo>
                <a:cubicBezTo>
                  <a:pt x="104" y="206"/>
                  <a:pt x="104" y="206"/>
                  <a:pt x="104" y="206"/>
                </a:cubicBezTo>
                <a:cubicBezTo>
                  <a:pt x="104" y="201"/>
                  <a:pt x="104" y="201"/>
                  <a:pt x="104" y="201"/>
                </a:cubicBezTo>
                <a:close/>
                <a:moveTo>
                  <a:pt x="104" y="190"/>
                </a:moveTo>
                <a:cubicBezTo>
                  <a:pt x="112" y="190"/>
                  <a:pt x="112" y="190"/>
                  <a:pt x="112" y="190"/>
                </a:cubicBezTo>
                <a:cubicBezTo>
                  <a:pt x="112" y="190"/>
                  <a:pt x="112" y="190"/>
                  <a:pt x="112" y="190"/>
                </a:cubicBezTo>
                <a:cubicBezTo>
                  <a:pt x="113" y="190"/>
                  <a:pt x="113" y="189"/>
                  <a:pt x="114" y="189"/>
                </a:cubicBezTo>
                <a:cubicBezTo>
                  <a:pt x="115" y="188"/>
                  <a:pt x="115" y="187"/>
                  <a:pt x="114" y="186"/>
                </a:cubicBezTo>
                <a:cubicBezTo>
                  <a:pt x="104" y="176"/>
                  <a:pt x="104" y="176"/>
                  <a:pt x="104" y="176"/>
                </a:cubicBezTo>
                <a:cubicBezTo>
                  <a:pt x="104" y="183"/>
                  <a:pt x="104" y="183"/>
                  <a:pt x="104" y="183"/>
                </a:cubicBezTo>
                <a:cubicBezTo>
                  <a:pt x="106" y="185"/>
                  <a:pt x="106" y="185"/>
                  <a:pt x="106" y="185"/>
                </a:cubicBezTo>
                <a:cubicBezTo>
                  <a:pt x="104" y="185"/>
                  <a:pt x="104" y="185"/>
                  <a:pt x="104" y="185"/>
                </a:cubicBezTo>
                <a:cubicBezTo>
                  <a:pt x="104" y="190"/>
                  <a:pt x="104" y="190"/>
                  <a:pt x="104" y="190"/>
                </a:cubicBezTo>
                <a:close/>
                <a:moveTo>
                  <a:pt x="104" y="167"/>
                </a:moveTo>
                <a:cubicBezTo>
                  <a:pt x="107" y="170"/>
                  <a:pt x="107" y="170"/>
                  <a:pt x="107" y="170"/>
                </a:cubicBezTo>
                <a:cubicBezTo>
                  <a:pt x="107" y="170"/>
                  <a:pt x="107" y="170"/>
                  <a:pt x="107" y="170"/>
                </a:cubicBezTo>
                <a:cubicBezTo>
                  <a:pt x="108" y="170"/>
                  <a:pt x="109" y="170"/>
                  <a:pt x="109" y="170"/>
                </a:cubicBezTo>
                <a:cubicBezTo>
                  <a:pt x="111" y="170"/>
                  <a:pt x="111" y="168"/>
                  <a:pt x="111" y="167"/>
                </a:cubicBezTo>
                <a:cubicBezTo>
                  <a:pt x="110" y="165"/>
                  <a:pt x="110" y="162"/>
                  <a:pt x="109" y="160"/>
                </a:cubicBezTo>
                <a:cubicBezTo>
                  <a:pt x="108" y="157"/>
                  <a:pt x="108" y="155"/>
                  <a:pt x="107" y="152"/>
                </a:cubicBezTo>
                <a:cubicBezTo>
                  <a:pt x="107" y="152"/>
                  <a:pt x="107" y="151"/>
                  <a:pt x="106" y="151"/>
                </a:cubicBezTo>
                <a:cubicBezTo>
                  <a:pt x="106" y="150"/>
                  <a:pt x="105" y="150"/>
                  <a:pt x="104" y="151"/>
                </a:cubicBezTo>
                <a:cubicBezTo>
                  <a:pt x="104" y="160"/>
                  <a:pt x="104" y="160"/>
                  <a:pt x="104" y="160"/>
                </a:cubicBezTo>
                <a:cubicBezTo>
                  <a:pt x="104" y="160"/>
                  <a:pt x="104" y="160"/>
                  <a:pt x="104" y="160"/>
                </a:cubicBezTo>
                <a:cubicBezTo>
                  <a:pt x="104" y="160"/>
                  <a:pt x="104" y="160"/>
                  <a:pt x="104" y="160"/>
                </a:cubicBezTo>
                <a:cubicBezTo>
                  <a:pt x="104" y="167"/>
                  <a:pt x="104" y="167"/>
                  <a:pt x="104" y="167"/>
                </a:cubicBezTo>
                <a:close/>
                <a:moveTo>
                  <a:pt x="104" y="141"/>
                </a:moveTo>
                <a:cubicBezTo>
                  <a:pt x="104" y="140"/>
                  <a:pt x="104" y="140"/>
                  <a:pt x="104" y="139"/>
                </a:cubicBezTo>
                <a:cubicBezTo>
                  <a:pt x="104" y="138"/>
                  <a:pt x="104" y="138"/>
                  <a:pt x="104" y="138"/>
                </a:cubicBezTo>
                <a:lnTo>
                  <a:pt x="104" y="141"/>
                </a:lnTo>
                <a:close/>
                <a:moveTo>
                  <a:pt x="91" y="201"/>
                </a:moveTo>
                <a:cubicBezTo>
                  <a:pt x="104" y="201"/>
                  <a:pt x="104" y="201"/>
                  <a:pt x="104" y="201"/>
                </a:cubicBezTo>
                <a:cubicBezTo>
                  <a:pt x="104" y="206"/>
                  <a:pt x="104" y="206"/>
                  <a:pt x="104" y="206"/>
                </a:cubicBezTo>
                <a:cubicBezTo>
                  <a:pt x="91" y="206"/>
                  <a:pt x="91" y="206"/>
                  <a:pt x="91" y="206"/>
                </a:cubicBezTo>
                <a:cubicBezTo>
                  <a:pt x="91" y="201"/>
                  <a:pt x="91" y="201"/>
                  <a:pt x="91" y="201"/>
                </a:cubicBezTo>
                <a:close/>
                <a:moveTo>
                  <a:pt x="104" y="74"/>
                </a:moveTo>
                <a:cubicBezTo>
                  <a:pt x="100" y="56"/>
                  <a:pt x="99" y="43"/>
                  <a:pt x="98" y="38"/>
                </a:cubicBezTo>
                <a:cubicBezTo>
                  <a:pt x="97" y="38"/>
                  <a:pt x="97" y="38"/>
                  <a:pt x="97" y="38"/>
                </a:cubicBezTo>
                <a:cubicBezTo>
                  <a:pt x="95" y="38"/>
                  <a:pt x="94" y="37"/>
                  <a:pt x="94" y="36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0"/>
                  <a:pt x="91" y="0"/>
                  <a:pt x="91" y="0"/>
                </a:cubicBezTo>
                <a:cubicBezTo>
                  <a:pt x="92" y="0"/>
                  <a:pt x="93" y="1"/>
                  <a:pt x="93" y="2"/>
                </a:cubicBezTo>
                <a:cubicBezTo>
                  <a:pt x="99" y="33"/>
                  <a:pt x="99" y="33"/>
                  <a:pt x="99" y="33"/>
                </a:cubicBezTo>
                <a:cubicBezTo>
                  <a:pt x="100" y="33"/>
                  <a:pt x="100" y="33"/>
                  <a:pt x="100" y="33"/>
                </a:cubicBezTo>
                <a:cubicBezTo>
                  <a:pt x="100" y="33"/>
                  <a:pt x="100" y="33"/>
                  <a:pt x="100" y="33"/>
                </a:cubicBezTo>
                <a:cubicBezTo>
                  <a:pt x="101" y="33"/>
                  <a:pt x="102" y="34"/>
                  <a:pt x="102" y="35"/>
                </a:cubicBezTo>
                <a:cubicBezTo>
                  <a:pt x="102" y="35"/>
                  <a:pt x="103" y="39"/>
                  <a:pt x="104" y="46"/>
                </a:cubicBezTo>
                <a:cubicBezTo>
                  <a:pt x="104" y="74"/>
                  <a:pt x="104" y="74"/>
                  <a:pt x="104" y="74"/>
                </a:cubicBezTo>
                <a:close/>
                <a:moveTo>
                  <a:pt x="104" y="138"/>
                </a:moveTo>
                <a:cubicBezTo>
                  <a:pt x="104" y="141"/>
                  <a:pt x="104" y="141"/>
                  <a:pt x="104" y="141"/>
                </a:cubicBezTo>
                <a:cubicBezTo>
                  <a:pt x="104" y="141"/>
                  <a:pt x="104" y="141"/>
                  <a:pt x="103" y="141"/>
                </a:cubicBezTo>
                <a:cubicBezTo>
                  <a:pt x="103" y="141"/>
                  <a:pt x="103" y="141"/>
                  <a:pt x="103" y="141"/>
                </a:cubicBezTo>
                <a:cubicBezTo>
                  <a:pt x="93" y="152"/>
                  <a:pt x="93" y="152"/>
                  <a:pt x="93" y="152"/>
                </a:cubicBezTo>
                <a:cubicBezTo>
                  <a:pt x="92" y="152"/>
                  <a:pt x="92" y="153"/>
                  <a:pt x="91" y="153"/>
                </a:cubicBezTo>
                <a:cubicBezTo>
                  <a:pt x="91" y="147"/>
                  <a:pt x="91" y="147"/>
                  <a:pt x="91" y="147"/>
                </a:cubicBezTo>
                <a:cubicBezTo>
                  <a:pt x="99" y="139"/>
                  <a:pt x="99" y="139"/>
                  <a:pt x="99" y="139"/>
                </a:cubicBezTo>
                <a:cubicBezTo>
                  <a:pt x="98" y="135"/>
                  <a:pt x="98" y="132"/>
                  <a:pt x="97" y="130"/>
                </a:cubicBezTo>
                <a:cubicBezTo>
                  <a:pt x="91" y="130"/>
                  <a:pt x="91" y="130"/>
                  <a:pt x="91" y="130"/>
                </a:cubicBezTo>
                <a:cubicBezTo>
                  <a:pt x="91" y="125"/>
                  <a:pt x="91" y="125"/>
                  <a:pt x="91" y="125"/>
                </a:cubicBezTo>
                <a:cubicBezTo>
                  <a:pt x="99" y="125"/>
                  <a:pt x="99" y="125"/>
                  <a:pt x="99" y="125"/>
                </a:cubicBezTo>
                <a:cubicBezTo>
                  <a:pt x="100" y="125"/>
                  <a:pt x="101" y="126"/>
                  <a:pt x="102" y="127"/>
                </a:cubicBezTo>
                <a:cubicBezTo>
                  <a:pt x="102" y="127"/>
                  <a:pt x="103" y="132"/>
                  <a:pt x="104" y="138"/>
                </a:cubicBezTo>
                <a:close/>
                <a:moveTo>
                  <a:pt x="104" y="151"/>
                </a:moveTo>
                <a:cubicBezTo>
                  <a:pt x="104" y="151"/>
                  <a:pt x="103" y="151"/>
                  <a:pt x="103" y="151"/>
                </a:cubicBezTo>
                <a:cubicBezTo>
                  <a:pt x="98" y="156"/>
                  <a:pt x="98" y="156"/>
                  <a:pt x="98" y="156"/>
                </a:cubicBezTo>
                <a:cubicBezTo>
                  <a:pt x="97" y="157"/>
                  <a:pt x="97" y="157"/>
                  <a:pt x="97" y="157"/>
                </a:cubicBezTo>
                <a:cubicBezTo>
                  <a:pt x="96" y="158"/>
                  <a:pt x="96" y="159"/>
                  <a:pt x="97" y="160"/>
                </a:cubicBezTo>
                <a:cubicBezTo>
                  <a:pt x="104" y="167"/>
                  <a:pt x="104" y="167"/>
                  <a:pt x="104" y="167"/>
                </a:cubicBezTo>
                <a:cubicBezTo>
                  <a:pt x="104" y="160"/>
                  <a:pt x="104" y="160"/>
                  <a:pt x="104" y="160"/>
                </a:cubicBezTo>
                <a:cubicBezTo>
                  <a:pt x="103" y="158"/>
                  <a:pt x="103" y="158"/>
                  <a:pt x="103" y="158"/>
                </a:cubicBezTo>
                <a:cubicBezTo>
                  <a:pt x="103" y="157"/>
                  <a:pt x="103" y="157"/>
                  <a:pt x="103" y="157"/>
                </a:cubicBezTo>
                <a:cubicBezTo>
                  <a:pt x="104" y="160"/>
                  <a:pt x="104" y="160"/>
                  <a:pt x="104" y="160"/>
                </a:cubicBezTo>
                <a:cubicBezTo>
                  <a:pt x="104" y="151"/>
                  <a:pt x="104" y="151"/>
                  <a:pt x="104" y="151"/>
                </a:cubicBezTo>
                <a:close/>
                <a:moveTo>
                  <a:pt x="104" y="176"/>
                </a:moveTo>
                <a:cubicBezTo>
                  <a:pt x="104" y="183"/>
                  <a:pt x="104" y="183"/>
                  <a:pt x="104" y="183"/>
                </a:cubicBezTo>
                <a:cubicBezTo>
                  <a:pt x="91" y="170"/>
                  <a:pt x="91" y="170"/>
                  <a:pt x="91" y="170"/>
                </a:cubicBezTo>
                <a:cubicBezTo>
                  <a:pt x="91" y="170"/>
                  <a:pt x="91" y="170"/>
                  <a:pt x="91" y="170"/>
                </a:cubicBezTo>
                <a:cubicBezTo>
                  <a:pt x="91" y="164"/>
                  <a:pt x="91" y="164"/>
                  <a:pt x="91" y="164"/>
                </a:cubicBezTo>
                <a:cubicBezTo>
                  <a:pt x="92" y="164"/>
                  <a:pt x="92" y="164"/>
                  <a:pt x="93" y="165"/>
                </a:cubicBezTo>
                <a:cubicBezTo>
                  <a:pt x="93" y="165"/>
                  <a:pt x="93" y="165"/>
                  <a:pt x="93" y="165"/>
                </a:cubicBezTo>
                <a:cubicBezTo>
                  <a:pt x="104" y="176"/>
                  <a:pt x="104" y="176"/>
                  <a:pt x="104" y="176"/>
                </a:cubicBezTo>
                <a:close/>
                <a:moveTo>
                  <a:pt x="104" y="185"/>
                </a:moveTo>
                <a:cubicBezTo>
                  <a:pt x="104" y="190"/>
                  <a:pt x="104" y="190"/>
                  <a:pt x="104" y="190"/>
                </a:cubicBezTo>
                <a:cubicBezTo>
                  <a:pt x="91" y="190"/>
                  <a:pt x="91" y="190"/>
                  <a:pt x="91" y="190"/>
                </a:cubicBezTo>
                <a:cubicBezTo>
                  <a:pt x="91" y="185"/>
                  <a:pt x="91" y="185"/>
                  <a:pt x="91" y="185"/>
                </a:cubicBezTo>
                <a:cubicBezTo>
                  <a:pt x="104" y="185"/>
                  <a:pt x="104" y="185"/>
                  <a:pt x="104" y="185"/>
                </a:cubicBezTo>
                <a:close/>
                <a:moveTo>
                  <a:pt x="91" y="111"/>
                </a:moveTo>
                <a:cubicBezTo>
                  <a:pt x="95" y="111"/>
                  <a:pt x="95" y="111"/>
                  <a:pt x="95" y="111"/>
                </a:cubicBezTo>
                <a:cubicBezTo>
                  <a:pt x="95" y="111"/>
                  <a:pt x="95" y="111"/>
                  <a:pt x="95" y="111"/>
                </a:cubicBezTo>
                <a:cubicBezTo>
                  <a:pt x="95" y="111"/>
                  <a:pt x="95" y="111"/>
                  <a:pt x="95" y="111"/>
                </a:cubicBezTo>
                <a:cubicBezTo>
                  <a:pt x="96" y="111"/>
                  <a:pt x="97" y="110"/>
                  <a:pt x="97" y="108"/>
                </a:cubicBezTo>
                <a:cubicBezTo>
                  <a:pt x="95" y="99"/>
                  <a:pt x="93" y="67"/>
                  <a:pt x="93" y="67"/>
                </a:cubicBezTo>
                <a:cubicBezTo>
                  <a:pt x="93" y="66"/>
                  <a:pt x="92" y="65"/>
                  <a:pt x="91" y="65"/>
                </a:cubicBezTo>
                <a:cubicBezTo>
                  <a:pt x="91" y="65"/>
                  <a:pt x="91" y="65"/>
                  <a:pt x="91" y="65"/>
                </a:cubicBezTo>
                <a:cubicBezTo>
                  <a:pt x="91" y="100"/>
                  <a:pt x="91" y="100"/>
                  <a:pt x="91" y="100"/>
                </a:cubicBezTo>
                <a:cubicBezTo>
                  <a:pt x="91" y="100"/>
                  <a:pt x="91" y="100"/>
                  <a:pt x="91" y="100"/>
                </a:cubicBezTo>
                <a:cubicBezTo>
                  <a:pt x="91" y="102"/>
                  <a:pt x="92" y="104"/>
                  <a:pt x="92" y="106"/>
                </a:cubicBezTo>
                <a:cubicBezTo>
                  <a:pt x="91" y="106"/>
                  <a:pt x="91" y="106"/>
                  <a:pt x="91" y="106"/>
                </a:cubicBezTo>
                <a:lnTo>
                  <a:pt x="91" y="111"/>
                </a:lnTo>
                <a:close/>
                <a:moveTo>
                  <a:pt x="78" y="201"/>
                </a:moveTo>
                <a:cubicBezTo>
                  <a:pt x="91" y="201"/>
                  <a:pt x="91" y="201"/>
                  <a:pt x="91" y="201"/>
                </a:cubicBezTo>
                <a:cubicBezTo>
                  <a:pt x="91" y="201"/>
                  <a:pt x="91" y="201"/>
                  <a:pt x="91" y="201"/>
                </a:cubicBezTo>
                <a:cubicBezTo>
                  <a:pt x="91" y="206"/>
                  <a:pt x="91" y="206"/>
                  <a:pt x="91" y="206"/>
                </a:cubicBezTo>
                <a:cubicBezTo>
                  <a:pt x="91" y="206"/>
                  <a:pt x="91" y="206"/>
                  <a:pt x="91" y="206"/>
                </a:cubicBezTo>
                <a:cubicBezTo>
                  <a:pt x="78" y="206"/>
                  <a:pt x="78" y="206"/>
                  <a:pt x="78" y="206"/>
                </a:cubicBezTo>
                <a:cubicBezTo>
                  <a:pt x="78" y="201"/>
                  <a:pt x="78" y="201"/>
                  <a:pt x="78" y="201"/>
                </a:cubicBezTo>
                <a:close/>
                <a:moveTo>
                  <a:pt x="91" y="17"/>
                </a:moveTo>
                <a:cubicBezTo>
                  <a:pt x="91" y="17"/>
                  <a:pt x="91" y="17"/>
                  <a:pt x="91" y="17"/>
                </a:cubicBezTo>
                <a:cubicBezTo>
                  <a:pt x="88" y="36"/>
                  <a:pt x="88" y="36"/>
                  <a:pt x="88" y="36"/>
                </a:cubicBezTo>
                <a:cubicBezTo>
                  <a:pt x="88" y="37"/>
                  <a:pt x="87" y="38"/>
                  <a:pt x="85" y="38"/>
                </a:cubicBezTo>
                <a:cubicBezTo>
                  <a:pt x="85" y="38"/>
                  <a:pt x="85" y="38"/>
                  <a:pt x="85" y="38"/>
                </a:cubicBezTo>
                <a:cubicBezTo>
                  <a:pt x="84" y="38"/>
                  <a:pt x="84" y="38"/>
                  <a:pt x="84" y="38"/>
                </a:cubicBezTo>
                <a:cubicBezTo>
                  <a:pt x="84" y="43"/>
                  <a:pt x="82" y="56"/>
                  <a:pt x="78" y="74"/>
                </a:cubicBezTo>
                <a:cubicBezTo>
                  <a:pt x="78" y="46"/>
                  <a:pt x="78" y="46"/>
                  <a:pt x="78" y="46"/>
                </a:cubicBezTo>
                <a:cubicBezTo>
                  <a:pt x="79" y="40"/>
                  <a:pt x="80" y="36"/>
                  <a:pt x="80" y="35"/>
                </a:cubicBezTo>
                <a:cubicBezTo>
                  <a:pt x="80" y="34"/>
                  <a:pt x="81" y="33"/>
                  <a:pt x="82" y="33"/>
                </a:cubicBezTo>
                <a:cubicBezTo>
                  <a:pt x="83" y="33"/>
                  <a:pt x="83" y="33"/>
                  <a:pt x="83" y="33"/>
                </a:cubicBezTo>
                <a:cubicBezTo>
                  <a:pt x="89" y="2"/>
                  <a:pt x="89" y="2"/>
                  <a:pt x="89" y="2"/>
                </a:cubicBezTo>
                <a:cubicBezTo>
                  <a:pt x="89" y="1"/>
                  <a:pt x="90" y="1"/>
                  <a:pt x="91" y="0"/>
                </a:cubicBezTo>
                <a:cubicBezTo>
                  <a:pt x="91" y="0"/>
                  <a:pt x="91" y="0"/>
                  <a:pt x="91" y="0"/>
                </a:cubicBezTo>
                <a:cubicBezTo>
                  <a:pt x="91" y="17"/>
                  <a:pt x="91" y="17"/>
                  <a:pt x="91" y="17"/>
                </a:cubicBezTo>
                <a:close/>
                <a:moveTo>
                  <a:pt x="91" y="65"/>
                </a:moveTo>
                <a:cubicBezTo>
                  <a:pt x="90" y="65"/>
                  <a:pt x="89" y="66"/>
                  <a:pt x="89" y="67"/>
                </a:cubicBezTo>
                <a:cubicBezTo>
                  <a:pt x="89" y="67"/>
                  <a:pt x="87" y="98"/>
                  <a:pt x="85" y="108"/>
                </a:cubicBezTo>
                <a:cubicBezTo>
                  <a:pt x="85" y="108"/>
                  <a:pt x="85" y="109"/>
                  <a:pt x="85" y="109"/>
                </a:cubicBezTo>
                <a:cubicBezTo>
                  <a:pt x="85" y="110"/>
                  <a:pt x="86" y="111"/>
                  <a:pt x="87" y="111"/>
                </a:cubicBezTo>
                <a:cubicBezTo>
                  <a:pt x="91" y="111"/>
                  <a:pt x="91" y="111"/>
                  <a:pt x="91" y="111"/>
                </a:cubicBezTo>
                <a:cubicBezTo>
                  <a:pt x="91" y="111"/>
                  <a:pt x="91" y="111"/>
                  <a:pt x="91" y="111"/>
                </a:cubicBezTo>
                <a:cubicBezTo>
                  <a:pt x="91" y="106"/>
                  <a:pt x="91" y="106"/>
                  <a:pt x="91" y="106"/>
                </a:cubicBezTo>
                <a:cubicBezTo>
                  <a:pt x="91" y="106"/>
                  <a:pt x="91" y="106"/>
                  <a:pt x="91" y="106"/>
                </a:cubicBezTo>
                <a:cubicBezTo>
                  <a:pt x="90" y="106"/>
                  <a:pt x="90" y="106"/>
                  <a:pt x="90" y="106"/>
                </a:cubicBezTo>
                <a:cubicBezTo>
                  <a:pt x="91" y="104"/>
                  <a:pt x="91" y="102"/>
                  <a:pt x="91" y="100"/>
                </a:cubicBezTo>
                <a:cubicBezTo>
                  <a:pt x="91" y="65"/>
                  <a:pt x="91" y="65"/>
                  <a:pt x="91" y="65"/>
                </a:cubicBezTo>
                <a:close/>
                <a:moveTo>
                  <a:pt x="91" y="125"/>
                </a:moveTo>
                <a:cubicBezTo>
                  <a:pt x="91" y="130"/>
                  <a:pt x="91" y="130"/>
                  <a:pt x="91" y="130"/>
                </a:cubicBezTo>
                <a:cubicBezTo>
                  <a:pt x="91" y="130"/>
                  <a:pt x="91" y="130"/>
                  <a:pt x="91" y="130"/>
                </a:cubicBezTo>
                <a:cubicBezTo>
                  <a:pt x="85" y="130"/>
                  <a:pt x="85" y="130"/>
                  <a:pt x="85" y="130"/>
                </a:cubicBezTo>
                <a:cubicBezTo>
                  <a:pt x="84" y="132"/>
                  <a:pt x="84" y="135"/>
                  <a:pt x="83" y="139"/>
                </a:cubicBezTo>
                <a:cubicBezTo>
                  <a:pt x="91" y="147"/>
                  <a:pt x="91" y="147"/>
                  <a:pt x="91" y="147"/>
                </a:cubicBezTo>
                <a:cubicBezTo>
                  <a:pt x="91" y="147"/>
                  <a:pt x="91" y="147"/>
                  <a:pt x="91" y="147"/>
                </a:cubicBezTo>
                <a:cubicBezTo>
                  <a:pt x="91" y="153"/>
                  <a:pt x="91" y="153"/>
                  <a:pt x="91" y="153"/>
                </a:cubicBezTo>
                <a:cubicBezTo>
                  <a:pt x="90" y="153"/>
                  <a:pt x="90" y="152"/>
                  <a:pt x="89" y="152"/>
                </a:cubicBezTo>
                <a:cubicBezTo>
                  <a:pt x="89" y="152"/>
                  <a:pt x="89" y="152"/>
                  <a:pt x="89" y="152"/>
                </a:cubicBezTo>
                <a:cubicBezTo>
                  <a:pt x="79" y="141"/>
                  <a:pt x="79" y="141"/>
                  <a:pt x="79" y="141"/>
                </a:cubicBezTo>
                <a:cubicBezTo>
                  <a:pt x="78" y="141"/>
                  <a:pt x="78" y="141"/>
                  <a:pt x="78" y="141"/>
                </a:cubicBezTo>
                <a:cubicBezTo>
                  <a:pt x="78" y="139"/>
                  <a:pt x="78" y="139"/>
                  <a:pt x="78" y="139"/>
                </a:cubicBezTo>
                <a:cubicBezTo>
                  <a:pt x="80" y="132"/>
                  <a:pt x="80" y="127"/>
                  <a:pt x="80" y="127"/>
                </a:cubicBezTo>
                <a:cubicBezTo>
                  <a:pt x="81" y="126"/>
                  <a:pt x="82" y="125"/>
                  <a:pt x="83" y="125"/>
                </a:cubicBezTo>
                <a:cubicBezTo>
                  <a:pt x="83" y="125"/>
                  <a:pt x="83" y="125"/>
                  <a:pt x="83" y="125"/>
                </a:cubicBezTo>
                <a:cubicBezTo>
                  <a:pt x="91" y="125"/>
                  <a:pt x="91" y="125"/>
                  <a:pt x="91" y="125"/>
                </a:cubicBezTo>
                <a:cubicBezTo>
                  <a:pt x="91" y="125"/>
                  <a:pt x="91" y="125"/>
                  <a:pt x="91" y="125"/>
                </a:cubicBezTo>
                <a:close/>
                <a:moveTo>
                  <a:pt x="91" y="164"/>
                </a:moveTo>
                <a:cubicBezTo>
                  <a:pt x="91" y="170"/>
                  <a:pt x="91" y="170"/>
                  <a:pt x="91" y="170"/>
                </a:cubicBezTo>
                <a:cubicBezTo>
                  <a:pt x="78" y="183"/>
                  <a:pt x="78" y="183"/>
                  <a:pt x="78" y="183"/>
                </a:cubicBezTo>
                <a:cubicBezTo>
                  <a:pt x="78" y="176"/>
                  <a:pt x="78" y="176"/>
                  <a:pt x="78" y="176"/>
                </a:cubicBezTo>
                <a:cubicBezTo>
                  <a:pt x="89" y="165"/>
                  <a:pt x="89" y="165"/>
                  <a:pt x="89" y="165"/>
                </a:cubicBezTo>
                <a:cubicBezTo>
                  <a:pt x="90" y="164"/>
                  <a:pt x="90" y="164"/>
                  <a:pt x="91" y="164"/>
                </a:cubicBezTo>
                <a:close/>
                <a:moveTo>
                  <a:pt x="91" y="185"/>
                </a:moveTo>
                <a:cubicBezTo>
                  <a:pt x="91" y="190"/>
                  <a:pt x="91" y="190"/>
                  <a:pt x="91" y="190"/>
                </a:cubicBezTo>
                <a:cubicBezTo>
                  <a:pt x="91" y="190"/>
                  <a:pt x="91" y="190"/>
                  <a:pt x="91" y="190"/>
                </a:cubicBezTo>
                <a:cubicBezTo>
                  <a:pt x="78" y="190"/>
                  <a:pt x="78" y="190"/>
                  <a:pt x="78" y="190"/>
                </a:cubicBezTo>
                <a:cubicBezTo>
                  <a:pt x="78" y="185"/>
                  <a:pt x="78" y="185"/>
                  <a:pt x="78" y="185"/>
                </a:cubicBezTo>
                <a:cubicBezTo>
                  <a:pt x="91" y="185"/>
                  <a:pt x="91" y="185"/>
                  <a:pt x="91" y="185"/>
                </a:cubicBezTo>
                <a:cubicBezTo>
                  <a:pt x="91" y="185"/>
                  <a:pt x="91" y="185"/>
                  <a:pt x="91" y="185"/>
                </a:cubicBezTo>
                <a:close/>
                <a:moveTo>
                  <a:pt x="78" y="167"/>
                </a:moveTo>
                <a:cubicBezTo>
                  <a:pt x="85" y="160"/>
                  <a:pt x="85" y="160"/>
                  <a:pt x="85" y="160"/>
                </a:cubicBezTo>
                <a:cubicBezTo>
                  <a:pt x="85" y="160"/>
                  <a:pt x="85" y="160"/>
                  <a:pt x="85" y="160"/>
                </a:cubicBezTo>
                <a:cubicBezTo>
                  <a:pt x="85" y="160"/>
                  <a:pt x="85" y="160"/>
                  <a:pt x="85" y="160"/>
                </a:cubicBezTo>
                <a:cubicBezTo>
                  <a:pt x="86" y="159"/>
                  <a:pt x="86" y="158"/>
                  <a:pt x="85" y="157"/>
                </a:cubicBezTo>
                <a:cubicBezTo>
                  <a:pt x="79" y="151"/>
                  <a:pt x="79" y="151"/>
                  <a:pt x="79" y="151"/>
                </a:cubicBezTo>
                <a:cubicBezTo>
                  <a:pt x="79" y="151"/>
                  <a:pt x="79" y="151"/>
                  <a:pt x="79" y="151"/>
                </a:cubicBezTo>
                <a:cubicBezTo>
                  <a:pt x="79" y="151"/>
                  <a:pt x="79" y="151"/>
                  <a:pt x="78" y="151"/>
                </a:cubicBezTo>
                <a:cubicBezTo>
                  <a:pt x="78" y="160"/>
                  <a:pt x="78" y="160"/>
                  <a:pt x="78" y="160"/>
                </a:cubicBezTo>
                <a:cubicBezTo>
                  <a:pt x="79" y="157"/>
                  <a:pt x="79" y="157"/>
                  <a:pt x="79" y="157"/>
                </a:cubicBezTo>
                <a:cubicBezTo>
                  <a:pt x="80" y="158"/>
                  <a:pt x="80" y="158"/>
                  <a:pt x="80" y="158"/>
                </a:cubicBezTo>
                <a:cubicBezTo>
                  <a:pt x="78" y="160"/>
                  <a:pt x="78" y="160"/>
                  <a:pt x="78" y="160"/>
                </a:cubicBezTo>
                <a:lnTo>
                  <a:pt x="78" y="167"/>
                </a:lnTo>
                <a:close/>
                <a:moveTo>
                  <a:pt x="11" y="218"/>
                </a:moveTo>
                <a:cubicBezTo>
                  <a:pt x="37" y="218"/>
                  <a:pt x="37" y="218"/>
                  <a:pt x="37" y="218"/>
                </a:cubicBezTo>
                <a:cubicBezTo>
                  <a:pt x="54" y="202"/>
                  <a:pt x="54" y="202"/>
                  <a:pt x="54" y="202"/>
                </a:cubicBezTo>
                <a:cubicBezTo>
                  <a:pt x="55" y="201"/>
                  <a:pt x="55" y="201"/>
                  <a:pt x="56" y="201"/>
                </a:cubicBezTo>
                <a:cubicBezTo>
                  <a:pt x="56" y="201"/>
                  <a:pt x="56" y="201"/>
                  <a:pt x="56" y="201"/>
                </a:cubicBezTo>
                <a:cubicBezTo>
                  <a:pt x="78" y="201"/>
                  <a:pt x="78" y="201"/>
                  <a:pt x="78" y="201"/>
                </a:cubicBezTo>
                <a:cubicBezTo>
                  <a:pt x="78" y="206"/>
                  <a:pt x="78" y="206"/>
                  <a:pt x="78" y="206"/>
                </a:cubicBezTo>
                <a:cubicBezTo>
                  <a:pt x="57" y="206"/>
                  <a:pt x="57" y="206"/>
                  <a:pt x="57" y="206"/>
                </a:cubicBezTo>
                <a:cubicBezTo>
                  <a:pt x="40" y="222"/>
                  <a:pt x="40" y="222"/>
                  <a:pt x="40" y="222"/>
                </a:cubicBezTo>
                <a:cubicBezTo>
                  <a:pt x="39" y="223"/>
                  <a:pt x="39" y="223"/>
                  <a:pt x="38" y="223"/>
                </a:cubicBezTo>
                <a:cubicBezTo>
                  <a:pt x="3" y="223"/>
                  <a:pt x="3" y="223"/>
                  <a:pt x="3" y="223"/>
                </a:cubicBezTo>
                <a:cubicBezTo>
                  <a:pt x="3" y="223"/>
                  <a:pt x="3" y="223"/>
                  <a:pt x="3" y="223"/>
                </a:cubicBezTo>
                <a:cubicBezTo>
                  <a:pt x="2" y="223"/>
                  <a:pt x="1" y="223"/>
                  <a:pt x="0" y="222"/>
                </a:cubicBezTo>
                <a:cubicBezTo>
                  <a:pt x="0" y="221"/>
                  <a:pt x="0" y="219"/>
                  <a:pt x="1" y="218"/>
                </a:cubicBezTo>
                <a:cubicBezTo>
                  <a:pt x="15" y="211"/>
                  <a:pt x="27" y="198"/>
                  <a:pt x="36" y="181"/>
                </a:cubicBezTo>
                <a:cubicBezTo>
                  <a:pt x="45" y="166"/>
                  <a:pt x="53" y="148"/>
                  <a:pt x="59" y="130"/>
                </a:cubicBezTo>
                <a:cubicBezTo>
                  <a:pt x="56" y="130"/>
                  <a:pt x="56" y="130"/>
                  <a:pt x="56" y="130"/>
                </a:cubicBezTo>
                <a:cubicBezTo>
                  <a:pt x="54" y="130"/>
                  <a:pt x="53" y="128"/>
                  <a:pt x="53" y="127"/>
                </a:cubicBezTo>
                <a:cubicBezTo>
                  <a:pt x="53" y="109"/>
                  <a:pt x="53" y="109"/>
                  <a:pt x="53" y="109"/>
                </a:cubicBezTo>
                <a:cubicBezTo>
                  <a:pt x="53" y="107"/>
                  <a:pt x="54" y="106"/>
                  <a:pt x="56" y="106"/>
                </a:cubicBezTo>
                <a:cubicBezTo>
                  <a:pt x="66" y="106"/>
                  <a:pt x="66" y="106"/>
                  <a:pt x="66" y="106"/>
                </a:cubicBezTo>
                <a:cubicBezTo>
                  <a:pt x="72" y="81"/>
                  <a:pt x="76" y="59"/>
                  <a:pt x="78" y="46"/>
                </a:cubicBezTo>
                <a:cubicBezTo>
                  <a:pt x="78" y="74"/>
                  <a:pt x="78" y="74"/>
                  <a:pt x="78" y="74"/>
                </a:cubicBezTo>
                <a:cubicBezTo>
                  <a:pt x="76" y="84"/>
                  <a:pt x="73" y="97"/>
                  <a:pt x="70" y="109"/>
                </a:cubicBezTo>
                <a:cubicBezTo>
                  <a:pt x="69" y="110"/>
                  <a:pt x="69" y="111"/>
                  <a:pt x="67" y="111"/>
                </a:cubicBezTo>
                <a:cubicBezTo>
                  <a:pt x="67" y="111"/>
                  <a:pt x="67" y="111"/>
                  <a:pt x="67" y="111"/>
                </a:cubicBezTo>
                <a:cubicBezTo>
                  <a:pt x="58" y="111"/>
                  <a:pt x="58" y="111"/>
                  <a:pt x="58" y="111"/>
                </a:cubicBezTo>
                <a:cubicBezTo>
                  <a:pt x="58" y="125"/>
                  <a:pt x="58" y="125"/>
                  <a:pt x="58" y="125"/>
                </a:cubicBezTo>
                <a:cubicBezTo>
                  <a:pt x="62" y="125"/>
                  <a:pt x="62" y="125"/>
                  <a:pt x="62" y="125"/>
                </a:cubicBezTo>
                <a:cubicBezTo>
                  <a:pt x="63" y="125"/>
                  <a:pt x="64" y="126"/>
                  <a:pt x="64" y="127"/>
                </a:cubicBezTo>
                <a:cubicBezTo>
                  <a:pt x="64" y="127"/>
                  <a:pt x="64" y="128"/>
                  <a:pt x="64" y="128"/>
                </a:cubicBezTo>
                <a:cubicBezTo>
                  <a:pt x="58" y="148"/>
                  <a:pt x="50" y="167"/>
                  <a:pt x="40" y="184"/>
                </a:cubicBezTo>
                <a:cubicBezTo>
                  <a:pt x="32" y="198"/>
                  <a:pt x="22" y="210"/>
                  <a:pt x="11" y="218"/>
                </a:cubicBezTo>
                <a:close/>
                <a:moveTo>
                  <a:pt x="78" y="139"/>
                </a:moveTo>
                <a:cubicBezTo>
                  <a:pt x="78" y="139"/>
                  <a:pt x="78" y="139"/>
                  <a:pt x="78" y="139"/>
                </a:cubicBezTo>
                <a:cubicBezTo>
                  <a:pt x="78" y="139"/>
                  <a:pt x="78" y="139"/>
                  <a:pt x="78" y="139"/>
                </a:cubicBezTo>
                <a:cubicBezTo>
                  <a:pt x="78" y="140"/>
                  <a:pt x="78" y="140"/>
                  <a:pt x="78" y="141"/>
                </a:cubicBezTo>
                <a:cubicBezTo>
                  <a:pt x="78" y="139"/>
                  <a:pt x="78" y="139"/>
                  <a:pt x="78" y="139"/>
                </a:cubicBezTo>
                <a:close/>
                <a:moveTo>
                  <a:pt x="78" y="151"/>
                </a:moveTo>
                <a:cubicBezTo>
                  <a:pt x="78" y="150"/>
                  <a:pt x="78" y="150"/>
                  <a:pt x="78" y="150"/>
                </a:cubicBezTo>
                <a:cubicBezTo>
                  <a:pt x="77" y="150"/>
                  <a:pt x="75" y="151"/>
                  <a:pt x="75" y="152"/>
                </a:cubicBezTo>
                <a:cubicBezTo>
                  <a:pt x="74" y="155"/>
                  <a:pt x="74" y="157"/>
                  <a:pt x="73" y="160"/>
                </a:cubicBezTo>
                <a:cubicBezTo>
                  <a:pt x="72" y="162"/>
                  <a:pt x="72" y="165"/>
                  <a:pt x="71" y="167"/>
                </a:cubicBezTo>
                <a:cubicBezTo>
                  <a:pt x="71" y="168"/>
                  <a:pt x="71" y="169"/>
                  <a:pt x="72" y="170"/>
                </a:cubicBezTo>
                <a:cubicBezTo>
                  <a:pt x="73" y="171"/>
                  <a:pt x="74" y="171"/>
                  <a:pt x="75" y="170"/>
                </a:cubicBezTo>
                <a:cubicBezTo>
                  <a:pt x="78" y="167"/>
                  <a:pt x="78" y="167"/>
                  <a:pt x="78" y="167"/>
                </a:cubicBezTo>
                <a:cubicBezTo>
                  <a:pt x="78" y="160"/>
                  <a:pt x="78" y="160"/>
                  <a:pt x="78" y="160"/>
                </a:cubicBezTo>
                <a:cubicBezTo>
                  <a:pt x="78" y="160"/>
                  <a:pt x="78" y="160"/>
                  <a:pt x="78" y="160"/>
                </a:cubicBezTo>
                <a:cubicBezTo>
                  <a:pt x="78" y="160"/>
                  <a:pt x="78" y="160"/>
                  <a:pt x="78" y="160"/>
                </a:cubicBezTo>
                <a:cubicBezTo>
                  <a:pt x="78" y="151"/>
                  <a:pt x="78" y="151"/>
                  <a:pt x="78" y="151"/>
                </a:cubicBezTo>
                <a:close/>
                <a:moveTo>
                  <a:pt x="78" y="176"/>
                </a:moveTo>
                <a:cubicBezTo>
                  <a:pt x="68" y="186"/>
                  <a:pt x="68" y="186"/>
                  <a:pt x="68" y="186"/>
                </a:cubicBezTo>
                <a:cubicBezTo>
                  <a:pt x="68" y="186"/>
                  <a:pt x="68" y="187"/>
                  <a:pt x="68" y="187"/>
                </a:cubicBezTo>
                <a:cubicBezTo>
                  <a:pt x="68" y="189"/>
                  <a:pt x="69" y="190"/>
                  <a:pt x="70" y="190"/>
                </a:cubicBezTo>
                <a:cubicBezTo>
                  <a:pt x="78" y="190"/>
                  <a:pt x="78" y="190"/>
                  <a:pt x="78" y="190"/>
                </a:cubicBezTo>
                <a:cubicBezTo>
                  <a:pt x="78" y="185"/>
                  <a:pt x="78" y="185"/>
                  <a:pt x="78" y="185"/>
                </a:cubicBezTo>
                <a:cubicBezTo>
                  <a:pt x="76" y="185"/>
                  <a:pt x="76" y="185"/>
                  <a:pt x="76" y="185"/>
                </a:cubicBezTo>
                <a:cubicBezTo>
                  <a:pt x="78" y="183"/>
                  <a:pt x="78" y="183"/>
                  <a:pt x="78" y="183"/>
                </a:cubicBezTo>
                <a:lnTo>
                  <a:pt x="78" y="17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lIns="91438" tIns="45719" rIns="91438" bIns="45719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spcBef>
                <a:spcPct val="0"/>
              </a:spcBef>
              <a:spcAft>
                <a:spcPct val="0"/>
              </a:spcAft>
              <a:defRPr/>
            </a:pPr>
            <a:endParaRPr lang="id-ID" sz="1400"/>
          </a:p>
        </p:txBody>
      </p:sp>
      <p:sp>
        <p:nvSpPr>
          <p:cNvPr id="606" name="Freeform 37"/>
          <p:cNvSpPr>
            <a:spLocks noEditPoints="1"/>
          </p:cNvSpPr>
          <p:nvPr>
            <p:custDataLst>
              <p:tags r:id="rId15"/>
            </p:custDataLst>
          </p:nvPr>
        </p:nvSpPr>
        <p:spPr bwMode="auto">
          <a:xfrm>
            <a:off x="2906185" y="2882901"/>
            <a:ext cx="510116" cy="243417"/>
          </a:xfrm>
          <a:custGeom>
            <a:gdLst>
              <a:gd name="T0" fmla="*/ 205 w 207"/>
              <a:gd name="T1" fmla="*/ 99 h 99"/>
              <a:gd name="T2" fmla="*/ 183 w 207"/>
              <a:gd name="T3" fmla="*/ 18 h 99"/>
              <a:gd name="T4" fmla="*/ 169 w 207"/>
              <a:gd name="T5" fmla="*/ 94 h 99"/>
              <a:gd name="T6" fmla="*/ 176 w 207"/>
              <a:gd name="T7" fmla="*/ 31 h 99"/>
              <a:gd name="T8" fmla="*/ 169 w 207"/>
              <a:gd name="T9" fmla="*/ 68 h 99"/>
              <a:gd name="T10" fmla="*/ 169 w 207"/>
              <a:gd name="T11" fmla="*/ 40 h 99"/>
              <a:gd name="T12" fmla="*/ 156 w 207"/>
              <a:gd name="T13" fmla="*/ 99 h 99"/>
              <a:gd name="T14" fmla="*/ 163 w 207"/>
              <a:gd name="T15" fmla="*/ 45 h 99"/>
              <a:gd name="T16" fmla="*/ 169 w 207"/>
              <a:gd name="T17" fmla="*/ 68 h 99"/>
              <a:gd name="T18" fmla="*/ 156 w 207"/>
              <a:gd name="T19" fmla="*/ 36 h 99"/>
              <a:gd name="T20" fmla="*/ 165 w 207"/>
              <a:gd name="T21" fmla="*/ 36 h 99"/>
              <a:gd name="T22" fmla="*/ 143 w 207"/>
              <a:gd name="T23" fmla="*/ 0 h 99"/>
              <a:gd name="T24" fmla="*/ 147 w 207"/>
              <a:gd name="T25" fmla="*/ 36 h 99"/>
              <a:gd name="T26" fmla="*/ 156 w 207"/>
              <a:gd name="T27" fmla="*/ 68 h 99"/>
              <a:gd name="T28" fmla="*/ 149 w 207"/>
              <a:gd name="T29" fmla="*/ 45 h 99"/>
              <a:gd name="T30" fmla="*/ 143 w 207"/>
              <a:gd name="T31" fmla="*/ 94 h 99"/>
              <a:gd name="T32" fmla="*/ 143 w 207"/>
              <a:gd name="T33" fmla="*/ 40 h 99"/>
              <a:gd name="T34" fmla="*/ 134 w 207"/>
              <a:gd name="T35" fmla="*/ 40 h 99"/>
              <a:gd name="T36" fmla="*/ 129 w 207"/>
              <a:gd name="T37" fmla="*/ 90 h 99"/>
              <a:gd name="T38" fmla="*/ 138 w 207"/>
              <a:gd name="T39" fmla="*/ 14 h 99"/>
              <a:gd name="T40" fmla="*/ 116 w 207"/>
              <a:gd name="T41" fmla="*/ 94 h 99"/>
              <a:gd name="T42" fmla="*/ 123 w 207"/>
              <a:gd name="T43" fmla="*/ 31 h 99"/>
              <a:gd name="T44" fmla="*/ 129 w 207"/>
              <a:gd name="T45" fmla="*/ 72 h 99"/>
              <a:gd name="T46" fmla="*/ 116 w 207"/>
              <a:gd name="T47" fmla="*/ 63 h 99"/>
              <a:gd name="T48" fmla="*/ 125 w 207"/>
              <a:gd name="T49" fmla="*/ 63 h 99"/>
              <a:gd name="T50" fmla="*/ 104 w 207"/>
              <a:gd name="T51" fmla="*/ 0 h 99"/>
              <a:gd name="T52" fmla="*/ 107 w 207"/>
              <a:gd name="T53" fmla="*/ 63 h 99"/>
              <a:gd name="T54" fmla="*/ 116 w 207"/>
              <a:gd name="T55" fmla="*/ 68 h 99"/>
              <a:gd name="T56" fmla="*/ 109 w 207"/>
              <a:gd name="T57" fmla="*/ 18 h 99"/>
              <a:gd name="T58" fmla="*/ 104 w 207"/>
              <a:gd name="T59" fmla="*/ 94 h 99"/>
              <a:gd name="T60" fmla="*/ 104 w 207"/>
              <a:gd name="T61" fmla="*/ 14 h 99"/>
              <a:gd name="T62" fmla="*/ 94 w 207"/>
              <a:gd name="T63" fmla="*/ 14 h 99"/>
              <a:gd name="T64" fmla="*/ 90 w 207"/>
              <a:gd name="T65" fmla="*/ 90 h 99"/>
              <a:gd name="T66" fmla="*/ 99 w 207"/>
              <a:gd name="T67" fmla="*/ 40 h 99"/>
              <a:gd name="T68" fmla="*/ 76 w 207"/>
              <a:gd name="T69" fmla="*/ 94 h 99"/>
              <a:gd name="T70" fmla="*/ 83 w 207"/>
              <a:gd name="T71" fmla="*/ 58 h 99"/>
              <a:gd name="T72" fmla="*/ 90 w 207"/>
              <a:gd name="T73" fmla="*/ 72 h 99"/>
              <a:gd name="T74" fmla="*/ 76 w 207"/>
              <a:gd name="T75" fmla="*/ 36 h 99"/>
              <a:gd name="T76" fmla="*/ 85 w 207"/>
              <a:gd name="T77" fmla="*/ 36 h 99"/>
              <a:gd name="T78" fmla="*/ 63 w 207"/>
              <a:gd name="T79" fmla="*/ 0 h 99"/>
              <a:gd name="T80" fmla="*/ 68 w 207"/>
              <a:gd name="T81" fmla="*/ 36 h 99"/>
              <a:gd name="T82" fmla="*/ 76 w 207"/>
              <a:gd name="T83" fmla="*/ 68 h 99"/>
              <a:gd name="T84" fmla="*/ 70 w 207"/>
              <a:gd name="T85" fmla="*/ 45 h 99"/>
              <a:gd name="T86" fmla="*/ 63 w 207"/>
              <a:gd name="T87" fmla="*/ 94 h 99"/>
              <a:gd name="T88" fmla="*/ 63 w 207"/>
              <a:gd name="T89" fmla="*/ 40 h 99"/>
              <a:gd name="T90" fmla="*/ 54 w 207"/>
              <a:gd name="T91" fmla="*/ 40 h 99"/>
              <a:gd name="T92" fmla="*/ 50 w 207"/>
              <a:gd name="T93" fmla="*/ 90 h 99"/>
              <a:gd name="T94" fmla="*/ 59 w 207"/>
              <a:gd name="T95" fmla="*/ 14 h 99"/>
              <a:gd name="T96" fmla="*/ 37 w 207"/>
              <a:gd name="T97" fmla="*/ 94 h 99"/>
              <a:gd name="T98" fmla="*/ 44 w 207"/>
              <a:gd name="T99" fmla="*/ 31 h 99"/>
              <a:gd name="T100" fmla="*/ 50 w 207"/>
              <a:gd name="T101" fmla="*/ 72 h 99"/>
              <a:gd name="T102" fmla="*/ 37 w 207"/>
              <a:gd name="T103" fmla="*/ 58 h 99"/>
              <a:gd name="T104" fmla="*/ 37 w 207"/>
              <a:gd name="T105" fmla="*/ 63 h 99"/>
              <a:gd name="T106" fmla="*/ 37 w 207"/>
              <a:gd name="T107" fmla="*/ 0 h 99"/>
              <a:gd name="T108" fmla="*/ 25 w 207"/>
              <a:gd name="T109" fmla="*/ 60 h 99"/>
              <a:gd name="T110" fmla="*/ 37 w 207"/>
              <a:gd name="T111" fmla="*/ 68 h 99"/>
              <a:gd name="T112" fmla="*/ 35 w 207"/>
              <a:gd name="T113" fmla="*/ 16 h 99"/>
              <a:gd name="T114" fmla="*/ 0 w 207"/>
              <a:gd name="T115" fmla="*/ 3 h 99"/>
              <a:gd name="T116" fmla="*/ 12 w 207"/>
              <a:gd name="T117" fmla="*/ 34 h 9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</a:cxnLst>
            <a:rect l="0" t="0" r="r" b="b"/>
            <a:pathLst>
              <a:path w="206" h="99">
                <a:moveTo>
                  <a:pt x="183" y="94"/>
                </a:moveTo>
                <a:cubicBezTo>
                  <a:pt x="202" y="94"/>
                  <a:pt x="202" y="94"/>
                  <a:pt x="202" y="94"/>
                </a:cubicBezTo>
                <a:cubicBezTo>
                  <a:pt x="202" y="5"/>
                  <a:pt x="202" y="5"/>
                  <a:pt x="202" y="5"/>
                </a:cubicBezTo>
                <a:cubicBezTo>
                  <a:pt x="183" y="5"/>
                  <a:pt x="183" y="5"/>
                  <a:pt x="183" y="5"/>
                </a:cubicBezTo>
                <a:cubicBezTo>
                  <a:pt x="183" y="0"/>
                  <a:pt x="183" y="0"/>
                  <a:pt x="183" y="0"/>
                </a:cubicBezTo>
                <a:cubicBezTo>
                  <a:pt x="205" y="0"/>
                  <a:pt x="205" y="0"/>
                  <a:pt x="205" y="0"/>
                </a:cubicBezTo>
                <a:cubicBezTo>
                  <a:pt x="206" y="0"/>
                  <a:pt x="207" y="1"/>
                  <a:pt x="207" y="3"/>
                </a:cubicBezTo>
                <a:cubicBezTo>
                  <a:pt x="207" y="97"/>
                  <a:pt x="207" y="97"/>
                  <a:pt x="207" y="97"/>
                </a:cubicBezTo>
                <a:cubicBezTo>
                  <a:pt x="207" y="98"/>
                  <a:pt x="206" y="99"/>
                  <a:pt x="205" y="99"/>
                </a:cubicBezTo>
                <a:cubicBezTo>
                  <a:pt x="183" y="99"/>
                  <a:pt x="183" y="99"/>
                  <a:pt x="183" y="99"/>
                </a:cubicBezTo>
                <a:cubicBezTo>
                  <a:pt x="183" y="94"/>
                  <a:pt x="183" y="94"/>
                  <a:pt x="183" y="94"/>
                </a:cubicBezTo>
                <a:close/>
                <a:moveTo>
                  <a:pt x="183" y="36"/>
                </a:moveTo>
                <a:cubicBezTo>
                  <a:pt x="191" y="36"/>
                  <a:pt x="191" y="36"/>
                  <a:pt x="191" y="36"/>
                </a:cubicBezTo>
                <a:cubicBezTo>
                  <a:pt x="193" y="36"/>
                  <a:pt x="194" y="35"/>
                  <a:pt x="194" y="34"/>
                </a:cubicBezTo>
                <a:cubicBezTo>
                  <a:pt x="194" y="16"/>
                  <a:pt x="194" y="16"/>
                  <a:pt x="194" y="16"/>
                </a:cubicBezTo>
                <a:cubicBezTo>
                  <a:pt x="194" y="15"/>
                  <a:pt x="193" y="14"/>
                  <a:pt x="191" y="14"/>
                </a:cubicBezTo>
                <a:cubicBezTo>
                  <a:pt x="183" y="14"/>
                  <a:pt x="183" y="14"/>
                  <a:pt x="183" y="14"/>
                </a:cubicBezTo>
                <a:cubicBezTo>
                  <a:pt x="183" y="18"/>
                  <a:pt x="183" y="18"/>
                  <a:pt x="183" y="18"/>
                </a:cubicBezTo>
                <a:cubicBezTo>
                  <a:pt x="189" y="18"/>
                  <a:pt x="189" y="18"/>
                  <a:pt x="189" y="18"/>
                </a:cubicBezTo>
                <a:cubicBezTo>
                  <a:pt x="189" y="31"/>
                  <a:pt x="189" y="31"/>
                  <a:pt x="189" y="31"/>
                </a:cubicBezTo>
                <a:cubicBezTo>
                  <a:pt x="183" y="31"/>
                  <a:pt x="183" y="31"/>
                  <a:pt x="183" y="31"/>
                </a:cubicBezTo>
                <a:lnTo>
                  <a:pt x="183" y="36"/>
                </a:lnTo>
                <a:close/>
                <a:moveTo>
                  <a:pt x="169" y="94"/>
                </a:moveTo>
                <a:cubicBezTo>
                  <a:pt x="183" y="94"/>
                  <a:pt x="183" y="94"/>
                  <a:pt x="183" y="94"/>
                </a:cubicBezTo>
                <a:cubicBezTo>
                  <a:pt x="183" y="99"/>
                  <a:pt x="183" y="99"/>
                  <a:pt x="183" y="99"/>
                </a:cubicBezTo>
                <a:cubicBezTo>
                  <a:pt x="169" y="99"/>
                  <a:pt x="169" y="99"/>
                  <a:pt x="169" y="99"/>
                </a:cubicBezTo>
                <a:cubicBezTo>
                  <a:pt x="169" y="94"/>
                  <a:pt x="169" y="94"/>
                  <a:pt x="169" y="94"/>
                </a:cubicBezTo>
                <a:close/>
                <a:moveTo>
                  <a:pt x="183" y="5"/>
                </a:moveTo>
                <a:cubicBezTo>
                  <a:pt x="169" y="5"/>
                  <a:pt x="169" y="5"/>
                  <a:pt x="169" y="5"/>
                </a:cubicBezTo>
                <a:cubicBezTo>
                  <a:pt x="169" y="0"/>
                  <a:pt x="169" y="0"/>
                  <a:pt x="169" y="0"/>
                </a:cubicBezTo>
                <a:cubicBezTo>
                  <a:pt x="183" y="0"/>
                  <a:pt x="183" y="0"/>
                  <a:pt x="183" y="0"/>
                </a:cubicBezTo>
                <a:cubicBezTo>
                  <a:pt x="183" y="5"/>
                  <a:pt x="183" y="5"/>
                  <a:pt x="183" y="5"/>
                </a:cubicBezTo>
                <a:close/>
                <a:moveTo>
                  <a:pt x="183" y="14"/>
                </a:moveTo>
                <a:cubicBezTo>
                  <a:pt x="183" y="18"/>
                  <a:pt x="183" y="18"/>
                  <a:pt x="183" y="18"/>
                </a:cubicBezTo>
                <a:cubicBezTo>
                  <a:pt x="176" y="18"/>
                  <a:pt x="176" y="18"/>
                  <a:pt x="176" y="18"/>
                </a:cubicBezTo>
                <a:cubicBezTo>
                  <a:pt x="176" y="31"/>
                  <a:pt x="176" y="31"/>
                  <a:pt x="176" y="31"/>
                </a:cubicBezTo>
                <a:cubicBezTo>
                  <a:pt x="183" y="31"/>
                  <a:pt x="183" y="31"/>
                  <a:pt x="183" y="31"/>
                </a:cubicBezTo>
                <a:cubicBezTo>
                  <a:pt x="183" y="36"/>
                  <a:pt x="183" y="36"/>
                  <a:pt x="183" y="36"/>
                </a:cubicBezTo>
                <a:cubicBezTo>
                  <a:pt x="174" y="36"/>
                  <a:pt x="174" y="36"/>
                  <a:pt x="174" y="36"/>
                </a:cubicBezTo>
                <a:cubicBezTo>
                  <a:pt x="172" y="36"/>
                  <a:pt x="171" y="35"/>
                  <a:pt x="171" y="34"/>
                </a:cubicBezTo>
                <a:cubicBezTo>
                  <a:pt x="171" y="16"/>
                  <a:pt x="171" y="16"/>
                  <a:pt x="171" y="16"/>
                </a:cubicBezTo>
                <a:cubicBezTo>
                  <a:pt x="171" y="15"/>
                  <a:pt x="172" y="14"/>
                  <a:pt x="174" y="14"/>
                </a:cubicBezTo>
                <a:cubicBezTo>
                  <a:pt x="183" y="14"/>
                  <a:pt x="183" y="14"/>
                  <a:pt x="183" y="14"/>
                </a:cubicBezTo>
                <a:close/>
                <a:moveTo>
                  <a:pt x="169" y="90"/>
                </a:moveTo>
                <a:cubicBezTo>
                  <a:pt x="169" y="68"/>
                  <a:pt x="169" y="68"/>
                  <a:pt x="169" y="68"/>
                </a:cubicBezTo>
                <a:cubicBezTo>
                  <a:pt x="171" y="68"/>
                  <a:pt x="172" y="69"/>
                  <a:pt x="172" y="70"/>
                </a:cubicBezTo>
                <a:cubicBezTo>
                  <a:pt x="172" y="88"/>
                  <a:pt x="172" y="88"/>
                  <a:pt x="172" y="88"/>
                </a:cubicBezTo>
                <a:cubicBezTo>
                  <a:pt x="172" y="89"/>
                  <a:pt x="171" y="90"/>
                  <a:pt x="169" y="90"/>
                </a:cubicBezTo>
                <a:close/>
                <a:moveTo>
                  <a:pt x="169" y="63"/>
                </a:moveTo>
                <a:cubicBezTo>
                  <a:pt x="169" y="58"/>
                  <a:pt x="169" y="58"/>
                  <a:pt x="169" y="58"/>
                </a:cubicBezTo>
                <a:cubicBezTo>
                  <a:pt x="176" y="58"/>
                  <a:pt x="176" y="58"/>
                  <a:pt x="176" y="58"/>
                </a:cubicBezTo>
                <a:cubicBezTo>
                  <a:pt x="176" y="45"/>
                  <a:pt x="176" y="45"/>
                  <a:pt x="176" y="45"/>
                </a:cubicBezTo>
                <a:cubicBezTo>
                  <a:pt x="169" y="45"/>
                  <a:pt x="169" y="45"/>
                  <a:pt x="169" y="45"/>
                </a:cubicBezTo>
                <a:cubicBezTo>
                  <a:pt x="169" y="40"/>
                  <a:pt x="169" y="40"/>
                  <a:pt x="169" y="40"/>
                </a:cubicBezTo>
                <a:cubicBezTo>
                  <a:pt x="178" y="40"/>
                  <a:pt x="178" y="40"/>
                  <a:pt x="178" y="40"/>
                </a:cubicBezTo>
                <a:cubicBezTo>
                  <a:pt x="179" y="40"/>
                  <a:pt x="180" y="41"/>
                  <a:pt x="180" y="42"/>
                </a:cubicBezTo>
                <a:cubicBezTo>
                  <a:pt x="180" y="60"/>
                  <a:pt x="180" y="60"/>
                  <a:pt x="180" y="60"/>
                </a:cubicBezTo>
                <a:cubicBezTo>
                  <a:pt x="180" y="61"/>
                  <a:pt x="179" y="63"/>
                  <a:pt x="178" y="63"/>
                </a:cubicBezTo>
                <a:lnTo>
                  <a:pt x="169" y="63"/>
                </a:lnTo>
                <a:close/>
                <a:moveTo>
                  <a:pt x="156" y="94"/>
                </a:moveTo>
                <a:cubicBezTo>
                  <a:pt x="169" y="94"/>
                  <a:pt x="169" y="94"/>
                  <a:pt x="169" y="94"/>
                </a:cubicBezTo>
                <a:cubicBezTo>
                  <a:pt x="169" y="99"/>
                  <a:pt x="169" y="99"/>
                  <a:pt x="169" y="99"/>
                </a:cubicBezTo>
                <a:cubicBezTo>
                  <a:pt x="156" y="99"/>
                  <a:pt x="156" y="99"/>
                  <a:pt x="156" y="99"/>
                </a:cubicBezTo>
                <a:cubicBezTo>
                  <a:pt x="156" y="94"/>
                  <a:pt x="156" y="94"/>
                  <a:pt x="156" y="94"/>
                </a:cubicBezTo>
                <a:close/>
                <a:moveTo>
                  <a:pt x="169" y="5"/>
                </a:moveTo>
                <a:cubicBezTo>
                  <a:pt x="156" y="5"/>
                  <a:pt x="156" y="5"/>
                  <a:pt x="156" y="5"/>
                </a:cubicBezTo>
                <a:cubicBezTo>
                  <a:pt x="156" y="0"/>
                  <a:pt x="156" y="0"/>
                  <a:pt x="156" y="0"/>
                </a:cubicBezTo>
                <a:cubicBezTo>
                  <a:pt x="169" y="0"/>
                  <a:pt x="169" y="0"/>
                  <a:pt x="169" y="0"/>
                </a:cubicBezTo>
                <a:cubicBezTo>
                  <a:pt x="169" y="5"/>
                  <a:pt x="169" y="5"/>
                  <a:pt x="169" y="5"/>
                </a:cubicBezTo>
                <a:close/>
                <a:moveTo>
                  <a:pt x="169" y="40"/>
                </a:moveTo>
                <a:cubicBezTo>
                  <a:pt x="169" y="45"/>
                  <a:pt x="169" y="45"/>
                  <a:pt x="169" y="45"/>
                </a:cubicBezTo>
                <a:cubicBezTo>
                  <a:pt x="163" y="45"/>
                  <a:pt x="163" y="45"/>
                  <a:pt x="163" y="45"/>
                </a:cubicBezTo>
                <a:cubicBezTo>
                  <a:pt x="163" y="58"/>
                  <a:pt x="163" y="58"/>
                  <a:pt x="163" y="58"/>
                </a:cubicBezTo>
                <a:cubicBezTo>
                  <a:pt x="169" y="58"/>
                  <a:pt x="169" y="58"/>
                  <a:pt x="169" y="58"/>
                </a:cubicBezTo>
                <a:cubicBezTo>
                  <a:pt x="169" y="63"/>
                  <a:pt x="169" y="63"/>
                  <a:pt x="169" y="63"/>
                </a:cubicBezTo>
                <a:cubicBezTo>
                  <a:pt x="160" y="63"/>
                  <a:pt x="160" y="63"/>
                  <a:pt x="160" y="63"/>
                </a:cubicBezTo>
                <a:cubicBezTo>
                  <a:pt x="159" y="63"/>
                  <a:pt x="158" y="61"/>
                  <a:pt x="158" y="60"/>
                </a:cubicBezTo>
                <a:cubicBezTo>
                  <a:pt x="158" y="42"/>
                  <a:pt x="158" y="42"/>
                  <a:pt x="158" y="42"/>
                </a:cubicBezTo>
                <a:cubicBezTo>
                  <a:pt x="158" y="41"/>
                  <a:pt x="159" y="40"/>
                  <a:pt x="160" y="40"/>
                </a:cubicBezTo>
                <a:cubicBezTo>
                  <a:pt x="169" y="40"/>
                  <a:pt x="169" y="40"/>
                  <a:pt x="169" y="40"/>
                </a:cubicBezTo>
                <a:close/>
                <a:moveTo>
                  <a:pt x="169" y="68"/>
                </a:moveTo>
                <a:cubicBezTo>
                  <a:pt x="169" y="90"/>
                  <a:pt x="169" y="90"/>
                  <a:pt x="169" y="90"/>
                </a:cubicBezTo>
                <a:cubicBezTo>
                  <a:pt x="156" y="90"/>
                  <a:pt x="156" y="90"/>
                  <a:pt x="156" y="90"/>
                </a:cubicBezTo>
                <a:cubicBezTo>
                  <a:pt x="156" y="85"/>
                  <a:pt x="156" y="85"/>
                  <a:pt x="156" y="85"/>
                </a:cubicBezTo>
                <a:cubicBezTo>
                  <a:pt x="167" y="85"/>
                  <a:pt x="167" y="85"/>
                  <a:pt x="167" y="85"/>
                </a:cubicBezTo>
                <a:cubicBezTo>
                  <a:pt x="167" y="72"/>
                  <a:pt x="167" y="72"/>
                  <a:pt x="167" y="72"/>
                </a:cubicBezTo>
                <a:cubicBezTo>
                  <a:pt x="156" y="72"/>
                  <a:pt x="156" y="72"/>
                  <a:pt x="156" y="72"/>
                </a:cubicBezTo>
                <a:cubicBezTo>
                  <a:pt x="156" y="68"/>
                  <a:pt x="156" y="68"/>
                  <a:pt x="156" y="68"/>
                </a:cubicBezTo>
                <a:cubicBezTo>
                  <a:pt x="169" y="68"/>
                  <a:pt x="169" y="68"/>
                  <a:pt x="169" y="68"/>
                </a:cubicBezTo>
                <a:close/>
                <a:moveTo>
                  <a:pt x="156" y="36"/>
                </a:moveTo>
                <a:cubicBezTo>
                  <a:pt x="156" y="31"/>
                  <a:pt x="156" y="31"/>
                  <a:pt x="156" y="31"/>
                </a:cubicBezTo>
                <a:cubicBezTo>
                  <a:pt x="162" y="31"/>
                  <a:pt x="162" y="31"/>
                  <a:pt x="162" y="31"/>
                </a:cubicBezTo>
                <a:cubicBezTo>
                  <a:pt x="162" y="18"/>
                  <a:pt x="162" y="18"/>
                  <a:pt x="162" y="18"/>
                </a:cubicBezTo>
                <a:cubicBezTo>
                  <a:pt x="156" y="18"/>
                  <a:pt x="156" y="18"/>
                  <a:pt x="156" y="18"/>
                </a:cubicBezTo>
                <a:cubicBezTo>
                  <a:pt x="156" y="14"/>
                  <a:pt x="156" y="14"/>
                  <a:pt x="156" y="14"/>
                </a:cubicBezTo>
                <a:cubicBezTo>
                  <a:pt x="165" y="14"/>
                  <a:pt x="165" y="14"/>
                  <a:pt x="165" y="14"/>
                </a:cubicBezTo>
                <a:cubicBezTo>
                  <a:pt x="166" y="14"/>
                  <a:pt x="167" y="15"/>
                  <a:pt x="167" y="16"/>
                </a:cubicBezTo>
                <a:cubicBezTo>
                  <a:pt x="167" y="34"/>
                  <a:pt x="167" y="34"/>
                  <a:pt x="167" y="34"/>
                </a:cubicBezTo>
                <a:cubicBezTo>
                  <a:pt x="167" y="35"/>
                  <a:pt x="166" y="36"/>
                  <a:pt x="165" y="36"/>
                </a:cubicBezTo>
                <a:lnTo>
                  <a:pt x="156" y="36"/>
                </a:lnTo>
                <a:close/>
                <a:moveTo>
                  <a:pt x="143" y="94"/>
                </a:moveTo>
                <a:cubicBezTo>
                  <a:pt x="156" y="94"/>
                  <a:pt x="156" y="94"/>
                  <a:pt x="156" y="94"/>
                </a:cubicBezTo>
                <a:cubicBezTo>
                  <a:pt x="156" y="99"/>
                  <a:pt x="156" y="99"/>
                  <a:pt x="156" y="99"/>
                </a:cubicBezTo>
                <a:cubicBezTo>
                  <a:pt x="143" y="99"/>
                  <a:pt x="143" y="99"/>
                  <a:pt x="143" y="99"/>
                </a:cubicBezTo>
                <a:cubicBezTo>
                  <a:pt x="143" y="94"/>
                  <a:pt x="143" y="94"/>
                  <a:pt x="143" y="94"/>
                </a:cubicBezTo>
                <a:close/>
                <a:moveTo>
                  <a:pt x="156" y="5"/>
                </a:moveTo>
                <a:cubicBezTo>
                  <a:pt x="143" y="5"/>
                  <a:pt x="143" y="5"/>
                  <a:pt x="143" y="5"/>
                </a:cubicBezTo>
                <a:cubicBezTo>
                  <a:pt x="143" y="0"/>
                  <a:pt x="143" y="0"/>
                  <a:pt x="143" y="0"/>
                </a:cubicBezTo>
                <a:cubicBezTo>
                  <a:pt x="156" y="0"/>
                  <a:pt x="156" y="0"/>
                  <a:pt x="156" y="0"/>
                </a:cubicBezTo>
                <a:cubicBezTo>
                  <a:pt x="156" y="5"/>
                  <a:pt x="156" y="5"/>
                  <a:pt x="156" y="5"/>
                </a:cubicBezTo>
                <a:close/>
                <a:moveTo>
                  <a:pt x="156" y="14"/>
                </a:moveTo>
                <a:cubicBezTo>
                  <a:pt x="156" y="18"/>
                  <a:pt x="156" y="18"/>
                  <a:pt x="156" y="18"/>
                </a:cubicBezTo>
                <a:cubicBezTo>
                  <a:pt x="150" y="18"/>
                  <a:pt x="150" y="18"/>
                  <a:pt x="150" y="18"/>
                </a:cubicBezTo>
                <a:cubicBezTo>
                  <a:pt x="150" y="31"/>
                  <a:pt x="150" y="31"/>
                  <a:pt x="150" y="31"/>
                </a:cubicBezTo>
                <a:cubicBezTo>
                  <a:pt x="156" y="31"/>
                  <a:pt x="156" y="31"/>
                  <a:pt x="156" y="31"/>
                </a:cubicBezTo>
                <a:cubicBezTo>
                  <a:pt x="156" y="36"/>
                  <a:pt x="156" y="36"/>
                  <a:pt x="156" y="36"/>
                </a:cubicBezTo>
                <a:cubicBezTo>
                  <a:pt x="147" y="36"/>
                  <a:pt x="147" y="36"/>
                  <a:pt x="147" y="36"/>
                </a:cubicBezTo>
                <a:cubicBezTo>
                  <a:pt x="146" y="36"/>
                  <a:pt x="145" y="35"/>
                  <a:pt x="145" y="34"/>
                </a:cubicBezTo>
                <a:cubicBezTo>
                  <a:pt x="145" y="16"/>
                  <a:pt x="145" y="16"/>
                  <a:pt x="145" y="16"/>
                </a:cubicBezTo>
                <a:cubicBezTo>
                  <a:pt x="145" y="15"/>
                  <a:pt x="146" y="14"/>
                  <a:pt x="147" y="14"/>
                </a:cubicBezTo>
                <a:cubicBezTo>
                  <a:pt x="156" y="14"/>
                  <a:pt x="156" y="14"/>
                  <a:pt x="156" y="14"/>
                </a:cubicBezTo>
                <a:close/>
                <a:moveTo>
                  <a:pt x="156" y="68"/>
                </a:moveTo>
                <a:cubicBezTo>
                  <a:pt x="156" y="72"/>
                  <a:pt x="156" y="72"/>
                  <a:pt x="156" y="72"/>
                </a:cubicBezTo>
                <a:cubicBezTo>
                  <a:pt x="143" y="72"/>
                  <a:pt x="143" y="72"/>
                  <a:pt x="143" y="72"/>
                </a:cubicBezTo>
                <a:cubicBezTo>
                  <a:pt x="143" y="68"/>
                  <a:pt x="143" y="68"/>
                  <a:pt x="143" y="68"/>
                </a:cubicBezTo>
                <a:cubicBezTo>
                  <a:pt x="156" y="68"/>
                  <a:pt x="156" y="68"/>
                  <a:pt x="156" y="68"/>
                </a:cubicBezTo>
                <a:close/>
                <a:moveTo>
                  <a:pt x="156" y="85"/>
                </a:moveTo>
                <a:cubicBezTo>
                  <a:pt x="156" y="90"/>
                  <a:pt x="156" y="90"/>
                  <a:pt x="156" y="90"/>
                </a:cubicBezTo>
                <a:cubicBezTo>
                  <a:pt x="143" y="90"/>
                  <a:pt x="143" y="90"/>
                  <a:pt x="143" y="90"/>
                </a:cubicBezTo>
                <a:cubicBezTo>
                  <a:pt x="143" y="85"/>
                  <a:pt x="143" y="85"/>
                  <a:pt x="143" y="85"/>
                </a:cubicBezTo>
                <a:cubicBezTo>
                  <a:pt x="156" y="85"/>
                  <a:pt x="156" y="85"/>
                  <a:pt x="156" y="85"/>
                </a:cubicBezTo>
                <a:close/>
                <a:moveTo>
                  <a:pt x="143" y="63"/>
                </a:moveTo>
                <a:cubicBezTo>
                  <a:pt x="143" y="58"/>
                  <a:pt x="143" y="58"/>
                  <a:pt x="143" y="58"/>
                </a:cubicBezTo>
                <a:cubicBezTo>
                  <a:pt x="149" y="58"/>
                  <a:pt x="149" y="58"/>
                  <a:pt x="149" y="58"/>
                </a:cubicBezTo>
                <a:cubicBezTo>
                  <a:pt x="149" y="45"/>
                  <a:pt x="149" y="45"/>
                  <a:pt x="149" y="45"/>
                </a:cubicBezTo>
                <a:cubicBezTo>
                  <a:pt x="143" y="45"/>
                  <a:pt x="143" y="45"/>
                  <a:pt x="143" y="45"/>
                </a:cubicBezTo>
                <a:cubicBezTo>
                  <a:pt x="143" y="40"/>
                  <a:pt x="143" y="40"/>
                  <a:pt x="143" y="40"/>
                </a:cubicBezTo>
                <a:cubicBezTo>
                  <a:pt x="152" y="40"/>
                  <a:pt x="152" y="40"/>
                  <a:pt x="152" y="40"/>
                </a:cubicBezTo>
                <a:cubicBezTo>
                  <a:pt x="153" y="40"/>
                  <a:pt x="154" y="41"/>
                  <a:pt x="154" y="42"/>
                </a:cubicBezTo>
                <a:cubicBezTo>
                  <a:pt x="154" y="60"/>
                  <a:pt x="154" y="60"/>
                  <a:pt x="154" y="60"/>
                </a:cubicBezTo>
                <a:cubicBezTo>
                  <a:pt x="154" y="61"/>
                  <a:pt x="153" y="63"/>
                  <a:pt x="152" y="63"/>
                </a:cubicBezTo>
                <a:lnTo>
                  <a:pt x="143" y="63"/>
                </a:lnTo>
                <a:close/>
                <a:moveTo>
                  <a:pt x="129" y="94"/>
                </a:moveTo>
                <a:cubicBezTo>
                  <a:pt x="143" y="94"/>
                  <a:pt x="143" y="94"/>
                  <a:pt x="143" y="94"/>
                </a:cubicBezTo>
                <a:cubicBezTo>
                  <a:pt x="143" y="99"/>
                  <a:pt x="143" y="99"/>
                  <a:pt x="143" y="99"/>
                </a:cubicBezTo>
                <a:cubicBezTo>
                  <a:pt x="129" y="99"/>
                  <a:pt x="129" y="99"/>
                  <a:pt x="129" y="99"/>
                </a:cubicBezTo>
                <a:cubicBezTo>
                  <a:pt x="129" y="94"/>
                  <a:pt x="129" y="94"/>
                  <a:pt x="129" y="94"/>
                </a:cubicBezTo>
                <a:close/>
                <a:moveTo>
                  <a:pt x="143" y="5"/>
                </a:moveTo>
                <a:cubicBezTo>
                  <a:pt x="129" y="5"/>
                  <a:pt x="129" y="5"/>
                  <a:pt x="129" y="5"/>
                </a:cubicBezTo>
                <a:cubicBezTo>
                  <a:pt x="129" y="0"/>
                  <a:pt x="129" y="0"/>
                  <a:pt x="129" y="0"/>
                </a:cubicBezTo>
                <a:cubicBezTo>
                  <a:pt x="143" y="0"/>
                  <a:pt x="143" y="0"/>
                  <a:pt x="143" y="0"/>
                </a:cubicBezTo>
                <a:cubicBezTo>
                  <a:pt x="143" y="5"/>
                  <a:pt x="143" y="5"/>
                  <a:pt x="143" y="5"/>
                </a:cubicBezTo>
                <a:close/>
                <a:moveTo>
                  <a:pt x="143" y="40"/>
                </a:moveTo>
                <a:cubicBezTo>
                  <a:pt x="143" y="45"/>
                  <a:pt x="143" y="45"/>
                  <a:pt x="143" y="45"/>
                </a:cubicBezTo>
                <a:cubicBezTo>
                  <a:pt x="136" y="45"/>
                  <a:pt x="136" y="45"/>
                  <a:pt x="136" y="45"/>
                </a:cubicBezTo>
                <a:cubicBezTo>
                  <a:pt x="136" y="58"/>
                  <a:pt x="136" y="58"/>
                  <a:pt x="136" y="58"/>
                </a:cubicBezTo>
                <a:cubicBezTo>
                  <a:pt x="143" y="58"/>
                  <a:pt x="143" y="58"/>
                  <a:pt x="143" y="58"/>
                </a:cubicBezTo>
                <a:cubicBezTo>
                  <a:pt x="143" y="63"/>
                  <a:pt x="143" y="63"/>
                  <a:pt x="143" y="63"/>
                </a:cubicBezTo>
                <a:cubicBezTo>
                  <a:pt x="134" y="63"/>
                  <a:pt x="134" y="63"/>
                  <a:pt x="134" y="63"/>
                </a:cubicBezTo>
                <a:cubicBezTo>
                  <a:pt x="133" y="63"/>
                  <a:pt x="132" y="61"/>
                  <a:pt x="132" y="60"/>
                </a:cubicBezTo>
                <a:cubicBezTo>
                  <a:pt x="132" y="42"/>
                  <a:pt x="132" y="42"/>
                  <a:pt x="132" y="42"/>
                </a:cubicBezTo>
                <a:cubicBezTo>
                  <a:pt x="132" y="41"/>
                  <a:pt x="133" y="40"/>
                  <a:pt x="134" y="40"/>
                </a:cubicBezTo>
                <a:cubicBezTo>
                  <a:pt x="143" y="40"/>
                  <a:pt x="143" y="40"/>
                  <a:pt x="143" y="40"/>
                </a:cubicBezTo>
                <a:close/>
                <a:moveTo>
                  <a:pt x="143" y="68"/>
                </a:moveTo>
                <a:cubicBezTo>
                  <a:pt x="143" y="72"/>
                  <a:pt x="143" y="72"/>
                  <a:pt x="143" y="72"/>
                </a:cubicBezTo>
                <a:cubicBezTo>
                  <a:pt x="129" y="72"/>
                  <a:pt x="129" y="72"/>
                  <a:pt x="129" y="72"/>
                </a:cubicBezTo>
                <a:cubicBezTo>
                  <a:pt x="129" y="68"/>
                  <a:pt x="129" y="68"/>
                  <a:pt x="129" y="68"/>
                </a:cubicBezTo>
                <a:cubicBezTo>
                  <a:pt x="143" y="68"/>
                  <a:pt x="143" y="68"/>
                  <a:pt x="143" y="68"/>
                </a:cubicBezTo>
                <a:close/>
                <a:moveTo>
                  <a:pt x="143" y="85"/>
                </a:moveTo>
                <a:cubicBezTo>
                  <a:pt x="143" y="90"/>
                  <a:pt x="143" y="90"/>
                  <a:pt x="143" y="90"/>
                </a:cubicBezTo>
                <a:cubicBezTo>
                  <a:pt x="129" y="90"/>
                  <a:pt x="129" y="90"/>
                  <a:pt x="129" y="90"/>
                </a:cubicBezTo>
                <a:cubicBezTo>
                  <a:pt x="129" y="85"/>
                  <a:pt x="129" y="85"/>
                  <a:pt x="129" y="85"/>
                </a:cubicBezTo>
                <a:cubicBezTo>
                  <a:pt x="143" y="85"/>
                  <a:pt x="143" y="85"/>
                  <a:pt x="143" y="85"/>
                </a:cubicBezTo>
                <a:close/>
                <a:moveTo>
                  <a:pt x="129" y="36"/>
                </a:moveTo>
                <a:cubicBezTo>
                  <a:pt x="129" y="31"/>
                  <a:pt x="129" y="31"/>
                  <a:pt x="129" y="31"/>
                </a:cubicBezTo>
                <a:cubicBezTo>
                  <a:pt x="136" y="31"/>
                  <a:pt x="136" y="31"/>
                  <a:pt x="136" y="31"/>
                </a:cubicBezTo>
                <a:cubicBezTo>
                  <a:pt x="136" y="18"/>
                  <a:pt x="136" y="18"/>
                  <a:pt x="136" y="18"/>
                </a:cubicBezTo>
                <a:cubicBezTo>
                  <a:pt x="129" y="18"/>
                  <a:pt x="129" y="18"/>
                  <a:pt x="129" y="18"/>
                </a:cubicBezTo>
                <a:cubicBezTo>
                  <a:pt x="129" y="14"/>
                  <a:pt x="129" y="14"/>
                  <a:pt x="129" y="14"/>
                </a:cubicBezTo>
                <a:cubicBezTo>
                  <a:pt x="138" y="14"/>
                  <a:pt x="138" y="14"/>
                  <a:pt x="138" y="14"/>
                </a:cubicBezTo>
                <a:cubicBezTo>
                  <a:pt x="140" y="14"/>
                  <a:pt x="141" y="15"/>
                  <a:pt x="141" y="16"/>
                </a:cubicBezTo>
                <a:cubicBezTo>
                  <a:pt x="141" y="34"/>
                  <a:pt x="141" y="34"/>
                  <a:pt x="141" y="34"/>
                </a:cubicBezTo>
                <a:cubicBezTo>
                  <a:pt x="141" y="35"/>
                  <a:pt x="140" y="36"/>
                  <a:pt x="138" y="36"/>
                </a:cubicBezTo>
                <a:lnTo>
                  <a:pt x="129" y="36"/>
                </a:lnTo>
                <a:close/>
                <a:moveTo>
                  <a:pt x="116" y="94"/>
                </a:moveTo>
                <a:cubicBezTo>
                  <a:pt x="129" y="94"/>
                  <a:pt x="129" y="94"/>
                  <a:pt x="129" y="94"/>
                </a:cubicBezTo>
                <a:cubicBezTo>
                  <a:pt x="129" y="99"/>
                  <a:pt x="129" y="99"/>
                  <a:pt x="129" y="99"/>
                </a:cubicBezTo>
                <a:cubicBezTo>
                  <a:pt x="116" y="99"/>
                  <a:pt x="116" y="99"/>
                  <a:pt x="116" y="99"/>
                </a:cubicBezTo>
                <a:cubicBezTo>
                  <a:pt x="116" y="94"/>
                  <a:pt x="116" y="94"/>
                  <a:pt x="116" y="94"/>
                </a:cubicBezTo>
                <a:close/>
                <a:moveTo>
                  <a:pt x="129" y="5"/>
                </a:moveTo>
                <a:cubicBezTo>
                  <a:pt x="116" y="5"/>
                  <a:pt x="116" y="5"/>
                  <a:pt x="116" y="5"/>
                </a:cubicBezTo>
                <a:cubicBezTo>
                  <a:pt x="116" y="0"/>
                  <a:pt x="116" y="0"/>
                  <a:pt x="116" y="0"/>
                </a:cubicBezTo>
                <a:cubicBezTo>
                  <a:pt x="129" y="0"/>
                  <a:pt x="129" y="0"/>
                  <a:pt x="129" y="0"/>
                </a:cubicBezTo>
                <a:cubicBezTo>
                  <a:pt x="129" y="5"/>
                  <a:pt x="129" y="5"/>
                  <a:pt x="129" y="5"/>
                </a:cubicBezTo>
                <a:close/>
                <a:moveTo>
                  <a:pt x="129" y="14"/>
                </a:moveTo>
                <a:cubicBezTo>
                  <a:pt x="129" y="18"/>
                  <a:pt x="129" y="18"/>
                  <a:pt x="129" y="18"/>
                </a:cubicBezTo>
                <a:cubicBezTo>
                  <a:pt x="123" y="18"/>
                  <a:pt x="123" y="18"/>
                  <a:pt x="123" y="18"/>
                </a:cubicBezTo>
                <a:cubicBezTo>
                  <a:pt x="123" y="31"/>
                  <a:pt x="123" y="31"/>
                  <a:pt x="123" y="31"/>
                </a:cubicBezTo>
                <a:cubicBezTo>
                  <a:pt x="129" y="31"/>
                  <a:pt x="129" y="31"/>
                  <a:pt x="129" y="31"/>
                </a:cubicBezTo>
                <a:cubicBezTo>
                  <a:pt x="129" y="36"/>
                  <a:pt x="129" y="36"/>
                  <a:pt x="129" y="36"/>
                </a:cubicBezTo>
                <a:cubicBezTo>
                  <a:pt x="121" y="36"/>
                  <a:pt x="121" y="36"/>
                  <a:pt x="121" y="36"/>
                </a:cubicBezTo>
                <a:cubicBezTo>
                  <a:pt x="119" y="36"/>
                  <a:pt x="118" y="35"/>
                  <a:pt x="118" y="34"/>
                </a:cubicBezTo>
                <a:cubicBezTo>
                  <a:pt x="118" y="16"/>
                  <a:pt x="118" y="16"/>
                  <a:pt x="118" y="16"/>
                </a:cubicBezTo>
                <a:cubicBezTo>
                  <a:pt x="118" y="15"/>
                  <a:pt x="119" y="14"/>
                  <a:pt x="121" y="14"/>
                </a:cubicBezTo>
                <a:cubicBezTo>
                  <a:pt x="129" y="14"/>
                  <a:pt x="129" y="14"/>
                  <a:pt x="129" y="14"/>
                </a:cubicBezTo>
                <a:close/>
                <a:moveTo>
                  <a:pt x="129" y="68"/>
                </a:moveTo>
                <a:cubicBezTo>
                  <a:pt x="129" y="72"/>
                  <a:pt x="129" y="72"/>
                  <a:pt x="129" y="72"/>
                </a:cubicBezTo>
                <a:cubicBezTo>
                  <a:pt x="116" y="72"/>
                  <a:pt x="116" y="72"/>
                  <a:pt x="116" y="72"/>
                </a:cubicBezTo>
                <a:cubicBezTo>
                  <a:pt x="116" y="68"/>
                  <a:pt x="116" y="68"/>
                  <a:pt x="116" y="68"/>
                </a:cubicBezTo>
                <a:cubicBezTo>
                  <a:pt x="129" y="68"/>
                  <a:pt x="129" y="68"/>
                  <a:pt x="129" y="68"/>
                </a:cubicBezTo>
                <a:close/>
                <a:moveTo>
                  <a:pt x="129" y="85"/>
                </a:moveTo>
                <a:cubicBezTo>
                  <a:pt x="129" y="90"/>
                  <a:pt x="129" y="90"/>
                  <a:pt x="129" y="90"/>
                </a:cubicBezTo>
                <a:cubicBezTo>
                  <a:pt x="116" y="90"/>
                  <a:pt x="116" y="90"/>
                  <a:pt x="116" y="90"/>
                </a:cubicBezTo>
                <a:cubicBezTo>
                  <a:pt x="116" y="85"/>
                  <a:pt x="116" y="85"/>
                  <a:pt x="116" y="85"/>
                </a:cubicBezTo>
                <a:cubicBezTo>
                  <a:pt x="129" y="85"/>
                  <a:pt x="129" y="85"/>
                  <a:pt x="129" y="85"/>
                </a:cubicBezTo>
                <a:close/>
                <a:moveTo>
                  <a:pt x="116" y="63"/>
                </a:moveTo>
                <a:cubicBezTo>
                  <a:pt x="116" y="58"/>
                  <a:pt x="116" y="58"/>
                  <a:pt x="116" y="58"/>
                </a:cubicBezTo>
                <a:cubicBezTo>
                  <a:pt x="123" y="58"/>
                  <a:pt x="123" y="58"/>
                  <a:pt x="123" y="58"/>
                </a:cubicBezTo>
                <a:cubicBezTo>
                  <a:pt x="123" y="45"/>
                  <a:pt x="123" y="45"/>
                  <a:pt x="123" y="45"/>
                </a:cubicBezTo>
                <a:cubicBezTo>
                  <a:pt x="116" y="45"/>
                  <a:pt x="116" y="45"/>
                  <a:pt x="116" y="45"/>
                </a:cubicBezTo>
                <a:cubicBezTo>
                  <a:pt x="116" y="40"/>
                  <a:pt x="116" y="40"/>
                  <a:pt x="116" y="40"/>
                </a:cubicBezTo>
                <a:cubicBezTo>
                  <a:pt x="125" y="40"/>
                  <a:pt x="125" y="40"/>
                  <a:pt x="125" y="40"/>
                </a:cubicBezTo>
                <a:cubicBezTo>
                  <a:pt x="126" y="40"/>
                  <a:pt x="127" y="41"/>
                  <a:pt x="127" y="42"/>
                </a:cubicBezTo>
                <a:cubicBezTo>
                  <a:pt x="127" y="60"/>
                  <a:pt x="127" y="60"/>
                  <a:pt x="127" y="60"/>
                </a:cubicBezTo>
                <a:cubicBezTo>
                  <a:pt x="127" y="61"/>
                  <a:pt x="126" y="63"/>
                  <a:pt x="125" y="63"/>
                </a:cubicBezTo>
                <a:lnTo>
                  <a:pt x="116" y="63"/>
                </a:lnTo>
                <a:close/>
                <a:moveTo>
                  <a:pt x="104" y="94"/>
                </a:moveTo>
                <a:cubicBezTo>
                  <a:pt x="116" y="94"/>
                  <a:pt x="116" y="94"/>
                  <a:pt x="116" y="94"/>
                </a:cubicBezTo>
                <a:cubicBezTo>
                  <a:pt x="116" y="99"/>
                  <a:pt x="116" y="99"/>
                  <a:pt x="116" y="99"/>
                </a:cubicBezTo>
                <a:cubicBezTo>
                  <a:pt x="104" y="99"/>
                  <a:pt x="104" y="99"/>
                  <a:pt x="104" y="99"/>
                </a:cubicBezTo>
                <a:cubicBezTo>
                  <a:pt x="104" y="94"/>
                  <a:pt x="104" y="94"/>
                  <a:pt x="104" y="94"/>
                </a:cubicBezTo>
                <a:close/>
                <a:moveTo>
                  <a:pt x="116" y="5"/>
                </a:moveTo>
                <a:cubicBezTo>
                  <a:pt x="104" y="5"/>
                  <a:pt x="104" y="5"/>
                  <a:pt x="104" y="5"/>
                </a:cubicBezTo>
                <a:cubicBezTo>
                  <a:pt x="104" y="0"/>
                  <a:pt x="104" y="0"/>
                  <a:pt x="104" y="0"/>
                </a:cubicBezTo>
                <a:cubicBezTo>
                  <a:pt x="116" y="0"/>
                  <a:pt x="116" y="0"/>
                  <a:pt x="116" y="0"/>
                </a:cubicBezTo>
                <a:cubicBezTo>
                  <a:pt x="116" y="5"/>
                  <a:pt x="116" y="5"/>
                  <a:pt x="116" y="5"/>
                </a:cubicBezTo>
                <a:close/>
                <a:moveTo>
                  <a:pt x="116" y="40"/>
                </a:moveTo>
                <a:cubicBezTo>
                  <a:pt x="116" y="45"/>
                  <a:pt x="116" y="45"/>
                  <a:pt x="116" y="45"/>
                </a:cubicBezTo>
                <a:cubicBezTo>
                  <a:pt x="110" y="45"/>
                  <a:pt x="110" y="45"/>
                  <a:pt x="110" y="45"/>
                </a:cubicBezTo>
                <a:cubicBezTo>
                  <a:pt x="110" y="58"/>
                  <a:pt x="110" y="58"/>
                  <a:pt x="110" y="58"/>
                </a:cubicBezTo>
                <a:cubicBezTo>
                  <a:pt x="116" y="58"/>
                  <a:pt x="116" y="58"/>
                  <a:pt x="116" y="58"/>
                </a:cubicBezTo>
                <a:cubicBezTo>
                  <a:pt x="116" y="63"/>
                  <a:pt x="116" y="63"/>
                  <a:pt x="116" y="63"/>
                </a:cubicBezTo>
                <a:cubicBezTo>
                  <a:pt x="107" y="63"/>
                  <a:pt x="107" y="63"/>
                  <a:pt x="107" y="63"/>
                </a:cubicBezTo>
                <a:cubicBezTo>
                  <a:pt x="106" y="63"/>
                  <a:pt x="105" y="61"/>
                  <a:pt x="105" y="60"/>
                </a:cubicBezTo>
                <a:cubicBezTo>
                  <a:pt x="105" y="42"/>
                  <a:pt x="105" y="42"/>
                  <a:pt x="105" y="42"/>
                </a:cubicBezTo>
                <a:cubicBezTo>
                  <a:pt x="105" y="41"/>
                  <a:pt x="106" y="40"/>
                  <a:pt x="107" y="40"/>
                </a:cubicBezTo>
                <a:cubicBezTo>
                  <a:pt x="116" y="40"/>
                  <a:pt x="116" y="40"/>
                  <a:pt x="116" y="40"/>
                </a:cubicBezTo>
                <a:close/>
                <a:moveTo>
                  <a:pt x="116" y="68"/>
                </a:moveTo>
                <a:cubicBezTo>
                  <a:pt x="116" y="72"/>
                  <a:pt x="116" y="72"/>
                  <a:pt x="116" y="72"/>
                </a:cubicBezTo>
                <a:cubicBezTo>
                  <a:pt x="104" y="72"/>
                  <a:pt x="104" y="72"/>
                  <a:pt x="104" y="72"/>
                </a:cubicBezTo>
                <a:cubicBezTo>
                  <a:pt x="104" y="68"/>
                  <a:pt x="104" y="68"/>
                  <a:pt x="104" y="68"/>
                </a:cubicBezTo>
                <a:cubicBezTo>
                  <a:pt x="116" y="68"/>
                  <a:pt x="116" y="68"/>
                  <a:pt x="116" y="68"/>
                </a:cubicBezTo>
                <a:close/>
                <a:moveTo>
                  <a:pt x="116" y="85"/>
                </a:moveTo>
                <a:cubicBezTo>
                  <a:pt x="116" y="90"/>
                  <a:pt x="116" y="90"/>
                  <a:pt x="116" y="90"/>
                </a:cubicBezTo>
                <a:cubicBezTo>
                  <a:pt x="104" y="90"/>
                  <a:pt x="104" y="90"/>
                  <a:pt x="104" y="90"/>
                </a:cubicBezTo>
                <a:cubicBezTo>
                  <a:pt x="104" y="85"/>
                  <a:pt x="104" y="85"/>
                  <a:pt x="104" y="85"/>
                </a:cubicBezTo>
                <a:cubicBezTo>
                  <a:pt x="116" y="85"/>
                  <a:pt x="116" y="85"/>
                  <a:pt x="116" y="85"/>
                </a:cubicBezTo>
                <a:close/>
                <a:moveTo>
                  <a:pt x="104" y="36"/>
                </a:moveTo>
                <a:cubicBezTo>
                  <a:pt x="104" y="31"/>
                  <a:pt x="104" y="31"/>
                  <a:pt x="104" y="31"/>
                </a:cubicBezTo>
                <a:cubicBezTo>
                  <a:pt x="109" y="31"/>
                  <a:pt x="109" y="31"/>
                  <a:pt x="109" y="31"/>
                </a:cubicBezTo>
                <a:cubicBezTo>
                  <a:pt x="109" y="18"/>
                  <a:pt x="109" y="18"/>
                  <a:pt x="109" y="18"/>
                </a:cubicBezTo>
                <a:cubicBezTo>
                  <a:pt x="104" y="18"/>
                  <a:pt x="104" y="18"/>
                  <a:pt x="104" y="18"/>
                </a:cubicBezTo>
                <a:cubicBezTo>
                  <a:pt x="104" y="14"/>
                  <a:pt x="104" y="14"/>
                  <a:pt x="104" y="14"/>
                </a:cubicBezTo>
                <a:cubicBezTo>
                  <a:pt x="112" y="14"/>
                  <a:pt x="112" y="14"/>
                  <a:pt x="112" y="14"/>
                </a:cubicBezTo>
                <a:cubicBezTo>
                  <a:pt x="113" y="14"/>
                  <a:pt x="114" y="15"/>
                  <a:pt x="114" y="16"/>
                </a:cubicBezTo>
                <a:cubicBezTo>
                  <a:pt x="114" y="34"/>
                  <a:pt x="114" y="34"/>
                  <a:pt x="114" y="34"/>
                </a:cubicBezTo>
                <a:cubicBezTo>
                  <a:pt x="114" y="35"/>
                  <a:pt x="113" y="36"/>
                  <a:pt x="112" y="36"/>
                </a:cubicBezTo>
                <a:lnTo>
                  <a:pt x="104" y="36"/>
                </a:lnTo>
                <a:close/>
                <a:moveTo>
                  <a:pt x="90" y="94"/>
                </a:moveTo>
                <a:cubicBezTo>
                  <a:pt x="104" y="94"/>
                  <a:pt x="104" y="94"/>
                  <a:pt x="104" y="94"/>
                </a:cubicBezTo>
                <a:cubicBezTo>
                  <a:pt x="104" y="99"/>
                  <a:pt x="104" y="99"/>
                  <a:pt x="104" y="99"/>
                </a:cubicBezTo>
                <a:cubicBezTo>
                  <a:pt x="90" y="99"/>
                  <a:pt x="90" y="99"/>
                  <a:pt x="90" y="99"/>
                </a:cubicBezTo>
                <a:cubicBezTo>
                  <a:pt x="90" y="94"/>
                  <a:pt x="90" y="94"/>
                  <a:pt x="90" y="94"/>
                </a:cubicBezTo>
                <a:close/>
                <a:moveTo>
                  <a:pt x="104" y="5"/>
                </a:moveTo>
                <a:cubicBezTo>
                  <a:pt x="90" y="5"/>
                  <a:pt x="90" y="5"/>
                  <a:pt x="90" y="5"/>
                </a:cubicBezTo>
                <a:cubicBezTo>
                  <a:pt x="90" y="0"/>
                  <a:pt x="90" y="0"/>
                  <a:pt x="90" y="0"/>
                </a:cubicBezTo>
                <a:cubicBezTo>
                  <a:pt x="104" y="0"/>
                  <a:pt x="104" y="0"/>
                  <a:pt x="104" y="0"/>
                </a:cubicBezTo>
                <a:cubicBezTo>
                  <a:pt x="104" y="5"/>
                  <a:pt x="104" y="5"/>
                  <a:pt x="104" y="5"/>
                </a:cubicBezTo>
                <a:close/>
                <a:moveTo>
                  <a:pt x="104" y="14"/>
                </a:moveTo>
                <a:cubicBezTo>
                  <a:pt x="104" y="18"/>
                  <a:pt x="104" y="18"/>
                  <a:pt x="104" y="18"/>
                </a:cubicBezTo>
                <a:cubicBezTo>
                  <a:pt x="97" y="18"/>
                  <a:pt x="97" y="18"/>
                  <a:pt x="97" y="18"/>
                </a:cubicBezTo>
                <a:cubicBezTo>
                  <a:pt x="97" y="31"/>
                  <a:pt x="97" y="31"/>
                  <a:pt x="97" y="31"/>
                </a:cubicBezTo>
                <a:cubicBezTo>
                  <a:pt x="104" y="31"/>
                  <a:pt x="104" y="31"/>
                  <a:pt x="104" y="31"/>
                </a:cubicBezTo>
                <a:cubicBezTo>
                  <a:pt x="104" y="36"/>
                  <a:pt x="104" y="36"/>
                  <a:pt x="104" y="36"/>
                </a:cubicBezTo>
                <a:cubicBezTo>
                  <a:pt x="94" y="36"/>
                  <a:pt x="94" y="36"/>
                  <a:pt x="94" y="36"/>
                </a:cubicBezTo>
                <a:cubicBezTo>
                  <a:pt x="93" y="36"/>
                  <a:pt x="92" y="35"/>
                  <a:pt x="92" y="34"/>
                </a:cubicBezTo>
                <a:cubicBezTo>
                  <a:pt x="92" y="16"/>
                  <a:pt x="92" y="16"/>
                  <a:pt x="92" y="16"/>
                </a:cubicBezTo>
                <a:cubicBezTo>
                  <a:pt x="92" y="15"/>
                  <a:pt x="93" y="14"/>
                  <a:pt x="94" y="14"/>
                </a:cubicBezTo>
                <a:cubicBezTo>
                  <a:pt x="104" y="14"/>
                  <a:pt x="104" y="14"/>
                  <a:pt x="104" y="14"/>
                </a:cubicBezTo>
                <a:close/>
                <a:moveTo>
                  <a:pt x="104" y="68"/>
                </a:moveTo>
                <a:cubicBezTo>
                  <a:pt x="104" y="72"/>
                  <a:pt x="104" y="72"/>
                  <a:pt x="104" y="72"/>
                </a:cubicBezTo>
                <a:cubicBezTo>
                  <a:pt x="90" y="72"/>
                  <a:pt x="90" y="72"/>
                  <a:pt x="90" y="72"/>
                </a:cubicBezTo>
                <a:cubicBezTo>
                  <a:pt x="90" y="68"/>
                  <a:pt x="90" y="68"/>
                  <a:pt x="90" y="68"/>
                </a:cubicBezTo>
                <a:cubicBezTo>
                  <a:pt x="104" y="68"/>
                  <a:pt x="104" y="68"/>
                  <a:pt x="104" y="68"/>
                </a:cubicBezTo>
                <a:close/>
                <a:moveTo>
                  <a:pt x="104" y="85"/>
                </a:moveTo>
                <a:cubicBezTo>
                  <a:pt x="104" y="90"/>
                  <a:pt x="104" y="90"/>
                  <a:pt x="104" y="90"/>
                </a:cubicBezTo>
                <a:cubicBezTo>
                  <a:pt x="90" y="90"/>
                  <a:pt x="90" y="90"/>
                  <a:pt x="90" y="90"/>
                </a:cubicBezTo>
                <a:cubicBezTo>
                  <a:pt x="90" y="85"/>
                  <a:pt x="90" y="85"/>
                  <a:pt x="90" y="85"/>
                </a:cubicBezTo>
                <a:cubicBezTo>
                  <a:pt x="104" y="85"/>
                  <a:pt x="104" y="85"/>
                  <a:pt x="104" y="85"/>
                </a:cubicBezTo>
                <a:close/>
                <a:moveTo>
                  <a:pt x="90" y="63"/>
                </a:moveTo>
                <a:cubicBezTo>
                  <a:pt x="90" y="58"/>
                  <a:pt x="90" y="58"/>
                  <a:pt x="90" y="58"/>
                </a:cubicBezTo>
                <a:cubicBezTo>
                  <a:pt x="96" y="58"/>
                  <a:pt x="96" y="58"/>
                  <a:pt x="96" y="58"/>
                </a:cubicBezTo>
                <a:cubicBezTo>
                  <a:pt x="96" y="45"/>
                  <a:pt x="96" y="45"/>
                  <a:pt x="96" y="45"/>
                </a:cubicBezTo>
                <a:cubicBezTo>
                  <a:pt x="90" y="45"/>
                  <a:pt x="90" y="45"/>
                  <a:pt x="90" y="45"/>
                </a:cubicBezTo>
                <a:cubicBezTo>
                  <a:pt x="90" y="40"/>
                  <a:pt x="90" y="40"/>
                  <a:pt x="90" y="40"/>
                </a:cubicBezTo>
                <a:cubicBezTo>
                  <a:pt x="99" y="40"/>
                  <a:pt x="99" y="40"/>
                  <a:pt x="99" y="40"/>
                </a:cubicBezTo>
                <a:cubicBezTo>
                  <a:pt x="100" y="40"/>
                  <a:pt x="101" y="41"/>
                  <a:pt x="101" y="42"/>
                </a:cubicBezTo>
                <a:cubicBezTo>
                  <a:pt x="101" y="60"/>
                  <a:pt x="101" y="60"/>
                  <a:pt x="101" y="60"/>
                </a:cubicBezTo>
                <a:cubicBezTo>
                  <a:pt x="101" y="61"/>
                  <a:pt x="100" y="63"/>
                  <a:pt x="99" y="63"/>
                </a:cubicBezTo>
                <a:lnTo>
                  <a:pt x="90" y="63"/>
                </a:lnTo>
                <a:close/>
                <a:moveTo>
                  <a:pt x="76" y="94"/>
                </a:moveTo>
                <a:cubicBezTo>
                  <a:pt x="90" y="94"/>
                  <a:pt x="90" y="94"/>
                  <a:pt x="90" y="94"/>
                </a:cubicBezTo>
                <a:cubicBezTo>
                  <a:pt x="90" y="99"/>
                  <a:pt x="90" y="99"/>
                  <a:pt x="90" y="99"/>
                </a:cubicBezTo>
                <a:cubicBezTo>
                  <a:pt x="76" y="99"/>
                  <a:pt x="76" y="99"/>
                  <a:pt x="76" y="99"/>
                </a:cubicBezTo>
                <a:cubicBezTo>
                  <a:pt x="76" y="94"/>
                  <a:pt x="76" y="94"/>
                  <a:pt x="76" y="94"/>
                </a:cubicBezTo>
                <a:close/>
                <a:moveTo>
                  <a:pt x="90" y="5"/>
                </a:moveTo>
                <a:cubicBezTo>
                  <a:pt x="76" y="5"/>
                  <a:pt x="76" y="5"/>
                  <a:pt x="76" y="5"/>
                </a:cubicBezTo>
                <a:cubicBezTo>
                  <a:pt x="76" y="0"/>
                  <a:pt x="76" y="0"/>
                  <a:pt x="76" y="0"/>
                </a:cubicBezTo>
                <a:cubicBezTo>
                  <a:pt x="90" y="0"/>
                  <a:pt x="90" y="0"/>
                  <a:pt x="90" y="0"/>
                </a:cubicBezTo>
                <a:cubicBezTo>
                  <a:pt x="90" y="5"/>
                  <a:pt x="90" y="5"/>
                  <a:pt x="90" y="5"/>
                </a:cubicBezTo>
                <a:close/>
                <a:moveTo>
                  <a:pt x="90" y="40"/>
                </a:moveTo>
                <a:cubicBezTo>
                  <a:pt x="90" y="45"/>
                  <a:pt x="90" y="45"/>
                  <a:pt x="90" y="45"/>
                </a:cubicBezTo>
                <a:cubicBezTo>
                  <a:pt x="83" y="45"/>
                  <a:pt x="83" y="45"/>
                  <a:pt x="83" y="45"/>
                </a:cubicBezTo>
                <a:cubicBezTo>
                  <a:pt x="83" y="58"/>
                  <a:pt x="83" y="58"/>
                  <a:pt x="83" y="58"/>
                </a:cubicBezTo>
                <a:cubicBezTo>
                  <a:pt x="90" y="58"/>
                  <a:pt x="90" y="58"/>
                  <a:pt x="90" y="58"/>
                </a:cubicBezTo>
                <a:cubicBezTo>
                  <a:pt x="90" y="63"/>
                  <a:pt x="90" y="63"/>
                  <a:pt x="90" y="63"/>
                </a:cubicBezTo>
                <a:cubicBezTo>
                  <a:pt x="81" y="63"/>
                  <a:pt x="81" y="63"/>
                  <a:pt x="81" y="63"/>
                </a:cubicBezTo>
                <a:cubicBezTo>
                  <a:pt x="80" y="63"/>
                  <a:pt x="78" y="61"/>
                  <a:pt x="78" y="60"/>
                </a:cubicBezTo>
                <a:cubicBezTo>
                  <a:pt x="78" y="42"/>
                  <a:pt x="78" y="42"/>
                  <a:pt x="78" y="42"/>
                </a:cubicBezTo>
                <a:cubicBezTo>
                  <a:pt x="78" y="41"/>
                  <a:pt x="80" y="40"/>
                  <a:pt x="81" y="40"/>
                </a:cubicBezTo>
                <a:cubicBezTo>
                  <a:pt x="90" y="40"/>
                  <a:pt x="90" y="40"/>
                  <a:pt x="90" y="40"/>
                </a:cubicBezTo>
                <a:close/>
                <a:moveTo>
                  <a:pt x="90" y="68"/>
                </a:moveTo>
                <a:cubicBezTo>
                  <a:pt x="90" y="72"/>
                  <a:pt x="90" y="72"/>
                  <a:pt x="90" y="72"/>
                </a:cubicBezTo>
                <a:cubicBezTo>
                  <a:pt x="76" y="72"/>
                  <a:pt x="76" y="72"/>
                  <a:pt x="76" y="72"/>
                </a:cubicBezTo>
                <a:cubicBezTo>
                  <a:pt x="76" y="68"/>
                  <a:pt x="76" y="68"/>
                  <a:pt x="76" y="68"/>
                </a:cubicBezTo>
                <a:cubicBezTo>
                  <a:pt x="90" y="68"/>
                  <a:pt x="90" y="68"/>
                  <a:pt x="90" y="68"/>
                </a:cubicBezTo>
                <a:close/>
                <a:moveTo>
                  <a:pt x="90" y="85"/>
                </a:moveTo>
                <a:cubicBezTo>
                  <a:pt x="90" y="90"/>
                  <a:pt x="90" y="90"/>
                  <a:pt x="90" y="90"/>
                </a:cubicBezTo>
                <a:cubicBezTo>
                  <a:pt x="76" y="90"/>
                  <a:pt x="76" y="90"/>
                  <a:pt x="76" y="90"/>
                </a:cubicBezTo>
                <a:cubicBezTo>
                  <a:pt x="76" y="85"/>
                  <a:pt x="76" y="85"/>
                  <a:pt x="76" y="85"/>
                </a:cubicBezTo>
                <a:cubicBezTo>
                  <a:pt x="90" y="85"/>
                  <a:pt x="90" y="85"/>
                  <a:pt x="90" y="85"/>
                </a:cubicBezTo>
                <a:close/>
                <a:moveTo>
                  <a:pt x="76" y="36"/>
                </a:moveTo>
                <a:cubicBezTo>
                  <a:pt x="76" y="31"/>
                  <a:pt x="76" y="31"/>
                  <a:pt x="76" y="31"/>
                </a:cubicBezTo>
                <a:cubicBezTo>
                  <a:pt x="83" y="31"/>
                  <a:pt x="83" y="31"/>
                  <a:pt x="83" y="31"/>
                </a:cubicBezTo>
                <a:cubicBezTo>
                  <a:pt x="83" y="18"/>
                  <a:pt x="83" y="18"/>
                  <a:pt x="83" y="18"/>
                </a:cubicBezTo>
                <a:cubicBezTo>
                  <a:pt x="76" y="18"/>
                  <a:pt x="76" y="18"/>
                  <a:pt x="76" y="18"/>
                </a:cubicBezTo>
                <a:cubicBezTo>
                  <a:pt x="76" y="14"/>
                  <a:pt x="76" y="14"/>
                  <a:pt x="76" y="14"/>
                </a:cubicBezTo>
                <a:cubicBezTo>
                  <a:pt x="85" y="14"/>
                  <a:pt x="85" y="14"/>
                  <a:pt x="85" y="14"/>
                </a:cubicBezTo>
                <a:cubicBezTo>
                  <a:pt x="87" y="14"/>
                  <a:pt x="88" y="15"/>
                  <a:pt x="88" y="16"/>
                </a:cubicBezTo>
                <a:cubicBezTo>
                  <a:pt x="88" y="34"/>
                  <a:pt x="88" y="34"/>
                  <a:pt x="88" y="34"/>
                </a:cubicBezTo>
                <a:cubicBezTo>
                  <a:pt x="88" y="35"/>
                  <a:pt x="87" y="36"/>
                  <a:pt x="85" y="36"/>
                </a:cubicBezTo>
                <a:lnTo>
                  <a:pt x="76" y="36"/>
                </a:lnTo>
                <a:close/>
                <a:moveTo>
                  <a:pt x="63" y="94"/>
                </a:moveTo>
                <a:cubicBezTo>
                  <a:pt x="76" y="94"/>
                  <a:pt x="76" y="94"/>
                  <a:pt x="76" y="94"/>
                </a:cubicBezTo>
                <a:cubicBezTo>
                  <a:pt x="76" y="99"/>
                  <a:pt x="76" y="99"/>
                  <a:pt x="76" y="99"/>
                </a:cubicBezTo>
                <a:cubicBezTo>
                  <a:pt x="63" y="99"/>
                  <a:pt x="63" y="99"/>
                  <a:pt x="63" y="99"/>
                </a:cubicBezTo>
                <a:cubicBezTo>
                  <a:pt x="63" y="94"/>
                  <a:pt x="63" y="94"/>
                  <a:pt x="63" y="94"/>
                </a:cubicBezTo>
                <a:close/>
                <a:moveTo>
                  <a:pt x="76" y="5"/>
                </a:moveTo>
                <a:cubicBezTo>
                  <a:pt x="63" y="5"/>
                  <a:pt x="63" y="5"/>
                  <a:pt x="63" y="5"/>
                </a:cubicBezTo>
                <a:cubicBezTo>
                  <a:pt x="63" y="0"/>
                  <a:pt x="63" y="0"/>
                  <a:pt x="63" y="0"/>
                </a:cubicBezTo>
                <a:cubicBezTo>
                  <a:pt x="76" y="0"/>
                  <a:pt x="76" y="0"/>
                  <a:pt x="76" y="0"/>
                </a:cubicBezTo>
                <a:cubicBezTo>
                  <a:pt x="76" y="5"/>
                  <a:pt x="76" y="5"/>
                  <a:pt x="76" y="5"/>
                </a:cubicBezTo>
                <a:close/>
                <a:moveTo>
                  <a:pt x="76" y="14"/>
                </a:moveTo>
                <a:cubicBezTo>
                  <a:pt x="76" y="18"/>
                  <a:pt x="76" y="18"/>
                  <a:pt x="76" y="18"/>
                </a:cubicBezTo>
                <a:cubicBezTo>
                  <a:pt x="70" y="18"/>
                  <a:pt x="70" y="18"/>
                  <a:pt x="70" y="18"/>
                </a:cubicBezTo>
                <a:cubicBezTo>
                  <a:pt x="70" y="31"/>
                  <a:pt x="70" y="31"/>
                  <a:pt x="70" y="31"/>
                </a:cubicBezTo>
                <a:cubicBezTo>
                  <a:pt x="76" y="31"/>
                  <a:pt x="76" y="31"/>
                  <a:pt x="76" y="31"/>
                </a:cubicBezTo>
                <a:cubicBezTo>
                  <a:pt x="76" y="36"/>
                  <a:pt x="76" y="36"/>
                  <a:pt x="76" y="36"/>
                </a:cubicBezTo>
                <a:cubicBezTo>
                  <a:pt x="68" y="36"/>
                  <a:pt x="68" y="36"/>
                  <a:pt x="68" y="36"/>
                </a:cubicBezTo>
                <a:cubicBezTo>
                  <a:pt x="66" y="36"/>
                  <a:pt x="65" y="35"/>
                  <a:pt x="65" y="34"/>
                </a:cubicBezTo>
                <a:cubicBezTo>
                  <a:pt x="65" y="16"/>
                  <a:pt x="65" y="16"/>
                  <a:pt x="65" y="16"/>
                </a:cubicBezTo>
                <a:cubicBezTo>
                  <a:pt x="65" y="15"/>
                  <a:pt x="66" y="14"/>
                  <a:pt x="68" y="14"/>
                </a:cubicBezTo>
                <a:cubicBezTo>
                  <a:pt x="76" y="14"/>
                  <a:pt x="76" y="14"/>
                  <a:pt x="76" y="14"/>
                </a:cubicBezTo>
                <a:close/>
                <a:moveTo>
                  <a:pt x="76" y="68"/>
                </a:moveTo>
                <a:cubicBezTo>
                  <a:pt x="76" y="72"/>
                  <a:pt x="76" y="72"/>
                  <a:pt x="76" y="72"/>
                </a:cubicBezTo>
                <a:cubicBezTo>
                  <a:pt x="63" y="72"/>
                  <a:pt x="63" y="72"/>
                  <a:pt x="63" y="72"/>
                </a:cubicBezTo>
                <a:cubicBezTo>
                  <a:pt x="63" y="68"/>
                  <a:pt x="63" y="68"/>
                  <a:pt x="63" y="68"/>
                </a:cubicBezTo>
                <a:cubicBezTo>
                  <a:pt x="76" y="68"/>
                  <a:pt x="76" y="68"/>
                  <a:pt x="76" y="68"/>
                </a:cubicBezTo>
                <a:close/>
                <a:moveTo>
                  <a:pt x="76" y="85"/>
                </a:moveTo>
                <a:cubicBezTo>
                  <a:pt x="76" y="90"/>
                  <a:pt x="76" y="90"/>
                  <a:pt x="76" y="90"/>
                </a:cubicBezTo>
                <a:cubicBezTo>
                  <a:pt x="63" y="90"/>
                  <a:pt x="63" y="90"/>
                  <a:pt x="63" y="90"/>
                </a:cubicBezTo>
                <a:cubicBezTo>
                  <a:pt x="63" y="85"/>
                  <a:pt x="63" y="85"/>
                  <a:pt x="63" y="85"/>
                </a:cubicBezTo>
                <a:cubicBezTo>
                  <a:pt x="76" y="85"/>
                  <a:pt x="76" y="85"/>
                  <a:pt x="76" y="85"/>
                </a:cubicBezTo>
                <a:close/>
                <a:moveTo>
                  <a:pt x="63" y="63"/>
                </a:moveTo>
                <a:cubicBezTo>
                  <a:pt x="63" y="58"/>
                  <a:pt x="63" y="58"/>
                  <a:pt x="63" y="58"/>
                </a:cubicBezTo>
                <a:cubicBezTo>
                  <a:pt x="70" y="58"/>
                  <a:pt x="70" y="58"/>
                  <a:pt x="70" y="58"/>
                </a:cubicBezTo>
                <a:cubicBezTo>
                  <a:pt x="70" y="45"/>
                  <a:pt x="70" y="45"/>
                  <a:pt x="70" y="45"/>
                </a:cubicBezTo>
                <a:cubicBezTo>
                  <a:pt x="63" y="45"/>
                  <a:pt x="63" y="45"/>
                  <a:pt x="63" y="45"/>
                </a:cubicBezTo>
                <a:cubicBezTo>
                  <a:pt x="63" y="40"/>
                  <a:pt x="63" y="40"/>
                  <a:pt x="63" y="40"/>
                </a:cubicBezTo>
                <a:cubicBezTo>
                  <a:pt x="72" y="40"/>
                  <a:pt x="72" y="40"/>
                  <a:pt x="72" y="40"/>
                </a:cubicBezTo>
                <a:cubicBezTo>
                  <a:pt x="73" y="40"/>
                  <a:pt x="74" y="41"/>
                  <a:pt x="74" y="42"/>
                </a:cubicBezTo>
                <a:cubicBezTo>
                  <a:pt x="74" y="60"/>
                  <a:pt x="74" y="60"/>
                  <a:pt x="74" y="60"/>
                </a:cubicBezTo>
                <a:cubicBezTo>
                  <a:pt x="74" y="61"/>
                  <a:pt x="73" y="63"/>
                  <a:pt x="72" y="63"/>
                </a:cubicBezTo>
                <a:lnTo>
                  <a:pt x="63" y="63"/>
                </a:lnTo>
                <a:close/>
                <a:moveTo>
                  <a:pt x="50" y="94"/>
                </a:moveTo>
                <a:cubicBezTo>
                  <a:pt x="63" y="94"/>
                  <a:pt x="63" y="94"/>
                  <a:pt x="63" y="94"/>
                </a:cubicBezTo>
                <a:cubicBezTo>
                  <a:pt x="63" y="99"/>
                  <a:pt x="63" y="99"/>
                  <a:pt x="63" y="99"/>
                </a:cubicBezTo>
                <a:cubicBezTo>
                  <a:pt x="50" y="99"/>
                  <a:pt x="50" y="99"/>
                  <a:pt x="50" y="99"/>
                </a:cubicBezTo>
                <a:cubicBezTo>
                  <a:pt x="50" y="94"/>
                  <a:pt x="50" y="94"/>
                  <a:pt x="50" y="94"/>
                </a:cubicBezTo>
                <a:close/>
                <a:moveTo>
                  <a:pt x="63" y="5"/>
                </a:moveTo>
                <a:cubicBezTo>
                  <a:pt x="50" y="5"/>
                  <a:pt x="50" y="5"/>
                  <a:pt x="50" y="5"/>
                </a:cubicBezTo>
                <a:cubicBezTo>
                  <a:pt x="50" y="0"/>
                  <a:pt x="50" y="0"/>
                  <a:pt x="50" y="0"/>
                </a:cubicBezTo>
                <a:cubicBezTo>
                  <a:pt x="63" y="0"/>
                  <a:pt x="63" y="0"/>
                  <a:pt x="63" y="0"/>
                </a:cubicBezTo>
                <a:cubicBezTo>
                  <a:pt x="63" y="5"/>
                  <a:pt x="63" y="5"/>
                  <a:pt x="63" y="5"/>
                </a:cubicBezTo>
                <a:close/>
                <a:moveTo>
                  <a:pt x="63" y="40"/>
                </a:moveTo>
                <a:cubicBezTo>
                  <a:pt x="63" y="45"/>
                  <a:pt x="63" y="45"/>
                  <a:pt x="63" y="45"/>
                </a:cubicBezTo>
                <a:cubicBezTo>
                  <a:pt x="57" y="45"/>
                  <a:pt x="57" y="45"/>
                  <a:pt x="57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63" y="58"/>
                  <a:pt x="63" y="58"/>
                  <a:pt x="63" y="58"/>
                </a:cubicBezTo>
                <a:cubicBezTo>
                  <a:pt x="63" y="63"/>
                  <a:pt x="63" y="63"/>
                  <a:pt x="63" y="63"/>
                </a:cubicBezTo>
                <a:cubicBezTo>
                  <a:pt x="54" y="63"/>
                  <a:pt x="54" y="63"/>
                  <a:pt x="54" y="63"/>
                </a:cubicBezTo>
                <a:cubicBezTo>
                  <a:pt x="53" y="63"/>
                  <a:pt x="52" y="61"/>
                  <a:pt x="52" y="60"/>
                </a:cubicBezTo>
                <a:cubicBezTo>
                  <a:pt x="52" y="42"/>
                  <a:pt x="52" y="42"/>
                  <a:pt x="52" y="42"/>
                </a:cubicBezTo>
                <a:cubicBezTo>
                  <a:pt x="52" y="41"/>
                  <a:pt x="53" y="40"/>
                  <a:pt x="54" y="40"/>
                </a:cubicBezTo>
                <a:cubicBezTo>
                  <a:pt x="63" y="40"/>
                  <a:pt x="63" y="40"/>
                  <a:pt x="63" y="40"/>
                </a:cubicBezTo>
                <a:close/>
                <a:moveTo>
                  <a:pt x="63" y="68"/>
                </a:moveTo>
                <a:cubicBezTo>
                  <a:pt x="63" y="72"/>
                  <a:pt x="63" y="72"/>
                  <a:pt x="63" y="72"/>
                </a:cubicBezTo>
                <a:cubicBezTo>
                  <a:pt x="50" y="72"/>
                  <a:pt x="50" y="72"/>
                  <a:pt x="50" y="72"/>
                </a:cubicBezTo>
                <a:cubicBezTo>
                  <a:pt x="50" y="68"/>
                  <a:pt x="50" y="68"/>
                  <a:pt x="50" y="68"/>
                </a:cubicBezTo>
                <a:cubicBezTo>
                  <a:pt x="63" y="68"/>
                  <a:pt x="63" y="68"/>
                  <a:pt x="63" y="68"/>
                </a:cubicBezTo>
                <a:close/>
                <a:moveTo>
                  <a:pt x="63" y="85"/>
                </a:moveTo>
                <a:cubicBezTo>
                  <a:pt x="63" y="90"/>
                  <a:pt x="63" y="90"/>
                  <a:pt x="63" y="90"/>
                </a:cubicBezTo>
                <a:cubicBezTo>
                  <a:pt x="50" y="90"/>
                  <a:pt x="50" y="90"/>
                  <a:pt x="50" y="90"/>
                </a:cubicBezTo>
                <a:cubicBezTo>
                  <a:pt x="50" y="85"/>
                  <a:pt x="50" y="85"/>
                  <a:pt x="50" y="85"/>
                </a:cubicBezTo>
                <a:cubicBezTo>
                  <a:pt x="63" y="85"/>
                  <a:pt x="63" y="85"/>
                  <a:pt x="63" y="85"/>
                </a:cubicBezTo>
                <a:close/>
                <a:moveTo>
                  <a:pt x="50" y="36"/>
                </a:moveTo>
                <a:cubicBezTo>
                  <a:pt x="50" y="31"/>
                  <a:pt x="50" y="31"/>
                  <a:pt x="50" y="31"/>
                </a:cubicBezTo>
                <a:cubicBezTo>
                  <a:pt x="56" y="31"/>
                  <a:pt x="56" y="31"/>
                  <a:pt x="56" y="31"/>
                </a:cubicBezTo>
                <a:cubicBezTo>
                  <a:pt x="56" y="18"/>
                  <a:pt x="56" y="18"/>
                  <a:pt x="56" y="18"/>
                </a:cubicBezTo>
                <a:cubicBezTo>
                  <a:pt x="50" y="18"/>
                  <a:pt x="50" y="18"/>
                  <a:pt x="50" y="18"/>
                </a:cubicBezTo>
                <a:cubicBezTo>
                  <a:pt x="50" y="14"/>
                  <a:pt x="50" y="14"/>
                  <a:pt x="50" y="14"/>
                </a:cubicBezTo>
                <a:cubicBezTo>
                  <a:pt x="59" y="14"/>
                  <a:pt x="59" y="14"/>
                  <a:pt x="59" y="14"/>
                </a:cubicBezTo>
                <a:cubicBezTo>
                  <a:pt x="60" y="14"/>
                  <a:pt x="61" y="15"/>
                  <a:pt x="61" y="16"/>
                </a:cubicBezTo>
                <a:cubicBezTo>
                  <a:pt x="61" y="34"/>
                  <a:pt x="61" y="34"/>
                  <a:pt x="61" y="34"/>
                </a:cubicBezTo>
                <a:cubicBezTo>
                  <a:pt x="61" y="35"/>
                  <a:pt x="60" y="36"/>
                  <a:pt x="59" y="36"/>
                </a:cubicBezTo>
                <a:lnTo>
                  <a:pt x="50" y="36"/>
                </a:lnTo>
                <a:close/>
                <a:moveTo>
                  <a:pt x="37" y="94"/>
                </a:moveTo>
                <a:cubicBezTo>
                  <a:pt x="50" y="94"/>
                  <a:pt x="50" y="94"/>
                  <a:pt x="50" y="94"/>
                </a:cubicBezTo>
                <a:cubicBezTo>
                  <a:pt x="50" y="99"/>
                  <a:pt x="50" y="99"/>
                  <a:pt x="50" y="99"/>
                </a:cubicBezTo>
                <a:cubicBezTo>
                  <a:pt x="37" y="99"/>
                  <a:pt x="37" y="99"/>
                  <a:pt x="37" y="99"/>
                </a:cubicBezTo>
                <a:cubicBezTo>
                  <a:pt x="37" y="94"/>
                  <a:pt x="37" y="94"/>
                  <a:pt x="37" y="94"/>
                </a:cubicBezTo>
                <a:close/>
                <a:moveTo>
                  <a:pt x="50" y="5"/>
                </a:moveTo>
                <a:cubicBezTo>
                  <a:pt x="37" y="5"/>
                  <a:pt x="37" y="5"/>
                  <a:pt x="37" y="5"/>
                </a:cubicBezTo>
                <a:cubicBezTo>
                  <a:pt x="37" y="0"/>
                  <a:pt x="37" y="0"/>
                  <a:pt x="37" y="0"/>
                </a:cubicBezTo>
                <a:cubicBezTo>
                  <a:pt x="50" y="0"/>
                  <a:pt x="50" y="0"/>
                  <a:pt x="50" y="0"/>
                </a:cubicBezTo>
                <a:cubicBezTo>
                  <a:pt x="50" y="5"/>
                  <a:pt x="50" y="5"/>
                  <a:pt x="50" y="5"/>
                </a:cubicBezTo>
                <a:close/>
                <a:moveTo>
                  <a:pt x="50" y="14"/>
                </a:moveTo>
                <a:cubicBezTo>
                  <a:pt x="50" y="18"/>
                  <a:pt x="50" y="18"/>
                  <a:pt x="50" y="18"/>
                </a:cubicBezTo>
                <a:cubicBezTo>
                  <a:pt x="44" y="18"/>
                  <a:pt x="44" y="18"/>
                  <a:pt x="44" y="18"/>
                </a:cubicBezTo>
                <a:cubicBezTo>
                  <a:pt x="44" y="31"/>
                  <a:pt x="44" y="31"/>
                  <a:pt x="44" y="31"/>
                </a:cubicBezTo>
                <a:cubicBezTo>
                  <a:pt x="50" y="31"/>
                  <a:pt x="50" y="31"/>
                  <a:pt x="50" y="31"/>
                </a:cubicBezTo>
                <a:cubicBezTo>
                  <a:pt x="50" y="36"/>
                  <a:pt x="50" y="36"/>
                  <a:pt x="50" y="36"/>
                </a:cubicBezTo>
                <a:cubicBezTo>
                  <a:pt x="41" y="36"/>
                  <a:pt x="41" y="36"/>
                  <a:pt x="41" y="36"/>
                </a:cubicBezTo>
                <a:cubicBezTo>
                  <a:pt x="40" y="36"/>
                  <a:pt x="39" y="35"/>
                  <a:pt x="39" y="34"/>
                </a:cubicBezTo>
                <a:cubicBezTo>
                  <a:pt x="39" y="16"/>
                  <a:pt x="39" y="16"/>
                  <a:pt x="39" y="16"/>
                </a:cubicBezTo>
                <a:cubicBezTo>
                  <a:pt x="39" y="15"/>
                  <a:pt x="40" y="14"/>
                  <a:pt x="41" y="14"/>
                </a:cubicBezTo>
                <a:cubicBezTo>
                  <a:pt x="50" y="14"/>
                  <a:pt x="50" y="14"/>
                  <a:pt x="50" y="14"/>
                </a:cubicBezTo>
                <a:close/>
                <a:moveTo>
                  <a:pt x="50" y="68"/>
                </a:moveTo>
                <a:cubicBezTo>
                  <a:pt x="50" y="72"/>
                  <a:pt x="50" y="72"/>
                  <a:pt x="50" y="72"/>
                </a:cubicBezTo>
                <a:cubicBezTo>
                  <a:pt x="39" y="72"/>
                  <a:pt x="39" y="72"/>
                  <a:pt x="39" y="72"/>
                </a:cubicBezTo>
                <a:cubicBezTo>
                  <a:pt x="39" y="85"/>
                  <a:pt x="39" y="85"/>
                  <a:pt x="39" y="85"/>
                </a:cubicBezTo>
                <a:cubicBezTo>
                  <a:pt x="50" y="85"/>
                  <a:pt x="50" y="85"/>
                  <a:pt x="50" y="85"/>
                </a:cubicBezTo>
                <a:cubicBezTo>
                  <a:pt x="50" y="90"/>
                  <a:pt x="50" y="90"/>
                  <a:pt x="50" y="90"/>
                </a:cubicBezTo>
                <a:cubicBezTo>
                  <a:pt x="37" y="90"/>
                  <a:pt x="37" y="90"/>
                  <a:pt x="37" y="90"/>
                </a:cubicBezTo>
                <a:cubicBezTo>
                  <a:pt x="37" y="68"/>
                  <a:pt x="37" y="68"/>
                  <a:pt x="37" y="68"/>
                </a:cubicBezTo>
                <a:cubicBezTo>
                  <a:pt x="50" y="68"/>
                  <a:pt x="50" y="68"/>
                  <a:pt x="50" y="68"/>
                </a:cubicBezTo>
                <a:close/>
                <a:moveTo>
                  <a:pt x="37" y="63"/>
                </a:moveTo>
                <a:cubicBezTo>
                  <a:pt x="37" y="58"/>
                  <a:pt x="37" y="58"/>
                  <a:pt x="37" y="58"/>
                </a:cubicBezTo>
                <a:cubicBezTo>
                  <a:pt x="43" y="58"/>
                  <a:pt x="43" y="58"/>
                  <a:pt x="43" y="58"/>
                </a:cubicBezTo>
                <a:cubicBezTo>
                  <a:pt x="43" y="45"/>
                  <a:pt x="43" y="45"/>
                  <a:pt x="43" y="45"/>
                </a:cubicBezTo>
                <a:cubicBezTo>
                  <a:pt x="37" y="45"/>
                  <a:pt x="37" y="45"/>
                  <a:pt x="37" y="45"/>
                </a:cubicBezTo>
                <a:cubicBezTo>
                  <a:pt x="37" y="40"/>
                  <a:pt x="37" y="40"/>
                  <a:pt x="37" y="40"/>
                </a:cubicBezTo>
                <a:cubicBezTo>
                  <a:pt x="46" y="40"/>
                  <a:pt x="46" y="40"/>
                  <a:pt x="46" y="40"/>
                </a:cubicBezTo>
                <a:cubicBezTo>
                  <a:pt x="47" y="40"/>
                  <a:pt x="48" y="41"/>
                  <a:pt x="48" y="42"/>
                </a:cubicBezTo>
                <a:cubicBezTo>
                  <a:pt x="48" y="60"/>
                  <a:pt x="48" y="60"/>
                  <a:pt x="48" y="60"/>
                </a:cubicBezTo>
                <a:cubicBezTo>
                  <a:pt x="48" y="61"/>
                  <a:pt x="47" y="63"/>
                  <a:pt x="46" y="63"/>
                </a:cubicBezTo>
                <a:lnTo>
                  <a:pt x="37" y="63"/>
                </a:lnTo>
                <a:close/>
                <a:moveTo>
                  <a:pt x="23" y="94"/>
                </a:moveTo>
                <a:cubicBezTo>
                  <a:pt x="37" y="94"/>
                  <a:pt x="37" y="94"/>
                  <a:pt x="37" y="94"/>
                </a:cubicBezTo>
                <a:cubicBezTo>
                  <a:pt x="37" y="99"/>
                  <a:pt x="37" y="99"/>
                  <a:pt x="37" y="99"/>
                </a:cubicBezTo>
                <a:cubicBezTo>
                  <a:pt x="23" y="99"/>
                  <a:pt x="23" y="99"/>
                  <a:pt x="23" y="99"/>
                </a:cubicBezTo>
                <a:cubicBezTo>
                  <a:pt x="23" y="94"/>
                  <a:pt x="23" y="94"/>
                  <a:pt x="23" y="94"/>
                </a:cubicBezTo>
                <a:close/>
                <a:moveTo>
                  <a:pt x="37" y="5"/>
                </a:moveTo>
                <a:cubicBezTo>
                  <a:pt x="23" y="5"/>
                  <a:pt x="23" y="5"/>
                  <a:pt x="23" y="5"/>
                </a:cubicBezTo>
                <a:cubicBezTo>
                  <a:pt x="23" y="0"/>
                  <a:pt x="23" y="0"/>
                  <a:pt x="23" y="0"/>
                </a:cubicBezTo>
                <a:cubicBezTo>
                  <a:pt x="37" y="0"/>
                  <a:pt x="37" y="0"/>
                  <a:pt x="37" y="0"/>
                </a:cubicBezTo>
                <a:cubicBezTo>
                  <a:pt x="37" y="5"/>
                  <a:pt x="37" y="5"/>
                  <a:pt x="37" y="5"/>
                </a:cubicBezTo>
                <a:close/>
                <a:moveTo>
                  <a:pt x="37" y="40"/>
                </a:moveTo>
                <a:cubicBezTo>
                  <a:pt x="37" y="45"/>
                  <a:pt x="37" y="45"/>
                  <a:pt x="37" y="45"/>
                </a:cubicBezTo>
                <a:cubicBezTo>
                  <a:pt x="30" y="45"/>
                  <a:pt x="30" y="45"/>
                  <a:pt x="30" y="45"/>
                </a:cubicBezTo>
                <a:cubicBezTo>
                  <a:pt x="30" y="58"/>
                  <a:pt x="30" y="58"/>
                  <a:pt x="30" y="58"/>
                </a:cubicBezTo>
                <a:cubicBezTo>
                  <a:pt x="37" y="58"/>
                  <a:pt x="37" y="58"/>
                  <a:pt x="37" y="58"/>
                </a:cubicBezTo>
                <a:cubicBezTo>
                  <a:pt x="37" y="63"/>
                  <a:pt x="37" y="63"/>
                  <a:pt x="37" y="63"/>
                </a:cubicBezTo>
                <a:cubicBezTo>
                  <a:pt x="28" y="63"/>
                  <a:pt x="28" y="63"/>
                  <a:pt x="28" y="63"/>
                </a:cubicBezTo>
                <a:cubicBezTo>
                  <a:pt x="27" y="63"/>
                  <a:pt x="25" y="61"/>
                  <a:pt x="25" y="60"/>
                </a:cubicBezTo>
                <a:cubicBezTo>
                  <a:pt x="25" y="42"/>
                  <a:pt x="25" y="42"/>
                  <a:pt x="25" y="42"/>
                </a:cubicBezTo>
                <a:cubicBezTo>
                  <a:pt x="25" y="41"/>
                  <a:pt x="27" y="40"/>
                  <a:pt x="28" y="40"/>
                </a:cubicBezTo>
                <a:cubicBezTo>
                  <a:pt x="37" y="40"/>
                  <a:pt x="37" y="40"/>
                  <a:pt x="37" y="40"/>
                </a:cubicBezTo>
                <a:close/>
                <a:moveTo>
                  <a:pt x="37" y="68"/>
                </a:moveTo>
                <a:cubicBezTo>
                  <a:pt x="37" y="90"/>
                  <a:pt x="37" y="90"/>
                  <a:pt x="37" y="90"/>
                </a:cubicBezTo>
                <a:cubicBezTo>
                  <a:pt x="37" y="90"/>
                  <a:pt x="37" y="90"/>
                  <a:pt x="37" y="90"/>
                </a:cubicBezTo>
                <a:cubicBezTo>
                  <a:pt x="35" y="90"/>
                  <a:pt x="34" y="89"/>
                  <a:pt x="34" y="88"/>
                </a:cubicBezTo>
                <a:cubicBezTo>
                  <a:pt x="34" y="70"/>
                  <a:pt x="34" y="70"/>
                  <a:pt x="34" y="70"/>
                </a:cubicBezTo>
                <a:cubicBezTo>
                  <a:pt x="34" y="69"/>
                  <a:pt x="35" y="68"/>
                  <a:pt x="37" y="68"/>
                </a:cubicBezTo>
                <a:cubicBezTo>
                  <a:pt x="37" y="68"/>
                  <a:pt x="37" y="68"/>
                  <a:pt x="37" y="68"/>
                </a:cubicBezTo>
                <a:close/>
                <a:moveTo>
                  <a:pt x="23" y="36"/>
                </a:moveTo>
                <a:cubicBezTo>
                  <a:pt x="23" y="31"/>
                  <a:pt x="23" y="31"/>
                  <a:pt x="23" y="31"/>
                </a:cubicBezTo>
                <a:cubicBezTo>
                  <a:pt x="30" y="31"/>
                  <a:pt x="30" y="31"/>
                  <a:pt x="30" y="31"/>
                </a:cubicBezTo>
                <a:cubicBezTo>
                  <a:pt x="30" y="18"/>
                  <a:pt x="30" y="18"/>
                  <a:pt x="30" y="18"/>
                </a:cubicBezTo>
                <a:cubicBezTo>
                  <a:pt x="23" y="18"/>
                  <a:pt x="23" y="18"/>
                  <a:pt x="23" y="18"/>
                </a:cubicBezTo>
                <a:cubicBezTo>
                  <a:pt x="23" y="14"/>
                  <a:pt x="23" y="14"/>
                  <a:pt x="23" y="14"/>
                </a:cubicBezTo>
                <a:cubicBezTo>
                  <a:pt x="32" y="14"/>
                  <a:pt x="32" y="14"/>
                  <a:pt x="32" y="14"/>
                </a:cubicBezTo>
                <a:cubicBezTo>
                  <a:pt x="34" y="14"/>
                  <a:pt x="35" y="15"/>
                  <a:pt x="35" y="16"/>
                </a:cubicBezTo>
                <a:cubicBezTo>
                  <a:pt x="35" y="34"/>
                  <a:pt x="35" y="34"/>
                  <a:pt x="35" y="34"/>
                </a:cubicBezTo>
                <a:cubicBezTo>
                  <a:pt x="35" y="35"/>
                  <a:pt x="34" y="36"/>
                  <a:pt x="32" y="36"/>
                </a:cubicBezTo>
                <a:lnTo>
                  <a:pt x="23" y="36"/>
                </a:lnTo>
                <a:close/>
                <a:moveTo>
                  <a:pt x="5" y="94"/>
                </a:moveTo>
                <a:cubicBezTo>
                  <a:pt x="23" y="94"/>
                  <a:pt x="23" y="94"/>
                  <a:pt x="23" y="94"/>
                </a:cubicBezTo>
                <a:cubicBezTo>
                  <a:pt x="23" y="99"/>
                  <a:pt x="23" y="99"/>
                  <a:pt x="23" y="99"/>
                </a:cubicBezTo>
                <a:cubicBezTo>
                  <a:pt x="2" y="99"/>
                  <a:pt x="2" y="99"/>
                  <a:pt x="2" y="99"/>
                </a:cubicBezTo>
                <a:cubicBezTo>
                  <a:pt x="1" y="99"/>
                  <a:pt x="0" y="98"/>
                  <a:pt x="0" y="97"/>
                </a:cubicBezTo>
                <a:cubicBezTo>
                  <a:pt x="0" y="3"/>
                  <a:pt x="0" y="3"/>
                  <a:pt x="0" y="3"/>
                </a:cubicBezTo>
                <a:cubicBezTo>
                  <a:pt x="0" y="1"/>
                  <a:pt x="1" y="0"/>
                  <a:pt x="2" y="0"/>
                </a:cubicBezTo>
                <a:cubicBezTo>
                  <a:pt x="23" y="0"/>
                  <a:pt x="23" y="0"/>
                  <a:pt x="23" y="0"/>
                </a:cubicBezTo>
                <a:cubicBezTo>
                  <a:pt x="23" y="5"/>
                  <a:pt x="23" y="5"/>
                  <a:pt x="23" y="5"/>
                </a:cubicBezTo>
                <a:cubicBezTo>
                  <a:pt x="5" y="5"/>
                  <a:pt x="5" y="5"/>
                  <a:pt x="5" y="5"/>
                </a:cubicBezTo>
                <a:cubicBezTo>
                  <a:pt x="5" y="94"/>
                  <a:pt x="5" y="94"/>
                  <a:pt x="5" y="94"/>
                </a:cubicBezTo>
                <a:close/>
                <a:moveTo>
                  <a:pt x="23" y="14"/>
                </a:moveTo>
                <a:cubicBezTo>
                  <a:pt x="15" y="14"/>
                  <a:pt x="15" y="14"/>
                  <a:pt x="15" y="14"/>
                </a:cubicBezTo>
                <a:cubicBezTo>
                  <a:pt x="13" y="14"/>
                  <a:pt x="12" y="15"/>
                  <a:pt x="12" y="16"/>
                </a:cubicBezTo>
                <a:cubicBezTo>
                  <a:pt x="12" y="34"/>
                  <a:pt x="12" y="34"/>
                  <a:pt x="12" y="34"/>
                </a:cubicBezTo>
                <a:cubicBezTo>
                  <a:pt x="12" y="35"/>
                  <a:pt x="13" y="36"/>
                  <a:pt x="15" y="36"/>
                </a:cubicBezTo>
                <a:cubicBezTo>
                  <a:pt x="23" y="36"/>
                  <a:pt x="23" y="36"/>
                  <a:pt x="23" y="36"/>
                </a:cubicBezTo>
                <a:cubicBezTo>
                  <a:pt x="23" y="31"/>
                  <a:pt x="23" y="31"/>
                  <a:pt x="23" y="31"/>
                </a:cubicBezTo>
                <a:cubicBezTo>
                  <a:pt x="17" y="31"/>
                  <a:pt x="17" y="31"/>
                  <a:pt x="17" y="31"/>
                </a:cubicBezTo>
                <a:cubicBezTo>
                  <a:pt x="17" y="18"/>
                  <a:pt x="17" y="18"/>
                  <a:pt x="17" y="18"/>
                </a:cubicBezTo>
                <a:cubicBezTo>
                  <a:pt x="23" y="18"/>
                  <a:pt x="23" y="18"/>
                  <a:pt x="23" y="18"/>
                </a:cubicBezTo>
                <a:lnTo>
                  <a:pt x="23" y="1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lIns="91438" tIns="45719" rIns="91438" bIns="45719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spcBef>
                <a:spcPct val="0"/>
              </a:spcBef>
              <a:spcAft>
                <a:spcPct val="0"/>
              </a:spcAft>
              <a:defRPr/>
            </a:pPr>
            <a:endParaRPr lang="id-ID" sz="1400"/>
          </a:p>
        </p:txBody>
      </p:sp>
      <p:sp>
        <p:nvSpPr>
          <p:cNvPr id="607" name="Freeform 45"/>
          <p:cNvSpPr>
            <a:spLocks noEditPoints="1"/>
          </p:cNvSpPr>
          <p:nvPr>
            <p:custDataLst>
              <p:tags r:id="rId16"/>
            </p:custDataLst>
          </p:nvPr>
        </p:nvSpPr>
        <p:spPr bwMode="auto">
          <a:xfrm>
            <a:off x="3242734" y="497417"/>
            <a:ext cx="345017" cy="302683"/>
          </a:xfrm>
          <a:custGeom>
            <a:gdLst>
              <a:gd name="T0" fmla="*/ 137 w 141"/>
              <a:gd name="T1" fmla="*/ 5 h 122"/>
              <a:gd name="T2" fmla="*/ 71 w 141"/>
              <a:gd name="T3" fmla="*/ 5 h 122"/>
              <a:gd name="T4" fmla="*/ 71 w 141"/>
              <a:gd name="T5" fmla="*/ 0 h 122"/>
              <a:gd name="T6" fmla="*/ 139 w 141"/>
              <a:gd name="T7" fmla="*/ 0 h 122"/>
              <a:gd name="T8" fmla="*/ 141 w 141"/>
              <a:gd name="T9" fmla="*/ 3 h 122"/>
              <a:gd name="T10" fmla="*/ 141 w 141"/>
              <a:gd name="T11" fmla="*/ 94 h 122"/>
              <a:gd name="T12" fmla="*/ 139 w 141"/>
              <a:gd name="T13" fmla="*/ 96 h 122"/>
              <a:gd name="T14" fmla="*/ 127 w 141"/>
              <a:gd name="T15" fmla="*/ 96 h 122"/>
              <a:gd name="T16" fmla="*/ 127 w 141"/>
              <a:gd name="T17" fmla="*/ 120 h 122"/>
              <a:gd name="T18" fmla="*/ 127 w 141"/>
              <a:gd name="T19" fmla="*/ 120 h 122"/>
              <a:gd name="T20" fmla="*/ 126 w 141"/>
              <a:gd name="T21" fmla="*/ 121 h 122"/>
              <a:gd name="T22" fmla="*/ 123 w 141"/>
              <a:gd name="T23" fmla="*/ 121 h 122"/>
              <a:gd name="T24" fmla="*/ 100 w 141"/>
              <a:gd name="T25" fmla="*/ 96 h 122"/>
              <a:gd name="T26" fmla="*/ 88 w 141"/>
              <a:gd name="T27" fmla="*/ 96 h 122"/>
              <a:gd name="T28" fmla="*/ 71 w 141"/>
              <a:gd name="T29" fmla="*/ 96 h 122"/>
              <a:gd name="T30" fmla="*/ 71 w 141"/>
              <a:gd name="T31" fmla="*/ 91 h 122"/>
              <a:gd name="T32" fmla="*/ 88 w 141"/>
              <a:gd name="T33" fmla="*/ 91 h 122"/>
              <a:gd name="T34" fmla="*/ 101 w 141"/>
              <a:gd name="T35" fmla="*/ 91 h 122"/>
              <a:gd name="T36" fmla="*/ 103 w 141"/>
              <a:gd name="T37" fmla="*/ 92 h 122"/>
              <a:gd name="T38" fmla="*/ 122 w 141"/>
              <a:gd name="T39" fmla="*/ 114 h 122"/>
              <a:gd name="T40" fmla="*/ 122 w 141"/>
              <a:gd name="T41" fmla="*/ 94 h 122"/>
              <a:gd name="T42" fmla="*/ 125 w 141"/>
              <a:gd name="T43" fmla="*/ 91 h 122"/>
              <a:gd name="T44" fmla="*/ 137 w 141"/>
              <a:gd name="T45" fmla="*/ 91 h 122"/>
              <a:gd name="T46" fmla="*/ 137 w 141"/>
              <a:gd name="T47" fmla="*/ 5 h 122"/>
              <a:gd name="T48" fmla="*/ 71 w 141"/>
              <a:gd name="T49" fmla="*/ 5 h 122"/>
              <a:gd name="T50" fmla="*/ 5 w 141"/>
              <a:gd name="T51" fmla="*/ 5 h 122"/>
              <a:gd name="T52" fmla="*/ 5 w 141"/>
              <a:gd name="T53" fmla="*/ 37 h 122"/>
              <a:gd name="T54" fmla="*/ 5 w 141"/>
              <a:gd name="T55" fmla="*/ 91 h 122"/>
              <a:gd name="T56" fmla="*/ 71 w 141"/>
              <a:gd name="T57" fmla="*/ 91 h 122"/>
              <a:gd name="T58" fmla="*/ 71 w 141"/>
              <a:gd name="T59" fmla="*/ 96 h 122"/>
              <a:gd name="T60" fmla="*/ 3 w 141"/>
              <a:gd name="T61" fmla="*/ 96 h 122"/>
              <a:gd name="T62" fmla="*/ 0 w 141"/>
              <a:gd name="T63" fmla="*/ 94 h 122"/>
              <a:gd name="T64" fmla="*/ 0 w 141"/>
              <a:gd name="T65" fmla="*/ 37 h 122"/>
              <a:gd name="T66" fmla="*/ 0 w 141"/>
              <a:gd name="T67" fmla="*/ 3 h 122"/>
              <a:gd name="T68" fmla="*/ 3 w 141"/>
              <a:gd name="T69" fmla="*/ 0 h 122"/>
              <a:gd name="T70" fmla="*/ 71 w 141"/>
              <a:gd name="T71" fmla="*/ 0 h 122"/>
              <a:gd name="T72" fmla="*/ 71 w 141"/>
              <a:gd name="T73" fmla="*/ 5 h 12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</a:cxnLst>
            <a:rect l="0" t="0" r="r" b="b"/>
            <a:pathLst>
              <a:path w="141" h="122">
                <a:moveTo>
                  <a:pt x="137" y="5"/>
                </a:moveTo>
                <a:cubicBezTo>
                  <a:pt x="71" y="5"/>
                  <a:pt x="71" y="5"/>
                  <a:pt x="71" y="5"/>
                </a:cubicBezTo>
                <a:cubicBezTo>
                  <a:pt x="71" y="0"/>
                  <a:pt x="71" y="0"/>
                  <a:pt x="71" y="0"/>
                </a:cubicBezTo>
                <a:cubicBezTo>
                  <a:pt x="139" y="0"/>
                  <a:pt x="139" y="0"/>
                  <a:pt x="139" y="0"/>
                </a:cubicBezTo>
                <a:cubicBezTo>
                  <a:pt x="140" y="0"/>
                  <a:pt x="141" y="1"/>
                  <a:pt x="141" y="3"/>
                </a:cubicBezTo>
                <a:cubicBezTo>
                  <a:pt x="141" y="94"/>
                  <a:pt x="141" y="94"/>
                  <a:pt x="141" y="94"/>
                </a:cubicBezTo>
                <a:cubicBezTo>
                  <a:pt x="141" y="95"/>
                  <a:pt x="140" y="96"/>
                  <a:pt x="139" y="96"/>
                </a:cubicBezTo>
                <a:cubicBezTo>
                  <a:pt x="127" y="96"/>
                  <a:pt x="127" y="96"/>
                  <a:pt x="127" y="96"/>
                </a:cubicBezTo>
                <a:cubicBezTo>
                  <a:pt x="127" y="120"/>
                  <a:pt x="127" y="120"/>
                  <a:pt x="127" y="120"/>
                </a:cubicBezTo>
                <a:cubicBezTo>
                  <a:pt x="127" y="120"/>
                  <a:pt x="127" y="120"/>
                  <a:pt x="127" y="120"/>
                </a:cubicBezTo>
                <a:cubicBezTo>
                  <a:pt x="127" y="120"/>
                  <a:pt x="127" y="121"/>
                  <a:pt x="126" y="121"/>
                </a:cubicBezTo>
                <a:cubicBezTo>
                  <a:pt x="125" y="122"/>
                  <a:pt x="124" y="122"/>
                  <a:pt x="123" y="121"/>
                </a:cubicBezTo>
                <a:cubicBezTo>
                  <a:pt x="100" y="96"/>
                  <a:pt x="100" y="96"/>
                  <a:pt x="100" y="96"/>
                </a:cubicBezTo>
                <a:cubicBezTo>
                  <a:pt x="88" y="96"/>
                  <a:pt x="88" y="96"/>
                  <a:pt x="88" y="96"/>
                </a:cubicBezTo>
                <a:cubicBezTo>
                  <a:pt x="71" y="96"/>
                  <a:pt x="71" y="96"/>
                  <a:pt x="71" y="96"/>
                </a:cubicBezTo>
                <a:cubicBezTo>
                  <a:pt x="71" y="91"/>
                  <a:pt x="71" y="91"/>
                  <a:pt x="71" y="91"/>
                </a:cubicBezTo>
                <a:cubicBezTo>
                  <a:pt x="88" y="91"/>
                  <a:pt x="88" y="91"/>
                  <a:pt x="88" y="91"/>
                </a:cubicBezTo>
                <a:cubicBezTo>
                  <a:pt x="101" y="91"/>
                  <a:pt x="101" y="91"/>
                  <a:pt x="101" y="91"/>
                </a:cubicBezTo>
                <a:cubicBezTo>
                  <a:pt x="101" y="91"/>
                  <a:pt x="102" y="92"/>
                  <a:pt x="103" y="92"/>
                </a:cubicBezTo>
                <a:cubicBezTo>
                  <a:pt x="122" y="114"/>
                  <a:pt x="122" y="114"/>
                  <a:pt x="122" y="114"/>
                </a:cubicBezTo>
                <a:cubicBezTo>
                  <a:pt x="122" y="94"/>
                  <a:pt x="122" y="94"/>
                  <a:pt x="122" y="94"/>
                </a:cubicBezTo>
                <a:cubicBezTo>
                  <a:pt x="122" y="93"/>
                  <a:pt x="123" y="91"/>
                  <a:pt x="125" y="91"/>
                </a:cubicBezTo>
                <a:cubicBezTo>
                  <a:pt x="137" y="91"/>
                  <a:pt x="137" y="91"/>
                  <a:pt x="137" y="91"/>
                </a:cubicBezTo>
                <a:lnTo>
                  <a:pt x="137" y="5"/>
                </a:lnTo>
                <a:close/>
                <a:moveTo>
                  <a:pt x="71" y="5"/>
                </a:moveTo>
                <a:cubicBezTo>
                  <a:pt x="5" y="5"/>
                  <a:pt x="5" y="5"/>
                  <a:pt x="5" y="5"/>
                </a:cubicBezTo>
                <a:cubicBezTo>
                  <a:pt x="5" y="37"/>
                  <a:pt x="5" y="37"/>
                  <a:pt x="5" y="37"/>
                </a:cubicBezTo>
                <a:cubicBezTo>
                  <a:pt x="5" y="91"/>
                  <a:pt x="5" y="91"/>
                  <a:pt x="5" y="91"/>
                </a:cubicBezTo>
                <a:cubicBezTo>
                  <a:pt x="71" y="91"/>
                  <a:pt x="71" y="91"/>
                  <a:pt x="71" y="91"/>
                </a:cubicBezTo>
                <a:cubicBezTo>
                  <a:pt x="71" y="96"/>
                  <a:pt x="71" y="96"/>
                  <a:pt x="71" y="96"/>
                </a:cubicBezTo>
                <a:cubicBezTo>
                  <a:pt x="3" y="96"/>
                  <a:pt x="3" y="96"/>
                  <a:pt x="3" y="96"/>
                </a:cubicBezTo>
                <a:cubicBezTo>
                  <a:pt x="1" y="96"/>
                  <a:pt x="0" y="95"/>
                  <a:pt x="0" y="94"/>
                </a:cubicBezTo>
                <a:cubicBezTo>
                  <a:pt x="0" y="37"/>
                  <a:pt x="0" y="37"/>
                  <a:pt x="0" y="37"/>
                </a:cubicBezTo>
                <a:cubicBezTo>
                  <a:pt x="0" y="3"/>
                  <a:pt x="0" y="3"/>
                  <a:pt x="0" y="3"/>
                </a:cubicBezTo>
                <a:cubicBezTo>
                  <a:pt x="0" y="1"/>
                  <a:pt x="1" y="0"/>
                  <a:pt x="3" y="0"/>
                </a:cubicBezTo>
                <a:cubicBezTo>
                  <a:pt x="71" y="0"/>
                  <a:pt x="71" y="0"/>
                  <a:pt x="71" y="0"/>
                </a:cubicBezTo>
                <a:lnTo>
                  <a:pt x="71" y="5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lIns="91438" tIns="45719" rIns="91438" bIns="45719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spcBef>
                <a:spcPct val="0"/>
              </a:spcBef>
              <a:spcAft>
                <a:spcPct val="0"/>
              </a:spcAft>
              <a:defRPr/>
            </a:pPr>
            <a:endParaRPr lang="id-ID" sz="1400"/>
          </a:p>
        </p:txBody>
      </p:sp>
      <p:sp>
        <p:nvSpPr>
          <p:cNvPr id="608" name="Freeform 64"/>
          <p:cNvSpPr>
            <a:spLocks noEditPoints="1"/>
          </p:cNvSpPr>
          <p:nvPr>
            <p:custDataLst>
              <p:tags r:id="rId17"/>
            </p:custDataLst>
          </p:nvPr>
        </p:nvSpPr>
        <p:spPr bwMode="auto">
          <a:xfrm>
            <a:off x="4337051" y="1257301"/>
            <a:ext cx="683683" cy="683684"/>
          </a:xfrm>
          <a:custGeom>
            <a:gdLst>
              <a:gd name="T0" fmla="*/ 277 w 277"/>
              <a:gd name="T1" fmla="*/ 138 h 277"/>
              <a:gd name="T2" fmla="*/ 265 w 277"/>
              <a:gd name="T3" fmla="*/ 146 h 277"/>
              <a:gd name="T4" fmla="*/ 261 w 277"/>
              <a:gd name="T5" fmla="*/ 133 h 277"/>
              <a:gd name="T6" fmla="*/ 233 w 277"/>
              <a:gd name="T7" fmla="*/ 233 h 277"/>
              <a:gd name="T8" fmla="*/ 214 w 277"/>
              <a:gd name="T9" fmla="*/ 249 h 277"/>
              <a:gd name="T10" fmla="*/ 236 w 277"/>
              <a:gd name="T11" fmla="*/ 41 h 277"/>
              <a:gd name="T12" fmla="*/ 229 w 277"/>
              <a:gd name="T13" fmla="*/ 133 h 277"/>
              <a:gd name="T14" fmla="*/ 224 w 277"/>
              <a:gd name="T15" fmla="*/ 146 h 277"/>
              <a:gd name="T16" fmla="*/ 219 w 277"/>
              <a:gd name="T17" fmla="*/ 233 h 277"/>
              <a:gd name="T18" fmla="*/ 234 w 277"/>
              <a:gd name="T19" fmla="*/ 222 h 277"/>
              <a:gd name="T20" fmla="*/ 221 w 277"/>
              <a:gd name="T21" fmla="*/ 228 h 277"/>
              <a:gd name="T22" fmla="*/ 234 w 277"/>
              <a:gd name="T23" fmla="*/ 54 h 277"/>
              <a:gd name="T24" fmla="*/ 214 w 277"/>
              <a:gd name="T25" fmla="*/ 55 h 277"/>
              <a:gd name="T26" fmla="*/ 139 w 277"/>
              <a:gd name="T27" fmla="*/ 272 h 277"/>
              <a:gd name="T28" fmla="*/ 139 w 277"/>
              <a:gd name="T29" fmla="*/ 272 h 277"/>
              <a:gd name="T30" fmla="*/ 139 w 277"/>
              <a:gd name="T31" fmla="*/ 0 h 277"/>
              <a:gd name="T32" fmla="*/ 214 w 277"/>
              <a:gd name="T33" fmla="*/ 55 h 277"/>
              <a:gd name="T34" fmla="*/ 208 w 277"/>
              <a:gd name="T35" fmla="*/ 83 h 277"/>
              <a:gd name="T36" fmla="*/ 214 w 277"/>
              <a:gd name="T37" fmla="*/ 199 h 277"/>
              <a:gd name="T38" fmla="*/ 214 w 277"/>
              <a:gd name="T39" fmla="*/ 228 h 277"/>
              <a:gd name="T40" fmla="*/ 214 w 277"/>
              <a:gd name="T41" fmla="*/ 199 h 277"/>
              <a:gd name="T42" fmla="*/ 146 w 277"/>
              <a:gd name="T43" fmla="*/ 224 h 277"/>
              <a:gd name="T44" fmla="*/ 139 w 277"/>
              <a:gd name="T45" fmla="*/ 260 h 277"/>
              <a:gd name="T46" fmla="*/ 190 w 277"/>
              <a:gd name="T47" fmla="*/ 98 h 277"/>
              <a:gd name="T48" fmla="*/ 140 w 277"/>
              <a:gd name="T49" fmla="*/ 126 h 277"/>
              <a:gd name="T50" fmla="*/ 142 w 277"/>
              <a:gd name="T51" fmla="*/ 153 h 277"/>
              <a:gd name="T52" fmla="*/ 149 w 277"/>
              <a:gd name="T53" fmla="*/ 14 h 277"/>
              <a:gd name="T54" fmla="*/ 144 w 277"/>
              <a:gd name="T55" fmla="*/ 48 h 277"/>
              <a:gd name="T56" fmla="*/ 63 w 277"/>
              <a:gd name="T57" fmla="*/ 22 h 277"/>
              <a:gd name="T58" fmla="*/ 139 w 277"/>
              <a:gd name="T59" fmla="*/ 277 h 277"/>
              <a:gd name="T60" fmla="*/ 128 w 277"/>
              <a:gd name="T61" fmla="*/ 14 h 277"/>
              <a:gd name="T62" fmla="*/ 133 w 277"/>
              <a:gd name="T63" fmla="*/ 48 h 277"/>
              <a:gd name="T64" fmla="*/ 139 w 277"/>
              <a:gd name="T65" fmla="*/ 131 h 277"/>
              <a:gd name="T66" fmla="*/ 139 w 277"/>
              <a:gd name="T67" fmla="*/ 153 h 277"/>
              <a:gd name="T68" fmla="*/ 115 w 277"/>
              <a:gd name="T69" fmla="*/ 105 h 277"/>
              <a:gd name="T70" fmla="*/ 131 w 277"/>
              <a:gd name="T71" fmla="*/ 224 h 277"/>
              <a:gd name="T72" fmla="*/ 139 w 277"/>
              <a:gd name="T73" fmla="*/ 260 h 277"/>
              <a:gd name="T74" fmla="*/ 63 w 277"/>
              <a:gd name="T75" fmla="*/ 228 h 277"/>
              <a:gd name="T76" fmla="*/ 63 w 277"/>
              <a:gd name="T77" fmla="*/ 199 h 277"/>
              <a:gd name="T78" fmla="*/ 83 w 277"/>
              <a:gd name="T79" fmla="*/ 208 h 277"/>
              <a:gd name="T80" fmla="*/ 71 w 277"/>
              <a:gd name="T81" fmla="*/ 78 h 277"/>
              <a:gd name="T82" fmla="*/ 83 w 277"/>
              <a:gd name="T83" fmla="*/ 72 h 277"/>
              <a:gd name="T84" fmla="*/ 44 w 277"/>
              <a:gd name="T85" fmla="*/ 44 h 277"/>
              <a:gd name="T86" fmla="*/ 63 w 277"/>
              <a:gd name="T87" fmla="*/ 28 h 277"/>
              <a:gd name="T88" fmla="*/ 41 w 277"/>
              <a:gd name="T89" fmla="*/ 236 h 277"/>
              <a:gd name="T90" fmla="*/ 58 w 277"/>
              <a:gd name="T91" fmla="*/ 43 h 277"/>
              <a:gd name="T92" fmla="*/ 43 w 277"/>
              <a:gd name="T93" fmla="*/ 58 h 277"/>
              <a:gd name="T94" fmla="*/ 63 w 277"/>
              <a:gd name="T95" fmla="*/ 55 h 277"/>
              <a:gd name="T96" fmla="*/ 43 w 277"/>
              <a:gd name="T97" fmla="*/ 222 h 277"/>
              <a:gd name="T98" fmla="*/ 56 w 277"/>
              <a:gd name="T99" fmla="*/ 228 h 277"/>
              <a:gd name="T100" fmla="*/ 32 w 277"/>
              <a:gd name="T101" fmla="*/ 144 h 277"/>
              <a:gd name="T102" fmla="*/ 50 w 277"/>
              <a:gd name="T103" fmla="*/ 128 h 277"/>
              <a:gd name="T104" fmla="*/ 32 w 277"/>
              <a:gd name="T105" fmla="*/ 58 h 277"/>
              <a:gd name="T106" fmla="*/ 32 w 277"/>
              <a:gd name="T107" fmla="*/ 50 h 277"/>
              <a:gd name="T108" fmla="*/ 12 w 277"/>
              <a:gd name="T109" fmla="*/ 146 h 277"/>
              <a:gd name="T110" fmla="*/ 17 w 277"/>
              <a:gd name="T111" fmla="*/ 133 h 27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</a:cxnLst>
            <a:rect l="0" t="0" r="r" b="b"/>
            <a:pathLst>
              <a:path w="277" h="277">
                <a:moveTo>
                  <a:pt x="245" y="219"/>
                </a:moveTo>
                <a:cubicBezTo>
                  <a:pt x="262" y="197"/>
                  <a:pt x="272" y="169"/>
                  <a:pt x="272" y="138"/>
                </a:cubicBezTo>
                <a:cubicBezTo>
                  <a:pt x="272" y="108"/>
                  <a:pt x="262" y="80"/>
                  <a:pt x="245" y="58"/>
                </a:cubicBezTo>
                <a:cubicBezTo>
                  <a:pt x="245" y="50"/>
                  <a:pt x="245" y="50"/>
                  <a:pt x="245" y="50"/>
                </a:cubicBezTo>
                <a:cubicBezTo>
                  <a:pt x="265" y="74"/>
                  <a:pt x="277" y="105"/>
                  <a:pt x="277" y="138"/>
                </a:cubicBezTo>
                <a:cubicBezTo>
                  <a:pt x="277" y="172"/>
                  <a:pt x="265" y="203"/>
                  <a:pt x="245" y="227"/>
                </a:cubicBezTo>
                <a:cubicBezTo>
                  <a:pt x="245" y="219"/>
                  <a:pt x="245" y="219"/>
                  <a:pt x="245" y="219"/>
                </a:cubicBezTo>
                <a:close/>
                <a:moveTo>
                  <a:pt x="245" y="149"/>
                </a:moveTo>
                <a:cubicBezTo>
                  <a:pt x="263" y="149"/>
                  <a:pt x="263" y="149"/>
                  <a:pt x="263" y="149"/>
                </a:cubicBezTo>
                <a:cubicBezTo>
                  <a:pt x="264" y="149"/>
                  <a:pt x="265" y="148"/>
                  <a:pt x="265" y="146"/>
                </a:cubicBezTo>
                <a:cubicBezTo>
                  <a:pt x="265" y="131"/>
                  <a:pt x="265" y="131"/>
                  <a:pt x="265" y="131"/>
                </a:cubicBezTo>
                <a:cubicBezTo>
                  <a:pt x="265" y="129"/>
                  <a:pt x="264" y="128"/>
                  <a:pt x="263" y="128"/>
                </a:cubicBezTo>
                <a:cubicBezTo>
                  <a:pt x="245" y="128"/>
                  <a:pt x="245" y="128"/>
                  <a:pt x="245" y="128"/>
                </a:cubicBezTo>
                <a:cubicBezTo>
                  <a:pt x="245" y="133"/>
                  <a:pt x="245" y="133"/>
                  <a:pt x="245" y="133"/>
                </a:cubicBezTo>
                <a:cubicBezTo>
                  <a:pt x="261" y="133"/>
                  <a:pt x="261" y="133"/>
                  <a:pt x="261" y="133"/>
                </a:cubicBezTo>
                <a:cubicBezTo>
                  <a:pt x="261" y="144"/>
                  <a:pt x="261" y="144"/>
                  <a:pt x="261" y="144"/>
                </a:cubicBezTo>
                <a:cubicBezTo>
                  <a:pt x="245" y="144"/>
                  <a:pt x="245" y="144"/>
                  <a:pt x="245" y="144"/>
                </a:cubicBezTo>
                <a:lnTo>
                  <a:pt x="245" y="149"/>
                </a:lnTo>
                <a:close/>
                <a:moveTo>
                  <a:pt x="214" y="249"/>
                </a:moveTo>
                <a:cubicBezTo>
                  <a:pt x="221" y="244"/>
                  <a:pt x="227" y="239"/>
                  <a:pt x="233" y="233"/>
                </a:cubicBezTo>
                <a:cubicBezTo>
                  <a:pt x="237" y="228"/>
                  <a:pt x="241" y="224"/>
                  <a:pt x="245" y="219"/>
                </a:cubicBezTo>
                <a:cubicBezTo>
                  <a:pt x="245" y="227"/>
                  <a:pt x="245" y="227"/>
                  <a:pt x="245" y="227"/>
                </a:cubicBezTo>
                <a:cubicBezTo>
                  <a:pt x="242" y="230"/>
                  <a:pt x="239" y="233"/>
                  <a:pt x="236" y="236"/>
                </a:cubicBezTo>
                <a:cubicBezTo>
                  <a:pt x="230" y="243"/>
                  <a:pt x="222" y="249"/>
                  <a:pt x="214" y="254"/>
                </a:cubicBezTo>
                <a:cubicBezTo>
                  <a:pt x="214" y="249"/>
                  <a:pt x="214" y="249"/>
                  <a:pt x="214" y="249"/>
                </a:cubicBezTo>
                <a:close/>
                <a:moveTo>
                  <a:pt x="245" y="58"/>
                </a:moveTo>
                <a:cubicBezTo>
                  <a:pt x="241" y="53"/>
                  <a:pt x="237" y="48"/>
                  <a:pt x="233" y="44"/>
                </a:cubicBezTo>
                <a:cubicBezTo>
                  <a:pt x="227" y="38"/>
                  <a:pt x="221" y="33"/>
                  <a:pt x="214" y="28"/>
                </a:cubicBezTo>
                <a:cubicBezTo>
                  <a:pt x="214" y="22"/>
                  <a:pt x="214" y="22"/>
                  <a:pt x="214" y="22"/>
                </a:cubicBezTo>
                <a:cubicBezTo>
                  <a:pt x="222" y="28"/>
                  <a:pt x="230" y="34"/>
                  <a:pt x="236" y="41"/>
                </a:cubicBezTo>
                <a:cubicBezTo>
                  <a:pt x="239" y="44"/>
                  <a:pt x="242" y="47"/>
                  <a:pt x="245" y="50"/>
                </a:cubicBezTo>
                <a:cubicBezTo>
                  <a:pt x="245" y="58"/>
                  <a:pt x="245" y="58"/>
                  <a:pt x="245" y="58"/>
                </a:cubicBezTo>
                <a:close/>
                <a:moveTo>
                  <a:pt x="245" y="128"/>
                </a:moveTo>
                <a:cubicBezTo>
                  <a:pt x="245" y="133"/>
                  <a:pt x="245" y="133"/>
                  <a:pt x="245" y="133"/>
                </a:cubicBezTo>
                <a:cubicBezTo>
                  <a:pt x="229" y="133"/>
                  <a:pt x="229" y="133"/>
                  <a:pt x="229" y="133"/>
                </a:cubicBezTo>
                <a:cubicBezTo>
                  <a:pt x="229" y="144"/>
                  <a:pt x="229" y="144"/>
                  <a:pt x="229" y="144"/>
                </a:cubicBezTo>
                <a:cubicBezTo>
                  <a:pt x="245" y="144"/>
                  <a:pt x="245" y="144"/>
                  <a:pt x="245" y="144"/>
                </a:cubicBezTo>
                <a:cubicBezTo>
                  <a:pt x="245" y="149"/>
                  <a:pt x="245" y="149"/>
                  <a:pt x="245" y="149"/>
                </a:cubicBezTo>
                <a:cubicBezTo>
                  <a:pt x="227" y="149"/>
                  <a:pt x="227" y="149"/>
                  <a:pt x="227" y="149"/>
                </a:cubicBezTo>
                <a:cubicBezTo>
                  <a:pt x="226" y="149"/>
                  <a:pt x="224" y="148"/>
                  <a:pt x="224" y="146"/>
                </a:cubicBezTo>
                <a:cubicBezTo>
                  <a:pt x="224" y="131"/>
                  <a:pt x="224" y="131"/>
                  <a:pt x="224" y="131"/>
                </a:cubicBezTo>
                <a:cubicBezTo>
                  <a:pt x="224" y="129"/>
                  <a:pt x="226" y="128"/>
                  <a:pt x="227" y="128"/>
                </a:cubicBezTo>
                <a:cubicBezTo>
                  <a:pt x="245" y="128"/>
                  <a:pt x="245" y="128"/>
                  <a:pt x="245" y="128"/>
                </a:cubicBezTo>
                <a:close/>
                <a:moveTo>
                  <a:pt x="214" y="228"/>
                </a:moveTo>
                <a:cubicBezTo>
                  <a:pt x="219" y="233"/>
                  <a:pt x="219" y="233"/>
                  <a:pt x="219" y="233"/>
                </a:cubicBezTo>
                <a:cubicBezTo>
                  <a:pt x="219" y="234"/>
                  <a:pt x="219" y="234"/>
                  <a:pt x="219" y="234"/>
                </a:cubicBezTo>
                <a:cubicBezTo>
                  <a:pt x="220" y="235"/>
                  <a:pt x="222" y="235"/>
                  <a:pt x="223" y="234"/>
                </a:cubicBezTo>
                <a:cubicBezTo>
                  <a:pt x="234" y="222"/>
                  <a:pt x="234" y="222"/>
                  <a:pt x="234" y="222"/>
                </a:cubicBezTo>
                <a:cubicBezTo>
                  <a:pt x="234" y="222"/>
                  <a:pt x="234" y="222"/>
                  <a:pt x="234" y="222"/>
                </a:cubicBezTo>
                <a:cubicBezTo>
                  <a:pt x="234" y="222"/>
                  <a:pt x="234" y="222"/>
                  <a:pt x="234" y="222"/>
                </a:cubicBezTo>
                <a:cubicBezTo>
                  <a:pt x="235" y="222"/>
                  <a:pt x="235" y="220"/>
                  <a:pt x="234" y="219"/>
                </a:cubicBezTo>
                <a:cubicBezTo>
                  <a:pt x="214" y="199"/>
                  <a:pt x="214" y="199"/>
                  <a:pt x="214" y="199"/>
                </a:cubicBezTo>
                <a:cubicBezTo>
                  <a:pt x="214" y="206"/>
                  <a:pt x="214" y="206"/>
                  <a:pt x="214" y="206"/>
                </a:cubicBezTo>
                <a:cubicBezTo>
                  <a:pt x="229" y="221"/>
                  <a:pt x="229" y="221"/>
                  <a:pt x="229" y="221"/>
                </a:cubicBezTo>
                <a:cubicBezTo>
                  <a:pt x="221" y="228"/>
                  <a:pt x="221" y="228"/>
                  <a:pt x="221" y="228"/>
                </a:cubicBezTo>
                <a:cubicBezTo>
                  <a:pt x="214" y="221"/>
                  <a:pt x="214" y="221"/>
                  <a:pt x="214" y="221"/>
                </a:cubicBezTo>
                <a:cubicBezTo>
                  <a:pt x="214" y="228"/>
                  <a:pt x="214" y="228"/>
                  <a:pt x="214" y="228"/>
                </a:cubicBezTo>
                <a:close/>
                <a:moveTo>
                  <a:pt x="214" y="78"/>
                </a:moveTo>
                <a:cubicBezTo>
                  <a:pt x="234" y="58"/>
                  <a:pt x="234" y="58"/>
                  <a:pt x="234" y="58"/>
                </a:cubicBezTo>
                <a:cubicBezTo>
                  <a:pt x="235" y="57"/>
                  <a:pt x="235" y="55"/>
                  <a:pt x="234" y="54"/>
                </a:cubicBezTo>
                <a:cubicBezTo>
                  <a:pt x="223" y="43"/>
                  <a:pt x="223" y="43"/>
                  <a:pt x="223" y="43"/>
                </a:cubicBezTo>
                <a:cubicBezTo>
                  <a:pt x="223" y="43"/>
                  <a:pt x="223" y="43"/>
                  <a:pt x="223" y="43"/>
                </a:cubicBezTo>
                <a:cubicBezTo>
                  <a:pt x="222" y="42"/>
                  <a:pt x="220" y="42"/>
                  <a:pt x="219" y="43"/>
                </a:cubicBezTo>
                <a:cubicBezTo>
                  <a:pt x="214" y="49"/>
                  <a:pt x="214" y="49"/>
                  <a:pt x="214" y="49"/>
                </a:cubicBezTo>
                <a:cubicBezTo>
                  <a:pt x="214" y="55"/>
                  <a:pt x="214" y="55"/>
                  <a:pt x="214" y="55"/>
                </a:cubicBezTo>
                <a:cubicBezTo>
                  <a:pt x="221" y="48"/>
                  <a:pt x="221" y="48"/>
                  <a:pt x="221" y="48"/>
                </a:cubicBezTo>
                <a:cubicBezTo>
                  <a:pt x="229" y="56"/>
                  <a:pt x="229" y="56"/>
                  <a:pt x="229" y="56"/>
                </a:cubicBezTo>
                <a:cubicBezTo>
                  <a:pt x="214" y="71"/>
                  <a:pt x="214" y="71"/>
                  <a:pt x="214" y="71"/>
                </a:cubicBezTo>
                <a:lnTo>
                  <a:pt x="214" y="78"/>
                </a:lnTo>
                <a:close/>
                <a:moveTo>
                  <a:pt x="139" y="272"/>
                </a:moveTo>
                <a:cubicBezTo>
                  <a:pt x="166" y="272"/>
                  <a:pt x="192" y="263"/>
                  <a:pt x="214" y="249"/>
                </a:cubicBezTo>
                <a:cubicBezTo>
                  <a:pt x="214" y="254"/>
                  <a:pt x="214" y="254"/>
                  <a:pt x="214" y="254"/>
                </a:cubicBezTo>
                <a:cubicBezTo>
                  <a:pt x="192" y="269"/>
                  <a:pt x="166" y="277"/>
                  <a:pt x="139" y="277"/>
                </a:cubicBezTo>
                <a:cubicBezTo>
                  <a:pt x="139" y="277"/>
                  <a:pt x="139" y="277"/>
                  <a:pt x="139" y="277"/>
                </a:cubicBezTo>
                <a:cubicBezTo>
                  <a:pt x="139" y="272"/>
                  <a:pt x="139" y="272"/>
                  <a:pt x="139" y="272"/>
                </a:cubicBezTo>
                <a:cubicBezTo>
                  <a:pt x="139" y="272"/>
                  <a:pt x="139" y="272"/>
                  <a:pt x="139" y="272"/>
                </a:cubicBezTo>
                <a:close/>
                <a:moveTo>
                  <a:pt x="214" y="28"/>
                </a:moveTo>
                <a:cubicBezTo>
                  <a:pt x="192" y="13"/>
                  <a:pt x="166" y="5"/>
                  <a:pt x="139" y="5"/>
                </a:cubicBezTo>
                <a:cubicBezTo>
                  <a:pt x="139" y="5"/>
                  <a:pt x="139" y="5"/>
                  <a:pt x="139" y="5"/>
                </a:cubicBezTo>
                <a:cubicBezTo>
                  <a:pt x="139" y="0"/>
                  <a:pt x="139" y="0"/>
                  <a:pt x="139" y="0"/>
                </a:cubicBezTo>
                <a:cubicBezTo>
                  <a:pt x="139" y="0"/>
                  <a:pt x="139" y="0"/>
                  <a:pt x="139" y="0"/>
                </a:cubicBezTo>
                <a:cubicBezTo>
                  <a:pt x="166" y="0"/>
                  <a:pt x="192" y="8"/>
                  <a:pt x="214" y="22"/>
                </a:cubicBezTo>
                <a:cubicBezTo>
                  <a:pt x="214" y="28"/>
                  <a:pt x="214" y="28"/>
                  <a:pt x="214" y="28"/>
                </a:cubicBezTo>
                <a:close/>
                <a:moveTo>
                  <a:pt x="214" y="49"/>
                </a:moveTo>
                <a:cubicBezTo>
                  <a:pt x="214" y="55"/>
                  <a:pt x="214" y="55"/>
                  <a:pt x="214" y="55"/>
                </a:cubicBezTo>
                <a:cubicBezTo>
                  <a:pt x="199" y="70"/>
                  <a:pt x="199" y="70"/>
                  <a:pt x="199" y="70"/>
                </a:cubicBezTo>
                <a:cubicBezTo>
                  <a:pt x="207" y="78"/>
                  <a:pt x="207" y="78"/>
                  <a:pt x="207" y="78"/>
                </a:cubicBezTo>
                <a:cubicBezTo>
                  <a:pt x="214" y="71"/>
                  <a:pt x="214" y="71"/>
                  <a:pt x="214" y="71"/>
                </a:cubicBezTo>
                <a:cubicBezTo>
                  <a:pt x="214" y="78"/>
                  <a:pt x="214" y="78"/>
                  <a:pt x="214" y="78"/>
                </a:cubicBezTo>
                <a:cubicBezTo>
                  <a:pt x="208" y="83"/>
                  <a:pt x="208" y="83"/>
                  <a:pt x="208" y="83"/>
                </a:cubicBezTo>
                <a:cubicBezTo>
                  <a:pt x="207" y="84"/>
                  <a:pt x="206" y="84"/>
                  <a:pt x="205" y="83"/>
                </a:cubicBezTo>
                <a:cubicBezTo>
                  <a:pt x="194" y="72"/>
                  <a:pt x="194" y="72"/>
                  <a:pt x="194" y="72"/>
                </a:cubicBezTo>
                <a:cubicBezTo>
                  <a:pt x="193" y="71"/>
                  <a:pt x="193" y="70"/>
                  <a:pt x="194" y="69"/>
                </a:cubicBezTo>
                <a:cubicBezTo>
                  <a:pt x="214" y="49"/>
                  <a:pt x="214" y="49"/>
                  <a:pt x="214" y="49"/>
                </a:cubicBezTo>
                <a:close/>
                <a:moveTo>
                  <a:pt x="214" y="199"/>
                </a:moveTo>
                <a:cubicBezTo>
                  <a:pt x="214" y="206"/>
                  <a:pt x="214" y="206"/>
                  <a:pt x="214" y="206"/>
                </a:cubicBezTo>
                <a:cubicBezTo>
                  <a:pt x="207" y="199"/>
                  <a:pt x="207" y="199"/>
                  <a:pt x="207" y="199"/>
                </a:cubicBezTo>
                <a:cubicBezTo>
                  <a:pt x="199" y="206"/>
                  <a:pt x="199" y="206"/>
                  <a:pt x="199" y="206"/>
                </a:cubicBezTo>
                <a:cubicBezTo>
                  <a:pt x="214" y="221"/>
                  <a:pt x="214" y="221"/>
                  <a:pt x="214" y="221"/>
                </a:cubicBezTo>
                <a:cubicBezTo>
                  <a:pt x="214" y="228"/>
                  <a:pt x="214" y="228"/>
                  <a:pt x="214" y="228"/>
                </a:cubicBezTo>
                <a:cubicBezTo>
                  <a:pt x="194" y="208"/>
                  <a:pt x="194" y="208"/>
                  <a:pt x="194" y="208"/>
                </a:cubicBezTo>
                <a:cubicBezTo>
                  <a:pt x="193" y="207"/>
                  <a:pt x="193" y="206"/>
                  <a:pt x="194" y="205"/>
                </a:cubicBezTo>
                <a:cubicBezTo>
                  <a:pt x="205" y="194"/>
                  <a:pt x="205" y="194"/>
                  <a:pt x="205" y="194"/>
                </a:cubicBezTo>
                <a:cubicBezTo>
                  <a:pt x="206" y="193"/>
                  <a:pt x="207" y="193"/>
                  <a:pt x="208" y="194"/>
                </a:cubicBezTo>
                <a:cubicBezTo>
                  <a:pt x="214" y="199"/>
                  <a:pt x="214" y="199"/>
                  <a:pt x="214" y="199"/>
                </a:cubicBezTo>
                <a:close/>
                <a:moveTo>
                  <a:pt x="139" y="265"/>
                </a:moveTo>
                <a:cubicBezTo>
                  <a:pt x="146" y="265"/>
                  <a:pt x="146" y="265"/>
                  <a:pt x="146" y="265"/>
                </a:cubicBezTo>
                <a:cubicBezTo>
                  <a:pt x="148" y="265"/>
                  <a:pt x="149" y="264"/>
                  <a:pt x="149" y="263"/>
                </a:cubicBezTo>
                <a:cubicBezTo>
                  <a:pt x="149" y="227"/>
                  <a:pt x="149" y="227"/>
                  <a:pt x="149" y="227"/>
                </a:cubicBezTo>
                <a:cubicBezTo>
                  <a:pt x="149" y="225"/>
                  <a:pt x="148" y="224"/>
                  <a:pt x="146" y="224"/>
                </a:cubicBezTo>
                <a:cubicBezTo>
                  <a:pt x="139" y="224"/>
                  <a:pt x="139" y="224"/>
                  <a:pt x="139" y="224"/>
                </a:cubicBezTo>
                <a:cubicBezTo>
                  <a:pt x="139" y="229"/>
                  <a:pt x="139" y="229"/>
                  <a:pt x="139" y="229"/>
                </a:cubicBezTo>
                <a:cubicBezTo>
                  <a:pt x="144" y="229"/>
                  <a:pt x="144" y="229"/>
                  <a:pt x="144" y="229"/>
                </a:cubicBezTo>
                <a:cubicBezTo>
                  <a:pt x="144" y="260"/>
                  <a:pt x="144" y="260"/>
                  <a:pt x="144" y="260"/>
                </a:cubicBezTo>
                <a:cubicBezTo>
                  <a:pt x="139" y="260"/>
                  <a:pt x="139" y="260"/>
                  <a:pt x="139" y="260"/>
                </a:cubicBezTo>
                <a:cubicBezTo>
                  <a:pt x="139" y="265"/>
                  <a:pt x="139" y="265"/>
                  <a:pt x="139" y="265"/>
                </a:cubicBezTo>
                <a:close/>
                <a:moveTo>
                  <a:pt x="139" y="153"/>
                </a:moveTo>
                <a:cubicBezTo>
                  <a:pt x="139" y="146"/>
                  <a:pt x="139" y="146"/>
                  <a:pt x="139" y="146"/>
                </a:cubicBezTo>
                <a:cubicBezTo>
                  <a:pt x="140" y="148"/>
                  <a:pt x="140" y="148"/>
                  <a:pt x="140" y="148"/>
                </a:cubicBezTo>
                <a:cubicBezTo>
                  <a:pt x="190" y="98"/>
                  <a:pt x="190" y="98"/>
                  <a:pt x="190" y="98"/>
                </a:cubicBezTo>
                <a:cubicBezTo>
                  <a:pt x="183" y="91"/>
                  <a:pt x="183" y="91"/>
                  <a:pt x="183" y="91"/>
                </a:cubicBezTo>
                <a:cubicBezTo>
                  <a:pt x="142" y="131"/>
                  <a:pt x="142" y="131"/>
                  <a:pt x="142" y="131"/>
                </a:cubicBezTo>
                <a:cubicBezTo>
                  <a:pt x="141" y="132"/>
                  <a:pt x="140" y="132"/>
                  <a:pt x="139" y="131"/>
                </a:cubicBezTo>
                <a:cubicBezTo>
                  <a:pt x="139" y="124"/>
                  <a:pt x="139" y="124"/>
                  <a:pt x="139" y="124"/>
                </a:cubicBezTo>
                <a:cubicBezTo>
                  <a:pt x="140" y="126"/>
                  <a:pt x="140" y="126"/>
                  <a:pt x="140" y="126"/>
                </a:cubicBezTo>
                <a:cubicBezTo>
                  <a:pt x="181" y="86"/>
                  <a:pt x="181" y="86"/>
                  <a:pt x="181" y="86"/>
                </a:cubicBezTo>
                <a:cubicBezTo>
                  <a:pt x="182" y="85"/>
                  <a:pt x="183" y="85"/>
                  <a:pt x="184" y="86"/>
                </a:cubicBezTo>
                <a:cubicBezTo>
                  <a:pt x="195" y="97"/>
                  <a:pt x="195" y="97"/>
                  <a:pt x="195" y="97"/>
                </a:cubicBezTo>
                <a:cubicBezTo>
                  <a:pt x="196" y="98"/>
                  <a:pt x="196" y="99"/>
                  <a:pt x="195" y="100"/>
                </a:cubicBezTo>
                <a:cubicBezTo>
                  <a:pt x="142" y="153"/>
                  <a:pt x="142" y="153"/>
                  <a:pt x="142" y="153"/>
                </a:cubicBezTo>
                <a:cubicBezTo>
                  <a:pt x="141" y="154"/>
                  <a:pt x="140" y="154"/>
                  <a:pt x="139" y="153"/>
                </a:cubicBezTo>
                <a:close/>
                <a:moveTo>
                  <a:pt x="139" y="52"/>
                </a:moveTo>
                <a:cubicBezTo>
                  <a:pt x="146" y="52"/>
                  <a:pt x="146" y="52"/>
                  <a:pt x="146" y="52"/>
                </a:cubicBezTo>
                <a:cubicBezTo>
                  <a:pt x="148" y="52"/>
                  <a:pt x="149" y="51"/>
                  <a:pt x="149" y="50"/>
                </a:cubicBezTo>
                <a:cubicBezTo>
                  <a:pt x="149" y="14"/>
                  <a:pt x="149" y="14"/>
                  <a:pt x="149" y="14"/>
                </a:cubicBezTo>
                <a:cubicBezTo>
                  <a:pt x="149" y="13"/>
                  <a:pt x="148" y="12"/>
                  <a:pt x="146" y="12"/>
                </a:cubicBezTo>
                <a:cubicBezTo>
                  <a:pt x="139" y="12"/>
                  <a:pt x="139" y="12"/>
                  <a:pt x="139" y="12"/>
                </a:cubicBezTo>
                <a:cubicBezTo>
                  <a:pt x="139" y="16"/>
                  <a:pt x="139" y="16"/>
                  <a:pt x="139" y="16"/>
                </a:cubicBezTo>
                <a:cubicBezTo>
                  <a:pt x="144" y="16"/>
                  <a:pt x="144" y="16"/>
                  <a:pt x="144" y="16"/>
                </a:cubicBezTo>
                <a:cubicBezTo>
                  <a:pt x="144" y="48"/>
                  <a:pt x="144" y="48"/>
                  <a:pt x="144" y="48"/>
                </a:cubicBezTo>
                <a:cubicBezTo>
                  <a:pt x="139" y="48"/>
                  <a:pt x="139" y="48"/>
                  <a:pt x="139" y="48"/>
                </a:cubicBezTo>
                <a:lnTo>
                  <a:pt x="139" y="52"/>
                </a:lnTo>
                <a:close/>
                <a:moveTo>
                  <a:pt x="139" y="5"/>
                </a:moveTo>
                <a:cubicBezTo>
                  <a:pt x="111" y="5"/>
                  <a:pt x="85" y="13"/>
                  <a:pt x="63" y="28"/>
                </a:cubicBezTo>
                <a:cubicBezTo>
                  <a:pt x="63" y="22"/>
                  <a:pt x="63" y="22"/>
                  <a:pt x="63" y="22"/>
                </a:cubicBezTo>
                <a:cubicBezTo>
                  <a:pt x="85" y="8"/>
                  <a:pt x="111" y="0"/>
                  <a:pt x="139" y="0"/>
                </a:cubicBezTo>
                <a:cubicBezTo>
                  <a:pt x="139" y="5"/>
                  <a:pt x="139" y="5"/>
                  <a:pt x="139" y="5"/>
                </a:cubicBezTo>
                <a:close/>
                <a:moveTo>
                  <a:pt x="63" y="249"/>
                </a:moveTo>
                <a:cubicBezTo>
                  <a:pt x="85" y="263"/>
                  <a:pt x="111" y="272"/>
                  <a:pt x="139" y="272"/>
                </a:cubicBezTo>
                <a:cubicBezTo>
                  <a:pt x="139" y="277"/>
                  <a:pt x="139" y="277"/>
                  <a:pt x="139" y="277"/>
                </a:cubicBezTo>
                <a:cubicBezTo>
                  <a:pt x="111" y="277"/>
                  <a:pt x="85" y="269"/>
                  <a:pt x="63" y="254"/>
                </a:cubicBezTo>
                <a:cubicBezTo>
                  <a:pt x="63" y="249"/>
                  <a:pt x="63" y="249"/>
                  <a:pt x="63" y="249"/>
                </a:cubicBezTo>
                <a:close/>
                <a:moveTo>
                  <a:pt x="139" y="12"/>
                </a:moveTo>
                <a:cubicBezTo>
                  <a:pt x="131" y="12"/>
                  <a:pt x="131" y="12"/>
                  <a:pt x="131" y="12"/>
                </a:cubicBezTo>
                <a:cubicBezTo>
                  <a:pt x="129" y="12"/>
                  <a:pt x="128" y="13"/>
                  <a:pt x="128" y="14"/>
                </a:cubicBezTo>
                <a:cubicBezTo>
                  <a:pt x="128" y="50"/>
                  <a:pt x="128" y="50"/>
                  <a:pt x="128" y="50"/>
                </a:cubicBezTo>
                <a:cubicBezTo>
                  <a:pt x="128" y="51"/>
                  <a:pt x="129" y="52"/>
                  <a:pt x="131" y="52"/>
                </a:cubicBezTo>
                <a:cubicBezTo>
                  <a:pt x="139" y="52"/>
                  <a:pt x="139" y="52"/>
                  <a:pt x="139" y="52"/>
                </a:cubicBezTo>
                <a:cubicBezTo>
                  <a:pt x="139" y="48"/>
                  <a:pt x="139" y="48"/>
                  <a:pt x="139" y="48"/>
                </a:cubicBezTo>
                <a:cubicBezTo>
                  <a:pt x="133" y="48"/>
                  <a:pt x="133" y="48"/>
                  <a:pt x="133" y="48"/>
                </a:cubicBezTo>
                <a:cubicBezTo>
                  <a:pt x="133" y="16"/>
                  <a:pt x="133" y="16"/>
                  <a:pt x="133" y="16"/>
                </a:cubicBezTo>
                <a:cubicBezTo>
                  <a:pt x="139" y="16"/>
                  <a:pt x="139" y="16"/>
                  <a:pt x="139" y="16"/>
                </a:cubicBezTo>
                <a:cubicBezTo>
                  <a:pt x="139" y="12"/>
                  <a:pt x="139" y="12"/>
                  <a:pt x="139" y="12"/>
                </a:cubicBezTo>
                <a:close/>
                <a:moveTo>
                  <a:pt x="139" y="124"/>
                </a:moveTo>
                <a:cubicBezTo>
                  <a:pt x="139" y="131"/>
                  <a:pt x="139" y="131"/>
                  <a:pt x="139" y="131"/>
                </a:cubicBezTo>
                <a:cubicBezTo>
                  <a:pt x="138" y="131"/>
                  <a:pt x="138" y="131"/>
                  <a:pt x="138" y="131"/>
                </a:cubicBezTo>
                <a:cubicBezTo>
                  <a:pt x="117" y="110"/>
                  <a:pt x="117" y="110"/>
                  <a:pt x="117" y="110"/>
                </a:cubicBezTo>
                <a:cubicBezTo>
                  <a:pt x="109" y="118"/>
                  <a:pt x="109" y="118"/>
                  <a:pt x="109" y="118"/>
                </a:cubicBezTo>
                <a:cubicBezTo>
                  <a:pt x="139" y="146"/>
                  <a:pt x="139" y="146"/>
                  <a:pt x="139" y="146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04" y="120"/>
                  <a:pt x="104" y="120"/>
                  <a:pt x="104" y="120"/>
                </a:cubicBezTo>
                <a:cubicBezTo>
                  <a:pt x="103" y="119"/>
                  <a:pt x="103" y="117"/>
                  <a:pt x="104" y="116"/>
                </a:cubicBezTo>
                <a:cubicBezTo>
                  <a:pt x="104" y="116"/>
                  <a:pt x="104" y="116"/>
                  <a:pt x="104" y="116"/>
                </a:cubicBezTo>
                <a:cubicBezTo>
                  <a:pt x="115" y="105"/>
                  <a:pt x="115" y="105"/>
                  <a:pt x="115" y="105"/>
                </a:cubicBezTo>
                <a:cubicBezTo>
                  <a:pt x="116" y="104"/>
                  <a:pt x="117" y="104"/>
                  <a:pt x="118" y="105"/>
                </a:cubicBezTo>
                <a:cubicBezTo>
                  <a:pt x="118" y="105"/>
                  <a:pt x="118" y="105"/>
                  <a:pt x="118" y="105"/>
                </a:cubicBezTo>
                <a:cubicBezTo>
                  <a:pt x="139" y="124"/>
                  <a:pt x="139" y="124"/>
                  <a:pt x="139" y="124"/>
                </a:cubicBezTo>
                <a:close/>
                <a:moveTo>
                  <a:pt x="139" y="224"/>
                </a:moveTo>
                <a:cubicBezTo>
                  <a:pt x="131" y="224"/>
                  <a:pt x="131" y="224"/>
                  <a:pt x="131" y="224"/>
                </a:cubicBezTo>
                <a:cubicBezTo>
                  <a:pt x="129" y="224"/>
                  <a:pt x="128" y="225"/>
                  <a:pt x="128" y="227"/>
                </a:cubicBezTo>
                <a:cubicBezTo>
                  <a:pt x="128" y="263"/>
                  <a:pt x="128" y="263"/>
                  <a:pt x="128" y="263"/>
                </a:cubicBezTo>
                <a:cubicBezTo>
                  <a:pt x="128" y="264"/>
                  <a:pt x="129" y="265"/>
                  <a:pt x="131" y="265"/>
                </a:cubicBezTo>
                <a:cubicBezTo>
                  <a:pt x="139" y="265"/>
                  <a:pt x="139" y="265"/>
                  <a:pt x="139" y="265"/>
                </a:cubicBezTo>
                <a:cubicBezTo>
                  <a:pt x="139" y="260"/>
                  <a:pt x="139" y="260"/>
                  <a:pt x="139" y="260"/>
                </a:cubicBezTo>
                <a:cubicBezTo>
                  <a:pt x="133" y="260"/>
                  <a:pt x="133" y="260"/>
                  <a:pt x="133" y="260"/>
                </a:cubicBezTo>
                <a:cubicBezTo>
                  <a:pt x="133" y="229"/>
                  <a:pt x="133" y="229"/>
                  <a:pt x="133" y="229"/>
                </a:cubicBezTo>
                <a:cubicBezTo>
                  <a:pt x="139" y="229"/>
                  <a:pt x="139" y="229"/>
                  <a:pt x="139" y="229"/>
                </a:cubicBezTo>
                <a:cubicBezTo>
                  <a:pt x="139" y="224"/>
                  <a:pt x="139" y="224"/>
                  <a:pt x="139" y="224"/>
                </a:cubicBezTo>
                <a:close/>
                <a:moveTo>
                  <a:pt x="63" y="228"/>
                </a:moveTo>
                <a:cubicBezTo>
                  <a:pt x="63" y="221"/>
                  <a:pt x="63" y="221"/>
                  <a:pt x="63" y="221"/>
                </a:cubicBezTo>
                <a:cubicBezTo>
                  <a:pt x="78" y="206"/>
                  <a:pt x="78" y="206"/>
                  <a:pt x="78" y="206"/>
                </a:cubicBezTo>
                <a:cubicBezTo>
                  <a:pt x="71" y="199"/>
                  <a:pt x="71" y="199"/>
                  <a:pt x="71" y="199"/>
                </a:cubicBezTo>
                <a:cubicBezTo>
                  <a:pt x="63" y="206"/>
                  <a:pt x="63" y="206"/>
                  <a:pt x="63" y="206"/>
                </a:cubicBezTo>
                <a:cubicBezTo>
                  <a:pt x="63" y="199"/>
                  <a:pt x="63" y="199"/>
                  <a:pt x="63" y="199"/>
                </a:cubicBezTo>
                <a:cubicBezTo>
                  <a:pt x="69" y="194"/>
                  <a:pt x="69" y="194"/>
                  <a:pt x="69" y="194"/>
                </a:cubicBezTo>
                <a:cubicBezTo>
                  <a:pt x="70" y="193"/>
                  <a:pt x="71" y="193"/>
                  <a:pt x="72" y="194"/>
                </a:cubicBezTo>
                <a:cubicBezTo>
                  <a:pt x="72" y="194"/>
                  <a:pt x="72" y="194"/>
                  <a:pt x="72" y="194"/>
                </a:cubicBezTo>
                <a:cubicBezTo>
                  <a:pt x="83" y="205"/>
                  <a:pt x="83" y="205"/>
                  <a:pt x="83" y="205"/>
                </a:cubicBezTo>
                <a:cubicBezTo>
                  <a:pt x="84" y="206"/>
                  <a:pt x="84" y="207"/>
                  <a:pt x="83" y="208"/>
                </a:cubicBezTo>
                <a:cubicBezTo>
                  <a:pt x="83" y="208"/>
                  <a:pt x="83" y="208"/>
                  <a:pt x="83" y="208"/>
                </a:cubicBezTo>
                <a:cubicBezTo>
                  <a:pt x="63" y="228"/>
                  <a:pt x="63" y="228"/>
                  <a:pt x="63" y="228"/>
                </a:cubicBezTo>
                <a:close/>
                <a:moveTo>
                  <a:pt x="63" y="78"/>
                </a:moveTo>
                <a:cubicBezTo>
                  <a:pt x="63" y="71"/>
                  <a:pt x="63" y="71"/>
                  <a:pt x="63" y="71"/>
                </a:cubicBezTo>
                <a:cubicBezTo>
                  <a:pt x="71" y="78"/>
                  <a:pt x="71" y="78"/>
                  <a:pt x="71" y="78"/>
                </a:cubicBezTo>
                <a:cubicBezTo>
                  <a:pt x="78" y="70"/>
                  <a:pt x="78" y="70"/>
                  <a:pt x="78" y="70"/>
                </a:cubicBezTo>
                <a:cubicBezTo>
                  <a:pt x="63" y="55"/>
                  <a:pt x="63" y="55"/>
                  <a:pt x="63" y="55"/>
                </a:cubicBezTo>
                <a:cubicBezTo>
                  <a:pt x="63" y="49"/>
                  <a:pt x="63" y="49"/>
                  <a:pt x="63" y="49"/>
                </a:cubicBezTo>
                <a:cubicBezTo>
                  <a:pt x="83" y="69"/>
                  <a:pt x="83" y="69"/>
                  <a:pt x="83" y="69"/>
                </a:cubicBezTo>
                <a:cubicBezTo>
                  <a:pt x="84" y="70"/>
                  <a:pt x="84" y="71"/>
                  <a:pt x="83" y="72"/>
                </a:cubicBezTo>
                <a:cubicBezTo>
                  <a:pt x="72" y="83"/>
                  <a:pt x="72" y="83"/>
                  <a:pt x="72" y="83"/>
                </a:cubicBezTo>
                <a:cubicBezTo>
                  <a:pt x="71" y="84"/>
                  <a:pt x="70" y="84"/>
                  <a:pt x="69" y="83"/>
                </a:cubicBezTo>
                <a:lnTo>
                  <a:pt x="63" y="78"/>
                </a:lnTo>
                <a:close/>
                <a:moveTo>
                  <a:pt x="63" y="28"/>
                </a:moveTo>
                <a:cubicBezTo>
                  <a:pt x="56" y="33"/>
                  <a:pt x="50" y="38"/>
                  <a:pt x="44" y="44"/>
                </a:cubicBezTo>
                <a:cubicBezTo>
                  <a:pt x="40" y="48"/>
                  <a:pt x="36" y="53"/>
                  <a:pt x="32" y="58"/>
                </a:cubicBezTo>
                <a:cubicBezTo>
                  <a:pt x="32" y="50"/>
                  <a:pt x="32" y="50"/>
                  <a:pt x="32" y="50"/>
                </a:cubicBezTo>
                <a:cubicBezTo>
                  <a:pt x="35" y="47"/>
                  <a:pt x="38" y="44"/>
                  <a:pt x="41" y="41"/>
                </a:cubicBezTo>
                <a:cubicBezTo>
                  <a:pt x="48" y="34"/>
                  <a:pt x="55" y="28"/>
                  <a:pt x="63" y="22"/>
                </a:cubicBezTo>
                <a:cubicBezTo>
                  <a:pt x="63" y="28"/>
                  <a:pt x="63" y="28"/>
                  <a:pt x="63" y="28"/>
                </a:cubicBezTo>
                <a:close/>
                <a:moveTo>
                  <a:pt x="32" y="219"/>
                </a:moveTo>
                <a:cubicBezTo>
                  <a:pt x="36" y="224"/>
                  <a:pt x="40" y="228"/>
                  <a:pt x="44" y="233"/>
                </a:cubicBezTo>
                <a:cubicBezTo>
                  <a:pt x="50" y="239"/>
                  <a:pt x="56" y="244"/>
                  <a:pt x="63" y="249"/>
                </a:cubicBezTo>
                <a:cubicBezTo>
                  <a:pt x="63" y="254"/>
                  <a:pt x="63" y="254"/>
                  <a:pt x="63" y="254"/>
                </a:cubicBezTo>
                <a:cubicBezTo>
                  <a:pt x="55" y="249"/>
                  <a:pt x="48" y="243"/>
                  <a:pt x="41" y="236"/>
                </a:cubicBezTo>
                <a:cubicBezTo>
                  <a:pt x="38" y="233"/>
                  <a:pt x="35" y="230"/>
                  <a:pt x="32" y="227"/>
                </a:cubicBezTo>
                <a:cubicBezTo>
                  <a:pt x="32" y="219"/>
                  <a:pt x="32" y="219"/>
                  <a:pt x="32" y="219"/>
                </a:cubicBezTo>
                <a:close/>
                <a:moveTo>
                  <a:pt x="63" y="49"/>
                </a:moveTo>
                <a:cubicBezTo>
                  <a:pt x="58" y="43"/>
                  <a:pt x="58" y="43"/>
                  <a:pt x="58" y="43"/>
                </a:cubicBezTo>
                <a:cubicBezTo>
                  <a:pt x="58" y="43"/>
                  <a:pt x="58" y="43"/>
                  <a:pt x="58" y="43"/>
                </a:cubicBezTo>
                <a:cubicBezTo>
                  <a:pt x="57" y="42"/>
                  <a:pt x="55" y="42"/>
                  <a:pt x="54" y="43"/>
                </a:cubicBezTo>
                <a:cubicBezTo>
                  <a:pt x="43" y="54"/>
                  <a:pt x="43" y="54"/>
                  <a:pt x="43" y="54"/>
                </a:cubicBezTo>
                <a:cubicBezTo>
                  <a:pt x="43" y="54"/>
                  <a:pt x="43" y="54"/>
                  <a:pt x="43" y="54"/>
                </a:cubicBezTo>
                <a:cubicBezTo>
                  <a:pt x="43" y="54"/>
                  <a:pt x="43" y="54"/>
                  <a:pt x="43" y="54"/>
                </a:cubicBezTo>
                <a:cubicBezTo>
                  <a:pt x="42" y="55"/>
                  <a:pt x="42" y="57"/>
                  <a:pt x="43" y="58"/>
                </a:cubicBezTo>
                <a:cubicBezTo>
                  <a:pt x="63" y="78"/>
                  <a:pt x="63" y="78"/>
                  <a:pt x="63" y="78"/>
                </a:cubicBezTo>
                <a:cubicBezTo>
                  <a:pt x="63" y="71"/>
                  <a:pt x="63" y="71"/>
                  <a:pt x="63" y="71"/>
                </a:cubicBezTo>
                <a:cubicBezTo>
                  <a:pt x="48" y="56"/>
                  <a:pt x="48" y="56"/>
                  <a:pt x="48" y="56"/>
                </a:cubicBezTo>
                <a:cubicBezTo>
                  <a:pt x="56" y="48"/>
                  <a:pt x="56" y="48"/>
                  <a:pt x="56" y="48"/>
                </a:cubicBezTo>
                <a:cubicBezTo>
                  <a:pt x="63" y="55"/>
                  <a:pt x="63" y="55"/>
                  <a:pt x="63" y="55"/>
                </a:cubicBezTo>
                <a:cubicBezTo>
                  <a:pt x="63" y="49"/>
                  <a:pt x="63" y="49"/>
                  <a:pt x="63" y="49"/>
                </a:cubicBezTo>
                <a:close/>
                <a:moveTo>
                  <a:pt x="63" y="199"/>
                </a:moveTo>
                <a:cubicBezTo>
                  <a:pt x="43" y="219"/>
                  <a:pt x="43" y="219"/>
                  <a:pt x="43" y="219"/>
                </a:cubicBezTo>
                <a:cubicBezTo>
                  <a:pt x="43" y="219"/>
                  <a:pt x="43" y="219"/>
                  <a:pt x="43" y="219"/>
                </a:cubicBezTo>
                <a:cubicBezTo>
                  <a:pt x="42" y="220"/>
                  <a:pt x="42" y="222"/>
                  <a:pt x="43" y="222"/>
                </a:cubicBezTo>
                <a:cubicBezTo>
                  <a:pt x="54" y="234"/>
                  <a:pt x="54" y="234"/>
                  <a:pt x="54" y="234"/>
                </a:cubicBezTo>
                <a:cubicBezTo>
                  <a:pt x="55" y="235"/>
                  <a:pt x="57" y="235"/>
                  <a:pt x="58" y="234"/>
                </a:cubicBezTo>
                <a:cubicBezTo>
                  <a:pt x="63" y="228"/>
                  <a:pt x="63" y="228"/>
                  <a:pt x="63" y="228"/>
                </a:cubicBezTo>
                <a:cubicBezTo>
                  <a:pt x="63" y="221"/>
                  <a:pt x="63" y="221"/>
                  <a:pt x="63" y="221"/>
                </a:cubicBezTo>
                <a:cubicBezTo>
                  <a:pt x="56" y="228"/>
                  <a:pt x="56" y="228"/>
                  <a:pt x="56" y="228"/>
                </a:cubicBezTo>
                <a:cubicBezTo>
                  <a:pt x="48" y="221"/>
                  <a:pt x="48" y="221"/>
                  <a:pt x="48" y="221"/>
                </a:cubicBezTo>
                <a:cubicBezTo>
                  <a:pt x="63" y="206"/>
                  <a:pt x="63" y="206"/>
                  <a:pt x="63" y="206"/>
                </a:cubicBezTo>
                <a:cubicBezTo>
                  <a:pt x="63" y="199"/>
                  <a:pt x="63" y="199"/>
                  <a:pt x="63" y="199"/>
                </a:cubicBezTo>
                <a:close/>
                <a:moveTo>
                  <a:pt x="32" y="149"/>
                </a:moveTo>
                <a:cubicBezTo>
                  <a:pt x="32" y="144"/>
                  <a:pt x="32" y="144"/>
                  <a:pt x="32" y="144"/>
                </a:cubicBezTo>
                <a:cubicBezTo>
                  <a:pt x="48" y="144"/>
                  <a:pt x="48" y="144"/>
                  <a:pt x="48" y="144"/>
                </a:cubicBezTo>
                <a:cubicBezTo>
                  <a:pt x="48" y="133"/>
                  <a:pt x="48" y="133"/>
                  <a:pt x="48" y="133"/>
                </a:cubicBezTo>
                <a:cubicBezTo>
                  <a:pt x="32" y="133"/>
                  <a:pt x="32" y="133"/>
                  <a:pt x="32" y="133"/>
                </a:cubicBezTo>
                <a:cubicBezTo>
                  <a:pt x="32" y="128"/>
                  <a:pt x="32" y="128"/>
                  <a:pt x="32" y="128"/>
                </a:cubicBezTo>
                <a:cubicBezTo>
                  <a:pt x="50" y="128"/>
                  <a:pt x="50" y="128"/>
                  <a:pt x="50" y="128"/>
                </a:cubicBezTo>
                <a:cubicBezTo>
                  <a:pt x="52" y="128"/>
                  <a:pt x="53" y="129"/>
                  <a:pt x="53" y="131"/>
                </a:cubicBezTo>
                <a:cubicBezTo>
                  <a:pt x="53" y="146"/>
                  <a:pt x="53" y="146"/>
                  <a:pt x="53" y="146"/>
                </a:cubicBezTo>
                <a:cubicBezTo>
                  <a:pt x="53" y="148"/>
                  <a:pt x="52" y="149"/>
                  <a:pt x="50" y="149"/>
                </a:cubicBezTo>
                <a:lnTo>
                  <a:pt x="32" y="149"/>
                </a:lnTo>
                <a:close/>
                <a:moveTo>
                  <a:pt x="32" y="58"/>
                </a:moveTo>
                <a:cubicBezTo>
                  <a:pt x="15" y="80"/>
                  <a:pt x="5" y="108"/>
                  <a:pt x="5" y="138"/>
                </a:cubicBezTo>
                <a:cubicBezTo>
                  <a:pt x="5" y="169"/>
                  <a:pt x="15" y="197"/>
                  <a:pt x="32" y="219"/>
                </a:cubicBezTo>
                <a:cubicBezTo>
                  <a:pt x="32" y="227"/>
                  <a:pt x="32" y="227"/>
                  <a:pt x="32" y="227"/>
                </a:cubicBezTo>
                <a:cubicBezTo>
                  <a:pt x="12" y="203"/>
                  <a:pt x="0" y="172"/>
                  <a:pt x="0" y="138"/>
                </a:cubicBezTo>
                <a:cubicBezTo>
                  <a:pt x="0" y="105"/>
                  <a:pt x="12" y="74"/>
                  <a:pt x="32" y="50"/>
                </a:cubicBezTo>
                <a:cubicBezTo>
                  <a:pt x="32" y="58"/>
                  <a:pt x="32" y="58"/>
                  <a:pt x="32" y="58"/>
                </a:cubicBezTo>
                <a:close/>
                <a:moveTo>
                  <a:pt x="32" y="128"/>
                </a:moveTo>
                <a:cubicBezTo>
                  <a:pt x="14" y="128"/>
                  <a:pt x="14" y="128"/>
                  <a:pt x="14" y="128"/>
                </a:cubicBezTo>
                <a:cubicBezTo>
                  <a:pt x="13" y="128"/>
                  <a:pt x="12" y="129"/>
                  <a:pt x="12" y="131"/>
                </a:cubicBezTo>
                <a:cubicBezTo>
                  <a:pt x="12" y="146"/>
                  <a:pt x="12" y="146"/>
                  <a:pt x="12" y="146"/>
                </a:cubicBezTo>
                <a:cubicBezTo>
                  <a:pt x="12" y="148"/>
                  <a:pt x="13" y="149"/>
                  <a:pt x="14" y="149"/>
                </a:cubicBezTo>
                <a:cubicBezTo>
                  <a:pt x="32" y="149"/>
                  <a:pt x="32" y="149"/>
                  <a:pt x="32" y="149"/>
                </a:cubicBezTo>
                <a:cubicBezTo>
                  <a:pt x="32" y="144"/>
                  <a:pt x="32" y="144"/>
                  <a:pt x="32" y="144"/>
                </a:cubicBezTo>
                <a:cubicBezTo>
                  <a:pt x="17" y="144"/>
                  <a:pt x="17" y="144"/>
                  <a:pt x="17" y="144"/>
                </a:cubicBezTo>
                <a:cubicBezTo>
                  <a:pt x="17" y="133"/>
                  <a:pt x="17" y="133"/>
                  <a:pt x="17" y="133"/>
                </a:cubicBezTo>
                <a:cubicBezTo>
                  <a:pt x="32" y="133"/>
                  <a:pt x="32" y="133"/>
                  <a:pt x="32" y="133"/>
                </a:cubicBezTo>
                <a:lnTo>
                  <a:pt x="32" y="12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lIns="91438" tIns="45719" rIns="91438" bIns="45719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spcBef>
                <a:spcPct val="0"/>
              </a:spcBef>
              <a:spcAft>
                <a:spcPct val="0"/>
              </a:spcAft>
              <a:defRPr/>
            </a:pPr>
            <a:endParaRPr lang="id-ID" sz="1400"/>
          </a:p>
        </p:txBody>
      </p:sp>
      <p:sp>
        <p:nvSpPr>
          <p:cNvPr id="609" name="Freeform 66"/>
          <p:cNvSpPr>
            <a:spLocks noEditPoints="1"/>
          </p:cNvSpPr>
          <p:nvPr>
            <p:custDataLst>
              <p:tags r:id="rId18"/>
            </p:custDataLst>
          </p:nvPr>
        </p:nvSpPr>
        <p:spPr bwMode="auto">
          <a:xfrm>
            <a:off x="241301" y="829734"/>
            <a:ext cx="184151" cy="372533"/>
          </a:xfrm>
          <a:custGeom>
            <a:gdLst>
              <a:gd name="T0" fmla="*/ 62 w 75"/>
              <a:gd name="T1" fmla="*/ 137 h 152"/>
              <a:gd name="T2" fmla="*/ 71 w 75"/>
              <a:gd name="T3" fmla="*/ 34 h 152"/>
              <a:gd name="T4" fmla="*/ 62 w 75"/>
              <a:gd name="T5" fmla="*/ 10 h 152"/>
              <a:gd name="T6" fmla="*/ 75 w 75"/>
              <a:gd name="T7" fmla="*/ 33 h 152"/>
              <a:gd name="T8" fmla="*/ 75 w 75"/>
              <a:gd name="T9" fmla="*/ 146 h 152"/>
              <a:gd name="T10" fmla="*/ 70 w 75"/>
              <a:gd name="T11" fmla="*/ 148 h 152"/>
              <a:gd name="T12" fmla="*/ 65 w 75"/>
              <a:gd name="T13" fmla="*/ 70 h 152"/>
              <a:gd name="T14" fmla="*/ 65 w 75"/>
              <a:gd name="T15" fmla="*/ 70 h 152"/>
              <a:gd name="T16" fmla="*/ 63 w 75"/>
              <a:gd name="T17" fmla="*/ 64 h 152"/>
              <a:gd name="T18" fmla="*/ 63 w 75"/>
              <a:gd name="T19" fmla="*/ 52 h 152"/>
              <a:gd name="T20" fmla="*/ 65 w 75"/>
              <a:gd name="T21" fmla="*/ 47 h 152"/>
              <a:gd name="T22" fmla="*/ 62 w 75"/>
              <a:gd name="T23" fmla="*/ 53 h 152"/>
              <a:gd name="T24" fmla="*/ 65 w 75"/>
              <a:gd name="T25" fmla="*/ 30 h 152"/>
              <a:gd name="T26" fmla="*/ 63 w 75"/>
              <a:gd name="T27" fmla="*/ 24 h 152"/>
              <a:gd name="T28" fmla="*/ 65 w 75"/>
              <a:gd name="T29" fmla="*/ 70 h 152"/>
              <a:gd name="T30" fmla="*/ 60 w 75"/>
              <a:gd name="T31" fmla="*/ 130 h 152"/>
              <a:gd name="T32" fmla="*/ 59 w 75"/>
              <a:gd name="T33" fmla="*/ 3 h 152"/>
              <a:gd name="T34" fmla="*/ 59 w 75"/>
              <a:gd name="T35" fmla="*/ 8 h 152"/>
              <a:gd name="T36" fmla="*/ 61 w 75"/>
              <a:gd name="T37" fmla="*/ 33 h 152"/>
              <a:gd name="T38" fmla="*/ 62 w 75"/>
              <a:gd name="T39" fmla="*/ 24 h 152"/>
              <a:gd name="T40" fmla="*/ 60 w 75"/>
              <a:gd name="T41" fmla="*/ 53 h 152"/>
              <a:gd name="T42" fmla="*/ 62 w 75"/>
              <a:gd name="T43" fmla="*/ 44 h 152"/>
              <a:gd name="T44" fmla="*/ 59 w 75"/>
              <a:gd name="T45" fmla="*/ 72 h 152"/>
              <a:gd name="T46" fmla="*/ 62 w 75"/>
              <a:gd name="T47" fmla="*/ 64 h 152"/>
              <a:gd name="T48" fmla="*/ 61 w 75"/>
              <a:gd name="T49" fmla="*/ 73 h 152"/>
              <a:gd name="T50" fmla="*/ 59 w 75"/>
              <a:gd name="T51" fmla="*/ 135 h 152"/>
              <a:gd name="T52" fmla="*/ 38 w 75"/>
              <a:gd name="T53" fmla="*/ 132 h 152"/>
              <a:gd name="T54" fmla="*/ 59 w 75"/>
              <a:gd name="T55" fmla="*/ 135 h 152"/>
              <a:gd name="T56" fmla="*/ 59 w 75"/>
              <a:gd name="T57" fmla="*/ 8 h 152"/>
              <a:gd name="T58" fmla="*/ 38 w 75"/>
              <a:gd name="T59" fmla="*/ 0 h 152"/>
              <a:gd name="T60" fmla="*/ 59 w 75"/>
              <a:gd name="T61" fmla="*/ 32 h 152"/>
              <a:gd name="T62" fmla="*/ 38 w 75"/>
              <a:gd name="T63" fmla="*/ 29 h 152"/>
              <a:gd name="T64" fmla="*/ 52 w 75"/>
              <a:gd name="T65" fmla="*/ 21 h 152"/>
              <a:gd name="T66" fmla="*/ 59 w 75"/>
              <a:gd name="T67" fmla="*/ 52 h 152"/>
              <a:gd name="T68" fmla="*/ 55 w 75"/>
              <a:gd name="T69" fmla="*/ 51 h 152"/>
              <a:gd name="T70" fmla="*/ 38 w 75"/>
              <a:gd name="T71" fmla="*/ 40 h 152"/>
              <a:gd name="T72" fmla="*/ 59 w 75"/>
              <a:gd name="T73" fmla="*/ 63 h 152"/>
              <a:gd name="T74" fmla="*/ 59 w 75"/>
              <a:gd name="T75" fmla="*/ 72 h 152"/>
              <a:gd name="T76" fmla="*/ 55 w 75"/>
              <a:gd name="T77" fmla="*/ 70 h 152"/>
              <a:gd name="T78" fmla="*/ 38 w 75"/>
              <a:gd name="T79" fmla="*/ 60 h 152"/>
              <a:gd name="T80" fmla="*/ 38 w 75"/>
              <a:gd name="T81" fmla="*/ 132 h 152"/>
              <a:gd name="T82" fmla="*/ 6 w 75"/>
              <a:gd name="T83" fmla="*/ 148 h 152"/>
              <a:gd name="T84" fmla="*/ 3 w 75"/>
              <a:gd name="T85" fmla="*/ 152 h 152"/>
              <a:gd name="T86" fmla="*/ 0 w 75"/>
              <a:gd name="T87" fmla="*/ 34 h 152"/>
              <a:gd name="T88" fmla="*/ 38 w 75"/>
              <a:gd name="T89" fmla="*/ 0 h 152"/>
              <a:gd name="T90" fmla="*/ 5 w 75"/>
              <a:gd name="T91" fmla="*/ 33 h 152"/>
              <a:gd name="T92" fmla="*/ 15 w 75"/>
              <a:gd name="T93" fmla="*/ 130 h 152"/>
              <a:gd name="T94" fmla="*/ 24 w 75"/>
              <a:gd name="T95" fmla="*/ 21 h 152"/>
              <a:gd name="T96" fmla="*/ 11 w 75"/>
              <a:gd name="T97" fmla="*/ 30 h 152"/>
              <a:gd name="T98" fmla="*/ 19 w 75"/>
              <a:gd name="T99" fmla="*/ 31 h 152"/>
              <a:gd name="T100" fmla="*/ 38 w 75"/>
              <a:gd name="T101" fmla="*/ 20 h 152"/>
              <a:gd name="T102" fmla="*/ 13 w 75"/>
              <a:gd name="T103" fmla="*/ 44 h 152"/>
              <a:gd name="T104" fmla="*/ 13 w 75"/>
              <a:gd name="T105" fmla="*/ 52 h 152"/>
              <a:gd name="T106" fmla="*/ 19 w 75"/>
              <a:gd name="T107" fmla="*/ 51 h 152"/>
              <a:gd name="T108" fmla="*/ 38 w 75"/>
              <a:gd name="T109" fmla="*/ 40 h 152"/>
              <a:gd name="T110" fmla="*/ 10 w 75"/>
              <a:gd name="T111" fmla="*/ 67 h 152"/>
              <a:gd name="T112" fmla="*/ 13 w 75"/>
              <a:gd name="T113" fmla="*/ 72 h 152"/>
              <a:gd name="T114" fmla="*/ 21 w 75"/>
              <a:gd name="T115" fmla="*/ 70 h 1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75" h="152">
                <a:moveTo>
                  <a:pt x="70" y="148"/>
                </a:moveTo>
                <a:cubicBezTo>
                  <a:pt x="70" y="147"/>
                  <a:pt x="70" y="147"/>
                  <a:pt x="70" y="147"/>
                </a:cubicBezTo>
                <a:cubicBezTo>
                  <a:pt x="70" y="147"/>
                  <a:pt x="70" y="147"/>
                  <a:pt x="70" y="147"/>
                </a:cubicBezTo>
                <a:cubicBezTo>
                  <a:pt x="68" y="142"/>
                  <a:pt x="66" y="139"/>
                  <a:pt x="62" y="137"/>
                </a:cubicBezTo>
                <a:cubicBezTo>
                  <a:pt x="62" y="131"/>
                  <a:pt x="62" y="131"/>
                  <a:pt x="62" y="131"/>
                </a:cubicBezTo>
                <a:cubicBezTo>
                  <a:pt x="66" y="133"/>
                  <a:pt x="68" y="135"/>
                  <a:pt x="71" y="138"/>
                </a:cubicBezTo>
                <a:cubicBezTo>
                  <a:pt x="71" y="34"/>
                  <a:pt x="71" y="34"/>
                  <a:pt x="71" y="34"/>
                </a:cubicBezTo>
                <a:cubicBezTo>
                  <a:pt x="71" y="34"/>
                  <a:pt x="71" y="34"/>
                  <a:pt x="71" y="34"/>
                </a:cubicBezTo>
                <a:cubicBezTo>
                  <a:pt x="71" y="33"/>
                  <a:pt x="71" y="33"/>
                  <a:pt x="71" y="33"/>
                </a:cubicBezTo>
                <a:cubicBezTo>
                  <a:pt x="71" y="33"/>
                  <a:pt x="71" y="33"/>
                  <a:pt x="71" y="33"/>
                </a:cubicBezTo>
                <a:cubicBezTo>
                  <a:pt x="71" y="29"/>
                  <a:pt x="71" y="22"/>
                  <a:pt x="69" y="19"/>
                </a:cubicBezTo>
                <a:cubicBezTo>
                  <a:pt x="68" y="15"/>
                  <a:pt x="66" y="12"/>
                  <a:pt x="62" y="10"/>
                </a:cubicBezTo>
                <a:cubicBezTo>
                  <a:pt x="62" y="4"/>
                  <a:pt x="62" y="4"/>
                  <a:pt x="62" y="4"/>
                </a:cubicBezTo>
                <a:cubicBezTo>
                  <a:pt x="68" y="7"/>
                  <a:pt x="72" y="11"/>
                  <a:pt x="74" y="17"/>
                </a:cubicBezTo>
                <a:cubicBezTo>
                  <a:pt x="75" y="21"/>
                  <a:pt x="75" y="28"/>
                  <a:pt x="75" y="33"/>
                </a:cubicBezTo>
                <a:cubicBezTo>
                  <a:pt x="75" y="33"/>
                  <a:pt x="75" y="33"/>
                  <a:pt x="75" y="33"/>
                </a:cubicBezTo>
                <a:cubicBezTo>
                  <a:pt x="75" y="34"/>
                  <a:pt x="75" y="34"/>
                  <a:pt x="75" y="34"/>
                </a:cubicBezTo>
                <a:cubicBezTo>
                  <a:pt x="75" y="34"/>
                  <a:pt x="75" y="34"/>
                  <a:pt x="75" y="34"/>
                </a:cubicBezTo>
                <a:cubicBezTo>
                  <a:pt x="75" y="78"/>
                  <a:pt x="75" y="128"/>
                  <a:pt x="75" y="146"/>
                </a:cubicBezTo>
                <a:cubicBezTo>
                  <a:pt x="75" y="146"/>
                  <a:pt x="75" y="146"/>
                  <a:pt x="75" y="146"/>
                </a:cubicBezTo>
                <a:cubicBezTo>
                  <a:pt x="75" y="147"/>
                  <a:pt x="75" y="147"/>
                  <a:pt x="75" y="147"/>
                </a:cubicBezTo>
                <a:cubicBezTo>
                  <a:pt x="75" y="150"/>
                  <a:pt x="75" y="151"/>
                  <a:pt x="73" y="151"/>
                </a:cubicBezTo>
                <a:cubicBezTo>
                  <a:pt x="73" y="151"/>
                  <a:pt x="73" y="152"/>
                  <a:pt x="73" y="152"/>
                </a:cubicBezTo>
                <a:cubicBezTo>
                  <a:pt x="71" y="152"/>
                  <a:pt x="71" y="151"/>
                  <a:pt x="70" y="148"/>
                </a:cubicBezTo>
                <a:cubicBezTo>
                  <a:pt x="70" y="148"/>
                  <a:pt x="70" y="148"/>
                  <a:pt x="70" y="148"/>
                </a:cubicBezTo>
                <a:close/>
                <a:moveTo>
                  <a:pt x="62" y="72"/>
                </a:moveTo>
                <a:cubicBezTo>
                  <a:pt x="63" y="72"/>
                  <a:pt x="63" y="72"/>
                  <a:pt x="63" y="72"/>
                </a:cubicBezTo>
                <a:cubicBezTo>
                  <a:pt x="64" y="72"/>
                  <a:pt x="65" y="71"/>
                  <a:pt x="65" y="70"/>
                </a:cubicBezTo>
                <a:cubicBezTo>
                  <a:pt x="62" y="71"/>
                  <a:pt x="62" y="71"/>
                  <a:pt x="62" y="71"/>
                </a:cubicBezTo>
                <a:cubicBezTo>
                  <a:pt x="62" y="72"/>
                  <a:pt x="62" y="72"/>
                  <a:pt x="62" y="72"/>
                </a:cubicBezTo>
                <a:close/>
                <a:moveTo>
                  <a:pt x="62" y="71"/>
                </a:moveTo>
                <a:cubicBezTo>
                  <a:pt x="65" y="70"/>
                  <a:pt x="65" y="70"/>
                  <a:pt x="65" y="70"/>
                </a:cubicBezTo>
                <a:cubicBezTo>
                  <a:pt x="65" y="70"/>
                  <a:pt x="65" y="70"/>
                  <a:pt x="65" y="70"/>
                </a:cubicBezTo>
                <a:cubicBezTo>
                  <a:pt x="66" y="69"/>
                  <a:pt x="66" y="68"/>
                  <a:pt x="65" y="67"/>
                </a:cubicBezTo>
                <a:cubicBezTo>
                  <a:pt x="65" y="66"/>
                  <a:pt x="64" y="65"/>
                  <a:pt x="63" y="64"/>
                </a:cubicBezTo>
                <a:cubicBezTo>
                  <a:pt x="63" y="64"/>
                  <a:pt x="63" y="64"/>
                  <a:pt x="63" y="64"/>
                </a:cubicBezTo>
                <a:cubicBezTo>
                  <a:pt x="62" y="64"/>
                  <a:pt x="62" y="64"/>
                  <a:pt x="62" y="64"/>
                </a:cubicBezTo>
                <a:cubicBezTo>
                  <a:pt x="62" y="71"/>
                  <a:pt x="62" y="71"/>
                  <a:pt x="62" y="71"/>
                </a:cubicBezTo>
                <a:close/>
                <a:moveTo>
                  <a:pt x="62" y="53"/>
                </a:moveTo>
                <a:cubicBezTo>
                  <a:pt x="63" y="52"/>
                  <a:pt x="63" y="52"/>
                  <a:pt x="63" y="52"/>
                </a:cubicBezTo>
                <a:cubicBezTo>
                  <a:pt x="64" y="52"/>
                  <a:pt x="65" y="51"/>
                  <a:pt x="65" y="50"/>
                </a:cubicBezTo>
                <a:cubicBezTo>
                  <a:pt x="65" y="50"/>
                  <a:pt x="65" y="50"/>
                  <a:pt x="65" y="50"/>
                </a:cubicBezTo>
                <a:cubicBezTo>
                  <a:pt x="65" y="50"/>
                  <a:pt x="65" y="50"/>
                  <a:pt x="65" y="50"/>
                </a:cubicBezTo>
                <a:cubicBezTo>
                  <a:pt x="66" y="49"/>
                  <a:pt x="66" y="48"/>
                  <a:pt x="65" y="47"/>
                </a:cubicBezTo>
                <a:cubicBezTo>
                  <a:pt x="65" y="46"/>
                  <a:pt x="64" y="45"/>
                  <a:pt x="63" y="44"/>
                </a:cubicBezTo>
                <a:cubicBezTo>
                  <a:pt x="63" y="44"/>
                  <a:pt x="63" y="44"/>
                  <a:pt x="63" y="44"/>
                </a:cubicBezTo>
                <a:cubicBezTo>
                  <a:pt x="62" y="44"/>
                  <a:pt x="62" y="44"/>
                  <a:pt x="62" y="44"/>
                </a:cubicBezTo>
                <a:cubicBezTo>
                  <a:pt x="62" y="53"/>
                  <a:pt x="62" y="53"/>
                  <a:pt x="62" y="53"/>
                </a:cubicBezTo>
                <a:close/>
                <a:moveTo>
                  <a:pt x="62" y="33"/>
                </a:moveTo>
                <a:cubicBezTo>
                  <a:pt x="63" y="32"/>
                  <a:pt x="63" y="32"/>
                  <a:pt x="63" y="32"/>
                </a:cubicBezTo>
                <a:cubicBezTo>
                  <a:pt x="65" y="31"/>
                  <a:pt x="65" y="31"/>
                  <a:pt x="65" y="31"/>
                </a:cubicBezTo>
                <a:cubicBezTo>
                  <a:pt x="65" y="31"/>
                  <a:pt x="65" y="31"/>
                  <a:pt x="65" y="30"/>
                </a:cubicBezTo>
                <a:cubicBezTo>
                  <a:pt x="65" y="30"/>
                  <a:pt x="65" y="30"/>
                  <a:pt x="65" y="30"/>
                </a:cubicBezTo>
                <a:cubicBezTo>
                  <a:pt x="66" y="29"/>
                  <a:pt x="66" y="28"/>
                  <a:pt x="65" y="27"/>
                </a:cubicBezTo>
                <a:cubicBezTo>
                  <a:pt x="65" y="26"/>
                  <a:pt x="64" y="25"/>
                  <a:pt x="63" y="25"/>
                </a:cubicBezTo>
                <a:cubicBezTo>
                  <a:pt x="63" y="24"/>
                  <a:pt x="63" y="24"/>
                  <a:pt x="63" y="24"/>
                </a:cubicBezTo>
                <a:cubicBezTo>
                  <a:pt x="62" y="24"/>
                  <a:pt x="62" y="24"/>
                  <a:pt x="62" y="24"/>
                </a:cubicBezTo>
                <a:cubicBezTo>
                  <a:pt x="62" y="33"/>
                  <a:pt x="62" y="33"/>
                  <a:pt x="62" y="33"/>
                </a:cubicBezTo>
                <a:close/>
                <a:moveTo>
                  <a:pt x="65" y="70"/>
                </a:moveTo>
                <a:cubicBezTo>
                  <a:pt x="65" y="70"/>
                  <a:pt x="65" y="70"/>
                  <a:pt x="65" y="70"/>
                </a:cubicBezTo>
                <a:close/>
                <a:moveTo>
                  <a:pt x="62" y="137"/>
                </a:moveTo>
                <a:cubicBezTo>
                  <a:pt x="61" y="136"/>
                  <a:pt x="60" y="136"/>
                  <a:pt x="59" y="135"/>
                </a:cubicBezTo>
                <a:cubicBezTo>
                  <a:pt x="59" y="130"/>
                  <a:pt x="59" y="130"/>
                  <a:pt x="59" y="130"/>
                </a:cubicBezTo>
                <a:cubicBezTo>
                  <a:pt x="60" y="130"/>
                  <a:pt x="60" y="130"/>
                  <a:pt x="60" y="130"/>
                </a:cubicBezTo>
                <a:cubicBezTo>
                  <a:pt x="60" y="130"/>
                  <a:pt x="60" y="130"/>
                  <a:pt x="60" y="130"/>
                </a:cubicBezTo>
                <a:cubicBezTo>
                  <a:pt x="61" y="131"/>
                  <a:pt x="62" y="131"/>
                  <a:pt x="62" y="131"/>
                </a:cubicBezTo>
                <a:cubicBezTo>
                  <a:pt x="62" y="137"/>
                  <a:pt x="62" y="137"/>
                  <a:pt x="62" y="137"/>
                </a:cubicBezTo>
                <a:close/>
                <a:moveTo>
                  <a:pt x="59" y="3"/>
                </a:moveTo>
                <a:cubicBezTo>
                  <a:pt x="59" y="3"/>
                  <a:pt x="60" y="3"/>
                  <a:pt x="60" y="3"/>
                </a:cubicBezTo>
                <a:cubicBezTo>
                  <a:pt x="61" y="3"/>
                  <a:pt x="62" y="4"/>
                  <a:pt x="62" y="4"/>
                </a:cubicBezTo>
                <a:cubicBezTo>
                  <a:pt x="62" y="10"/>
                  <a:pt x="62" y="10"/>
                  <a:pt x="62" y="10"/>
                </a:cubicBezTo>
                <a:cubicBezTo>
                  <a:pt x="61" y="9"/>
                  <a:pt x="60" y="8"/>
                  <a:pt x="59" y="8"/>
                </a:cubicBezTo>
                <a:cubicBezTo>
                  <a:pt x="59" y="3"/>
                  <a:pt x="59" y="3"/>
                  <a:pt x="59" y="3"/>
                </a:cubicBezTo>
                <a:close/>
                <a:moveTo>
                  <a:pt x="62" y="24"/>
                </a:moveTo>
                <a:cubicBezTo>
                  <a:pt x="62" y="33"/>
                  <a:pt x="62" y="33"/>
                  <a:pt x="62" y="33"/>
                </a:cubicBezTo>
                <a:cubicBezTo>
                  <a:pt x="62" y="33"/>
                  <a:pt x="62" y="33"/>
                  <a:pt x="61" y="33"/>
                </a:cubicBezTo>
                <a:cubicBezTo>
                  <a:pt x="61" y="33"/>
                  <a:pt x="60" y="33"/>
                  <a:pt x="60" y="33"/>
                </a:cubicBezTo>
                <a:cubicBezTo>
                  <a:pt x="60" y="33"/>
                  <a:pt x="59" y="32"/>
                  <a:pt x="59" y="32"/>
                </a:cubicBezTo>
                <a:cubicBezTo>
                  <a:pt x="59" y="23"/>
                  <a:pt x="59" y="23"/>
                  <a:pt x="59" y="23"/>
                </a:cubicBezTo>
                <a:cubicBezTo>
                  <a:pt x="60" y="23"/>
                  <a:pt x="61" y="24"/>
                  <a:pt x="62" y="24"/>
                </a:cubicBezTo>
                <a:close/>
                <a:moveTo>
                  <a:pt x="62" y="44"/>
                </a:moveTo>
                <a:cubicBezTo>
                  <a:pt x="62" y="53"/>
                  <a:pt x="62" y="53"/>
                  <a:pt x="62" y="53"/>
                </a:cubicBezTo>
                <a:cubicBezTo>
                  <a:pt x="62" y="53"/>
                  <a:pt x="62" y="53"/>
                  <a:pt x="61" y="53"/>
                </a:cubicBezTo>
                <a:cubicBezTo>
                  <a:pt x="61" y="53"/>
                  <a:pt x="60" y="53"/>
                  <a:pt x="60" y="53"/>
                </a:cubicBezTo>
                <a:cubicBezTo>
                  <a:pt x="60" y="53"/>
                  <a:pt x="60" y="53"/>
                  <a:pt x="60" y="53"/>
                </a:cubicBezTo>
                <a:cubicBezTo>
                  <a:pt x="60" y="52"/>
                  <a:pt x="59" y="52"/>
                  <a:pt x="59" y="52"/>
                </a:cubicBezTo>
                <a:cubicBezTo>
                  <a:pt x="59" y="43"/>
                  <a:pt x="59" y="43"/>
                  <a:pt x="59" y="43"/>
                </a:cubicBezTo>
                <a:cubicBezTo>
                  <a:pt x="60" y="43"/>
                  <a:pt x="61" y="43"/>
                  <a:pt x="62" y="44"/>
                </a:cubicBezTo>
                <a:close/>
                <a:moveTo>
                  <a:pt x="62" y="64"/>
                </a:moveTo>
                <a:cubicBezTo>
                  <a:pt x="62" y="71"/>
                  <a:pt x="62" y="71"/>
                  <a:pt x="62" y="71"/>
                </a:cubicBezTo>
                <a:cubicBezTo>
                  <a:pt x="59" y="72"/>
                  <a:pt x="59" y="72"/>
                  <a:pt x="59" y="72"/>
                </a:cubicBezTo>
                <a:cubicBezTo>
                  <a:pt x="59" y="72"/>
                  <a:pt x="59" y="72"/>
                  <a:pt x="59" y="72"/>
                </a:cubicBezTo>
                <a:cubicBezTo>
                  <a:pt x="59" y="72"/>
                  <a:pt x="59" y="72"/>
                  <a:pt x="59" y="72"/>
                </a:cubicBezTo>
                <a:cubicBezTo>
                  <a:pt x="59" y="72"/>
                  <a:pt x="59" y="72"/>
                  <a:pt x="59" y="72"/>
                </a:cubicBezTo>
                <a:cubicBezTo>
                  <a:pt x="59" y="63"/>
                  <a:pt x="59" y="63"/>
                  <a:pt x="59" y="63"/>
                </a:cubicBezTo>
                <a:cubicBezTo>
                  <a:pt x="60" y="63"/>
                  <a:pt x="61" y="63"/>
                  <a:pt x="62" y="64"/>
                </a:cubicBezTo>
                <a:close/>
                <a:moveTo>
                  <a:pt x="62" y="71"/>
                </a:moveTo>
                <a:cubicBezTo>
                  <a:pt x="60" y="72"/>
                  <a:pt x="60" y="72"/>
                  <a:pt x="60" y="72"/>
                </a:cubicBezTo>
                <a:cubicBezTo>
                  <a:pt x="60" y="72"/>
                  <a:pt x="60" y="73"/>
                  <a:pt x="60" y="73"/>
                </a:cubicBezTo>
                <a:cubicBezTo>
                  <a:pt x="60" y="73"/>
                  <a:pt x="61" y="73"/>
                  <a:pt x="61" y="73"/>
                </a:cubicBezTo>
                <a:cubicBezTo>
                  <a:pt x="62" y="73"/>
                  <a:pt x="62" y="73"/>
                  <a:pt x="62" y="72"/>
                </a:cubicBezTo>
                <a:lnTo>
                  <a:pt x="62" y="71"/>
                </a:lnTo>
                <a:close/>
                <a:moveTo>
                  <a:pt x="59" y="135"/>
                </a:moveTo>
                <a:cubicBezTo>
                  <a:pt x="59" y="135"/>
                  <a:pt x="59" y="135"/>
                  <a:pt x="59" y="135"/>
                </a:cubicBezTo>
                <a:cubicBezTo>
                  <a:pt x="59" y="135"/>
                  <a:pt x="59" y="135"/>
                  <a:pt x="59" y="135"/>
                </a:cubicBezTo>
                <a:cubicBezTo>
                  <a:pt x="59" y="135"/>
                  <a:pt x="59" y="135"/>
                  <a:pt x="59" y="135"/>
                </a:cubicBezTo>
                <a:cubicBezTo>
                  <a:pt x="53" y="132"/>
                  <a:pt x="46" y="132"/>
                  <a:pt x="38" y="132"/>
                </a:cubicBezTo>
                <a:cubicBezTo>
                  <a:pt x="38" y="132"/>
                  <a:pt x="38" y="132"/>
                  <a:pt x="38" y="132"/>
                </a:cubicBezTo>
                <a:cubicBezTo>
                  <a:pt x="38" y="127"/>
                  <a:pt x="38" y="127"/>
                  <a:pt x="38" y="127"/>
                </a:cubicBezTo>
                <a:cubicBezTo>
                  <a:pt x="38" y="127"/>
                  <a:pt x="38" y="127"/>
                  <a:pt x="38" y="127"/>
                </a:cubicBezTo>
                <a:cubicBezTo>
                  <a:pt x="46" y="127"/>
                  <a:pt x="53" y="128"/>
                  <a:pt x="59" y="130"/>
                </a:cubicBezTo>
                <a:cubicBezTo>
                  <a:pt x="59" y="135"/>
                  <a:pt x="59" y="135"/>
                  <a:pt x="59" y="135"/>
                </a:cubicBezTo>
                <a:close/>
                <a:moveTo>
                  <a:pt x="38" y="0"/>
                </a:moveTo>
                <a:cubicBezTo>
                  <a:pt x="38" y="0"/>
                  <a:pt x="38" y="0"/>
                  <a:pt x="38" y="0"/>
                </a:cubicBezTo>
                <a:cubicBezTo>
                  <a:pt x="46" y="0"/>
                  <a:pt x="53" y="0"/>
                  <a:pt x="59" y="3"/>
                </a:cubicBezTo>
                <a:cubicBezTo>
                  <a:pt x="59" y="8"/>
                  <a:pt x="59" y="8"/>
                  <a:pt x="59" y="8"/>
                </a:cubicBezTo>
                <a:cubicBezTo>
                  <a:pt x="59" y="8"/>
                  <a:pt x="59" y="8"/>
                  <a:pt x="58" y="8"/>
                </a:cubicBezTo>
                <a:cubicBezTo>
                  <a:pt x="53" y="5"/>
                  <a:pt x="46" y="4"/>
                  <a:pt x="38" y="4"/>
                </a:cubicBezTo>
                <a:cubicBezTo>
                  <a:pt x="38" y="4"/>
                  <a:pt x="38" y="4"/>
                  <a:pt x="38" y="4"/>
                </a:cubicBezTo>
                <a:cubicBezTo>
                  <a:pt x="38" y="0"/>
                  <a:pt x="38" y="0"/>
                  <a:pt x="38" y="0"/>
                </a:cubicBezTo>
                <a:close/>
                <a:moveTo>
                  <a:pt x="59" y="23"/>
                </a:moveTo>
                <a:cubicBezTo>
                  <a:pt x="59" y="32"/>
                  <a:pt x="59" y="32"/>
                  <a:pt x="59" y="32"/>
                </a:cubicBezTo>
                <a:cubicBezTo>
                  <a:pt x="59" y="32"/>
                  <a:pt x="59" y="32"/>
                  <a:pt x="59" y="32"/>
                </a:cubicBezTo>
                <a:cubicBezTo>
                  <a:pt x="59" y="32"/>
                  <a:pt x="59" y="32"/>
                  <a:pt x="59" y="32"/>
                </a:cubicBezTo>
                <a:cubicBezTo>
                  <a:pt x="58" y="32"/>
                  <a:pt x="58" y="32"/>
                  <a:pt x="57" y="31"/>
                </a:cubicBezTo>
                <a:cubicBezTo>
                  <a:pt x="56" y="31"/>
                  <a:pt x="56" y="31"/>
                  <a:pt x="55" y="31"/>
                </a:cubicBezTo>
                <a:cubicBezTo>
                  <a:pt x="53" y="30"/>
                  <a:pt x="50" y="29"/>
                  <a:pt x="47" y="29"/>
                </a:cubicBezTo>
                <a:cubicBezTo>
                  <a:pt x="44" y="29"/>
                  <a:pt x="41" y="29"/>
                  <a:pt x="38" y="29"/>
                </a:cubicBezTo>
                <a:cubicBezTo>
                  <a:pt x="38" y="29"/>
                  <a:pt x="38" y="29"/>
                  <a:pt x="38" y="29"/>
                </a:cubicBezTo>
                <a:cubicBezTo>
                  <a:pt x="38" y="20"/>
                  <a:pt x="38" y="20"/>
                  <a:pt x="38" y="20"/>
                </a:cubicBezTo>
                <a:cubicBezTo>
                  <a:pt x="38" y="20"/>
                  <a:pt x="38" y="20"/>
                  <a:pt x="38" y="20"/>
                </a:cubicBezTo>
                <a:cubicBezTo>
                  <a:pt x="43" y="20"/>
                  <a:pt x="48" y="20"/>
                  <a:pt x="52" y="21"/>
                </a:cubicBezTo>
                <a:cubicBezTo>
                  <a:pt x="55" y="21"/>
                  <a:pt x="57" y="22"/>
                  <a:pt x="59" y="23"/>
                </a:cubicBezTo>
                <a:close/>
                <a:moveTo>
                  <a:pt x="59" y="43"/>
                </a:moveTo>
                <a:cubicBezTo>
                  <a:pt x="59" y="52"/>
                  <a:pt x="59" y="52"/>
                  <a:pt x="59" y="52"/>
                </a:cubicBezTo>
                <a:cubicBezTo>
                  <a:pt x="59" y="52"/>
                  <a:pt x="59" y="52"/>
                  <a:pt x="59" y="52"/>
                </a:cubicBezTo>
                <a:cubicBezTo>
                  <a:pt x="59" y="52"/>
                  <a:pt x="59" y="52"/>
                  <a:pt x="59" y="52"/>
                </a:cubicBezTo>
                <a:cubicBezTo>
                  <a:pt x="59" y="52"/>
                  <a:pt x="59" y="52"/>
                  <a:pt x="59" y="52"/>
                </a:cubicBezTo>
                <a:cubicBezTo>
                  <a:pt x="58" y="52"/>
                  <a:pt x="58" y="52"/>
                  <a:pt x="57" y="51"/>
                </a:cubicBezTo>
                <a:cubicBezTo>
                  <a:pt x="56" y="51"/>
                  <a:pt x="56" y="51"/>
                  <a:pt x="55" y="51"/>
                </a:cubicBezTo>
                <a:cubicBezTo>
                  <a:pt x="53" y="50"/>
                  <a:pt x="50" y="49"/>
                  <a:pt x="47" y="49"/>
                </a:cubicBezTo>
                <a:cubicBezTo>
                  <a:pt x="44" y="49"/>
                  <a:pt x="41" y="49"/>
                  <a:pt x="38" y="49"/>
                </a:cubicBezTo>
                <a:cubicBezTo>
                  <a:pt x="38" y="49"/>
                  <a:pt x="38" y="49"/>
                  <a:pt x="38" y="49"/>
                </a:cubicBezTo>
                <a:cubicBezTo>
                  <a:pt x="38" y="40"/>
                  <a:pt x="38" y="40"/>
                  <a:pt x="38" y="40"/>
                </a:cubicBezTo>
                <a:cubicBezTo>
                  <a:pt x="38" y="40"/>
                  <a:pt x="38" y="40"/>
                  <a:pt x="38" y="40"/>
                </a:cubicBezTo>
                <a:cubicBezTo>
                  <a:pt x="43" y="40"/>
                  <a:pt x="48" y="40"/>
                  <a:pt x="52" y="41"/>
                </a:cubicBezTo>
                <a:cubicBezTo>
                  <a:pt x="55" y="41"/>
                  <a:pt x="57" y="42"/>
                  <a:pt x="59" y="43"/>
                </a:cubicBezTo>
                <a:close/>
                <a:moveTo>
                  <a:pt x="59" y="63"/>
                </a:moveTo>
                <a:cubicBezTo>
                  <a:pt x="59" y="72"/>
                  <a:pt x="59" y="72"/>
                  <a:pt x="59" y="72"/>
                </a:cubicBezTo>
                <a:cubicBezTo>
                  <a:pt x="59" y="72"/>
                  <a:pt x="59" y="72"/>
                  <a:pt x="59" y="72"/>
                </a:cubicBezTo>
                <a:cubicBezTo>
                  <a:pt x="59" y="72"/>
                  <a:pt x="59" y="72"/>
                  <a:pt x="59" y="72"/>
                </a:cubicBezTo>
                <a:cubicBezTo>
                  <a:pt x="59" y="72"/>
                  <a:pt x="59" y="72"/>
                  <a:pt x="59" y="72"/>
                </a:cubicBezTo>
                <a:cubicBezTo>
                  <a:pt x="59" y="72"/>
                  <a:pt x="59" y="72"/>
                  <a:pt x="59" y="72"/>
                </a:cubicBezTo>
                <a:cubicBezTo>
                  <a:pt x="58" y="72"/>
                  <a:pt x="58" y="72"/>
                  <a:pt x="57" y="71"/>
                </a:cubicBezTo>
                <a:cubicBezTo>
                  <a:pt x="56" y="71"/>
                  <a:pt x="56" y="71"/>
                  <a:pt x="55" y="70"/>
                </a:cubicBezTo>
                <a:cubicBezTo>
                  <a:pt x="55" y="70"/>
                  <a:pt x="55" y="70"/>
                  <a:pt x="55" y="70"/>
                </a:cubicBezTo>
                <a:cubicBezTo>
                  <a:pt x="52" y="70"/>
                  <a:pt x="50" y="69"/>
                  <a:pt x="47" y="69"/>
                </a:cubicBezTo>
                <a:cubicBezTo>
                  <a:pt x="44" y="69"/>
                  <a:pt x="41" y="68"/>
                  <a:pt x="38" y="68"/>
                </a:cubicBezTo>
                <a:cubicBezTo>
                  <a:pt x="38" y="68"/>
                  <a:pt x="38" y="68"/>
                  <a:pt x="38" y="68"/>
                </a:cubicBezTo>
                <a:cubicBezTo>
                  <a:pt x="38" y="60"/>
                  <a:pt x="38" y="60"/>
                  <a:pt x="38" y="60"/>
                </a:cubicBezTo>
                <a:cubicBezTo>
                  <a:pt x="38" y="60"/>
                  <a:pt x="38" y="60"/>
                  <a:pt x="38" y="60"/>
                </a:cubicBezTo>
                <a:cubicBezTo>
                  <a:pt x="43" y="60"/>
                  <a:pt x="48" y="60"/>
                  <a:pt x="52" y="61"/>
                </a:cubicBezTo>
                <a:cubicBezTo>
                  <a:pt x="55" y="61"/>
                  <a:pt x="57" y="62"/>
                  <a:pt x="59" y="63"/>
                </a:cubicBezTo>
                <a:close/>
                <a:moveTo>
                  <a:pt x="38" y="132"/>
                </a:moveTo>
                <a:cubicBezTo>
                  <a:pt x="30" y="132"/>
                  <a:pt x="23" y="132"/>
                  <a:pt x="17" y="135"/>
                </a:cubicBezTo>
                <a:cubicBezTo>
                  <a:pt x="12" y="137"/>
                  <a:pt x="8" y="141"/>
                  <a:pt x="6" y="146"/>
                </a:cubicBezTo>
                <a:cubicBezTo>
                  <a:pt x="6" y="147"/>
                  <a:pt x="6" y="147"/>
                  <a:pt x="6" y="147"/>
                </a:cubicBezTo>
                <a:cubicBezTo>
                  <a:pt x="6" y="148"/>
                  <a:pt x="6" y="148"/>
                  <a:pt x="6" y="148"/>
                </a:cubicBezTo>
                <a:cubicBezTo>
                  <a:pt x="6" y="148"/>
                  <a:pt x="6" y="148"/>
                  <a:pt x="6" y="148"/>
                </a:cubicBezTo>
                <a:cubicBezTo>
                  <a:pt x="5" y="151"/>
                  <a:pt x="5" y="152"/>
                  <a:pt x="3" y="152"/>
                </a:cubicBezTo>
                <a:cubicBezTo>
                  <a:pt x="3" y="152"/>
                  <a:pt x="3" y="152"/>
                  <a:pt x="3" y="152"/>
                </a:cubicBezTo>
                <a:cubicBezTo>
                  <a:pt x="3" y="152"/>
                  <a:pt x="3" y="152"/>
                  <a:pt x="3" y="152"/>
                </a:cubicBezTo>
                <a:cubicBezTo>
                  <a:pt x="0" y="151"/>
                  <a:pt x="0" y="150"/>
                  <a:pt x="0" y="147"/>
                </a:cubicBezTo>
                <a:cubicBezTo>
                  <a:pt x="0" y="146"/>
                  <a:pt x="0" y="146"/>
                  <a:pt x="0" y="146"/>
                </a:cubicBezTo>
                <a:cubicBezTo>
                  <a:pt x="0" y="77"/>
                  <a:pt x="0" y="77"/>
                  <a:pt x="0" y="77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0" y="33"/>
                  <a:pt x="0" y="33"/>
                </a:cubicBezTo>
                <a:cubicBezTo>
                  <a:pt x="0" y="28"/>
                  <a:pt x="0" y="21"/>
                  <a:pt x="2" y="17"/>
                </a:cubicBezTo>
                <a:cubicBezTo>
                  <a:pt x="4" y="10"/>
                  <a:pt x="9" y="6"/>
                  <a:pt x="16" y="3"/>
                </a:cubicBezTo>
                <a:cubicBezTo>
                  <a:pt x="22" y="1"/>
                  <a:pt x="30" y="0"/>
                  <a:pt x="38" y="0"/>
                </a:cubicBezTo>
                <a:cubicBezTo>
                  <a:pt x="38" y="4"/>
                  <a:pt x="38" y="4"/>
                  <a:pt x="38" y="4"/>
                </a:cubicBezTo>
                <a:cubicBezTo>
                  <a:pt x="30" y="4"/>
                  <a:pt x="23" y="5"/>
                  <a:pt x="18" y="8"/>
                </a:cubicBezTo>
                <a:cubicBezTo>
                  <a:pt x="12" y="10"/>
                  <a:pt x="8" y="13"/>
                  <a:pt x="7" y="19"/>
                </a:cubicBezTo>
                <a:cubicBezTo>
                  <a:pt x="5" y="22"/>
                  <a:pt x="5" y="29"/>
                  <a:pt x="5" y="33"/>
                </a:cubicBezTo>
                <a:cubicBezTo>
                  <a:pt x="5" y="34"/>
                  <a:pt x="5" y="34"/>
                  <a:pt x="5" y="34"/>
                </a:cubicBezTo>
                <a:cubicBezTo>
                  <a:pt x="5" y="77"/>
                  <a:pt x="5" y="77"/>
                  <a:pt x="5" y="77"/>
                </a:cubicBezTo>
                <a:cubicBezTo>
                  <a:pt x="5" y="138"/>
                  <a:pt x="5" y="138"/>
                  <a:pt x="5" y="138"/>
                </a:cubicBezTo>
                <a:cubicBezTo>
                  <a:pt x="8" y="135"/>
                  <a:pt x="11" y="132"/>
                  <a:pt x="15" y="130"/>
                </a:cubicBezTo>
                <a:cubicBezTo>
                  <a:pt x="22" y="128"/>
                  <a:pt x="29" y="127"/>
                  <a:pt x="38" y="127"/>
                </a:cubicBezTo>
                <a:cubicBezTo>
                  <a:pt x="38" y="132"/>
                  <a:pt x="38" y="132"/>
                  <a:pt x="38" y="132"/>
                </a:cubicBezTo>
                <a:close/>
                <a:moveTo>
                  <a:pt x="38" y="20"/>
                </a:moveTo>
                <a:cubicBezTo>
                  <a:pt x="33" y="20"/>
                  <a:pt x="28" y="20"/>
                  <a:pt x="24" y="21"/>
                </a:cubicBezTo>
                <a:cubicBezTo>
                  <a:pt x="20" y="22"/>
                  <a:pt x="16" y="23"/>
                  <a:pt x="13" y="24"/>
                </a:cubicBezTo>
                <a:cubicBezTo>
                  <a:pt x="12" y="25"/>
                  <a:pt x="11" y="26"/>
                  <a:pt x="10" y="27"/>
                </a:cubicBezTo>
                <a:cubicBezTo>
                  <a:pt x="10" y="28"/>
                  <a:pt x="10" y="29"/>
                  <a:pt x="11" y="30"/>
                </a:cubicBezTo>
                <a:cubicBezTo>
                  <a:pt x="11" y="30"/>
                  <a:pt x="11" y="30"/>
                  <a:pt x="11" y="30"/>
                </a:cubicBezTo>
                <a:cubicBezTo>
                  <a:pt x="11" y="31"/>
                  <a:pt x="12" y="32"/>
                  <a:pt x="13" y="33"/>
                </a:cubicBezTo>
                <a:cubicBezTo>
                  <a:pt x="14" y="33"/>
                  <a:pt x="16" y="33"/>
                  <a:pt x="17" y="32"/>
                </a:cubicBezTo>
                <a:cubicBezTo>
                  <a:pt x="17" y="32"/>
                  <a:pt x="18" y="32"/>
                  <a:pt x="19" y="31"/>
                </a:cubicBezTo>
                <a:cubicBezTo>
                  <a:pt x="19" y="31"/>
                  <a:pt x="19" y="31"/>
                  <a:pt x="19" y="31"/>
                </a:cubicBezTo>
                <a:cubicBezTo>
                  <a:pt x="19" y="31"/>
                  <a:pt x="20" y="31"/>
                  <a:pt x="21" y="31"/>
                </a:cubicBezTo>
                <a:cubicBezTo>
                  <a:pt x="23" y="30"/>
                  <a:pt x="26" y="29"/>
                  <a:pt x="29" y="29"/>
                </a:cubicBezTo>
                <a:cubicBezTo>
                  <a:pt x="31" y="29"/>
                  <a:pt x="34" y="29"/>
                  <a:pt x="38" y="29"/>
                </a:cubicBezTo>
                <a:cubicBezTo>
                  <a:pt x="38" y="20"/>
                  <a:pt x="38" y="20"/>
                  <a:pt x="38" y="20"/>
                </a:cubicBezTo>
                <a:close/>
                <a:moveTo>
                  <a:pt x="38" y="40"/>
                </a:moveTo>
                <a:cubicBezTo>
                  <a:pt x="33" y="40"/>
                  <a:pt x="28" y="40"/>
                  <a:pt x="24" y="41"/>
                </a:cubicBezTo>
                <a:cubicBezTo>
                  <a:pt x="20" y="42"/>
                  <a:pt x="16" y="43"/>
                  <a:pt x="13" y="44"/>
                </a:cubicBezTo>
                <a:cubicBezTo>
                  <a:pt x="13" y="44"/>
                  <a:pt x="13" y="44"/>
                  <a:pt x="13" y="44"/>
                </a:cubicBezTo>
                <a:cubicBezTo>
                  <a:pt x="12" y="45"/>
                  <a:pt x="11" y="46"/>
                  <a:pt x="10" y="47"/>
                </a:cubicBezTo>
                <a:cubicBezTo>
                  <a:pt x="10" y="48"/>
                  <a:pt x="10" y="49"/>
                  <a:pt x="11" y="50"/>
                </a:cubicBezTo>
                <a:cubicBezTo>
                  <a:pt x="11" y="50"/>
                  <a:pt x="11" y="50"/>
                  <a:pt x="11" y="50"/>
                </a:cubicBezTo>
                <a:cubicBezTo>
                  <a:pt x="11" y="51"/>
                  <a:pt x="12" y="52"/>
                  <a:pt x="13" y="52"/>
                </a:cubicBezTo>
                <a:cubicBezTo>
                  <a:pt x="14" y="53"/>
                  <a:pt x="15" y="53"/>
                  <a:pt x="16" y="52"/>
                </a:cubicBezTo>
                <a:cubicBezTo>
                  <a:pt x="17" y="52"/>
                  <a:pt x="17" y="52"/>
                  <a:pt x="17" y="52"/>
                </a:cubicBezTo>
                <a:cubicBezTo>
                  <a:pt x="17" y="52"/>
                  <a:pt x="18" y="52"/>
                  <a:pt x="19" y="51"/>
                </a:cubicBezTo>
                <a:cubicBezTo>
                  <a:pt x="19" y="51"/>
                  <a:pt x="19" y="51"/>
                  <a:pt x="19" y="51"/>
                </a:cubicBezTo>
                <a:cubicBezTo>
                  <a:pt x="19" y="51"/>
                  <a:pt x="20" y="51"/>
                  <a:pt x="21" y="51"/>
                </a:cubicBezTo>
                <a:cubicBezTo>
                  <a:pt x="23" y="50"/>
                  <a:pt x="26" y="49"/>
                  <a:pt x="29" y="49"/>
                </a:cubicBezTo>
                <a:cubicBezTo>
                  <a:pt x="31" y="49"/>
                  <a:pt x="34" y="49"/>
                  <a:pt x="38" y="49"/>
                </a:cubicBezTo>
                <a:cubicBezTo>
                  <a:pt x="38" y="40"/>
                  <a:pt x="38" y="40"/>
                  <a:pt x="38" y="40"/>
                </a:cubicBezTo>
                <a:close/>
                <a:moveTo>
                  <a:pt x="38" y="60"/>
                </a:moveTo>
                <a:cubicBezTo>
                  <a:pt x="33" y="60"/>
                  <a:pt x="28" y="60"/>
                  <a:pt x="24" y="61"/>
                </a:cubicBezTo>
                <a:cubicBezTo>
                  <a:pt x="20" y="61"/>
                  <a:pt x="16" y="63"/>
                  <a:pt x="13" y="64"/>
                </a:cubicBezTo>
                <a:cubicBezTo>
                  <a:pt x="12" y="65"/>
                  <a:pt x="11" y="66"/>
                  <a:pt x="10" y="67"/>
                </a:cubicBezTo>
                <a:cubicBezTo>
                  <a:pt x="10" y="68"/>
                  <a:pt x="10" y="69"/>
                  <a:pt x="11" y="70"/>
                </a:cubicBezTo>
                <a:cubicBezTo>
                  <a:pt x="11" y="70"/>
                  <a:pt x="11" y="70"/>
                  <a:pt x="11" y="70"/>
                </a:cubicBezTo>
                <a:cubicBezTo>
                  <a:pt x="11" y="71"/>
                  <a:pt x="12" y="72"/>
                  <a:pt x="13" y="72"/>
                </a:cubicBezTo>
                <a:cubicBezTo>
                  <a:pt x="13" y="72"/>
                  <a:pt x="13" y="72"/>
                  <a:pt x="13" y="72"/>
                </a:cubicBezTo>
                <a:cubicBezTo>
                  <a:pt x="14" y="73"/>
                  <a:pt x="16" y="73"/>
                  <a:pt x="17" y="72"/>
                </a:cubicBezTo>
                <a:cubicBezTo>
                  <a:pt x="17" y="72"/>
                  <a:pt x="17" y="72"/>
                  <a:pt x="17" y="72"/>
                </a:cubicBezTo>
                <a:cubicBezTo>
                  <a:pt x="17" y="72"/>
                  <a:pt x="18" y="72"/>
                  <a:pt x="19" y="71"/>
                </a:cubicBezTo>
                <a:cubicBezTo>
                  <a:pt x="19" y="71"/>
                  <a:pt x="20" y="71"/>
                  <a:pt x="21" y="70"/>
                </a:cubicBezTo>
                <a:cubicBezTo>
                  <a:pt x="23" y="70"/>
                  <a:pt x="26" y="69"/>
                  <a:pt x="29" y="69"/>
                </a:cubicBezTo>
                <a:cubicBezTo>
                  <a:pt x="31" y="69"/>
                  <a:pt x="34" y="68"/>
                  <a:pt x="38" y="68"/>
                </a:cubicBezTo>
                <a:lnTo>
                  <a:pt x="38" y="6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lIns="91438" tIns="45719" rIns="91438" bIns="45719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spcBef>
                <a:spcPct val="0"/>
              </a:spcBef>
              <a:spcAft>
                <a:spcPct val="0"/>
              </a:spcAft>
              <a:defRPr/>
            </a:pPr>
            <a:endParaRPr lang="id-ID" sz="1400"/>
          </a:p>
        </p:txBody>
      </p:sp>
      <p:sp>
        <p:nvSpPr>
          <p:cNvPr id="610" name="Freeform 73"/>
          <p:cNvSpPr>
            <a:spLocks noEditPoints="1"/>
          </p:cNvSpPr>
          <p:nvPr>
            <p:custDataLst>
              <p:tags r:id="rId19"/>
            </p:custDataLst>
          </p:nvPr>
        </p:nvSpPr>
        <p:spPr bwMode="auto">
          <a:xfrm>
            <a:off x="1498601" y="1974851"/>
            <a:ext cx="224367" cy="224367"/>
          </a:xfrm>
          <a:custGeom>
            <a:gdLst>
              <a:gd name="T0" fmla="*/ 45 w 91"/>
              <a:gd name="T1" fmla="*/ 0 h 91"/>
              <a:gd name="T2" fmla="*/ 77 w 91"/>
              <a:gd name="T3" fmla="*/ 14 h 91"/>
              <a:gd name="T4" fmla="*/ 91 w 91"/>
              <a:gd name="T5" fmla="*/ 46 h 91"/>
              <a:gd name="T6" fmla="*/ 77 w 91"/>
              <a:gd name="T7" fmla="*/ 78 h 91"/>
              <a:gd name="T8" fmla="*/ 45 w 91"/>
              <a:gd name="T9" fmla="*/ 91 h 91"/>
              <a:gd name="T10" fmla="*/ 45 w 91"/>
              <a:gd name="T11" fmla="*/ 87 h 91"/>
              <a:gd name="T12" fmla="*/ 74 w 91"/>
              <a:gd name="T13" fmla="*/ 75 h 91"/>
              <a:gd name="T14" fmla="*/ 86 w 91"/>
              <a:gd name="T15" fmla="*/ 46 h 91"/>
              <a:gd name="T16" fmla="*/ 74 w 91"/>
              <a:gd name="T17" fmla="*/ 17 h 91"/>
              <a:gd name="T18" fmla="*/ 45 w 91"/>
              <a:gd name="T19" fmla="*/ 5 h 91"/>
              <a:gd name="T20" fmla="*/ 45 w 91"/>
              <a:gd name="T21" fmla="*/ 0 h 91"/>
              <a:gd name="T22" fmla="*/ 44 w 91"/>
              <a:gd name="T23" fmla="*/ 91 h 91"/>
              <a:gd name="T24" fmla="*/ 43 w 91"/>
              <a:gd name="T25" fmla="*/ 91 h 91"/>
              <a:gd name="T26" fmla="*/ 43 w 91"/>
              <a:gd name="T27" fmla="*/ 91 h 91"/>
              <a:gd name="T28" fmla="*/ 41 w 91"/>
              <a:gd name="T29" fmla="*/ 89 h 91"/>
              <a:gd name="T30" fmla="*/ 34 w 91"/>
              <a:gd name="T31" fmla="*/ 74 h 91"/>
              <a:gd name="T32" fmla="*/ 24 w 91"/>
              <a:gd name="T33" fmla="*/ 61 h 91"/>
              <a:gd name="T34" fmla="*/ 13 w 91"/>
              <a:gd name="T35" fmla="*/ 53 h 91"/>
              <a:gd name="T36" fmla="*/ 1 w 91"/>
              <a:gd name="T37" fmla="*/ 47 h 91"/>
              <a:gd name="T38" fmla="*/ 1 w 91"/>
              <a:gd name="T39" fmla="*/ 47 h 91"/>
              <a:gd name="T40" fmla="*/ 0 w 91"/>
              <a:gd name="T41" fmla="*/ 45 h 91"/>
              <a:gd name="T42" fmla="*/ 13 w 91"/>
              <a:gd name="T43" fmla="*/ 13 h 91"/>
              <a:gd name="T44" fmla="*/ 45 w 91"/>
              <a:gd name="T45" fmla="*/ 0 h 91"/>
              <a:gd name="T46" fmla="*/ 45 w 91"/>
              <a:gd name="T47" fmla="*/ 0 h 91"/>
              <a:gd name="T48" fmla="*/ 45 w 91"/>
              <a:gd name="T49" fmla="*/ 5 h 91"/>
              <a:gd name="T50" fmla="*/ 45 w 91"/>
              <a:gd name="T51" fmla="*/ 5 h 91"/>
              <a:gd name="T52" fmla="*/ 17 w 91"/>
              <a:gd name="T53" fmla="*/ 17 h 91"/>
              <a:gd name="T54" fmla="*/ 5 w 91"/>
              <a:gd name="T55" fmla="*/ 43 h 91"/>
              <a:gd name="T56" fmla="*/ 16 w 91"/>
              <a:gd name="T57" fmla="*/ 49 h 91"/>
              <a:gd name="T58" fmla="*/ 28 w 91"/>
              <a:gd name="T59" fmla="*/ 58 h 91"/>
              <a:gd name="T60" fmla="*/ 38 w 91"/>
              <a:gd name="T61" fmla="*/ 72 h 91"/>
              <a:gd name="T62" fmla="*/ 45 w 91"/>
              <a:gd name="T63" fmla="*/ 87 h 91"/>
              <a:gd name="T64" fmla="*/ 45 w 91"/>
              <a:gd name="T65" fmla="*/ 87 h 91"/>
              <a:gd name="T66" fmla="*/ 45 w 91"/>
              <a:gd name="T67" fmla="*/ 87 h 91"/>
              <a:gd name="T68" fmla="*/ 45 w 91"/>
              <a:gd name="T69" fmla="*/ 91 h 91"/>
              <a:gd name="T70" fmla="*/ 45 w 91"/>
              <a:gd name="T71" fmla="*/ 91 h 91"/>
              <a:gd name="T72" fmla="*/ 44 w 91"/>
              <a:gd name="T73" fmla="*/ 91 h 9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</a:cxnLst>
            <a:rect l="0" t="0" r="r" b="b"/>
            <a:pathLst>
              <a:path w="91" h="91">
                <a:moveTo>
                  <a:pt x="45" y="0"/>
                </a:moveTo>
                <a:cubicBezTo>
                  <a:pt x="58" y="0"/>
                  <a:pt x="69" y="5"/>
                  <a:pt x="77" y="14"/>
                </a:cubicBezTo>
                <a:cubicBezTo>
                  <a:pt x="86" y="22"/>
                  <a:pt x="91" y="33"/>
                  <a:pt x="91" y="46"/>
                </a:cubicBezTo>
                <a:cubicBezTo>
                  <a:pt x="91" y="58"/>
                  <a:pt x="86" y="70"/>
                  <a:pt x="77" y="78"/>
                </a:cubicBezTo>
                <a:cubicBezTo>
                  <a:pt x="69" y="86"/>
                  <a:pt x="58" y="91"/>
                  <a:pt x="45" y="91"/>
                </a:cubicBezTo>
                <a:cubicBezTo>
                  <a:pt x="45" y="87"/>
                  <a:pt x="45" y="87"/>
                  <a:pt x="45" y="87"/>
                </a:cubicBezTo>
                <a:cubicBezTo>
                  <a:pt x="56" y="86"/>
                  <a:pt x="67" y="82"/>
                  <a:pt x="74" y="75"/>
                </a:cubicBezTo>
                <a:cubicBezTo>
                  <a:pt x="81" y="67"/>
                  <a:pt x="86" y="57"/>
                  <a:pt x="86" y="46"/>
                </a:cubicBezTo>
                <a:cubicBezTo>
                  <a:pt x="86" y="35"/>
                  <a:pt x="81" y="24"/>
                  <a:pt x="74" y="17"/>
                </a:cubicBezTo>
                <a:cubicBezTo>
                  <a:pt x="67" y="10"/>
                  <a:pt x="56" y="5"/>
                  <a:pt x="45" y="5"/>
                </a:cubicBezTo>
                <a:lnTo>
                  <a:pt x="45" y="0"/>
                </a:lnTo>
                <a:close/>
                <a:moveTo>
                  <a:pt x="44" y="91"/>
                </a:moveTo>
                <a:cubicBezTo>
                  <a:pt x="43" y="91"/>
                  <a:pt x="43" y="91"/>
                  <a:pt x="43" y="91"/>
                </a:cubicBezTo>
                <a:cubicBezTo>
                  <a:pt x="43" y="91"/>
                  <a:pt x="43" y="91"/>
                  <a:pt x="43" y="91"/>
                </a:cubicBezTo>
                <a:cubicBezTo>
                  <a:pt x="42" y="91"/>
                  <a:pt x="41" y="90"/>
                  <a:pt x="41" y="89"/>
                </a:cubicBezTo>
                <a:cubicBezTo>
                  <a:pt x="39" y="84"/>
                  <a:pt x="37" y="79"/>
                  <a:pt x="34" y="74"/>
                </a:cubicBezTo>
                <a:cubicBezTo>
                  <a:pt x="32" y="69"/>
                  <a:pt x="28" y="65"/>
                  <a:pt x="24" y="61"/>
                </a:cubicBezTo>
                <a:cubicBezTo>
                  <a:pt x="21" y="58"/>
                  <a:pt x="17" y="55"/>
                  <a:pt x="13" y="53"/>
                </a:cubicBezTo>
                <a:cubicBezTo>
                  <a:pt x="10" y="50"/>
                  <a:pt x="6" y="48"/>
                  <a:pt x="1" y="47"/>
                </a:cubicBezTo>
                <a:cubicBezTo>
                  <a:pt x="1" y="47"/>
                  <a:pt x="1" y="47"/>
                  <a:pt x="1" y="47"/>
                </a:cubicBezTo>
                <a:cubicBezTo>
                  <a:pt x="0" y="47"/>
                  <a:pt x="0" y="46"/>
                  <a:pt x="0" y="45"/>
                </a:cubicBezTo>
                <a:cubicBezTo>
                  <a:pt x="0" y="32"/>
                  <a:pt x="5" y="21"/>
                  <a:pt x="13" y="13"/>
                </a:cubicBezTo>
                <a:cubicBezTo>
                  <a:pt x="22" y="5"/>
                  <a:pt x="33" y="0"/>
                  <a:pt x="45" y="0"/>
                </a:cubicBezTo>
                <a:cubicBezTo>
                  <a:pt x="45" y="0"/>
                  <a:pt x="45" y="0"/>
                  <a:pt x="45" y="0"/>
                </a:cubicBezTo>
                <a:cubicBezTo>
                  <a:pt x="45" y="5"/>
                  <a:pt x="45" y="5"/>
                  <a:pt x="45" y="5"/>
                </a:cubicBezTo>
                <a:cubicBezTo>
                  <a:pt x="45" y="5"/>
                  <a:pt x="45" y="5"/>
                  <a:pt x="45" y="5"/>
                </a:cubicBezTo>
                <a:cubicBezTo>
                  <a:pt x="34" y="5"/>
                  <a:pt x="24" y="9"/>
                  <a:pt x="17" y="17"/>
                </a:cubicBezTo>
                <a:cubicBezTo>
                  <a:pt x="10" y="23"/>
                  <a:pt x="5" y="33"/>
                  <a:pt x="5" y="43"/>
                </a:cubicBezTo>
                <a:cubicBezTo>
                  <a:pt x="8" y="45"/>
                  <a:pt x="12" y="46"/>
                  <a:pt x="16" y="49"/>
                </a:cubicBezTo>
                <a:cubicBezTo>
                  <a:pt x="20" y="51"/>
                  <a:pt x="24" y="54"/>
                  <a:pt x="28" y="58"/>
                </a:cubicBezTo>
                <a:cubicBezTo>
                  <a:pt x="32" y="62"/>
                  <a:pt x="36" y="67"/>
                  <a:pt x="38" y="72"/>
                </a:cubicBezTo>
                <a:cubicBezTo>
                  <a:pt x="41" y="76"/>
                  <a:pt x="43" y="81"/>
                  <a:pt x="45" y="87"/>
                </a:cubicBezTo>
                <a:cubicBezTo>
                  <a:pt x="45" y="87"/>
                  <a:pt x="45" y="87"/>
                  <a:pt x="45" y="87"/>
                </a:cubicBezTo>
                <a:cubicBezTo>
                  <a:pt x="45" y="87"/>
                  <a:pt x="45" y="87"/>
                  <a:pt x="45" y="87"/>
                </a:cubicBezTo>
                <a:cubicBezTo>
                  <a:pt x="45" y="91"/>
                  <a:pt x="45" y="91"/>
                  <a:pt x="45" y="91"/>
                </a:cubicBezTo>
                <a:cubicBezTo>
                  <a:pt x="45" y="91"/>
                  <a:pt x="45" y="91"/>
                  <a:pt x="45" y="91"/>
                </a:cubicBezTo>
                <a:lnTo>
                  <a:pt x="44" y="9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lIns="91438" tIns="45719" rIns="91438" bIns="45719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spcBef>
                <a:spcPct val="0"/>
              </a:spcBef>
              <a:spcAft>
                <a:spcPct val="0"/>
              </a:spcAft>
              <a:defRPr/>
            </a:pPr>
            <a:endParaRPr lang="id-ID" sz="1400"/>
          </a:p>
        </p:txBody>
      </p:sp>
      <p:sp>
        <p:nvSpPr>
          <p:cNvPr id="611" name="Freeform 86"/>
          <p:cNvSpPr>
            <a:spLocks noEditPoints="1"/>
          </p:cNvSpPr>
          <p:nvPr>
            <p:custDataLst>
              <p:tags r:id="rId20"/>
            </p:custDataLst>
          </p:nvPr>
        </p:nvSpPr>
        <p:spPr bwMode="auto">
          <a:xfrm>
            <a:off x="846667" y="1246718"/>
            <a:ext cx="116417" cy="478367"/>
          </a:xfrm>
          <a:custGeom>
            <a:gdLst>
              <a:gd name="T0" fmla="*/ 23 w 47"/>
              <a:gd name="T1" fmla="*/ 106 h 195"/>
              <a:gd name="T2" fmla="*/ 27 w 47"/>
              <a:gd name="T3" fmla="*/ 107 h 195"/>
              <a:gd name="T4" fmla="*/ 29 w 47"/>
              <a:gd name="T5" fmla="*/ 109 h 195"/>
              <a:gd name="T6" fmla="*/ 29 w 47"/>
              <a:gd name="T7" fmla="*/ 109 h 195"/>
              <a:gd name="T8" fmla="*/ 29 w 47"/>
              <a:gd name="T9" fmla="*/ 190 h 195"/>
              <a:gd name="T10" fmla="*/ 42 w 47"/>
              <a:gd name="T11" fmla="*/ 190 h 195"/>
              <a:gd name="T12" fmla="*/ 42 w 47"/>
              <a:gd name="T13" fmla="*/ 5 h 195"/>
              <a:gd name="T14" fmla="*/ 27 w 47"/>
              <a:gd name="T15" fmla="*/ 5 h 195"/>
              <a:gd name="T16" fmla="*/ 27 w 47"/>
              <a:gd name="T17" fmla="*/ 5 h 195"/>
              <a:gd name="T18" fmla="*/ 23 w 47"/>
              <a:gd name="T19" fmla="*/ 6 h 195"/>
              <a:gd name="T20" fmla="*/ 23 w 47"/>
              <a:gd name="T21" fmla="*/ 1 h 195"/>
              <a:gd name="T22" fmla="*/ 26 w 47"/>
              <a:gd name="T23" fmla="*/ 0 h 195"/>
              <a:gd name="T24" fmla="*/ 27 w 47"/>
              <a:gd name="T25" fmla="*/ 0 h 195"/>
              <a:gd name="T26" fmla="*/ 45 w 47"/>
              <a:gd name="T27" fmla="*/ 0 h 195"/>
              <a:gd name="T28" fmla="*/ 47 w 47"/>
              <a:gd name="T29" fmla="*/ 3 h 195"/>
              <a:gd name="T30" fmla="*/ 47 w 47"/>
              <a:gd name="T31" fmla="*/ 193 h 195"/>
              <a:gd name="T32" fmla="*/ 45 w 47"/>
              <a:gd name="T33" fmla="*/ 195 h 195"/>
              <a:gd name="T34" fmla="*/ 27 w 47"/>
              <a:gd name="T35" fmla="*/ 195 h 195"/>
              <a:gd name="T36" fmla="*/ 24 w 47"/>
              <a:gd name="T37" fmla="*/ 193 h 195"/>
              <a:gd name="T38" fmla="*/ 24 w 47"/>
              <a:gd name="T39" fmla="*/ 111 h 195"/>
              <a:gd name="T40" fmla="*/ 23 w 47"/>
              <a:gd name="T41" fmla="*/ 111 h 195"/>
              <a:gd name="T42" fmla="*/ 23 w 47"/>
              <a:gd name="T43" fmla="*/ 106 h 195"/>
              <a:gd name="T44" fmla="*/ 4 w 47"/>
              <a:gd name="T45" fmla="*/ 56 h 195"/>
              <a:gd name="T46" fmla="*/ 11 w 47"/>
              <a:gd name="T47" fmla="*/ 92 h 195"/>
              <a:gd name="T48" fmla="*/ 23 w 47"/>
              <a:gd name="T49" fmla="*/ 106 h 195"/>
              <a:gd name="T50" fmla="*/ 23 w 47"/>
              <a:gd name="T51" fmla="*/ 111 h 195"/>
              <a:gd name="T52" fmla="*/ 6 w 47"/>
              <a:gd name="T53" fmla="*/ 94 h 195"/>
              <a:gd name="T54" fmla="*/ 0 w 47"/>
              <a:gd name="T55" fmla="*/ 56 h 195"/>
              <a:gd name="T56" fmla="*/ 23 w 47"/>
              <a:gd name="T57" fmla="*/ 1 h 195"/>
              <a:gd name="T58" fmla="*/ 23 w 47"/>
              <a:gd name="T59" fmla="*/ 6 h 195"/>
              <a:gd name="T60" fmla="*/ 4 w 47"/>
              <a:gd name="T61" fmla="*/ 56 h 19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</a:cxnLst>
            <a:rect l="0" t="0" r="r" b="b"/>
            <a:pathLst>
              <a:path w="47" h="195">
                <a:moveTo>
                  <a:pt x="23" y="106"/>
                </a:moveTo>
                <a:cubicBezTo>
                  <a:pt x="25" y="106"/>
                  <a:pt x="26" y="107"/>
                  <a:pt x="27" y="107"/>
                </a:cubicBezTo>
                <a:cubicBezTo>
                  <a:pt x="28" y="107"/>
                  <a:pt x="29" y="108"/>
                  <a:pt x="29" y="109"/>
                </a:cubicBezTo>
                <a:cubicBezTo>
                  <a:pt x="29" y="109"/>
                  <a:pt x="29" y="109"/>
                  <a:pt x="29" y="109"/>
                </a:cubicBezTo>
                <a:cubicBezTo>
                  <a:pt x="29" y="190"/>
                  <a:pt x="29" y="190"/>
                  <a:pt x="29" y="190"/>
                </a:cubicBezTo>
                <a:cubicBezTo>
                  <a:pt x="42" y="190"/>
                  <a:pt x="42" y="190"/>
                  <a:pt x="42" y="190"/>
                </a:cubicBezTo>
                <a:cubicBezTo>
                  <a:pt x="42" y="5"/>
                  <a:pt x="42" y="5"/>
                  <a:pt x="42" y="5"/>
                </a:cubicBezTo>
                <a:cubicBezTo>
                  <a:pt x="27" y="5"/>
                  <a:pt x="27" y="5"/>
                  <a:pt x="27" y="5"/>
                </a:cubicBezTo>
                <a:cubicBezTo>
                  <a:pt x="27" y="5"/>
                  <a:pt x="27" y="5"/>
                  <a:pt x="27" y="5"/>
                </a:cubicBezTo>
                <a:cubicBezTo>
                  <a:pt x="26" y="5"/>
                  <a:pt x="25" y="5"/>
                  <a:pt x="23" y="6"/>
                </a:cubicBezTo>
                <a:cubicBezTo>
                  <a:pt x="23" y="1"/>
                  <a:pt x="23" y="1"/>
                  <a:pt x="23" y="1"/>
                </a:cubicBezTo>
                <a:cubicBezTo>
                  <a:pt x="25" y="0"/>
                  <a:pt x="26" y="0"/>
                  <a:pt x="26" y="0"/>
                </a:cubicBezTo>
                <a:cubicBezTo>
                  <a:pt x="26" y="0"/>
                  <a:pt x="27" y="0"/>
                  <a:pt x="27" y="0"/>
                </a:cubicBezTo>
                <a:cubicBezTo>
                  <a:pt x="45" y="0"/>
                  <a:pt x="45" y="0"/>
                  <a:pt x="45" y="0"/>
                </a:cubicBezTo>
                <a:cubicBezTo>
                  <a:pt x="46" y="0"/>
                  <a:pt x="47" y="1"/>
                  <a:pt x="47" y="3"/>
                </a:cubicBezTo>
                <a:cubicBezTo>
                  <a:pt x="47" y="193"/>
                  <a:pt x="47" y="193"/>
                  <a:pt x="47" y="193"/>
                </a:cubicBezTo>
                <a:cubicBezTo>
                  <a:pt x="47" y="194"/>
                  <a:pt x="46" y="195"/>
                  <a:pt x="45" y="195"/>
                </a:cubicBezTo>
                <a:cubicBezTo>
                  <a:pt x="27" y="195"/>
                  <a:pt x="27" y="195"/>
                  <a:pt x="27" y="195"/>
                </a:cubicBezTo>
                <a:cubicBezTo>
                  <a:pt x="25" y="195"/>
                  <a:pt x="24" y="194"/>
                  <a:pt x="24" y="193"/>
                </a:cubicBezTo>
                <a:cubicBezTo>
                  <a:pt x="24" y="111"/>
                  <a:pt x="24" y="111"/>
                  <a:pt x="24" y="111"/>
                </a:cubicBezTo>
                <a:cubicBezTo>
                  <a:pt x="24" y="111"/>
                  <a:pt x="24" y="111"/>
                  <a:pt x="23" y="111"/>
                </a:cubicBezTo>
                <a:lnTo>
                  <a:pt x="23" y="106"/>
                </a:lnTo>
                <a:close/>
                <a:moveTo>
                  <a:pt x="4" y="56"/>
                </a:moveTo>
                <a:cubicBezTo>
                  <a:pt x="4" y="73"/>
                  <a:pt x="7" y="84"/>
                  <a:pt x="11" y="92"/>
                </a:cubicBezTo>
                <a:cubicBezTo>
                  <a:pt x="15" y="101"/>
                  <a:pt x="20" y="104"/>
                  <a:pt x="23" y="106"/>
                </a:cubicBezTo>
                <a:cubicBezTo>
                  <a:pt x="23" y="111"/>
                  <a:pt x="23" y="111"/>
                  <a:pt x="23" y="111"/>
                </a:cubicBezTo>
                <a:cubicBezTo>
                  <a:pt x="19" y="109"/>
                  <a:pt x="11" y="105"/>
                  <a:pt x="6" y="94"/>
                </a:cubicBezTo>
                <a:cubicBezTo>
                  <a:pt x="2" y="86"/>
                  <a:pt x="0" y="74"/>
                  <a:pt x="0" y="56"/>
                </a:cubicBezTo>
                <a:cubicBezTo>
                  <a:pt x="0" y="12"/>
                  <a:pt x="16" y="3"/>
                  <a:pt x="23" y="1"/>
                </a:cubicBezTo>
                <a:cubicBezTo>
                  <a:pt x="23" y="6"/>
                  <a:pt x="23" y="6"/>
                  <a:pt x="23" y="6"/>
                </a:cubicBezTo>
                <a:cubicBezTo>
                  <a:pt x="17" y="8"/>
                  <a:pt x="4" y="17"/>
                  <a:pt x="4" y="56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lIns="91438" tIns="45719" rIns="91438" bIns="45719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spcBef>
                <a:spcPct val="0"/>
              </a:spcBef>
              <a:spcAft>
                <a:spcPct val="0"/>
              </a:spcAft>
              <a:defRPr/>
            </a:pPr>
            <a:endParaRPr lang="id-ID" sz="1400"/>
          </a:p>
        </p:txBody>
      </p:sp>
      <p:sp>
        <p:nvSpPr>
          <p:cNvPr id="612" name="Freeform 94"/>
          <p:cNvSpPr>
            <a:spLocks noEditPoints="1"/>
          </p:cNvSpPr>
          <p:nvPr>
            <p:custDataLst>
              <p:tags r:id="rId21"/>
            </p:custDataLst>
          </p:nvPr>
        </p:nvSpPr>
        <p:spPr bwMode="auto">
          <a:xfrm>
            <a:off x="1845734" y="2446867"/>
            <a:ext cx="361951" cy="262467"/>
          </a:xfrm>
          <a:custGeom>
            <a:gdLst>
              <a:gd name="T0" fmla="*/ 73 w 147"/>
              <a:gd name="T1" fmla="*/ 102 h 107"/>
              <a:gd name="T2" fmla="*/ 142 w 147"/>
              <a:gd name="T3" fmla="*/ 102 h 107"/>
              <a:gd name="T4" fmla="*/ 142 w 147"/>
              <a:gd name="T5" fmla="*/ 5 h 107"/>
              <a:gd name="T6" fmla="*/ 73 w 147"/>
              <a:gd name="T7" fmla="*/ 5 h 107"/>
              <a:gd name="T8" fmla="*/ 73 w 147"/>
              <a:gd name="T9" fmla="*/ 0 h 107"/>
              <a:gd name="T10" fmla="*/ 144 w 147"/>
              <a:gd name="T11" fmla="*/ 0 h 107"/>
              <a:gd name="T12" fmla="*/ 147 w 147"/>
              <a:gd name="T13" fmla="*/ 3 h 107"/>
              <a:gd name="T14" fmla="*/ 147 w 147"/>
              <a:gd name="T15" fmla="*/ 104 h 107"/>
              <a:gd name="T16" fmla="*/ 144 w 147"/>
              <a:gd name="T17" fmla="*/ 107 h 107"/>
              <a:gd name="T18" fmla="*/ 73 w 147"/>
              <a:gd name="T19" fmla="*/ 107 h 107"/>
              <a:gd name="T20" fmla="*/ 73 w 147"/>
              <a:gd name="T21" fmla="*/ 102 h 107"/>
              <a:gd name="T22" fmla="*/ 73 w 147"/>
              <a:gd name="T23" fmla="*/ 96 h 107"/>
              <a:gd name="T24" fmla="*/ 103 w 147"/>
              <a:gd name="T25" fmla="*/ 83 h 107"/>
              <a:gd name="T26" fmla="*/ 115 w 147"/>
              <a:gd name="T27" fmla="*/ 53 h 107"/>
              <a:gd name="T28" fmla="*/ 103 w 147"/>
              <a:gd name="T29" fmla="*/ 24 h 107"/>
              <a:gd name="T30" fmla="*/ 73 w 147"/>
              <a:gd name="T31" fmla="*/ 11 h 107"/>
              <a:gd name="T32" fmla="*/ 73 w 147"/>
              <a:gd name="T33" fmla="*/ 16 h 107"/>
              <a:gd name="T34" fmla="*/ 100 w 147"/>
              <a:gd name="T35" fmla="*/ 27 h 107"/>
              <a:gd name="T36" fmla="*/ 111 w 147"/>
              <a:gd name="T37" fmla="*/ 53 h 107"/>
              <a:gd name="T38" fmla="*/ 100 w 147"/>
              <a:gd name="T39" fmla="*/ 80 h 107"/>
              <a:gd name="T40" fmla="*/ 73 w 147"/>
              <a:gd name="T41" fmla="*/ 91 h 107"/>
              <a:gd name="T42" fmla="*/ 73 w 147"/>
              <a:gd name="T43" fmla="*/ 96 h 107"/>
              <a:gd name="T44" fmla="*/ 4 w 147"/>
              <a:gd name="T45" fmla="*/ 102 h 107"/>
              <a:gd name="T46" fmla="*/ 73 w 147"/>
              <a:gd name="T47" fmla="*/ 102 h 107"/>
              <a:gd name="T48" fmla="*/ 73 w 147"/>
              <a:gd name="T49" fmla="*/ 107 h 107"/>
              <a:gd name="T50" fmla="*/ 2 w 147"/>
              <a:gd name="T51" fmla="*/ 107 h 107"/>
              <a:gd name="T52" fmla="*/ 0 w 147"/>
              <a:gd name="T53" fmla="*/ 104 h 107"/>
              <a:gd name="T54" fmla="*/ 0 w 147"/>
              <a:gd name="T55" fmla="*/ 3 h 107"/>
              <a:gd name="T56" fmla="*/ 2 w 147"/>
              <a:gd name="T57" fmla="*/ 0 h 107"/>
              <a:gd name="T58" fmla="*/ 73 w 147"/>
              <a:gd name="T59" fmla="*/ 0 h 107"/>
              <a:gd name="T60" fmla="*/ 73 w 147"/>
              <a:gd name="T61" fmla="*/ 5 h 107"/>
              <a:gd name="T62" fmla="*/ 4 w 147"/>
              <a:gd name="T63" fmla="*/ 5 h 107"/>
              <a:gd name="T64" fmla="*/ 4 w 147"/>
              <a:gd name="T65" fmla="*/ 102 h 107"/>
              <a:gd name="T66" fmla="*/ 73 w 147"/>
              <a:gd name="T67" fmla="*/ 11 h 107"/>
              <a:gd name="T68" fmla="*/ 73 w 147"/>
              <a:gd name="T69" fmla="*/ 11 h 107"/>
              <a:gd name="T70" fmla="*/ 43 w 147"/>
              <a:gd name="T71" fmla="*/ 24 h 107"/>
              <a:gd name="T72" fmla="*/ 31 w 147"/>
              <a:gd name="T73" fmla="*/ 53 h 107"/>
              <a:gd name="T74" fmla="*/ 43 w 147"/>
              <a:gd name="T75" fmla="*/ 83 h 107"/>
              <a:gd name="T76" fmla="*/ 73 w 147"/>
              <a:gd name="T77" fmla="*/ 96 h 107"/>
              <a:gd name="T78" fmla="*/ 73 w 147"/>
              <a:gd name="T79" fmla="*/ 96 h 107"/>
              <a:gd name="T80" fmla="*/ 73 w 147"/>
              <a:gd name="T81" fmla="*/ 91 h 107"/>
              <a:gd name="T82" fmla="*/ 73 w 147"/>
              <a:gd name="T83" fmla="*/ 91 h 107"/>
              <a:gd name="T84" fmla="*/ 47 w 147"/>
              <a:gd name="T85" fmla="*/ 80 h 107"/>
              <a:gd name="T86" fmla="*/ 36 w 147"/>
              <a:gd name="T87" fmla="*/ 53 h 107"/>
              <a:gd name="T88" fmla="*/ 47 w 147"/>
              <a:gd name="T89" fmla="*/ 27 h 107"/>
              <a:gd name="T90" fmla="*/ 73 w 147"/>
              <a:gd name="T91" fmla="*/ 16 h 107"/>
              <a:gd name="T92" fmla="*/ 73 w 147"/>
              <a:gd name="T93" fmla="*/ 16 h 107"/>
              <a:gd name="T94" fmla="*/ 73 w 147"/>
              <a:gd name="T95" fmla="*/ 11 h 10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</a:cxnLst>
            <a:rect l="0" t="0" r="r" b="b"/>
            <a:pathLst>
              <a:path w="147" h="107">
                <a:moveTo>
                  <a:pt x="73" y="102"/>
                </a:moveTo>
                <a:cubicBezTo>
                  <a:pt x="142" y="102"/>
                  <a:pt x="142" y="102"/>
                  <a:pt x="142" y="102"/>
                </a:cubicBezTo>
                <a:cubicBezTo>
                  <a:pt x="142" y="5"/>
                  <a:pt x="142" y="5"/>
                  <a:pt x="142" y="5"/>
                </a:cubicBezTo>
                <a:cubicBezTo>
                  <a:pt x="73" y="5"/>
                  <a:pt x="73" y="5"/>
                  <a:pt x="73" y="5"/>
                </a:cubicBezTo>
                <a:cubicBezTo>
                  <a:pt x="73" y="0"/>
                  <a:pt x="73" y="0"/>
                  <a:pt x="73" y="0"/>
                </a:cubicBezTo>
                <a:cubicBezTo>
                  <a:pt x="144" y="0"/>
                  <a:pt x="144" y="0"/>
                  <a:pt x="144" y="0"/>
                </a:cubicBezTo>
                <a:cubicBezTo>
                  <a:pt x="146" y="0"/>
                  <a:pt x="147" y="1"/>
                  <a:pt x="147" y="3"/>
                </a:cubicBezTo>
                <a:cubicBezTo>
                  <a:pt x="147" y="104"/>
                  <a:pt x="147" y="104"/>
                  <a:pt x="147" y="104"/>
                </a:cubicBezTo>
                <a:cubicBezTo>
                  <a:pt x="147" y="106"/>
                  <a:pt x="146" y="107"/>
                  <a:pt x="144" y="107"/>
                </a:cubicBezTo>
                <a:cubicBezTo>
                  <a:pt x="73" y="107"/>
                  <a:pt x="73" y="107"/>
                  <a:pt x="73" y="107"/>
                </a:cubicBezTo>
                <a:cubicBezTo>
                  <a:pt x="73" y="102"/>
                  <a:pt x="73" y="102"/>
                  <a:pt x="73" y="102"/>
                </a:cubicBezTo>
                <a:close/>
                <a:moveTo>
                  <a:pt x="73" y="96"/>
                </a:moveTo>
                <a:cubicBezTo>
                  <a:pt x="85" y="96"/>
                  <a:pt x="95" y="91"/>
                  <a:pt x="103" y="83"/>
                </a:cubicBezTo>
                <a:cubicBezTo>
                  <a:pt x="111" y="76"/>
                  <a:pt x="115" y="65"/>
                  <a:pt x="115" y="53"/>
                </a:cubicBezTo>
                <a:cubicBezTo>
                  <a:pt x="115" y="42"/>
                  <a:pt x="111" y="31"/>
                  <a:pt x="103" y="24"/>
                </a:cubicBezTo>
                <a:cubicBezTo>
                  <a:pt x="95" y="16"/>
                  <a:pt x="85" y="11"/>
                  <a:pt x="73" y="11"/>
                </a:cubicBezTo>
                <a:cubicBezTo>
                  <a:pt x="73" y="16"/>
                  <a:pt x="73" y="16"/>
                  <a:pt x="73" y="16"/>
                </a:cubicBezTo>
                <a:cubicBezTo>
                  <a:pt x="83" y="16"/>
                  <a:pt x="93" y="20"/>
                  <a:pt x="100" y="27"/>
                </a:cubicBezTo>
                <a:cubicBezTo>
                  <a:pt x="106" y="34"/>
                  <a:pt x="111" y="43"/>
                  <a:pt x="111" y="53"/>
                </a:cubicBezTo>
                <a:cubicBezTo>
                  <a:pt x="111" y="64"/>
                  <a:pt x="106" y="73"/>
                  <a:pt x="100" y="80"/>
                </a:cubicBezTo>
                <a:cubicBezTo>
                  <a:pt x="93" y="87"/>
                  <a:pt x="83" y="91"/>
                  <a:pt x="73" y="91"/>
                </a:cubicBezTo>
                <a:lnTo>
                  <a:pt x="73" y="96"/>
                </a:lnTo>
                <a:close/>
                <a:moveTo>
                  <a:pt x="4" y="102"/>
                </a:moveTo>
                <a:cubicBezTo>
                  <a:pt x="73" y="102"/>
                  <a:pt x="73" y="102"/>
                  <a:pt x="73" y="102"/>
                </a:cubicBezTo>
                <a:cubicBezTo>
                  <a:pt x="73" y="107"/>
                  <a:pt x="73" y="107"/>
                  <a:pt x="73" y="107"/>
                </a:cubicBezTo>
                <a:cubicBezTo>
                  <a:pt x="2" y="107"/>
                  <a:pt x="2" y="107"/>
                  <a:pt x="2" y="107"/>
                </a:cubicBezTo>
                <a:cubicBezTo>
                  <a:pt x="1" y="107"/>
                  <a:pt x="0" y="106"/>
                  <a:pt x="0" y="104"/>
                </a:cubicBezTo>
                <a:cubicBezTo>
                  <a:pt x="0" y="3"/>
                  <a:pt x="0" y="3"/>
                  <a:pt x="0" y="3"/>
                </a:cubicBezTo>
                <a:cubicBezTo>
                  <a:pt x="0" y="1"/>
                  <a:pt x="1" y="0"/>
                  <a:pt x="2" y="0"/>
                </a:cubicBezTo>
                <a:cubicBezTo>
                  <a:pt x="73" y="0"/>
                  <a:pt x="73" y="0"/>
                  <a:pt x="73" y="0"/>
                </a:cubicBezTo>
                <a:cubicBezTo>
                  <a:pt x="73" y="5"/>
                  <a:pt x="73" y="5"/>
                  <a:pt x="73" y="5"/>
                </a:cubicBezTo>
                <a:cubicBezTo>
                  <a:pt x="4" y="5"/>
                  <a:pt x="4" y="5"/>
                  <a:pt x="4" y="5"/>
                </a:cubicBezTo>
                <a:cubicBezTo>
                  <a:pt x="4" y="102"/>
                  <a:pt x="4" y="102"/>
                  <a:pt x="4" y="102"/>
                </a:cubicBezTo>
                <a:close/>
                <a:moveTo>
                  <a:pt x="73" y="11"/>
                </a:moveTo>
                <a:cubicBezTo>
                  <a:pt x="73" y="11"/>
                  <a:pt x="73" y="11"/>
                  <a:pt x="73" y="11"/>
                </a:cubicBezTo>
                <a:cubicBezTo>
                  <a:pt x="62" y="11"/>
                  <a:pt x="51" y="16"/>
                  <a:pt x="43" y="24"/>
                </a:cubicBezTo>
                <a:cubicBezTo>
                  <a:pt x="36" y="31"/>
                  <a:pt x="31" y="42"/>
                  <a:pt x="31" y="53"/>
                </a:cubicBezTo>
                <a:cubicBezTo>
                  <a:pt x="31" y="65"/>
                  <a:pt x="36" y="76"/>
                  <a:pt x="43" y="83"/>
                </a:cubicBezTo>
                <a:cubicBezTo>
                  <a:pt x="51" y="91"/>
                  <a:pt x="62" y="96"/>
                  <a:pt x="73" y="96"/>
                </a:cubicBezTo>
                <a:cubicBezTo>
                  <a:pt x="73" y="96"/>
                  <a:pt x="73" y="96"/>
                  <a:pt x="73" y="96"/>
                </a:cubicBezTo>
                <a:cubicBezTo>
                  <a:pt x="73" y="91"/>
                  <a:pt x="73" y="91"/>
                  <a:pt x="73" y="91"/>
                </a:cubicBezTo>
                <a:cubicBezTo>
                  <a:pt x="73" y="91"/>
                  <a:pt x="73" y="91"/>
                  <a:pt x="73" y="91"/>
                </a:cubicBezTo>
                <a:cubicBezTo>
                  <a:pt x="63" y="91"/>
                  <a:pt x="54" y="87"/>
                  <a:pt x="47" y="80"/>
                </a:cubicBezTo>
                <a:cubicBezTo>
                  <a:pt x="40" y="73"/>
                  <a:pt x="36" y="64"/>
                  <a:pt x="36" y="53"/>
                </a:cubicBezTo>
                <a:cubicBezTo>
                  <a:pt x="36" y="43"/>
                  <a:pt x="40" y="34"/>
                  <a:pt x="47" y="27"/>
                </a:cubicBezTo>
                <a:cubicBezTo>
                  <a:pt x="54" y="20"/>
                  <a:pt x="63" y="16"/>
                  <a:pt x="73" y="16"/>
                </a:cubicBezTo>
                <a:cubicBezTo>
                  <a:pt x="73" y="16"/>
                  <a:pt x="73" y="16"/>
                  <a:pt x="73" y="16"/>
                </a:cubicBezTo>
                <a:lnTo>
                  <a:pt x="73" y="1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lIns="91438" tIns="45719" rIns="91438" bIns="45719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spcBef>
                <a:spcPct val="0"/>
              </a:spcBef>
              <a:spcAft>
                <a:spcPct val="0"/>
              </a:spcAft>
              <a:defRPr/>
            </a:pPr>
            <a:endParaRPr lang="id-ID" sz="1400"/>
          </a:p>
        </p:txBody>
      </p:sp>
      <p:sp>
        <p:nvSpPr>
          <p:cNvPr id="613" name="Freeform 96"/>
          <p:cNvSpPr>
            <a:spLocks noEditPoints="1"/>
          </p:cNvSpPr>
          <p:nvPr>
            <p:custDataLst>
              <p:tags r:id="rId22"/>
            </p:custDataLst>
          </p:nvPr>
        </p:nvSpPr>
        <p:spPr bwMode="auto">
          <a:xfrm>
            <a:off x="3530601" y="97367"/>
            <a:ext cx="387351" cy="241300"/>
          </a:xfrm>
          <a:custGeom>
            <a:gdLst>
              <a:gd name="T0" fmla="*/ 152 w 157"/>
              <a:gd name="T1" fmla="*/ 79 h 98"/>
              <a:gd name="T2" fmla="*/ 148 w 157"/>
              <a:gd name="T3" fmla="*/ 69 h 98"/>
              <a:gd name="T4" fmla="*/ 139 w 157"/>
              <a:gd name="T5" fmla="*/ 65 h 98"/>
              <a:gd name="T6" fmla="*/ 136 w 157"/>
              <a:gd name="T7" fmla="*/ 63 h 98"/>
              <a:gd name="T8" fmla="*/ 136 w 157"/>
              <a:gd name="T9" fmla="*/ 62 h 98"/>
              <a:gd name="T10" fmla="*/ 138 w 157"/>
              <a:gd name="T11" fmla="*/ 56 h 98"/>
              <a:gd name="T12" fmla="*/ 138 w 157"/>
              <a:gd name="T13" fmla="*/ 49 h 98"/>
              <a:gd name="T14" fmla="*/ 125 w 157"/>
              <a:gd name="T15" fmla="*/ 18 h 98"/>
              <a:gd name="T16" fmla="*/ 94 w 157"/>
              <a:gd name="T17" fmla="*/ 5 h 98"/>
              <a:gd name="T18" fmla="*/ 79 w 157"/>
              <a:gd name="T19" fmla="*/ 7 h 98"/>
              <a:gd name="T20" fmla="*/ 79 w 157"/>
              <a:gd name="T21" fmla="*/ 2 h 98"/>
              <a:gd name="T22" fmla="*/ 94 w 157"/>
              <a:gd name="T23" fmla="*/ 0 h 98"/>
              <a:gd name="T24" fmla="*/ 129 w 157"/>
              <a:gd name="T25" fmla="*/ 14 h 98"/>
              <a:gd name="T26" fmla="*/ 143 w 157"/>
              <a:gd name="T27" fmla="*/ 49 h 98"/>
              <a:gd name="T28" fmla="*/ 142 w 157"/>
              <a:gd name="T29" fmla="*/ 56 h 98"/>
              <a:gd name="T30" fmla="*/ 142 w 157"/>
              <a:gd name="T31" fmla="*/ 61 h 98"/>
              <a:gd name="T32" fmla="*/ 152 w 157"/>
              <a:gd name="T33" fmla="*/ 66 h 98"/>
              <a:gd name="T34" fmla="*/ 157 w 157"/>
              <a:gd name="T35" fmla="*/ 79 h 98"/>
              <a:gd name="T36" fmla="*/ 152 w 157"/>
              <a:gd name="T37" fmla="*/ 92 h 98"/>
              <a:gd name="T38" fmla="*/ 152 w 157"/>
              <a:gd name="T39" fmla="*/ 93 h 98"/>
              <a:gd name="T40" fmla="*/ 138 w 157"/>
              <a:gd name="T41" fmla="*/ 98 h 98"/>
              <a:gd name="T42" fmla="*/ 138 w 157"/>
              <a:gd name="T43" fmla="*/ 98 h 98"/>
              <a:gd name="T44" fmla="*/ 94 w 157"/>
              <a:gd name="T45" fmla="*/ 98 h 98"/>
              <a:gd name="T46" fmla="*/ 92 w 157"/>
              <a:gd name="T47" fmla="*/ 98 h 98"/>
              <a:gd name="T48" fmla="*/ 79 w 157"/>
              <a:gd name="T49" fmla="*/ 98 h 98"/>
              <a:gd name="T50" fmla="*/ 79 w 157"/>
              <a:gd name="T51" fmla="*/ 93 h 98"/>
              <a:gd name="T52" fmla="*/ 92 w 157"/>
              <a:gd name="T53" fmla="*/ 93 h 98"/>
              <a:gd name="T54" fmla="*/ 94 w 157"/>
              <a:gd name="T55" fmla="*/ 93 h 98"/>
              <a:gd name="T56" fmla="*/ 138 w 157"/>
              <a:gd name="T57" fmla="*/ 93 h 98"/>
              <a:gd name="T58" fmla="*/ 138 w 157"/>
              <a:gd name="T59" fmla="*/ 93 h 98"/>
              <a:gd name="T60" fmla="*/ 148 w 157"/>
              <a:gd name="T61" fmla="*/ 89 h 98"/>
              <a:gd name="T62" fmla="*/ 148 w 157"/>
              <a:gd name="T63" fmla="*/ 89 h 98"/>
              <a:gd name="T64" fmla="*/ 152 w 157"/>
              <a:gd name="T65" fmla="*/ 79 h 98"/>
              <a:gd name="T66" fmla="*/ 79 w 157"/>
              <a:gd name="T67" fmla="*/ 7 h 98"/>
              <a:gd name="T68" fmla="*/ 63 w 157"/>
              <a:gd name="T69" fmla="*/ 17 h 98"/>
              <a:gd name="T70" fmla="*/ 50 w 157"/>
              <a:gd name="T71" fmla="*/ 48 h 98"/>
              <a:gd name="T72" fmla="*/ 47 w 157"/>
              <a:gd name="T73" fmla="*/ 50 h 98"/>
              <a:gd name="T74" fmla="*/ 46 w 157"/>
              <a:gd name="T75" fmla="*/ 50 h 98"/>
              <a:gd name="T76" fmla="*/ 38 w 157"/>
              <a:gd name="T77" fmla="*/ 46 h 98"/>
              <a:gd name="T78" fmla="*/ 30 w 157"/>
              <a:gd name="T79" fmla="*/ 44 h 98"/>
              <a:gd name="T80" fmla="*/ 12 w 157"/>
              <a:gd name="T81" fmla="*/ 51 h 98"/>
              <a:gd name="T82" fmla="*/ 12 w 157"/>
              <a:gd name="T83" fmla="*/ 51 h 98"/>
              <a:gd name="T84" fmla="*/ 5 w 157"/>
              <a:gd name="T85" fmla="*/ 69 h 98"/>
              <a:gd name="T86" fmla="*/ 12 w 157"/>
              <a:gd name="T87" fmla="*/ 86 h 98"/>
              <a:gd name="T88" fmla="*/ 12 w 157"/>
              <a:gd name="T89" fmla="*/ 86 h 98"/>
              <a:gd name="T90" fmla="*/ 12 w 157"/>
              <a:gd name="T91" fmla="*/ 86 h 98"/>
              <a:gd name="T92" fmla="*/ 30 w 157"/>
              <a:gd name="T93" fmla="*/ 93 h 98"/>
              <a:gd name="T94" fmla="*/ 79 w 157"/>
              <a:gd name="T95" fmla="*/ 93 h 98"/>
              <a:gd name="T96" fmla="*/ 79 w 157"/>
              <a:gd name="T97" fmla="*/ 98 h 98"/>
              <a:gd name="T98" fmla="*/ 30 w 157"/>
              <a:gd name="T99" fmla="*/ 98 h 98"/>
              <a:gd name="T100" fmla="*/ 9 w 157"/>
              <a:gd name="T101" fmla="*/ 90 h 98"/>
              <a:gd name="T102" fmla="*/ 9 w 157"/>
              <a:gd name="T103" fmla="*/ 90 h 98"/>
              <a:gd name="T104" fmla="*/ 0 w 157"/>
              <a:gd name="T105" fmla="*/ 69 h 98"/>
              <a:gd name="T106" fmla="*/ 9 w 157"/>
              <a:gd name="T107" fmla="*/ 48 h 98"/>
              <a:gd name="T108" fmla="*/ 9 w 157"/>
              <a:gd name="T109" fmla="*/ 48 h 98"/>
              <a:gd name="T110" fmla="*/ 30 w 157"/>
              <a:gd name="T111" fmla="*/ 39 h 98"/>
              <a:gd name="T112" fmla="*/ 40 w 157"/>
              <a:gd name="T113" fmla="*/ 41 h 98"/>
              <a:gd name="T114" fmla="*/ 45 w 157"/>
              <a:gd name="T115" fmla="*/ 44 h 98"/>
              <a:gd name="T116" fmla="*/ 59 w 157"/>
              <a:gd name="T117" fmla="*/ 14 h 98"/>
              <a:gd name="T118" fmla="*/ 79 w 157"/>
              <a:gd name="T119" fmla="*/ 2 h 98"/>
              <a:gd name="T120" fmla="*/ 79 w 157"/>
              <a:gd name="T121" fmla="*/ 7 h 9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</a:cxnLst>
            <a:rect l="0" t="0" r="r" b="b"/>
            <a:pathLst>
              <a:path w="157" h="98">
                <a:moveTo>
                  <a:pt x="152" y="79"/>
                </a:moveTo>
                <a:cubicBezTo>
                  <a:pt x="152" y="75"/>
                  <a:pt x="151" y="72"/>
                  <a:pt x="148" y="69"/>
                </a:cubicBezTo>
                <a:cubicBezTo>
                  <a:pt x="146" y="67"/>
                  <a:pt x="142" y="65"/>
                  <a:pt x="139" y="65"/>
                </a:cubicBezTo>
                <a:cubicBezTo>
                  <a:pt x="137" y="65"/>
                  <a:pt x="136" y="64"/>
                  <a:pt x="136" y="63"/>
                </a:cubicBezTo>
                <a:cubicBezTo>
                  <a:pt x="136" y="62"/>
                  <a:pt x="136" y="62"/>
                  <a:pt x="136" y="62"/>
                </a:cubicBezTo>
                <a:cubicBezTo>
                  <a:pt x="137" y="60"/>
                  <a:pt x="137" y="58"/>
                  <a:pt x="138" y="56"/>
                </a:cubicBezTo>
                <a:cubicBezTo>
                  <a:pt x="138" y="53"/>
                  <a:pt x="138" y="51"/>
                  <a:pt x="138" y="49"/>
                </a:cubicBezTo>
                <a:cubicBezTo>
                  <a:pt x="138" y="37"/>
                  <a:pt x="133" y="26"/>
                  <a:pt x="125" y="18"/>
                </a:cubicBezTo>
                <a:cubicBezTo>
                  <a:pt x="117" y="10"/>
                  <a:pt x="106" y="5"/>
                  <a:pt x="94" y="5"/>
                </a:cubicBezTo>
                <a:cubicBezTo>
                  <a:pt x="89" y="5"/>
                  <a:pt x="83" y="6"/>
                  <a:pt x="79" y="7"/>
                </a:cubicBezTo>
                <a:cubicBezTo>
                  <a:pt x="79" y="2"/>
                  <a:pt x="79" y="2"/>
                  <a:pt x="79" y="2"/>
                </a:cubicBezTo>
                <a:cubicBezTo>
                  <a:pt x="84" y="1"/>
                  <a:pt x="89" y="0"/>
                  <a:pt x="94" y="0"/>
                </a:cubicBezTo>
                <a:cubicBezTo>
                  <a:pt x="107" y="0"/>
                  <a:pt x="120" y="5"/>
                  <a:pt x="129" y="14"/>
                </a:cubicBezTo>
                <a:cubicBezTo>
                  <a:pt x="138" y="23"/>
                  <a:pt x="143" y="35"/>
                  <a:pt x="143" y="49"/>
                </a:cubicBezTo>
                <a:cubicBezTo>
                  <a:pt x="143" y="51"/>
                  <a:pt x="143" y="54"/>
                  <a:pt x="142" y="56"/>
                </a:cubicBezTo>
                <a:cubicBezTo>
                  <a:pt x="142" y="58"/>
                  <a:pt x="142" y="59"/>
                  <a:pt x="142" y="61"/>
                </a:cubicBezTo>
                <a:cubicBezTo>
                  <a:pt x="146" y="61"/>
                  <a:pt x="149" y="63"/>
                  <a:pt x="152" y="66"/>
                </a:cubicBezTo>
                <a:cubicBezTo>
                  <a:pt x="155" y="69"/>
                  <a:pt x="157" y="74"/>
                  <a:pt x="157" y="79"/>
                </a:cubicBezTo>
                <a:cubicBezTo>
                  <a:pt x="157" y="84"/>
                  <a:pt x="155" y="89"/>
                  <a:pt x="152" y="92"/>
                </a:cubicBezTo>
                <a:cubicBezTo>
                  <a:pt x="152" y="93"/>
                  <a:pt x="152" y="93"/>
                  <a:pt x="152" y="93"/>
                </a:cubicBezTo>
                <a:cubicBezTo>
                  <a:pt x="148" y="96"/>
                  <a:pt x="143" y="98"/>
                  <a:pt x="138" y="98"/>
                </a:cubicBezTo>
                <a:cubicBezTo>
                  <a:pt x="138" y="98"/>
                  <a:pt x="138" y="98"/>
                  <a:pt x="138" y="98"/>
                </a:cubicBezTo>
                <a:cubicBezTo>
                  <a:pt x="94" y="98"/>
                  <a:pt x="94" y="98"/>
                  <a:pt x="94" y="98"/>
                </a:cubicBezTo>
                <a:cubicBezTo>
                  <a:pt x="92" y="98"/>
                  <a:pt x="92" y="98"/>
                  <a:pt x="92" y="98"/>
                </a:cubicBezTo>
                <a:cubicBezTo>
                  <a:pt x="79" y="98"/>
                  <a:pt x="79" y="98"/>
                  <a:pt x="79" y="98"/>
                </a:cubicBezTo>
                <a:cubicBezTo>
                  <a:pt x="79" y="93"/>
                  <a:pt x="79" y="93"/>
                  <a:pt x="79" y="93"/>
                </a:cubicBezTo>
                <a:cubicBezTo>
                  <a:pt x="92" y="93"/>
                  <a:pt x="92" y="93"/>
                  <a:pt x="92" y="93"/>
                </a:cubicBezTo>
                <a:cubicBezTo>
                  <a:pt x="94" y="93"/>
                  <a:pt x="94" y="93"/>
                  <a:pt x="94" y="93"/>
                </a:cubicBezTo>
                <a:cubicBezTo>
                  <a:pt x="138" y="93"/>
                  <a:pt x="138" y="93"/>
                  <a:pt x="138" y="93"/>
                </a:cubicBezTo>
                <a:cubicBezTo>
                  <a:pt x="138" y="93"/>
                  <a:pt x="138" y="93"/>
                  <a:pt x="138" y="93"/>
                </a:cubicBezTo>
                <a:cubicBezTo>
                  <a:pt x="142" y="93"/>
                  <a:pt x="146" y="92"/>
                  <a:pt x="148" y="89"/>
                </a:cubicBezTo>
                <a:cubicBezTo>
                  <a:pt x="148" y="89"/>
                  <a:pt x="148" y="89"/>
                  <a:pt x="148" y="89"/>
                </a:cubicBezTo>
                <a:cubicBezTo>
                  <a:pt x="151" y="87"/>
                  <a:pt x="152" y="83"/>
                  <a:pt x="152" y="79"/>
                </a:cubicBezTo>
                <a:close/>
                <a:moveTo>
                  <a:pt x="79" y="7"/>
                </a:moveTo>
                <a:cubicBezTo>
                  <a:pt x="73" y="10"/>
                  <a:pt x="67" y="13"/>
                  <a:pt x="63" y="17"/>
                </a:cubicBezTo>
                <a:cubicBezTo>
                  <a:pt x="55" y="25"/>
                  <a:pt x="50" y="36"/>
                  <a:pt x="50" y="48"/>
                </a:cubicBezTo>
                <a:cubicBezTo>
                  <a:pt x="50" y="49"/>
                  <a:pt x="48" y="51"/>
                  <a:pt x="47" y="50"/>
                </a:cubicBezTo>
                <a:cubicBezTo>
                  <a:pt x="47" y="50"/>
                  <a:pt x="46" y="50"/>
                  <a:pt x="46" y="50"/>
                </a:cubicBezTo>
                <a:cubicBezTo>
                  <a:pt x="43" y="48"/>
                  <a:pt x="41" y="47"/>
                  <a:pt x="38" y="46"/>
                </a:cubicBezTo>
                <a:cubicBezTo>
                  <a:pt x="36" y="45"/>
                  <a:pt x="33" y="44"/>
                  <a:pt x="30" y="44"/>
                </a:cubicBezTo>
                <a:cubicBezTo>
                  <a:pt x="23" y="44"/>
                  <a:pt x="17" y="47"/>
                  <a:pt x="12" y="51"/>
                </a:cubicBezTo>
                <a:cubicBezTo>
                  <a:pt x="12" y="51"/>
                  <a:pt x="12" y="51"/>
                  <a:pt x="12" y="51"/>
                </a:cubicBezTo>
                <a:cubicBezTo>
                  <a:pt x="8" y="56"/>
                  <a:pt x="5" y="62"/>
                  <a:pt x="5" y="69"/>
                </a:cubicBezTo>
                <a:cubicBezTo>
                  <a:pt x="5" y="76"/>
                  <a:pt x="8" y="82"/>
                  <a:pt x="12" y="86"/>
                </a:cubicBezTo>
                <a:cubicBezTo>
                  <a:pt x="12" y="86"/>
                  <a:pt x="12" y="86"/>
                  <a:pt x="12" y="86"/>
                </a:cubicBezTo>
                <a:cubicBezTo>
                  <a:pt x="12" y="86"/>
                  <a:pt x="12" y="86"/>
                  <a:pt x="12" y="86"/>
                </a:cubicBezTo>
                <a:cubicBezTo>
                  <a:pt x="17" y="91"/>
                  <a:pt x="23" y="93"/>
                  <a:pt x="30" y="93"/>
                </a:cubicBezTo>
                <a:cubicBezTo>
                  <a:pt x="79" y="93"/>
                  <a:pt x="79" y="93"/>
                  <a:pt x="79" y="93"/>
                </a:cubicBezTo>
                <a:cubicBezTo>
                  <a:pt x="79" y="98"/>
                  <a:pt x="79" y="98"/>
                  <a:pt x="79" y="98"/>
                </a:cubicBezTo>
                <a:cubicBezTo>
                  <a:pt x="30" y="98"/>
                  <a:pt x="30" y="98"/>
                  <a:pt x="30" y="98"/>
                </a:cubicBezTo>
                <a:cubicBezTo>
                  <a:pt x="22" y="98"/>
                  <a:pt x="14" y="95"/>
                  <a:pt x="9" y="90"/>
                </a:cubicBezTo>
                <a:cubicBezTo>
                  <a:pt x="9" y="90"/>
                  <a:pt x="9" y="90"/>
                  <a:pt x="9" y="90"/>
                </a:cubicBezTo>
                <a:cubicBezTo>
                  <a:pt x="4" y="84"/>
                  <a:pt x="0" y="77"/>
                  <a:pt x="0" y="69"/>
                </a:cubicBezTo>
                <a:cubicBezTo>
                  <a:pt x="0" y="61"/>
                  <a:pt x="4" y="53"/>
                  <a:pt x="9" y="48"/>
                </a:cubicBezTo>
                <a:cubicBezTo>
                  <a:pt x="9" y="48"/>
                  <a:pt x="9" y="48"/>
                  <a:pt x="9" y="48"/>
                </a:cubicBezTo>
                <a:cubicBezTo>
                  <a:pt x="14" y="43"/>
                  <a:pt x="22" y="39"/>
                  <a:pt x="30" y="39"/>
                </a:cubicBezTo>
                <a:cubicBezTo>
                  <a:pt x="33" y="39"/>
                  <a:pt x="37" y="40"/>
                  <a:pt x="40" y="41"/>
                </a:cubicBezTo>
                <a:cubicBezTo>
                  <a:pt x="42" y="42"/>
                  <a:pt x="43" y="43"/>
                  <a:pt x="45" y="44"/>
                </a:cubicBezTo>
                <a:cubicBezTo>
                  <a:pt x="46" y="32"/>
                  <a:pt x="52" y="22"/>
                  <a:pt x="59" y="14"/>
                </a:cubicBezTo>
                <a:cubicBezTo>
                  <a:pt x="65" y="9"/>
                  <a:pt x="71" y="5"/>
                  <a:pt x="79" y="2"/>
                </a:cubicBezTo>
                <a:lnTo>
                  <a:pt x="79" y="7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lIns="91438" tIns="45719" rIns="91438" bIns="45719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spcBef>
                <a:spcPct val="0"/>
              </a:spcBef>
              <a:spcAft>
                <a:spcPct val="0"/>
              </a:spcAft>
              <a:defRPr/>
            </a:pPr>
            <a:endParaRPr lang="id-ID" sz="1400"/>
          </a:p>
        </p:txBody>
      </p:sp>
      <p:sp>
        <p:nvSpPr>
          <p:cNvPr id="614" name="Freeform 105"/>
          <p:cNvSpPr>
            <a:spLocks noEditPoints="1"/>
          </p:cNvSpPr>
          <p:nvPr>
            <p:custDataLst>
              <p:tags r:id="rId23"/>
            </p:custDataLst>
          </p:nvPr>
        </p:nvSpPr>
        <p:spPr bwMode="auto">
          <a:xfrm>
            <a:off x="2590800" y="4032252"/>
            <a:ext cx="205317" cy="450849"/>
          </a:xfrm>
          <a:custGeom>
            <a:gdLst>
              <a:gd name="T0" fmla="*/ 75 w 84"/>
              <a:gd name="T1" fmla="*/ 31 h 183"/>
              <a:gd name="T2" fmla="*/ 55 w 84"/>
              <a:gd name="T3" fmla="*/ 28 h 183"/>
              <a:gd name="T4" fmla="*/ 57 w 84"/>
              <a:gd name="T5" fmla="*/ 18 h 183"/>
              <a:gd name="T6" fmla="*/ 78 w 84"/>
              <a:gd name="T7" fmla="*/ 12 h 183"/>
              <a:gd name="T8" fmla="*/ 77 w 84"/>
              <a:gd name="T9" fmla="*/ 6 h 183"/>
              <a:gd name="T10" fmla="*/ 51 w 84"/>
              <a:gd name="T11" fmla="*/ 10 h 183"/>
              <a:gd name="T12" fmla="*/ 72 w 84"/>
              <a:gd name="T13" fmla="*/ 1 h 183"/>
              <a:gd name="T14" fmla="*/ 83 w 84"/>
              <a:gd name="T15" fmla="*/ 8 h 183"/>
              <a:gd name="T16" fmla="*/ 76 w 84"/>
              <a:gd name="T17" fmla="*/ 19 h 183"/>
              <a:gd name="T18" fmla="*/ 78 w 84"/>
              <a:gd name="T19" fmla="*/ 26 h 183"/>
              <a:gd name="T20" fmla="*/ 78 w 84"/>
              <a:gd name="T21" fmla="*/ 183 h 183"/>
              <a:gd name="T22" fmla="*/ 51 w 84"/>
              <a:gd name="T23" fmla="*/ 167 h 183"/>
              <a:gd name="T24" fmla="*/ 65 w 84"/>
              <a:gd name="T25" fmla="*/ 60 h 183"/>
              <a:gd name="T26" fmla="*/ 57 w 84"/>
              <a:gd name="T27" fmla="*/ 58 h 183"/>
              <a:gd name="T28" fmla="*/ 55 w 84"/>
              <a:gd name="T29" fmla="*/ 95 h 183"/>
              <a:gd name="T30" fmla="*/ 51 w 84"/>
              <a:gd name="T31" fmla="*/ 99 h 183"/>
              <a:gd name="T32" fmla="*/ 51 w 84"/>
              <a:gd name="T33" fmla="*/ 99 h 183"/>
              <a:gd name="T34" fmla="*/ 52 w 84"/>
              <a:gd name="T35" fmla="*/ 104 h 183"/>
              <a:gd name="T36" fmla="*/ 60 w 84"/>
              <a:gd name="T37" fmla="*/ 95 h 183"/>
              <a:gd name="T38" fmla="*/ 60 w 84"/>
              <a:gd name="T39" fmla="*/ 63 h 183"/>
              <a:gd name="T40" fmla="*/ 51 w 84"/>
              <a:gd name="T41" fmla="*/ 167 h 183"/>
              <a:gd name="T42" fmla="*/ 46 w 84"/>
              <a:gd name="T43" fmla="*/ 17 h 183"/>
              <a:gd name="T44" fmla="*/ 44 w 84"/>
              <a:gd name="T45" fmla="*/ 31 h 183"/>
              <a:gd name="T46" fmla="*/ 42 w 84"/>
              <a:gd name="T47" fmla="*/ 12 h 183"/>
              <a:gd name="T48" fmla="*/ 50 w 84"/>
              <a:gd name="T49" fmla="*/ 6 h 183"/>
              <a:gd name="T50" fmla="*/ 51 w 84"/>
              <a:gd name="T51" fmla="*/ 11 h 183"/>
              <a:gd name="T52" fmla="*/ 42 w 84"/>
              <a:gd name="T53" fmla="*/ 178 h 183"/>
              <a:gd name="T54" fmla="*/ 42 w 84"/>
              <a:gd name="T55" fmla="*/ 183 h 183"/>
              <a:gd name="T56" fmla="*/ 51 w 84"/>
              <a:gd name="T57" fmla="*/ 99 h 183"/>
              <a:gd name="T58" fmla="*/ 51 w 84"/>
              <a:gd name="T59" fmla="*/ 104 h 183"/>
              <a:gd name="T60" fmla="*/ 44 w 84"/>
              <a:gd name="T61" fmla="*/ 102 h 183"/>
              <a:gd name="T62" fmla="*/ 44 w 84"/>
              <a:gd name="T63" fmla="*/ 58 h 183"/>
              <a:gd name="T64" fmla="*/ 46 w 84"/>
              <a:gd name="T65" fmla="*/ 84 h 183"/>
              <a:gd name="T66" fmla="*/ 47 w 84"/>
              <a:gd name="T67" fmla="*/ 98 h 183"/>
              <a:gd name="T68" fmla="*/ 51 w 84"/>
              <a:gd name="T69" fmla="*/ 99 h 183"/>
              <a:gd name="T70" fmla="*/ 51 w 84"/>
              <a:gd name="T71" fmla="*/ 162 h 183"/>
              <a:gd name="T72" fmla="*/ 42 w 84"/>
              <a:gd name="T73" fmla="*/ 162 h 183"/>
              <a:gd name="T74" fmla="*/ 5 w 84"/>
              <a:gd name="T75" fmla="*/ 31 h 183"/>
              <a:gd name="T76" fmla="*/ 42 w 84"/>
              <a:gd name="T77" fmla="*/ 183 h 183"/>
              <a:gd name="T78" fmla="*/ 0 w 84"/>
              <a:gd name="T79" fmla="*/ 29 h 183"/>
              <a:gd name="T80" fmla="*/ 41 w 84"/>
              <a:gd name="T81" fmla="*/ 17 h 183"/>
              <a:gd name="T82" fmla="*/ 42 w 84"/>
              <a:gd name="T83" fmla="*/ 12 h 183"/>
              <a:gd name="T84" fmla="*/ 18 w 84"/>
              <a:gd name="T85" fmla="*/ 58 h 183"/>
              <a:gd name="T86" fmla="*/ 18 w 84"/>
              <a:gd name="T87" fmla="*/ 167 h 183"/>
              <a:gd name="T88" fmla="*/ 20 w 84"/>
              <a:gd name="T89" fmla="*/ 162 h 183"/>
              <a:gd name="T90" fmla="*/ 41 w 84"/>
              <a:gd name="T91" fmla="*/ 84 h 183"/>
              <a:gd name="T92" fmla="*/ 42 w 84"/>
              <a:gd name="T93" fmla="*/ 58 h 1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</a:cxnLst>
            <a:rect l="0" t="0" r="r" b="b"/>
            <a:pathLst>
              <a:path w="84" h="183">
                <a:moveTo>
                  <a:pt x="51" y="178"/>
                </a:moveTo>
                <a:cubicBezTo>
                  <a:pt x="75" y="178"/>
                  <a:pt x="75" y="178"/>
                  <a:pt x="75" y="178"/>
                </a:cubicBezTo>
                <a:cubicBezTo>
                  <a:pt x="75" y="31"/>
                  <a:pt x="75" y="31"/>
                  <a:pt x="75" y="31"/>
                </a:cubicBezTo>
                <a:cubicBezTo>
                  <a:pt x="57" y="31"/>
                  <a:pt x="57" y="31"/>
                  <a:pt x="57" y="31"/>
                </a:cubicBezTo>
                <a:cubicBezTo>
                  <a:pt x="56" y="31"/>
                  <a:pt x="55" y="30"/>
                  <a:pt x="55" y="29"/>
                </a:cubicBezTo>
                <a:cubicBezTo>
                  <a:pt x="55" y="28"/>
                  <a:pt x="55" y="28"/>
                  <a:pt x="55" y="28"/>
                </a:cubicBezTo>
                <a:cubicBezTo>
                  <a:pt x="55" y="21"/>
                  <a:pt x="55" y="21"/>
                  <a:pt x="55" y="21"/>
                </a:cubicBezTo>
                <a:cubicBezTo>
                  <a:pt x="55" y="20"/>
                  <a:pt x="56" y="19"/>
                  <a:pt x="57" y="18"/>
                </a:cubicBezTo>
                <a:cubicBezTo>
                  <a:pt x="57" y="18"/>
                  <a:pt x="57" y="18"/>
                  <a:pt x="57" y="18"/>
                </a:cubicBezTo>
                <a:cubicBezTo>
                  <a:pt x="75" y="14"/>
                  <a:pt x="75" y="14"/>
                  <a:pt x="75" y="14"/>
                </a:cubicBezTo>
                <a:cubicBezTo>
                  <a:pt x="75" y="14"/>
                  <a:pt x="75" y="14"/>
                  <a:pt x="75" y="14"/>
                </a:cubicBezTo>
                <a:cubicBezTo>
                  <a:pt x="76" y="14"/>
                  <a:pt x="77" y="13"/>
                  <a:pt x="78" y="12"/>
                </a:cubicBezTo>
                <a:cubicBezTo>
                  <a:pt x="79" y="11"/>
                  <a:pt x="79" y="10"/>
                  <a:pt x="79" y="9"/>
                </a:cubicBezTo>
                <a:cubicBezTo>
                  <a:pt x="79" y="9"/>
                  <a:pt x="79" y="9"/>
                  <a:pt x="79" y="9"/>
                </a:cubicBezTo>
                <a:cubicBezTo>
                  <a:pt x="78" y="8"/>
                  <a:pt x="78" y="7"/>
                  <a:pt x="77" y="6"/>
                </a:cubicBezTo>
                <a:cubicBezTo>
                  <a:pt x="76" y="5"/>
                  <a:pt x="74" y="5"/>
                  <a:pt x="73" y="5"/>
                </a:cubicBezTo>
                <a:cubicBezTo>
                  <a:pt x="73" y="5"/>
                  <a:pt x="73" y="5"/>
                  <a:pt x="73" y="5"/>
                </a:cubicBezTo>
                <a:cubicBezTo>
                  <a:pt x="51" y="10"/>
                  <a:pt x="51" y="10"/>
                  <a:pt x="51" y="10"/>
                </a:cubicBezTo>
                <a:cubicBezTo>
                  <a:pt x="51" y="5"/>
                  <a:pt x="51" y="5"/>
                  <a:pt x="51" y="5"/>
                </a:cubicBezTo>
                <a:cubicBezTo>
                  <a:pt x="72" y="1"/>
                  <a:pt x="72" y="1"/>
                  <a:pt x="72" y="1"/>
                </a:cubicBezTo>
                <a:cubicBezTo>
                  <a:pt x="72" y="1"/>
                  <a:pt x="72" y="1"/>
                  <a:pt x="72" y="1"/>
                </a:cubicBezTo>
                <a:cubicBezTo>
                  <a:pt x="75" y="0"/>
                  <a:pt x="77" y="1"/>
                  <a:pt x="79" y="2"/>
                </a:cubicBezTo>
                <a:cubicBezTo>
                  <a:pt x="81" y="3"/>
                  <a:pt x="83" y="5"/>
                  <a:pt x="83" y="8"/>
                </a:cubicBezTo>
                <a:cubicBezTo>
                  <a:pt x="83" y="8"/>
                  <a:pt x="83" y="8"/>
                  <a:pt x="83" y="8"/>
                </a:cubicBezTo>
                <a:cubicBezTo>
                  <a:pt x="84" y="10"/>
                  <a:pt x="83" y="13"/>
                  <a:pt x="82" y="15"/>
                </a:cubicBezTo>
                <a:cubicBezTo>
                  <a:pt x="81" y="17"/>
                  <a:pt x="79" y="18"/>
                  <a:pt x="76" y="19"/>
                </a:cubicBezTo>
                <a:cubicBezTo>
                  <a:pt x="76" y="19"/>
                  <a:pt x="76" y="19"/>
                  <a:pt x="76" y="19"/>
                </a:cubicBezTo>
                <a:cubicBezTo>
                  <a:pt x="60" y="23"/>
                  <a:pt x="60" y="23"/>
                  <a:pt x="60" y="23"/>
                </a:cubicBezTo>
                <a:cubicBezTo>
                  <a:pt x="60" y="26"/>
                  <a:pt x="60" y="26"/>
                  <a:pt x="60" y="26"/>
                </a:cubicBezTo>
                <a:cubicBezTo>
                  <a:pt x="78" y="26"/>
                  <a:pt x="78" y="26"/>
                  <a:pt x="78" y="26"/>
                </a:cubicBezTo>
                <a:cubicBezTo>
                  <a:pt x="79" y="26"/>
                  <a:pt x="80" y="27"/>
                  <a:pt x="80" y="29"/>
                </a:cubicBezTo>
                <a:cubicBezTo>
                  <a:pt x="80" y="180"/>
                  <a:pt x="80" y="180"/>
                  <a:pt x="80" y="180"/>
                </a:cubicBezTo>
                <a:cubicBezTo>
                  <a:pt x="80" y="182"/>
                  <a:pt x="79" y="183"/>
                  <a:pt x="78" y="183"/>
                </a:cubicBezTo>
                <a:cubicBezTo>
                  <a:pt x="51" y="183"/>
                  <a:pt x="51" y="183"/>
                  <a:pt x="51" y="183"/>
                </a:cubicBezTo>
                <a:cubicBezTo>
                  <a:pt x="51" y="178"/>
                  <a:pt x="51" y="178"/>
                  <a:pt x="51" y="178"/>
                </a:cubicBezTo>
                <a:close/>
                <a:moveTo>
                  <a:pt x="51" y="167"/>
                </a:moveTo>
                <a:cubicBezTo>
                  <a:pt x="62" y="167"/>
                  <a:pt x="62" y="167"/>
                  <a:pt x="62" y="167"/>
                </a:cubicBezTo>
                <a:cubicBezTo>
                  <a:pt x="64" y="167"/>
                  <a:pt x="65" y="166"/>
                  <a:pt x="65" y="164"/>
                </a:cubicBezTo>
                <a:cubicBezTo>
                  <a:pt x="65" y="60"/>
                  <a:pt x="65" y="60"/>
                  <a:pt x="65" y="60"/>
                </a:cubicBezTo>
                <a:cubicBezTo>
                  <a:pt x="65" y="59"/>
                  <a:pt x="64" y="58"/>
                  <a:pt x="62" y="58"/>
                </a:cubicBezTo>
                <a:cubicBezTo>
                  <a:pt x="57" y="58"/>
                  <a:pt x="57" y="58"/>
                  <a:pt x="57" y="58"/>
                </a:cubicBezTo>
                <a:cubicBezTo>
                  <a:pt x="57" y="58"/>
                  <a:pt x="57" y="58"/>
                  <a:pt x="57" y="58"/>
                </a:cubicBezTo>
                <a:cubicBezTo>
                  <a:pt x="56" y="58"/>
                  <a:pt x="55" y="59"/>
                  <a:pt x="55" y="60"/>
                </a:cubicBezTo>
                <a:cubicBezTo>
                  <a:pt x="55" y="95"/>
                  <a:pt x="55" y="95"/>
                  <a:pt x="55" y="95"/>
                </a:cubicBezTo>
                <a:cubicBezTo>
                  <a:pt x="55" y="95"/>
                  <a:pt x="55" y="95"/>
                  <a:pt x="55" y="95"/>
                </a:cubicBezTo>
                <a:cubicBezTo>
                  <a:pt x="55" y="96"/>
                  <a:pt x="55" y="97"/>
                  <a:pt x="54" y="98"/>
                </a:cubicBezTo>
                <a:cubicBezTo>
                  <a:pt x="53" y="99"/>
                  <a:pt x="53" y="99"/>
                  <a:pt x="52" y="99"/>
                </a:cubicBezTo>
                <a:cubicBezTo>
                  <a:pt x="51" y="99"/>
                  <a:pt x="51" y="99"/>
                  <a:pt x="51" y="99"/>
                </a:cubicBezTo>
                <a:cubicBezTo>
                  <a:pt x="51" y="99"/>
                  <a:pt x="51" y="99"/>
                  <a:pt x="51" y="99"/>
                </a:cubicBezTo>
                <a:cubicBezTo>
                  <a:pt x="51" y="99"/>
                  <a:pt x="51" y="99"/>
                  <a:pt x="52" y="99"/>
                </a:cubicBezTo>
                <a:cubicBezTo>
                  <a:pt x="51" y="99"/>
                  <a:pt x="51" y="99"/>
                  <a:pt x="51" y="99"/>
                </a:cubicBezTo>
                <a:cubicBezTo>
                  <a:pt x="51" y="104"/>
                  <a:pt x="51" y="104"/>
                  <a:pt x="51" y="104"/>
                </a:cubicBezTo>
                <a:cubicBezTo>
                  <a:pt x="52" y="104"/>
                  <a:pt x="52" y="104"/>
                  <a:pt x="52" y="104"/>
                </a:cubicBezTo>
                <a:cubicBezTo>
                  <a:pt x="52" y="104"/>
                  <a:pt x="52" y="104"/>
                  <a:pt x="52" y="104"/>
                </a:cubicBezTo>
                <a:cubicBezTo>
                  <a:pt x="52" y="104"/>
                  <a:pt x="52" y="104"/>
                  <a:pt x="53" y="104"/>
                </a:cubicBezTo>
                <a:cubicBezTo>
                  <a:pt x="55" y="104"/>
                  <a:pt x="57" y="102"/>
                  <a:pt x="58" y="101"/>
                </a:cubicBezTo>
                <a:cubicBezTo>
                  <a:pt x="59" y="99"/>
                  <a:pt x="60" y="97"/>
                  <a:pt x="60" y="95"/>
                </a:cubicBezTo>
                <a:cubicBezTo>
                  <a:pt x="60" y="95"/>
                  <a:pt x="60" y="95"/>
                  <a:pt x="60" y="95"/>
                </a:cubicBezTo>
                <a:cubicBezTo>
                  <a:pt x="60" y="63"/>
                  <a:pt x="60" y="63"/>
                  <a:pt x="60" y="63"/>
                </a:cubicBezTo>
                <a:cubicBezTo>
                  <a:pt x="60" y="63"/>
                  <a:pt x="60" y="63"/>
                  <a:pt x="60" y="63"/>
                </a:cubicBezTo>
                <a:cubicBezTo>
                  <a:pt x="60" y="162"/>
                  <a:pt x="60" y="162"/>
                  <a:pt x="60" y="162"/>
                </a:cubicBezTo>
                <a:cubicBezTo>
                  <a:pt x="51" y="162"/>
                  <a:pt x="51" y="162"/>
                  <a:pt x="51" y="162"/>
                </a:cubicBezTo>
                <a:lnTo>
                  <a:pt x="51" y="167"/>
                </a:lnTo>
                <a:close/>
                <a:moveTo>
                  <a:pt x="47" y="12"/>
                </a:moveTo>
                <a:cubicBezTo>
                  <a:pt x="46" y="14"/>
                  <a:pt x="46" y="15"/>
                  <a:pt x="46" y="17"/>
                </a:cubicBezTo>
                <a:cubicBezTo>
                  <a:pt x="46" y="17"/>
                  <a:pt x="46" y="17"/>
                  <a:pt x="46" y="17"/>
                </a:cubicBezTo>
                <a:cubicBezTo>
                  <a:pt x="46" y="17"/>
                  <a:pt x="46" y="17"/>
                  <a:pt x="46" y="17"/>
                </a:cubicBezTo>
                <a:cubicBezTo>
                  <a:pt x="46" y="29"/>
                  <a:pt x="46" y="29"/>
                  <a:pt x="46" y="29"/>
                </a:cubicBezTo>
                <a:cubicBezTo>
                  <a:pt x="46" y="30"/>
                  <a:pt x="45" y="31"/>
                  <a:pt x="44" y="31"/>
                </a:cubicBezTo>
                <a:cubicBezTo>
                  <a:pt x="44" y="31"/>
                  <a:pt x="44" y="31"/>
                  <a:pt x="44" y="31"/>
                </a:cubicBezTo>
                <a:cubicBezTo>
                  <a:pt x="42" y="31"/>
                  <a:pt x="42" y="31"/>
                  <a:pt x="42" y="31"/>
                </a:cubicBezTo>
                <a:cubicBezTo>
                  <a:pt x="42" y="12"/>
                  <a:pt x="42" y="12"/>
                  <a:pt x="42" y="12"/>
                </a:cubicBezTo>
                <a:cubicBezTo>
                  <a:pt x="42" y="11"/>
                  <a:pt x="43" y="10"/>
                  <a:pt x="43" y="9"/>
                </a:cubicBezTo>
                <a:cubicBezTo>
                  <a:pt x="44" y="8"/>
                  <a:pt x="45" y="7"/>
                  <a:pt x="46" y="7"/>
                </a:cubicBezTo>
                <a:cubicBezTo>
                  <a:pt x="47" y="6"/>
                  <a:pt x="49" y="6"/>
                  <a:pt x="50" y="6"/>
                </a:cubicBezTo>
                <a:cubicBezTo>
                  <a:pt x="51" y="5"/>
                  <a:pt x="51" y="5"/>
                  <a:pt x="51" y="5"/>
                </a:cubicBezTo>
                <a:cubicBezTo>
                  <a:pt x="51" y="10"/>
                  <a:pt x="51" y="10"/>
                  <a:pt x="51" y="10"/>
                </a:cubicBezTo>
                <a:cubicBezTo>
                  <a:pt x="51" y="11"/>
                  <a:pt x="51" y="11"/>
                  <a:pt x="51" y="11"/>
                </a:cubicBezTo>
                <a:cubicBezTo>
                  <a:pt x="50" y="11"/>
                  <a:pt x="49" y="11"/>
                  <a:pt x="48" y="11"/>
                </a:cubicBezTo>
                <a:cubicBezTo>
                  <a:pt x="48" y="12"/>
                  <a:pt x="47" y="12"/>
                  <a:pt x="47" y="12"/>
                </a:cubicBezTo>
                <a:close/>
                <a:moveTo>
                  <a:pt x="42" y="178"/>
                </a:moveTo>
                <a:cubicBezTo>
                  <a:pt x="51" y="178"/>
                  <a:pt x="51" y="178"/>
                  <a:pt x="51" y="178"/>
                </a:cubicBezTo>
                <a:cubicBezTo>
                  <a:pt x="51" y="183"/>
                  <a:pt x="51" y="183"/>
                  <a:pt x="51" y="183"/>
                </a:cubicBezTo>
                <a:cubicBezTo>
                  <a:pt x="42" y="183"/>
                  <a:pt x="42" y="183"/>
                  <a:pt x="42" y="183"/>
                </a:cubicBezTo>
                <a:cubicBezTo>
                  <a:pt x="42" y="178"/>
                  <a:pt x="42" y="178"/>
                  <a:pt x="42" y="178"/>
                </a:cubicBezTo>
                <a:close/>
                <a:moveTo>
                  <a:pt x="51" y="99"/>
                </a:moveTo>
                <a:cubicBezTo>
                  <a:pt x="51" y="99"/>
                  <a:pt x="51" y="99"/>
                  <a:pt x="51" y="99"/>
                </a:cubicBezTo>
                <a:cubicBezTo>
                  <a:pt x="51" y="99"/>
                  <a:pt x="51" y="99"/>
                  <a:pt x="51" y="99"/>
                </a:cubicBezTo>
                <a:cubicBezTo>
                  <a:pt x="51" y="99"/>
                  <a:pt x="51" y="99"/>
                  <a:pt x="51" y="99"/>
                </a:cubicBezTo>
                <a:cubicBezTo>
                  <a:pt x="51" y="104"/>
                  <a:pt x="51" y="104"/>
                  <a:pt x="51" y="104"/>
                </a:cubicBezTo>
                <a:cubicBezTo>
                  <a:pt x="51" y="104"/>
                  <a:pt x="51" y="104"/>
                  <a:pt x="51" y="104"/>
                </a:cubicBezTo>
                <a:cubicBezTo>
                  <a:pt x="48" y="104"/>
                  <a:pt x="46" y="103"/>
                  <a:pt x="44" y="102"/>
                </a:cubicBezTo>
                <a:cubicBezTo>
                  <a:pt x="44" y="102"/>
                  <a:pt x="44" y="102"/>
                  <a:pt x="44" y="102"/>
                </a:cubicBezTo>
                <a:cubicBezTo>
                  <a:pt x="43" y="101"/>
                  <a:pt x="42" y="100"/>
                  <a:pt x="42" y="98"/>
                </a:cubicBezTo>
                <a:cubicBezTo>
                  <a:pt x="42" y="58"/>
                  <a:pt x="42" y="58"/>
                  <a:pt x="42" y="58"/>
                </a:cubicBezTo>
                <a:cubicBezTo>
                  <a:pt x="44" y="58"/>
                  <a:pt x="44" y="58"/>
                  <a:pt x="44" y="58"/>
                </a:cubicBezTo>
                <a:cubicBezTo>
                  <a:pt x="45" y="58"/>
                  <a:pt x="46" y="59"/>
                  <a:pt x="46" y="60"/>
                </a:cubicBezTo>
                <a:cubicBezTo>
                  <a:pt x="46" y="60"/>
                  <a:pt x="46" y="60"/>
                  <a:pt x="46" y="60"/>
                </a:cubicBezTo>
                <a:cubicBezTo>
                  <a:pt x="46" y="84"/>
                  <a:pt x="46" y="84"/>
                  <a:pt x="46" y="84"/>
                </a:cubicBezTo>
                <a:cubicBezTo>
                  <a:pt x="46" y="95"/>
                  <a:pt x="46" y="95"/>
                  <a:pt x="46" y="95"/>
                </a:cubicBezTo>
                <a:cubicBezTo>
                  <a:pt x="46" y="96"/>
                  <a:pt x="46" y="97"/>
                  <a:pt x="47" y="98"/>
                </a:cubicBezTo>
                <a:cubicBezTo>
                  <a:pt x="47" y="98"/>
                  <a:pt x="47" y="98"/>
                  <a:pt x="47" y="98"/>
                </a:cubicBezTo>
                <a:cubicBezTo>
                  <a:pt x="47" y="98"/>
                  <a:pt x="47" y="98"/>
                  <a:pt x="47" y="98"/>
                </a:cubicBezTo>
                <a:cubicBezTo>
                  <a:pt x="48" y="99"/>
                  <a:pt x="49" y="99"/>
                  <a:pt x="51" y="99"/>
                </a:cubicBezTo>
                <a:cubicBezTo>
                  <a:pt x="51" y="99"/>
                  <a:pt x="51" y="99"/>
                  <a:pt x="51" y="99"/>
                </a:cubicBezTo>
                <a:cubicBezTo>
                  <a:pt x="51" y="99"/>
                  <a:pt x="51" y="99"/>
                  <a:pt x="51" y="99"/>
                </a:cubicBezTo>
                <a:cubicBezTo>
                  <a:pt x="51" y="99"/>
                  <a:pt x="51" y="99"/>
                  <a:pt x="51" y="99"/>
                </a:cubicBezTo>
                <a:close/>
                <a:moveTo>
                  <a:pt x="51" y="162"/>
                </a:moveTo>
                <a:cubicBezTo>
                  <a:pt x="51" y="167"/>
                  <a:pt x="51" y="167"/>
                  <a:pt x="51" y="167"/>
                </a:cubicBezTo>
                <a:cubicBezTo>
                  <a:pt x="42" y="167"/>
                  <a:pt x="42" y="167"/>
                  <a:pt x="42" y="167"/>
                </a:cubicBezTo>
                <a:cubicBezTo>
                  <a:pt x="42" y="162"/>
                  <a:pt x="42" y="162"/>
                  <a:pt x="42" y="162"/>
                </a:cubicBezTo>
                <a:lnTo>
                  <a:pt x="51" y="162"/>
                </a:lnTo>
                <a:close/>
                <a:moveTo>
                  <a:pt x="42" y="31"/>
                </a:moveTo>
                <a:cubicBezTo>
                  <a:pt x="5" y="31"/>
                  <a:pt x="5" y="31"/>
                  <a:pt x="5" y="31"/>
                </a:cubicBezTo>
                <a:cubicBezTo>
                  <a:pt x="5" y="178"/>
                  <a:pt x="5" y="178"/>
                  <a:pt x="5" y="178"/>
                </a:cubicBezTo>
                <a:cubicBezTo>
                  <a:pt x="42" y="178"/>
                  <a:pt x="42" y="178"/>
                  <a:pt x="42" y="178"/>
                </a:cubicBezTo>
                <a:cubicBezTo>
                  <a:pt x="42" y="183"/>
                  <a:pt x="42" y="183"/>
                  <a:pt x="42" y="183"/>
                </a:cubicBezTo>
                <a:cubicBezTo>
                  <a:pt x="3" y="183"/>
                  <a:pt x="3" y="183"/>
                  <a:pt x="3" y="183"/>
                </a:cubicBezTo>
                <a:cubicBezTo>
                  <a:pt x="1" y="183"/>
                  <a:pt x="0" y="182"/>
                  <a:pt x="0" y="180"/>
                </a:cubicBezTo>
                <a:cubicBezTo>
                  <a:pt x="0" y="29"/>
                  <a:pt x="0" y="29"/>
                  <a:pt x="0" y="29"/>
                </a:cubicBezTo>
                <a:cubicBezTo>
                  <a:pt x="0" y="27"/>
                  <a:pt x="1" y="26"/>
                  <a:pt x="3" y="26"/>
                </a:cubicBezTo>
                <a:cubicBezTo>
                  <a:pt x="41" y="26"/>
                  <a:pt x="41" y="26"/>
                  <a:pt x="41" y="26"/>
                </a:cubicBezTo>
                <a:cubicBezTo>
                  <a:pt x="41" y="17"/>
                  <a:pt x="41" y="17"/>
                  <a:pt x="41" y="17"/>
                </a:cubicBezTo>
                <a:cubicBezTo>
                  <a:pt x="41" y="17"/>
                  <a:pt x="41" y="17"/>
                  <a:pt x="41" y="17"/>
                </a:cubicBezTo>
                <a:cubicBezTo>
                  <a:pt x="41" y="17"/>
                  <a:pt x="41" y="17"/>
                  <a:pt x="41" y="17"/>
                </a:cubicBezTo>
                <a:cubicBezTo>
                  <a:pt x="41" y="15"/>
                  <a:pt x="41" y="14"/>
                  <a:pt x="42" y="12"/>
                </a:cubicBezTo>
                <a:cubicBezTo>
                  <a:pt x="42" y="31"/>
                  <a:pt x="42" y="31"/>
                  <a:pt x="42" y="31"/>
                </a:cubicBezTo>
                <a:close/>
                <a:moveTo>
                  <a:pt x="42" y="58"/>
                </a:moveTo>
                <a:cubicBezTo>
                  <a:pt x="18" y="58"/>
                  <a:pt x="18" y="58"/>
                  <a:pt x="18" y="58"/>
                </a:cubicBezTo>
                <a:cubicBezTo>
                  <a:pt x="17" y="58"/>
                  <a:pt x="16" y="59"/>
                  <a:pt x="16" y="60"/>
                </a:cubicBezTo>
                <a:cubicBezTo>
                  <a:pt x="16" y="164"/>
                  <a:pt x="16" y="164"/>
                  <a:pt x="16" y="164"/>
                </a:cubicBezTo>
                <a:cubicBezTo>
                  <a:pt x="16" y="166"/>
                  <a:pt x="17" y="167"/>
                  <a:pt x="18" y="167"/>
                </a:cubicBezTo>
                <a:cubicBezTo>
                  <a:pt x="42" y="167"/>
                  <a:pt x="42" y="167"/>
                  <a:pt x="42" y="167"/>
                </a:cubicBezTo>
                <a:cubicBezTo>
                  <a:pt x="42" y="162"/>
                  <a:pt x="42" y="162"/>
                  <a:pt x="42" y="162"/>
                </a:cubicBezTo>
                <a:cubicBezTo>
                  <a:pt x="20" y="162"/>
                  <a:pt x="20" y="162"/>
                  <a:pt x="20" y="162"/>
                </a:cubicBezTo>
                <a:cubicBezTo>
                  <a:pt x="20" y="63"/>
                  <a:pt x="20" y="63"/>
                  <a:pt x="20" y="63"/>
                </a:cubicBezTo>
                <a:cubicBezTo>
                  <a:pt x="41" y="63"/>
                  <a:pt x="41" y="63"/>
                  <a:pt x="41" y="63"/>
                </a:cubicBezTo>
                <a:cubicBezTo>
                  <a:pt x="41" y="84"/>
                  <a:pt x="41" y="84"/>
                  <a:pt x="41" y="84"/>
                </a:cubicBezTo>
                <a:cubicBezTo>
                  <a:pt x="41" y="95"/>
                  <a:pt x="41" y="95"/>
                  <a:pt x="41" y="95"/>
                </a:cubicBezTo>
                <a:cubicBezTo>
                  <a:pt x="41" y="96"/>
                  <a:pt x="41" y="97"/>
                  <a:pt x="42" y="98"/>
                </a:cubicBezTo>
                <a:lnTo>
                  <a:pt x="42" y="5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lIns="91438" tIns="45719" rIns="91438" bIns="45719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spcBef>
                <a:spcPct val="0"/>
              </a:spcBef>
              <a:spcAft>
                <a:spcPct val="0"/>
              </a:spcAft>
              <a:defRPr/>
            </a:pPr>
            <a:endParaRPr lang="id-ID" sz="1400"/>
          </a:p>
        </p:txBody>
      </p:sp>
      <p:sp>
        <p:nvSpPr>
          <p:cNvPr id="615" name="Freeform 112"/>
          <p:cNvSpPr>
            <a:spLocks noEditPoints="1"/>
          </p:cNvSpPr>
          <p:nvPr>
            <p:custDataLst>
              <p:tags r:id="rId24"/>
            </p:custDataLst>
          </p:nvPr>
        </p:nvSpPr>
        <p:spPr bwMode="auto">
          <a:xfrm>
            <a:off x="5742517" y="1276351"/>
            <a:ext cx="226483" cy="141816"/>
          </a:xfrm>
          <a:custGeom>
            <a:gdLst>
              <a:gd name="T0" fmla="*/ 87 w 92"/>
              <a:gd name="T1" fmla="*/ 5 h 58"/>
              <a:gd name="T2" fmla="*/ 46 w 92"/>
              <a:gd name="T3" fmla="*/ 5 h 58"/>
              <a:gd name="T4" fmla="*/ 46 w 92"/>
              <a:gd name="T5" fmla="*/ 0 h 58"/>
              <a:gd name="T6" fmla="*/ 89 w 92"/>
              <a:gd name="T7" fmla="*/ 0 h 58"/>
              <a:gd name="T8" fmla="*/ 92 w 92"/>
              <a:gd name="T9" fmla="*/ 3 h 58"/>
              <a:gd name="T10" fmla="*/ 92 w 92"/>
              <a:gd name="T11" fmla="*/ 55 h 58"/>
              <a:gd name="T12" fmla="*/ 89 w 92"/>
              <a:gd name="T13" fmla="*/ 58 h 58"/>
              <a:gd name="T14" fmla="*/ 46 w 92"/>
              <a:gd name="T15" fmla="*/ 58 h 58"/>
              <a:gd name="T16" fmla="*/ 46 w 92"/>
              <a:gd name="T17" fmla="*/ 53 h 58"/>
              <a:gd name="T18" fmla="*/ 87 w 92"/>
              <a:gd name="T19" fmla="*/ 53 h 58"/>
              <a:gd name="T20" fmla="*/ 87 w 92"/>
              <a:gd name="T21" fmla="*/ 5 h 58"/>
              <a:gd name="T22" fmla="*/ 46 w 92"/>
              <a:gd name="T23" fmla="*/ 5 h 58"/>
              <a:gd name="T24" fmla="*/ 12 w 92"/>
              <a:gd name="T25" fmla="*/ 5 h 58"/>
              <a:gd name="T26" fmla="*/ 12 w 92"/>
              <a:gd name="T27" fmla="*/ 18 h 58"/>
              <a:gd name="T28" fmla="*/ 9 w 92"/>
              <a:gd name="T29" fmla="*/ 21 h 58"/>
              <a:gd name="T30" fmla="*/ 5 w 92"/>
              <a:gd name="T31" fmla="*/ 21 h 58"/>
              <a:gd name="T32" fmla="*/ 5 w 92"/>
              <a:gd name="T33" fmla="*/ 38 h 58"/>
              <a:gd name="T34" fmla="*/ 9 w 92"/>
              <a:gd name="T35" fmla="*/ 38 h 58"/>
              <a:gd name="T36" fmla="*/ 12 w 92"/>
              <a:gd name="T37" fmla="*/ 41 h 58"/>
              <a:gd name="T38" fmla="*/ 12 w 92"/>
              <a:gd name="T39" fmla="*/ 53 h 58"/>
              <a:gd name="T40" fmla="*/ 46 w 92"/>
              <a:gd name="T41" fmla="*/ 53 h 58"/>
              <a:gd name="T42" fmla="*/ 46 w 92"/>
              <a:gd name="T43" fmla="*/ 58 h 58"/>
              <a:gd name="T44" fmla="*/ 9 w 92"/>
              <a:gd name="T45" fmla="*/ 58 h 58"/>
              <a:gd name="T46" fmla="*/ 7 w 92"/>
              <a:gd name="T47" fmla="*/ 55 h 58"/>
              <a:gd name="T48" fmla="*/ 7 w 92"/>
              <a:gd name="T49" fmla="*/ 43 h 58"/>
              <a:gd name="T50" fmla="*/ 3 w 92"/>
              <a:gd name="T51" fmla="*/ 43 h 58"/>
              <a:gd name="T52" fmla="*/ 0 w 92"/>
              <a:gd name="T53" fmla="*/ 41 h 58"/>
              <a:gd name="T54" fmla="*/ 0 w 92"/>
              <a:gd name="T55" fmla="*/ 18 h 58"/>
              <a:gd name="T56" fmla="*/ 3 w 92"/>
              <a:gd name="T57" fmla="*/ 16 h 58"/>
              <a:gd name="T58" fmla="*/ 7 w 92"/>
              <a:gd name="T59" fmla="*/ 16 h 58"/>
              <a:gd name="T60" fmla="*/ 7 w 92"/>
              <a:gd name="T61" fmla="*/ 3 h 58"/>
              <a:gd name="T62" fmla="*/ 9 w 92"/>
              <a:gd name="T63" fmla="*/ 0 h 58"/>
              <a:gd name="T64" fmla="*/ 46 w 92"/>
              <a:gd name="T65" fmla="*/ 0 h 58"/>
              <a:gd name="T66" fmla="*/ 46 w 92"/>
              <a:gd name="T67" fmla="*/ 5 h 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</a:cxnLst>
            <a:rect l="0" t="0" r="r" b="b"/>
            <a:pathLst>
              <a:path w="92" h="57">
                <a:moveTo>
                  <a:pt x="87" y="5"/>
                </a:moveTo>
                <a:cubicBezTo>
                  <a:pt x="46" y="5"/>
                  <a:pt x="46" y="5"/>
                  <a:pt x="46" y="5"/>
                </a:cubicBezTo>
                <a:cubicBezTo>
                  <a:pt x="46" y="0"/>
                  <a:pt x="46" y="0"/>
                  <a:pt x="46" y="0"/>
                </a:cubicBezTo>
                <a:cubicBezTo>
                  <a:pt x="89" y="0"/>
                  <a:pt x="89" y="0"/>
                  <a:pt x="89" y="0"/>
                </a:cubicBezTo>
                <a:cubicBezTo>
                  <a:pt x="91" y="0"/>
                  <a:pt x="92" y="1"/>
                  <a:pt x="92" y="3"/>
                </a:cubicBezTo>
                <a:cubicBezTo>
                  <a:pt x="92" y="55"/>
                  <a:pt x="92" y="55"/>
                  <a:pt x="92" y="55"/>
                </a:cubicBezTo>
                <a:cubicBezTo>
                  <a:pt x="92" y="57"/>
                  <a:pt x="91" y="58"/>
                  <a:pt x="89" y="58"/>
                </a:cubicBezTo>
                <a:cubicBezTo>
                  <a:pt x="46" y="58"/>
                  <a:pt x="46" y="58"/>
                  <a:pt x="46" y="58"/>
                </a:cubicBezTo>
                <a:cubicBezTo>
                  <a:pt x="46" y="53"/>
                  <a:pt x="46" y="53"/>
                  <a:pt x="46" y="53"/>
                </a:cubicBezTo>
                <a:cubicBezTo>
                  <a:pt x="87" y="53"/>
                  <a:pt x="87" y="53"/>
                  <a:pt x="87" y="53"/>
                </a:cubicBezTo>
                <a:lnTo>
                  <a:pt x="87" y="5"/>
                </a:lnTo>
                <a:close/>
                <a:moveTo>
                  <a:pt x="46" y="5"/>
                </a:moveTo>
                <a:cubicBezTo>
                  <a:pt x="12" y="5"/>
                  <a:pt x="12" y="5"/>
                  <a:pt x="12" y="5"/>
                </a:cubicBezTo>
                <a:cubicBezTo>
                  <a:pt x="12" y="18"/>
                  <a:pt x="12" y="18"/>
                  <a:pt x="12" y="18"/>
                </a:cubicBezTo>
                <a:cubicBezTo>
                  <a:pt x="12" y="20"/>
                  <a:pt x="11" y="21"/>
                  <a:pt x="9" y="21"/>
                </a:cubicBezTo>
                <a:cubicBezTo>
                  <a:pt x="5" y="21"/>
                  <a:pt x="5" y="21"/>
                  <a:pt x="5" y="21"/>
                </a:cubicBezTo>
                <a:cubicBezTo>
                  <a:pt x="5" y="38"/>
                  <a:pt x="5" y="38"/>
                  <a:pt x="5" y="38"/>
                </a:cubicBezTo>
                <a:cubicBezTo>
                  <a:pt x="9" y="38"/>
                  <a:pt x="9" y="38"/>
                  <a:pt x="9" y="38"/>
                </a:cubicBezTo>
                <a:cubicBezTo>
                  <a:pt x="11" y="38"/>
                  <a:pt x="12" y="39"/>
                  <a:pt x="12" y="41"/>
                </a:cubicBezTo>
                <a:cubicBezTo>
                  <a:pt x="12" y="53"/>
                  <a:pt x="12" y="53"/>
                  <a:pt x="12" y="53"/>
                </a:cubicBezTo>
                <a:cubicBezTo>
                  <a:pt x="46" y="53"/>
                  <a:pt x="46" y="53"/>
                  <a:pt x="46" y="53"/>
                </a:cubicBezTo>
                <a:cubicBezTo>
                  <a:pt x="46" y="58"/>
                  <a:pt x="46" y="58"/>
                  <a:pt x="46" y="58"/>
                </a:cubicBezTo>
                <a:cubicBezTo>
                  <a:pt x="9" y="58"/>
                  <a:pt x="9" y="58"/>
                  <a:pt x="9" y="58"/>
                </a:cubicBezTo>
                <a:cubicBezTo>
                  <a:pt x="8" y="58"/>
                  <a:pt x="7" y="57"/>
                  <a:pt x="7" y="55"/>
                </a:cubicBezTo>
                <a:cubicBezTo>
                  <a:pt x="7" y="43"/>
                  <a:pt x="7" y="43"/>
                  <a:pt x="7" y="43"/>
                </a:cubicBezTo>
                <a:cubicBezTo>
                  <a:pt x="3" y="43"/>
                  <a:pt x="3" y="43"/>
                  <a:pt x="3" y="43"/>
                </a:cubicBezTo>
                <a:cubicBezTo>
                  <a:pt x="1" y="43"/>
                  <a:pt x="0" y="42"/>
                  <a:pt x="0" y="41"/>
                </a:cubicBezTo>
                <a:cubicBezTo>
                  <a:pt x="0" y="18"/>
                  <a:pt x="0" y="18"/>
                  <a:pt x="0" y="18"/>
                </a:cubicBezTo>
                <a:cubicBezTo>
                  <a:pt x="0" y="17"/>
                  <a:pt x="1" y="16"/>
                  <a:pt x="3" y="16"/>
                </a:cubicBezTo>
                <a:cubicBezTo>
                  <a:pt x="7" y="16"/>
                  <a:pt x="7" y="16"/>
                  <a:pt x="7" y="16"/>
                </a:cubicBezTo>
                <a:cubicBezTo>
                  <a:pt x="7" y="3"/>
                  <a:pt x="7" y="3"/>
                  <a:pt x="7" y="3"/>
                </a:cubicBezTo>
                <a:cubicBezTo>
                  <a:pt x="7" y="1"/>
                  <a:pt x="8" y="0"/>
                  <a:pt x="9" y="0"/>
                </a:cubicBezTo>
                <a:cubicBezTo>
                  <a:pt x="46" y="0"/>
                  <a:pt x="46" y="0"/>
                  <a:pt x="46" y="0"/>
                </a:cubicBezTo>
                <a:lnTo>
                  <a:pt x="46" y="5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lIns="91438" tIns="45719" rIns="91438" bIns="45719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spcBef>
                <a:spcPct val="0"/>
              </a:spcBef>
              <a:spcAft>
                <a:spcPct val="0"/>
              </a:spcAft>
              <a:defRPr/>
            </a:pPr>
            <a:endParaRPr lang="id-ID" sz="1400"/>
          </a:p>
        </p:txBody>
      </p:sp>
      <p:sp>
        <p:nvSpPr>
          <p:cNvPr id="616" name="Freeform 116"/>
          <p:cNvSpPr>
            <a:spLocks noEditPoints="1"/>
          </p:cNvSpPr>
          <p:nvPr>
            <p:custDataLst>
              <p:tags r:id="rId25"/>
            </p:custDataLst>
          </p:nvPr>
        </p:nvSpPr>
        <p:spPr bwMode="auto">
          <a:xfrm>
            <a:off x="2463800" y="922867"/>
            <a:ext cx="146051" cy="57151"/>
          </a:xfrm>
          <a:custGeom>
            <a:gdLst>
              <a:gd name="T0" fmla="*/ 29 w 59"/>
              <a:gd name="T1" fmla="*/ 18 h 23"/>
              <a:gd name="T2" fmla="*/ 54 w 59"/>
              <a:gd name="T3" fmla="*/ 18 h 23"/>
              <a:gd name="T4" fmla="*/ 53 w 59"/>
              <a:gd name="T5" fmla="*/ 4 h 23"/>
              <a:gd name="T6" fmla="*/ 29 w 59"/>
              <a:gd name="T7" fmla="*/ 4 h 23"/>
              <a:gd name="T8" fmla="*/ 29 w 59"/>
              <a:gd name="T9" fmla="*/ 0 h 23"/>
              <a:gd name="T10" fmla="*/ 55 w 59"/>
              <a:gd name="T11" fmla="*/ 0 h 23"/>
              <a:gd name="T12" fmla="*/ 55 w 59"/>
              <a:gd name="T13" fmla="*/ 0 h 23"/>
              <a:gd name="T14" fmla="*/ 58 w 59"/>
              <a:gd name="T15" fmla="*/ 2 h 23"/>
              <a:gd name="T16" fmla="*/ 59 w 59"/>
              <a:gd name="T17" fmla="*/ 20 h 23"/>
              <a:gd name="T18" fmla="*/ 29 w 59"/>
              <a:gd name="T19" fmla="*/ 20 h 23"/>
              <a:gd name="T20" fmla="*/ 29 w 59"/>
              <a:gd name="T21" fmla="*/ 18 h 23"/>
              <a:gd name="T22" fmla="*/ 29 w 59"/>
              <a:gd name="T23" fmla="*/ 23 h 23"/>
              <a:gd name="T24" fmla="*/ 29 w 59"/>
              <a:gd name="T25" fmla="*/ 23 h 23"/>
              <a:gd name="T26" fmla="*/ 56 w 59"/>
              <a:gd name="T27" fmla="*/ 23 h 23"/>
              <a:gd name="T28" fmla="*/ 29 w 59"/>
              <a:gd name="T29" fmla="*/ 23 h 23"/>
              <a:gd name="T30" fmla="*/ 59 w 59"/>
              <a:gd name="T31" fmla="*/ 20 h 23"/>
              <a:gd name="T32" fmla="*/ 56 w 59"/>
              <a:gd name="T33" fmla="*/ 23 h 23"/>
              <a:gd name="T34" fmla="*/ 59 w 59"/>
              <a:gd name="T35" fmla="*/ 20 h 23"/>
              <a:gd name="T36" fmla="*/ 6 w 59"/>
              <a:gd name="T37" fmla="*/ 4 h 23"/>
              <a:gd name="T38" fmla="*/ 5 w 59"/>
              <a:gd name="T39" fmla="*/ 18 h 23"/>
              <a:gd name="T40" fmla="*/ 29 w 59"/>
              <a:gd name="T41" fmla="*/ 18 h 23"/>
              <a:gd name="T42" fmla="*/ 29 w 59"/>
              <a:gd name="T43" fmla="*/ 20 h 23"/>
              <a:gd name="T44" fmla="*/ 0 w 59"/>
              <a:gd name="T45" fmla="*/ 20 h 23"/>
              <a:gd name="T46" fmla="*/ 1 w 59"/>
              <a:gd name="T47" fmla="*/ 2 h 23"/>
              <a:gd name="T48" fmla="*/ 1 w 59"/>
              <a:gd name="T49" fmla="*/ 2 h 23"/>
              <a:gd name="T50" fmla="*/ 3 w 59"/>
              <a:gd name="T51" fmla="*/ 0 h 23"/>
              <a:gd name="T52" fmla="*/ 29 w 59"/>
              <a:gd name="T53" fmla="*/ 0 h 23"/>
              <a:gd name="T54" fmla="*/ 29 w 59"/>
              <a:gd name="T55" fmla="*/ 4 h 23"/>
              <a:gd name="T56" fmla="*/ 6 w 59"/>
              <a:gd name="T57" fmla="*/ 4 h 23"/>
              <a:gd name="T58" fmla="*/ 29 w 59"/>
              <a:gd name="T59" fmla="*/ 23 h 23"/>
              <a:gd name="T60" fmla="*/ 29 w 59"/>
              <a:gd name="T61" fmla="*/ 23 h 23"/>
              <a:gd name="T62" fmla="*/ 2 w 59"/>
              <a:gd name="T63" fmla="*/ 23 h 23"/>
              <a:gd name="T64" fmla="*/ 2 w 59"/>
              <a:gd name="T65" fmla="*/ 23 h 23"/>
              <a:gd name="T66" fmla="*/ 29 w 59"/>
              <a:gd name="T67" fmla="*/ 23 h 23"/>
              <a:gd name="T68" fmla="*/ 2 w 59"/>
              <a:gd name="T69" fmla="*/ 23 h 23"/>
              <a:gd name="T70" fmla="*/ 0 w 59"/>
              <a:gd name="T71" fmla="*/ 20 h 23"/>
              <a:gd name="T72" fmla="*/ 2 w 59"/>
              <a:gd name="T73" fmla="*/ 23 h 2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</a:cxnLst>
            <a:rect l="0" t="0" r="r" b="b"/>
            <a:pathLst>
              <a:path w="59" h="23">
                <a:moveTo>
                  <a:pt x="29" y="18"/>
                </a:moveTo>
                <a:cubicBezTo>
                  <a:pt x="54" y="18"/>
                  <a:pt x="54" y="18"/>
                  <a:pt x="54" y="18"/>
                </a:cubicBezTo>
                <a:cubicBezTo>
                  <a:pt x="53" y="4"/>
                  <a:pt x="53" y="4"/>
                  <a:pt x="53" y="4"/>
                </a:cubicBezTo>
                <a:cubicBezTo>
                  <a:pt x="29" y="4"/>
                  <a:pt x="29" y="4"/>
                  <a:pt x="29" y="4"/>
                </a:cubicBezTo>
                <a:cubicBezTo>
                  <a:pt x="29" y="0"/>
                  <a:pt x="29" y="0"/>
                  <a:pt x="29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7" y="0"/>
                  <a:pt x="58" y="1"/>
                  <a:pt x="58" y="2"/>
                </a:cubicBezTo>
                <a:cubicBezTo>
                  <a:pt x="59" y="20"/>
                  <a:pt x="59" y="20"/>
                  <a:pt x="59" y="20"/>
                </a:cubicBezTo>
                <a:cubicBezTo>
                  <a:pt x="29" y="20"/>
                  <a:pt x="29" y="20"/>
                  <a:pt x="29" y="20"/>
                </a:cubicBezTo>
                <a:cubicBezTo>
                  <a:pt x="29" y="18"/>
                  <a:pt x="29" y="18"/>
                  <a:pt x="29" y="18"/>
                </a:cubicBezTo>
                <a:close/>
                <a:moveTo>
                  <a:pt x="29" y="23"/>
                </a:moveTo>
                <a:cubicBezTo>
                  <a:pt x="29" y="23"/>
                  <a:pt x="29" y="23"/>
                  <a:pt x="29" y="23"/>
                </a:cubicBezTo>
                <a:cubicBezTo>
                  <a:pt x="56" y="23"/>
                  <a:pt x="56" y="23"/>
                  <a:pt x="56" y="23"/>
                </a:cubicBezTo>
                <a:cubicBezTo>
                  <a:pt x="29" y="23"/>
                  <a:pt x="29" y="23"/>
                  <a:pt x="29" y="23"/>
                </a:cubicBezTo>
                <a:close/>
                <a:moveTo>
                  <a:pt x="59" y="20"/>
                </a:moveTo>
                <a:cubicBezTo>
                  <a:pt x="56" y="23"/>
                  <a:pt x="56" y="23"/>
                  <a:pt x="56" y="23"/>
                </a:cubicBezTo>
                <a:cubicBezTo>
                  <a:pt x="57" y="23"/>
                  <a:pt x="59" y="22"/>
                  <a:pt x="59" y="20"/>
                </a:cubicBezTo>
                <a:close/>
                <a:moveTo>
                  <a:pt x="6" y="4"/>
                </a:moveTo>
                <a:cubicBezTo>
                  <a:pt x="5" y="18"/>
                  <a:pt x="5" y="18"/>
                  <a:pt x="5" y="18"/>
                </a:cubicBezTo>
                <a:cubicBezTo>
                  <a:pt x="29" y="18"/>
                  <a:pt x="29" y="18"/>
                  <a:pt x="29" y="18"/>
                </a:cubicBezTo>
                <a:cubicBezTo>
                  <a:pt x="29" y="20"/>
                  <a:pt x="29" y="20"/>
                  <a:pt x="29" y="20"/>
                </a:cubicBezTo>
                <a:cubicBezTo>
                  <a:pt x="0" y="20"/>
                  <a:pt x="0" y="20"/>
                  <a:pt x="0" y="20"/>
                </a:cubicBezTo>
                <a:cubicBezTo>
                  <a:pt x="1" y="2"/>
                  <a:pt x="1" y="2"/>
                  <a:pt x="1" y="2"/>
                </a:cubicBezTo>
                <a:cubicBezTo>
                  <a:pt x="1" y="2"/>
                  <a:pt x="1" y="2"/>
                  <a:pt x="1" y="2"/>
                </a:cubicBezTo>
                <a:cubicBezTo>
                  <a:pt x="1" y="1"/>
                  <a:pt x="2" y="0"/>
                  <a:pt x="3" y="0"/>
                </a:cubicBezTo>
                <a:cubicBezTo>
                  <a:pt x="29" y="0"/>
                  <a:pt x="29" y="0"/>
                  <a:pt x="29" y="0"/>
                </a:cubicBezTo>
                <a:cubicBezTo>
                  <a:pt x="29" y="4"/>
                  <a:pt x="29" y="4"/>
                  <a:pt x="29" y="4"/>
                </a:cubicBezTo>
                <a:cubicBezTo>
                  <a:pt x="6" y="4"/>
                  <a:pt x="6" y="4"/>
                  <a:pt x="6" y="4"/>
                </a:cubicBezTo>
                <a:close/>
                <a:moveTo>
                  <a:pt x="29" y="23"/>
                </a:moveTo>
                <a:cubicBezTo>
                  <a:pt x="29" y="23"/>
                  <a:pt x="29" y="23"/>
                  <a:pt x="29" y="23"/>
                </a:cubicBezTo>
                <a:cubicBezTo>
                  <a:pt x="2" y="23"/>
                  <a:pt x="2" y="23"/>
                  <a:pt x="2" y="23"/>
                </a:cubicBezTo>
                <a:cubicBezTo>
                  <a:pt x="2" y="23"/>
                  <a:pt x="2" y="23"/>
                  <a:pt x="2" y="23"/>
                </a:cubicBezTo>
                <a:cubicBezTo>
                  <a:pt x="29" y="23"/>
                  <a:pt x="29" y="23"/>
                  <a:pt x="29" y="23"/>
                </a:cubicBezTo>
                <a:close/>
                <a:moveTo>
                  <a:pt x="2" y="23"/>
                </a:moveTo>
                <a:cubicBezTo>
                  <a:pt x="0" y="20"/>
                  <a:pt x="0" y="20"/>
                  <a:pt x="0" y="20"/>
                </a:cubicBezTo>
                <a:cubicBezTo>
                  <a:pt x="0" y="21"/>
                  <a:pt x="1" y="23"/>
                  <a:pt x="2" y="23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lIns="91438" tIns="45719" rIns="91438" bIns="45719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spcBef>
                <a:spcPct val="0"/>
              </a:spcBef>
              <a:spcAft>
                <a:spcPct val="0"/>
              </a:spcAft>
              <a:defRPr/>
            </a:pPr>
            <a:endParaRPr lang="id-ID" sz="1400"/>
          </a:p>
        </p:txBody>
      </p:sp>
      <p:sp>
        <p:nvSpPr>
          <p:cNvPr id="617" name="Freeform 130"/>
          <p:cNvSpPr>
            <a:spLocks noEditPoints="1"/>
          </p:cNvSpPr>
          <p:nvPr>
            <p:custDataLst>
              <p:tags r:id="rId26"/>
            </p:custDataLst>
          </p:nvPr>
        </p:nvSpPr>
        <p:spPr bwMode="auto">
          <a:xfrm>
            <a:off x="2652184" y="177801"/>
            <a:ext cx="67733" cy="387351"/>
          </a:xfrm>
          <a:custGeom>
            <a:gdLst>
              <a:gd name="T0" fmla="*/ 23 w 28"/>
              <a:gd name="T1" fmla="*/ 5 h 157"/>
              <a:gd name="T2" fmla="*/ 14 w 28"/>
              <a:gd name="T3" fmla="*/ 5 h 157"/>
              <a:gd name="T4" fmla="*/ 14 w 28"/>
              <a:gd name="T5" fmla="*/ 0 h 157"/>
              <a:gd name="T6" fmla="*/ 25 w 28"/>
              <a:gd name="T7" fmla="*/ 0 h 157"/>
              <a:gd name="T8" fmla="*/ 28 w 28"/>
              <a:gd name="T9" fmla="*/ 3 h 157"/>
              <a:gd name="T10" fmla="*/ 28 w 28"/>
              <a:gd name="T11" fmla="*/ 154 h 157"/>
              <a:gd name="T12" fmla="*/ 25 w 28"/>
              <a:gd name="T13" fmla="*/ 157 h 157"/>
              <a:gd name="T14" fmla="*/ 14 w 28"/>
              <a:gd name="T15" fmla="*/ 157 h 157"/>
              <a:gd name="T16" fmla="*/ 14 w 28"/>
              <a:gd name="T17" fmla="*/ 152 h 157"/>
              <a:gd name="T18" fmla="*/ 23 w 28"/>
              <a:gd name="T19" fmla="*/ 152 h 157"/>
              <a:gd name="T20" fmla="*/ 23 w 28"/>
              <a:gd name="T21" fmla="*/ 5 h 157"/>
              <a:gd name="T22" fmla="*/ 14 w 28"/>
              <a:gd name="T23" fmla="*/ 5 h 157"/>
              <a:gd name="T24" fmla="*/ 5 w 28"/>
              <a:gd name="T25" fmla="*/ 5 h 157"/>
              <a:gd name="T26" fmla="*/ 5 w 28"/>
              <a:gd name="T27" fmla="*/ 152 h 157"/>
              <a:gd name="T28" fmla="*/ 14 w 28"/>
              <a:gd name="T29" fmla="*/ 152 h 157"/>
              <a:gd name="T30" fmla="*/ 14 w 28"/>
              <a:gd name="T31" fmla="*/ 157 h 157"/>
              <a:gd name="T32" fmla="*/ 3 w 28"/>
              <a:gd name="T33" fmla="*/ 157 h 157"/>
              <a:gd name="T34" fmla="*/ 0 w 28"/>
              <a:gd name="T35" fmla="*/ 154 h 157"/>
              <a:gd name="T36" fmla="*/ 0 w 28"/>
              <a:gd name="T37" fmla="*/ 3 h 157"/>
              <a:gd name="T38" fmla="*/ 3 w 28"/>
              <a:gd name="T39" fmla="*/ 0 h 157"/>
              <a:gd name="T40" fmla="*/ 14 w 28"/>
              <a:gd name="T41" fmla="*/ 0 h 157"/>
              <a:gd name="T42" fmla="*/ 14 w 28"/>
              <a:gd name="T43" fmla="*/ 5 h 15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</a:cxnLst>
            <a:rect l="0" t="0" r="r" b="b"/>
            <a:pathLst>
              <a:path w="28" h="157">
                <a:moveTo>
                  <a:pt x="23" y="5"/>
                </a:moveTo>
                <a:cubicBezTo>
                  <a:pt x="14" y="5"/>
                  <a:pt x="14" y="5"/>
                  <a:pt x="14" y="5"/>
                </a:cubicBezTo>
                <a:cubicBezTo>
                  <a:pt x="14" y="0"/>
                  <a:pt x="14" y="0"/>
                  <a:pt x="14" y="0"/>
                </a:cubicBezTo>
                <a:cubicBezTo>
                  <a:pt x="25" y="0"/>
                  <a:pt x="25" y="0"/>
                  <a:pt x="25" y="0"/>
                </a:cubicBezTo>
                <a:cubicBezTo>
                  <a:pt x="27" y="0"/>
                  <a:pt x="28" y="1"/>
                  <a:pt x="28" y="3"/>
                </a:cubicBezTo>
                <a:cubicBezTo>
                  <a:pt x="28" y="154"/>
                  <a:pt x="28" y="154"/>
                  <a:pt x="28" y="154"/>
                </a:cubicBezTo>
                <a:cubicBezTo>
                  <a:pt x="28" y="156"/>
                  <a:pt x="27" y="157"/>
                  <a:pt x="25" y="157"/>
                </a:cubicBezTo>
                <a:cubicBezTo>
                  <a:pt x="14" y="157"/>
                  <a:pt x="14" y="157"/>
                  <a:pt x="14" y="157"/>
                </a:cubicBezTo>
                <a:cubicBezTo>
                  <a:pt x="14" y="152"/>
                  <a:pt x="14" y="152"/>
                  <a:pt x="14" y="152"/>
                </a:cubicBezTo>
                <a:cubicBezTo>
                  <a:pt x="23" y="152"/>
                  <a:pt x="23" y="152"/>
                  <a:pt x="23" y="152"/>
                </a:cubicBezTo>
                <a:lnTo>
                  <a:pt x="23" y="5"/>
                </a:lnTo>
                <a:close/>
                <a:moveTo>
                  <a:pt x="14" y="5"/>
                </a:moveTo>
                <a:cubicBezTo>
                  <a:pt x="5" y="5"/>
                  <a:pt x="5" y="5"/>
                  <a:pt x="5" y="5"/>
                </a:cubicBezTo>
                <a:cubicBezTo>
                  <a:pt x="5" y="152"/>
                  <a:pt x="5" y="152"/>
                  <a:pt x="5" y="152"/>
                </a:cubicBezTo>
                <a:cubicBezTo>
                  <a:pt x="14" y="152"/>
                  <a:pt x="14" y="152"/>
                  <a:pt x="14" y="152"/>
                </a:cubicBezTo>
                <a:cubicBezTo>
                  <a:pt x="14" y="157"/>
                  <a:pt x="14" y="157"/>
                  <a:pt x="14" y="157"/>
                </a:cubicBezTo>
                <a:cubicBezTo>
                  <a:pt x="3" y="157"/>
                  <a:pt x="3" y="157"/>
                  <a:pt x="3" y="157"/>
                </a:cubicBezTo>
                <a:cubicBezTo>
                  <a:pt x="1" y="157"/>
                  <a:pt x="0" y="156"/>
                  <a:pt x="0" y="154"/>
                </a:cubicBezTo>
                <a:cubicBezTo>
                  <a:pt x="0" y="3"/>
                  <a:pt x="0" y="3"/>
                  <a:pt x="0" y="3"/>
                </a:cubicBezTo>
                <a:cubicBezTo>
                  <a:pt x="0" y="1"/>
                  <a:pt x="1" y="0"/>
                  <a:pt x="3" y="0"/>
                </a:cubicBezTo>
                <a:cubicBezTo>
                  <a:pt x="14" y="0"/>
                  <a:pt x="14" y="0"/>
                  <a:pt x="14" y="0"/>
                </a:cubicBezTo>
                <a:lnTo>
                  <a:pt x="14" y="5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lIns="91438" tIns="45719" rIns="91438" bIns="45719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spcBef>
                <a:spcPct val="0"/>
              </a:spcBef>
              <a:spcAft>
                <a:spcPct val="0"/>
              </a:spcAft>
              <a:defRPr/>
            </a:pPr>
            <a:endParaRPr lang="id-ID" sz="1400"/>
          </a:p>
        </p:txBody>
      </p:sp>
      <p:sp>
        <p:nvSpPr>
          <p:cNvPr id="618" name="Freeform 131"/>
          <p:cNvSpPr>
            <a:spLocks noEditPoints="1"/>
          </p:cNvSpPr>
          <p:nvPr>
            <p:custDataLst>
              <p:tags r:id="rId27"/>
            </p:custDataLst>
          </p:nvPr>
        </p:nvSpPr>
        <p:spPr bwMode="auto">
          <a:xfrm>
            <a:off x="2569634" y="383118"/>
            <a:ext cx="67733" cy="182033"/>
          </a:xfrm>
          <a:custGeom>
            <a:gdLst>
              <a:gd name="T0" fmla="*/ 23 w 27"/>
              <a:gd name="T1" fmla="*/ 5 h 74"/>
              <a:gd name="T2" fmla="*/ 14 w 27"/>
              <a:gd name="T3" fmla="*/ 5 h 74"/>
              <a:gd name="T4" fmla="*/ 14 w 27"/>
              <a:gd name="T5" fmla="*/ 0 h 74"/>
              <a:gd name="T6" fmla="*/ 25 w 27"/>
              <a:gd name="T7" fmla="*/ 0 h 74"/>
              <a:gd name="T8" fmla="*/ 27 w 27"/>
              <a:gd name="T9" fmla="*/ 3 h 74"/>
              <a:gd name="T10" fmla="*/ 27 w 27"/>
              <a:gd name="T11" fmla="*/ 71 h 74"/>
              <a:gd name="T12" fmla="*/ 25 w 27"/>
              <a:gd name="T13" fmla="*/ 74 h 74"/>
              <a:gd name="T14" fmla="*/ 14 w 27"/>
              <a:gd name="T15" fmla="*/ 74 h 74"/>
              <a:gd name="T16" fmla="*/ 14 w 27"/>
              <a:gd name="T17" fmla="*/ 69 h 74"/>
              <a:gd name="T18" fmla="*/ 23 w 27"/>
              <a:gd name="T19" fmla="*/ 69 h 74"/>
              <a:gd name="T20" fmla="*/ 23 w 27"/>
              <a:gd name="T21" fmla="*/ 5 h 74"/>
              <a:gd name="T22" fmla="*/ 14 w 27"/>
              <a:gd name="T23" fmla="*/ 5 h 74"/>
              <a:gd name="T24" fmla="*/ 5 w 27"/>
              <a:gd name="T25" fmla="*/ 5 h 74"/>
              <a:gd name="T26" fmla="*/ 5 w 27"/>
              <a:gd name="T27" fmla="*/ 69 h 74"/>
              <a:gd name="T28" fmla="*/ 14 w 27"/>
              <a:gd name="T29" fmla="*/ 69 h 74"/>
              <a:gd name="T30" fmla="*/ 14 w 27"/>
              <a:gd name="T31" fmla="*/ 74 h 74"/>
              <a:gd name="T32" fmla="*/ 2 w 27"/>
              <a:gd name="T33" fmla="*/ 74 h 74"/>
              <a:gd name="T34" fmla="*/ 0 w 27"/>
              <a:gd name="T35" fmla="*/ 71 h 74"/>
              <a:gd name="T36" fmla="*/ 0 w 27"/>
              <a:gd name="T37" fmla="*/ 3 h 74"/>
              <a:gd name="T38" fmla="*/ 2 w 27"/>
              <a:gd name="T39" fmla="*/ 0 h 74"/>
              <a:gd name="T40" fmla="*/ 14 w 27"/>
              <a:gd name="T41" fmla="*/ 0 h 74"/>
              <a:gd name="T42" fmla="*/ 14 w 27"/>
              <a:gd name="T43" fmla="*/ 5 h 7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</a:cxnLst>
            <a:rect l="0" t="0" r="r" b="b"/>
            <a:pathLst>
              <a:path w="27" h="74">
                <a:moveTo>
                  <a:pt x="23" y="5"/>
                </a:moveTo>
                <a:cubicBezTo>
                  <a:pt x="14" y="5"/>
                  <a:pt x="14" y="5"/>
                  <a:pt x="14" y="5"/>
                </a:cubicBezTo>
                <a:cubicBezTo>
                  <a:pt x="14" y="0"/>
                  <a:pt x="14" y="0"/>
                  <a:pt x="14" y="0"/>
                </a:cubicBezTo>
                <a:cubicBezTo>
                  <a:pt x="25" y="0"/>
                  <a:pt x="25" y="0"/>
                  <a:pt x="25" y="0"/>
                </a:cubicBezTo>
                <a:cubicBezTo>
                  <a:pt x="26" y="0"/>
                  <a:pt x="27" y="1"/>
                  <a:pt x="27" y="3"/>
                </a:cubicBezTo>
                <a:cubicBezTo>
                  <a:pt x="27" y="71"/>
                  <a:pt x="27" y="71"/>
                  <a:pt x="27" y="71"/>
                </a:cubicBezTo>
                <a:cubicBezTo>
                  <a:pt x="27" y="73"/>
                  <a:pt x="26" y="74"/>
                  <a:pt x="25" y="74"/>
                </a:cubicBezTo>
                <a:cubicBezTo>
                  <a:pt x="14" y="74"/>
                  <a:pt x="14" y="74"/>
                  <a:pt x="14" y="74"/>
                </a:cubicBezTo>
                <a:cubicBezTo>
                  <a:pt x="14" y="69"/>
                  <a:pt x="14" y="69"/>
                  <a:pt x="14" y="69"/>
                </a:cubicBezTo>
                <a:cubicBezTo>
                  <a:pt x="23" y="69"/>
                  <a:pt x="23" y="69"/>
                  <a:pt x="23" y="69"/>
                </a:cubicBezTo>
                <a:lnTo>
                  <a:pt x="23" y="5"/>
                </a:lnTo>
                <a:close/>
                <a:moveTo>
                  <a:pt x="14" y="5"/>
                </a:moveTo>
                <a:cubicBezTo>
                  <a:pt x="5" y="5"/>
                  <a:pt x="5" y="5"/>
                  <a:pt x="5" y="5"/>
                </a:cubicBezTo>
                <a:cubicBezTo>
                  <a:pt x="5" y="69"/>
                  <a:pt x="5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4" y="74"/>
                  <a:pt x="14" y="74"/>
                  <a:pt x="14" y="74"/>
                </a:cubicBezTo>
                <a:cubicBezTo>
                  <a:pt x="2" y="74"/>
                  <a:pt x="2" y="74"/>
                  <a:pt x="2" y="74"/>
                </a:cubicBezTo>
                <a:cubicBezTo>
                  <a:pt x="1" y="74"/>
                  <a:pt x="0" y="73"/>
                  <a:pt x="0" y="71"/>
                </a:cubicBezTo>
                <a:cubicBezTo>
                  <a:pt x="0" y="3"/>
                  <a:pt x="0" y="3"/>
                  <a:pt x="0" y="3"/>
                </a:cubicBezTo>
                <a:cubicBezTo>
                  <a:pt x="0" y="1"/>
                  <a:pt x="1" y="0"/>
                  <a:pt x="2" y="0"/>
                </a:cubicBezTo>
                <a:cubicBezTo>
                  <a:pt x="14" y="0"/>
                  <a:pt x="14" y="0"/>
                  <a:pt x="14" y="0"/>
                </a:cubicBezTo>
                <a:lnTo>
                  <a:pt x="14" y="5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lIns="91438" tIns="45719" rIns="91438" bIns="45719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spcBef>
                <a:spcPct val="0"/>
              </a:spcBef>
              <a:spcAft>
                <a:spcPct val="0"/>
              </a:spcAft>
              <a:defRPr/>
            </a:pPr>
            <a:endParaRPr lang="id-ID" sz="1400"/>
          </a:p>
        </p:txBody>
      </p:sp>
      <p:sp>
        <p:nvSpPr>
          <p:cNvPr id="619" name="Freeform 150"/>
          <p:cNvSpPr>
            <a:spLocks noEditPoints="1"/>
          </p:cNvSpPr>
          <p:nvPr>
            <p:custDataLst>
              <p:tags r:id="rId28"/>
            </p:custDataLst>
          </p:nvPr>
        </p:nvSpPr>
        <p:spPr bwMode="auto">
          <a:xfrm>
            <a:off x="1274234" y="3132667"/>
            <a:ext cx="357717" cy="95251"/>
          </a:xfrm>
          <a:custGeom>
            <a:gdLst>
              <a:gd name="T0" fmla="*/ 130 w 145"/>
              <a:gd name="T1" fmla="*/ 25 h 38"/>
              <a:gd name="T2" fmla="*/ 73 w 145"/>
              <a:gd name="T3" fmla="*/ 25 h 38"/>
              <a:gd name="T4" fmla="*/ 73 w 145"/>
              <a:gd name="T5" fmla="*/ 20 h 38"/>
              <a:gd name="T6" fmla="*/ 128 w 145"/>
              <a:gd name="T7" fmla="*/ 20 h 38"/>
              <a:gd name="T8" fmla="*/ 128 w 145"/>
              <a:gd name="T9" fmla="*/ 2 h 38"/>
              <a:gd name="T10" fmla="*/ 130 w 145"/>
              <a:gd name="T11" fmla="*/ 0 h 38"/>
              <a:gd name="T12" fmla="*/ 143 w 145"/>
              <a:gd name="T13" fmla="*/ 0 h 38"/>
              <a:gd name="T14" fmla="*/ 145 w 145"/>
              <a:gd name="T15" fmla="*/ 2 h 38"/>
              <a:gd name="T16" fmla="*/ 145 w 145"/>
              <a:gd name="T17" fmla="*/ 36 h 38"/>
              <a:gd name="T18" fmla="*/ 143 w 145"/>
              <a:gd name="T19" fmla="*/ 38 h 38"/>
              <a:gd name="T20" fmla="*/ 73 w 145"/>
              <a:gd name="T21" fmla="*/ 38 h 38"/>
              <a:gd name="T22" fmla="*/ 73 w 145"/>
              <a:gd name="T23" fmla="*/ 33 h 38"/>
              <a:gd name="T24" fmla="*/ 141 w 145"/>
              <a:gd name="T25" fmla="*/ 33 h 38"/>
              <a:gd name="T26" fmla="*/ 141 w 145"/>
              <a:gd name="T27" fmla="*/ 4 h 38"/>
              <a:gd name="T28" fmla="*/ 132 w 145"/>
              <a:gd name="T29" fmla="*/ 4 h 38"/>
              <a:gd name="T30" fmla="*/ 132 w 145"/>
              <a:gd name="T31" fmla="*/ 23 h 38"/>
              <a:gd name="T32" fmla="*/ 130 w 145"/>
              <a:gd name="T33" fmla="*/ 25 h 38"/>
              <a:gd name="T34" fmla="*/ 73 w 145"/>
              <a:gd name="T35" fmla="*/ 25 h 38"/>
              <a:gd name="T36" fmla="*/ 15 w 145"/>
              <a:gd name="T37" fmla="*/ 25 h 38"/>
              <a:gd name="T38" fmla="*/ 13 w 145"/>
              <a:gd name="T39" fmla="*/ 23 h 38"/>
              <a:gd name="T40" fmla="*/ 13 w 145"/>
              <a:gd name="T41" fmla="*/ 5 h 38"/>
              <a:gd name="T42" fmla="*/ 4 w 145"/>
              <a:gd name="T43" fmla="*/ 5 h 38"/>
              <a:gd name="T44" fmla="*/ 4 w 145"/>
              <a:gd name="T45" fmla="*/ 33 h 38"/>
              <a:gd name="T46" fmla="*/ 73 w 145"/>
              <a:gd name="T47" fmla="*/ 33 h 38"/>
              <a:gd name="T48" fmla="*/ 73 w 145"/>
              <a:gd name="T49" fmla="*/ 38 h 38"/>
              <a:gd name="T50" fmla="*/ 2 w 145"/>
              <a:gd name="T51" fmla="*/ 38 h 38"/>
              <a:gd name="T52" fmla="*/ 0 w 145"/>
              <a:gd name="T53" fmla="*/ 36 h 38"/>
              <a:gd name="T54" fmla="*/ 0 w 145"/>
              <a:gd name="T55" fmla="*/ 2 h 38"/>
              <a:gd name="T56" fmla="*/ 2 w 145"/>
              <a:gd name="T57" fmla="*/ 0 h 38"/>
              <a:gd name="T58" fmla="*/ 15 w 145"/>
              <a:gd name="T59" fmla="*/ 0 h 38"/>
              <a:gd name="T60" fmla="*/ 17 w 145"/>
              <a:gd name="T61" fmla="*/ 2 h 38"/>
              <a:gd name="T62" fmla="*/ 17 w 145"/>
              <a:gd name="T63" fmla="*/ 20 h 38"/>
              <a:gd name="T64" fmla="*/ 73 w 145"/>
              <a:gd name="T65" fmla="*/ 20 h 38"/>
              <a:gd name="T66" fmla="*/ 73 w 145"/>
              <a:gd name="T67" fmla="*/ 25 h 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</a:cxnLst>
            <a:rect l="0" t="0" r="r" b="b"/>
            <a:pathLst>
              <a:path w="145" h="38">
                <a:moveTo>
                  <a:pt x="130" y="25"/>
                </a:moveTo>
                <a:cubicBezTo>
                  <a:pt x="73" y="25"/>
                  <a:pt x="73" y="25"/>
                  <a:pt x="73" y="25"/>
                </a:cubicBezTo>
                <a:cubicBezTo>
                  <a:pt x="73" y="20"/>
                  <a:pt x="73" y="20"/>
                  <a:pt x="73" y="20"/>
                </a:cubicBezTo>
                <a:cubicBezTo>
                  <a:pt x="128" y="20"/>
                  <a:pt x="128" y="20"/>
                  <a:pt x="128" y="20"/>
                </a:cubicBezTo>
                <a:cubicBezTo>
                  <a:pt x="128" y="2"/>
                  <a:pt x="128" y="2"/>
                  <a:pt x="128" y="2"/>
                </a:cubicBezTo>
                <a:cubicBezTo>
                  <a:pt x="128" y="1"/>
                  <a:pt x="129" y="0"/>
                  <a:pt x="130" y="0"/>
                </a:cubicBezTo>
                <a:cubicBezTo>
                  <a:pt x="143" y="0"/>
                  <a:pt x="143" y="0"/>
                  <a:pt x="143" y="0"/>
                </a:cubicBezTo>
                <a:cubicBezTo>
                  <a:pt x="144" y="0"/>
                  <a:pt x="145" y="1"/>
                  <a:pt x="145" y="2"/>
                </a:cubicBezTo>
                <a:cubicBezTo>
                  <a:pt x="145" y="36"/>
                  <a:pt x="145" y="36"/>
                  <a:pt x="145" y="36"/>
                </a:cubicBezTo>
                <a:cubicBezTo>
                  <a:pt x="145" y="37"/>
                  <a:pt x="144" y="38"/>
                  <a:pt x="143" y="38"/>
                </a:cubicBezTo>
                <a:cubicBezTo>
                  <a:pt x="73" y="38"/>
                  <a:pt x="73" y="38"/>
                  <a:pt x="73" y="38"/>
                </a:cubicBezTo>
                <a:cubicBezTo>
                  <a:pt x="73" y="33"/>
                  <a:pt x="73" y="33"/>
                  <a:pt x="73" y="33"/>
                </a:cubicBezTo>
                <a:cubicBezTo>
                  <a:pt x="141" y="33"/>
                  <a:pt x="141" y="33"/>
                  <a:pt x="141" y="33"/>
                </a:cubicBezTo>
                <a:cubicBezTo>
                  <a:pt x="141" y="4"/>
                  <a:pt x="141" y="4"/>
                  <a:pt x="141" y="4"/>
                </a:cubicBezTo>
                <a:cubicBezTo>
                  <a:pt x="132" y="4"/>
                  <a:pt x="132" y="4"/>
                  <a:pt x="132" y="4"/>
                </a:cubicBezTo>
                <a:cubicBezTo>
                  <a:pt x="132" y="23"/>
                  <a:pt x="132" y="23"/>
                  <a:pt x="132" y="23"/>
                </a:cubicBezTo>
                <a:cubicBezTo>
                  <a:pt x="132" y="24"/>
                  <a:pt x="131" y="25"/>
                  <a:pt x="130" y="25"/>
                </a:cubicBezTo>
                <a:close/>
                <a:moveTo>
                  <a:pt x="73" y="25"/>
                </a:moveTo>
                <a:cubicBezTo>
                  <a:pt x="15" y="25"/>
                  <a:pt x="15" y="25"/>
                  <a:pt x="15" y="25"/>
                </a:cubicBezTo>
                <a:cubicBezTo>
                  <a:pt x="14" y="25"/>
                  <a:pt x="13" y="24"/>
                  <a:pt x="13" y="23"/>
                </a:cubicBezTo>
                <a:cubicBezTo>
                  <a:pt x="13" y="5"/>
                  <a:pt x="13" y="5"/>
                  <a:pt x="13" y="5"/>
                </a:cubicBezTo>
                <a:cubicBezTo>
                  <a:pt x="4" y="5"/>
                  <a:pt x="4" y="5"/>
                  <a:pt x="4" y="5"/>
                </a:cubicBezTo>
                <a:cubicBezTo>
                  <a:pt x="4" y="33"/>
                  <a:pt x="4" y="33"/>
                  <a:pt x="4" y="33"/>
                </a:cubicBezTo>
                <a:cubicBezTo>
                  <a:pt x="73" y="33"/>
                  <a:pt x="73" y="33"/>
                  <a:pt x="73" y="33"/>
                </a:cubicBezTo>
                <a:cubicBezTo>
                  <a:pt x="73" y="38"/>
                  <a:pt x="73" y="38"/>
                  <a:pt x="73" y="38"/>
                </a:cubicBezTo>
                <a:cubicBezTo>
                  <a:pt x="2" y="38"/>
                  <a:pt x="2" y="38"/>
                  <a:pt x="2" y="38"/>
                </a:cubicBezTo>
                <a:cubicBezTo>
                  <a:pt x="1" y="38"/>
                  <a:pt x="0" y="37"/>
                  <a:pt x="0" y="36"/>
                </a:cubicBezTo>
                <a:cubicBezTo>
                  <a:pt x="0" y="2"/>
                  <a:pt x="0" y="2"/>
                  <a:pt x="0" y="2"/>
                </a:cubicBezTo>
                <a:cubicBezTo>
                  <a:pt x="0" y="1"/>
                  <a:pt x="1" y="0"/>
                  <a:pt x="2" y="0"/>
                </a:cubicBezTo>
                <a:cubicBezTo>
                  <a:pt x="15" y="0"/>
                  <a:pt x="15" y="0"/>
                  <a:pt x="15" y="0"/>
                </a:cubicBezTo>
                <a:cubicBezTo>
                  <a:pt x="16" y="0"/>
                  <a:pt x="17" y="1"/>
                  <a:pt x="17" y="2"/>
                </a:cubicBezTo>
                <a:cubicBezTo>
                  <a:pt x="17" y="20"/>
                  <a:pt x="17" y="20"/>
                  <a:pt x="17" y="20"/>
                </a:cubicBezTo>
                <a:cubicBezTo>
                  <a:pt x="73" y="20"/>
                  <a:pt x="73" y="20"/>
                  <a:pt x="73" y="20"/>
                </a:cubicBezTo>
                <a:lnTo>
                  <a:pt x="73" y="25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lIns="91438" tIns="45719" rIns="91438" bIns="45719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spcBef>
                <a:spcPct val="0"/>
              </a:spcBef>
              <a:spcAft>
                <a:spcPct val="0"/>
              </a:spcAft>
              <a:defRPr/>
            </a:pPr>
            <a:endParaRPr lang="id-ID" sz="1400"/>
          </a:p>
        </p:txBody>
      </p:sp>
      <p:sp>
        <p:nvSpPr>
          <p:cNvPr id="620" name="Freeform 151"/>
          <p:cNvSpPr>
            <a:spLocks noEditPoints="1"/>
          </p:cNvSpPr>
          <p:nvPr>
            <p:custDataLst>
              <p:tags r:id="rId29"/>
            </p:custDataLst>
          </p:nvPr>
        </p:nvSpPr>
        <p:spPr bwMode="auto">
          <a:xfrm>
            <a:off x="1320801" y="2887134"/>
            <a:ext cx="268817" cy="285751"/>
          </a:xfrm>
          <a:custGeom>
            <a:gdLst>
              <a:gd name="T0" fmla="*/ 55 w 109"/>
              <a:gd name="T1" fmla="*/ 111 h 116"/>
              <a:gd name="T2" fmla="*/ 86 w 109"/>
              <a:gd name="T3" fmla="*/ 111 h 116"/>
              <a:gd name="T4" fmla="*/ 86 w 109"/>
              <a:gd name="T5" fmla="*/ 67 h 116"/>
              <a:gd name="T6" fmla="*/ 89 w 109"/>
              <a:gd name="T7" fmla="*/ 64 h 116"/>
              <a:gd name="T8" fmla="*/ 102 w 109"/>
              <a:gd name="T9" fmla="*/ 64 h 116"/>
              <a:gd name="T10" fmla="*/ 55 w 109"/>
              <a:gd name="T11" fmla="*/ 6 h 116"/>
              <a:gd name="T12" fmla="*/ 55 w 109"/>
              <a:gd name="T13" fmla="*/ 6 h 116"/>
              <a:gd name="T14" fmla="*/ 55 w 109"/>
              <a:gd name="T15" fmla="*/ 0 h 116"/>
              <a:gd name="T16" fmla="*/ 57 w 109"/>
              <a:gd name="T17" fmla="*/ 1 h 116"/>
              <a:gd name="T18" fmla="*/ 109 w 109"/>
              <a:gd name="T19" fmla="*/ 65 h 116"/>
              <a:gd name="T20" fmla="*/ 109 w 109"/>
              <a:gd name="T21" fmla="*/ 67 h 116"/>
              <a:gd name="T22" fmla="*/ 107 w 109"/>
              <a:gd name="T23" fmla="*/ 69 h 116"/>
              <a:gd name="T24" fmla="*/ 91 w 109"/>
              <a:gd name="T25" fmla="*/ 69 h 116"/>
              <a:gd name="T26" fmla="*/ 91 w 109"/>
              <a:gd name="T27" fmla="*/ 113 h 116"/>
              <a:gd name="T28" fmla="*/ 89 w 109"/>
              <a:gd name="T29" fmla="*/ 116 h 116"/>
              <a:gd name="T30" fmla="*/ 55 w 109"/>
              <a:gd name="T31" fmla="*/ 116 h 116"/>
              <a:gd name="T32" fmla="*/ 55 w 109"/>
              <a:gd name="T33" fmla="*/ 111 h 116"/>
              <a:gd name="T34" fmla="*/ 23 w 109"/>
              <a:gd name="T35" fmla="*/ 67 h 116"/>
              <a:gd name="T36" fmla="*/ 23 w 109"/>
              <a:gd name="T37" fmla="*/ 111 h 116"/>
              <a:gd name="T38" fmla="*/ 55 w 109"/>
              <a:gd name="T39" fmla="*/ 111 h 116"/>
              <a:gd name="T40" fmla="*/ 55 w 109"/>
              <a:gd name="T41" fmla="*/ 116 h 116"/>
              <a:gd name="T42" fmla="*/ 21 w 109"/>
              <a:gd name="T43" fmla="*/ 116 h 116"/>
              <a:gd name="T44" fmla="*/ 19 w 109"/>
              <a:gd name="T45" fmla="*/ 113 h 116"/>
              <a:gd name="T46" fmla="*/ 19 w 109"/>
              <a:gd name="T47" fmla="*/ 69 h 116"/>
              <a:gd name="T48" fmla="*/ 3 w 109"/>
              <a:gd name="T49" fmla="*/ 69 h 116"/>
              <a:gd name="T50" fmla="*/ 3 w 109"/>
              <a:gd name="T51" fmla="*/ 69 h 116"/>
              <a:gd name="T52" fmla="*/ 1 w 109"/>
              <a:gd name="T53" fmla="*/ 69 h 116"/>
              <a:gd name="T54" fmla="*/ 1 w 109"/>
              <a:gd name="T55" fmla="*/ 65 h 116"/>
              <a:gd name="T56" fmla="*/ 53 w 109"/>
              <a:gd name="T57" fmla="*/ 1 h 116"/>
              <a:gd name="T58" fmla="*/ 53 w 109"/>
              <a:gd name="T59" fmla="*/ 0 h 116"/>
              <a:gd name="T60" fmla="*/ 55 w 109"/>
              <a:gd name="T61" fmla="*/ 0 h 116"/>
              <a:gd name="T62" fmla="*/ 55 w 109"/>
              <a:gd name="T63" fmla="*/ 6 h 116"/>
              <a:gd name="T64" fmla="*/ 8 w 109"/>
              <a:gd name="T65" fmla="*/ 64 h 116"/>
              <a:gd name="T66" fmla="*/ 21 w 109"/>
              <a:gd name="T67" fmla="*/ 64 h 116"/>
              <a:gd name="T68" fmla="*/ 23 w 109"/>
              <a:gd name="T69" fmla="*/ 67 h 1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</a:cxnLst>
            <a:rect l="0" t="0" r="r" b="b"/>
            <a:pathLst>
              <a:path w="109" h="115">
                <a:moveTo>
                  <a:pt x="55" y="111"/>
                </a:moveTo>
                <a:cubicBezTo>
                  <a:pt x="86" y="111"/>
                  <a:pt x="86" y="111"/>
                  <a:pt x="86" y="111"/>
                </a:cubicBezTo>
                <a:cubicBezTo>
                  <a:pt x="86" y="67"/>
                  <a:pt x="86" y="67"/>
                  <a:pt x="86" y="67"/>
                </a:cubicBezTo>
                <a:cubicBezTo>
                  <a:pt x="86" y="65"/>
                  <a:pt x="88" y="64"/>
                  <a:pt x="89" y="64"/>
                </a:cubicBezTo>
                <a:cubicBezTo>
                  <a:pt x="102" y="64"/>
                  <a:pt x="102" y="64"/>
                  <a:pt x="102" y="64"/>
                </a:cubicBezTo>
                <a:cubicBezTo>
                  <a:pt x="55" y="6"/>
                  <a:pt x="55" y="6"/>
                  <a:pt x="55" y="6"/>
                </a:cubicBezTo>
                <a:cubicBezTo>
                  <a:pt x="55" y="6"/>
                  <a:pt x="55" y="6"/>
                  <a:pt x="55" y="6"/>
                </a:cubicBezTo>
                <a:cubicBezTo>
                  <a:pt x="55" y="0"/>
                  <a:pt x="55" y="0"/>
                  <a:pt x="55" y="0"/>
                </a:cubicBezTo>
                <a:cubicBezTo>
                  <a:pt x="56" y="0"/>
                  <a:pt x="56" y="0"/>
                  <a:pt x="57" y="1"/>
                </a:cubicBezTo>
                <a:cubicBezTo>
                  <a:pt x="109" y="65"/>
                  <a:pt x="109" y="65"/>
                  <a:pt x="109" y="65"/>
                </a:cubicBezTo>
                <a:cubicBezTo>
                  <a:pt x="109" y="65"/>
                  <a:pt x="109" y="66"/>
                  <a:pt x="109" y="67"/>
                </a:cubicBezTo>
                <a:cubicBezTo>
                  <a:pt x="109" y="68"/>
                  <a:pt x="108" y="69"/>
                  <a:pt x="107" y="69"/>
                </a:cubicBezTo>
                <a:cubicBezTo>
                  <a:pt x="91" y="69"/>
                  <a:pt x="91" y="69"/>
                  <a:pt x="91" y="69"/>
                </a:cubicBezTo>
                <a:cubicBezTo>
                  <a:pt x="91" y="113"/>
                  <a:pt x="91" y="113"/>
                  <a:pt x="91" y="113"/>
                </a:cubicBezTo>
                <a:cubicBezTo>
                  <a:pt x="91" y="115"/>
                  <a:pt x="90" y="116"/>
                  <a:pt x="89" y="116"/>
                </a:cubicBezTo>
                <a:cubicBezTo>
                  <a:pt x="55" y="116"/>
                  <a:pt x="55" y="116"/>
                  <a:pt x="55" y="116"/>
                </a:cubicBezTo>
                <a:lnTo>
                  <a:pt x="55" y="111"/>
                </a:lnTo>
                <a:close/>
                <a:moveTo>
                  <a:pt x="23" y="67"/>
                </a:moveTo>
                <a:cubicBezTo>
                  <a:pt x="23" y="111"/>
                  <a:pt x="23" y="111"/>
                  <a:pt x="23" y="111"/>
                </a:cubicBezTo>
                <a:cubicBezTo>
                  <a:pt x="55" y="111"/>
                  <a:pt x="55" y="111"/>
                  <a:pt x="55" y="111"/>
                </a:cubicBezTo>
                <a:cubicBezTo>
                  <a:pt x="55" y="116"/>
                  <a:pt x="55" y="116"/>
                  <a:pt x="55" y="116"/>
                </a:cubicBezTo>
                <a:cubicBezTo>
                  <a:pt x="21" y="116"/>
                  <a:pt x="21" y="116"/>
                  <a:pt x="21" y="116"/>
                </a:cubicBezTo>
                <a:cubicBezTo>
                  <a:pt x="20" y="116"/>
                  <a:pt x="19" y="115"/>
                  <a:pt x="19" y="113"/>
                </a:cubicBezTo>
                <a:cubicBezTo>
                  <a:pt x="19" y="69"/>
                  <a:pt x="19" y="69"/>
                  <a:pt x="19" y="69"/>
                </a:cubicBezTo>
                <a:cubicBezTo>
                  <a:pt x="3" y="69"/>
                  <a:pt x="3" y="69"/>
                  <a:pt x="3" y="69"/>
                </a:cubicBezTo>
                <a:cubicBezTo>
                  <a:pt x="3" y="69"/>
                  <a:pt x="3" y="69"/>
                  <a:pt x="3" y="69"/>
                </a:cubicBezTo>
                <a:cubicBezTo>
                  <a:pt x="2" y="69"/>
                  <a:pt x="2" y="69"/>
                  <a:pt x="1" y="69"/>
                </a:cubicBezTo>
                <a:cubicBezTo>
                  <a:pt x="0" y="68"/>
                  <a:pt x="0" y="66"/>
                  <a:pt x="1" y="65"/>
                </a:cubicBezTo>
                <a:cubicBezTo>
                  <a:pt x="53" y="1"/>
                  <a:pt x="53" y="1"/>
                  <a:pt x="53" y="1"/>
                </a:cubicBezTo>
                <a:cubicBezTo>
                  <a:pt x="53" y="0"/>
                  <a:pt x="53" y="0"/>
                  <a:pt x="53" y="0"/>
                </a:cubicBezTo>
                <a:cubicBezTo>
                  <a:pt x="54" y="0"/>
                  <a:pt x="54" y="0"/>
                  <a:pt x="55" y="0"/>
                </a:cubicBezTo>
                <a:cubicBezTo>
                  <a:pt x="55" y="6"/>
                  <a:pt x="55" y="6"/>
                  <a:pt x="55" y="6"/>
                </a:cubicBezTo>
                <a:cubicBezTo>
                  <a:pt x="8" y="64"/>
                  <a:pt x="8" y="64"/>
                  <a:pt x="8" y="64"/>
                </a:cubicBezTo>
                <a:cubicBezTo>
                  <a:pt x="21" y="64"/>
                  <a:pt x="21" y="64"/>
                  <a:pt x="21" y="64"/>
                </a:cubicBezTo>
                <a:cubicBezTo>
                  <a:pt x="22" y="64"/>
                  <a:pt x="23" y="65"/>
                  <a:pt x="23" y="6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lIns="91438" tIns="45719" rIns="91438" bIns="45719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spcBef>
                <a:spcPct val="0"/>
              </a:spcBef>
              <a:spcAft>
                <a:spcPct val="0"/>
              </a:spcAft>
              <a:defRPr/>
            </a:pPr>
            <a:endParaRPr lang="id-ID" sz="1400"/>
          </a:p>
        </p:txBody>
      </p:sp>
      <p:sp>
        <p:nvSpPr>
          <p:cNvPr id="621" name="Freeform 162"/>
          <p:cNvSpPr>
            <a:spLocks noEditPoints="1"/>
          </p:cNvSpPr>
          <p:nvPr>
            <p:custDataLst>
              <p:tags r:id="rId30"/>
            </p:custDataLst>
          </p:nvPr>
        </p:nvSpPr>
        <p:spPr bwMode="auto">
          <a:xfrm>
            <a:off x="2186518" y="2751667"/>
            <a:ext cx="230716" cy="651933"/>
          </a:xfrm>
          <a:custGeom>
            <a:gdLst>
              <a:gd name="T0" fmla="*/ 57 w 94"/>
              <a:gd name="T1" fmla="*/ 260 h 264"/>
              <a:gd name="T2" fmla="*/ 58 w 94"/>
              <a:gd name="T3" fmla="*/ 119 h 264"/>
              <a:gd name="T4" fmla="*/ 82 w 94"/>
              <a:gd name="T5" fmla="*/ 91 h 264"/>
              <a:gd name="T6" fmla="*/ 88 w 94"/>
              <a:gd name="T7" fmla="*/ 79 h 264"/>
              <a:gd name="T8" fmla="*/ 81 w 94"/>
              <a:gd name="T9" fmla="*/ 38 h 264"/>
              <a:gd name="T10" fmla="*/ 78 w 94"/>
              <a:gd name="T11" fmla="*/ 31 h 264"/>
              <a:gd name="T12" fmla="*/ 71 w 94"/>
              <a:gd name="T13" fmla="*/ 63 h 264"/>
              <a:gd name="T14" fmla="*/ 68 w 94"/>
              <a:gd name="T15" fmla="*/ 66 h 264"/>
              <a:gd name="T16" fmla="*/ 60 w 94"/>
              <a:gd name="T17" fmla="*/ 66 h 264"/>
              <a:gd name="T18" fmla="*/ 51 w 94"/>
              <a:gd name="T19" fmla="*/ 5 h 264"/>
              <a:gd name="T20" fmla="*/ 47 w 94"/>
              <a:gd name="T21" fmla="*/ 0 h 264"/>
              <a:gd name="T22" fmla="*/ 53 w 94"/>
              <a:gd name="T23" fmla="*/ 0 h 264"/>
              <a:gd name="T24" fmla="*/ 62 w 94"/>
              <a:gd name="T25" fmla="*/ 61 h 264"/>
              <a:gd name="T26" fmla="*/ 59 w 94"/>
              <a:gd name="T27" fmla="*/ 3 h 264"/>
              <a:gd name="T28" fmla="*/ 62 w 94"/>
              <a:gd name="T29" fmla="*/ 0 h 264"/>
              <a:gd name="T30" fmla="*/ 84 w 94"/>
              <a:gd name="T31" fmla="*/ 32 h 264"/>
              <a:gd name="T32" fmla="*/ 93 w 94"/>
              <a:gd name="T33" fmla="*/ 65 h 264"/>
              <a:gd name="T34" fmla="*/ 87 w 94"/>
              <a:gd name="T35" fmla="*/ 94 h 264"/>
              <a:gd name="T36" fmla="*/ 74 w 94"/>
              <a:gd name="T37" fmla="*/ 112 h 264"/>
              <a:gd name="T38" fmla="*/ 62 w 94"/>
              <a:gd name="T39" fmla="*/ 262 h 264"/>
              <a:gd name="T40" fmla="*/ 47 w 94"/>
              <a:gd name="T41" fmla="*/ 264 h 264"/>
              <a:gd name="T42" fmla="*/ 15 w 94"/>
              <a:gd name="T43" fmla="*/ 34 h 264"/>
              <a:gd name="T44" fmla="*/ 6 w 94"/>
              <a:gd name="T45" fmla="*/ 66 h 264"/>
              <a:gd name="T46" fmla="*/ 12 w 94"/>
              <a:gd name="T47" fmla="*/ 91 h 264"/>
              <a:gd name="T48" fmla="*/ 36 w 94"/>
              <a:gd name="T49" fmla="*/ 119 h 264"/>
              <a:gd name="T50" fmla="*/ 37 w 94"/>
              <a:gd name="T51" fmla="*/ 121 h 264"/>
              <a:gd name="T52" fmla="*/ 47 w 94"/>
              <a:gd name="T53" fmla="*/ 260 h 264"/>
              <a:gd name="T54" fmla="*/ 35 w 94"/>
              <a:gd name="T55" fmla="*/ 264 h 264"/>
              <a:gd name="T56" fmla="*/ 32 w 94"/>
              <a:gd name="T57" fmla="*/ 122 h 264"/>
              <a:gd name="T58" fmla="*/ 7 w 94"/>
              <a:gd name="T59" fmla="*/ 94 h 264"/>
              <a:gd name="T60" fmla="*/ 1 w 94"/>
              <a:gd name="T61" fmla="*/ 65 h 264"/>
              <a:gd name="T62" fmla="*/ 10 w 94"/>
              <a:gd name="T63" fmla="*/ 32 h 264"/>
              <a:gd name="T64" fmla="*/ 32 w 94"/>
              <a:gd name="T65" fmla="*/ 0 h 264"/>
              <a:gd name="T66" fmla="*/ 33 w 94"/>
              <a:gd name="T67" fmla="*/ 0 h 264"/>
              <a:gd name="T68" fmla="*/ 29 w 94"/>
              <a:gd name="T69" fmla="*/ 61 h 264"/>
              <a:gd name="T70" fmla="*/ 38 w 94"/>
              <a:gd name="T71" fmla="*/ 2 h 264"/>
              <a:gd name="T72" fmla="*/ 47 w 94"/>
              <a:gd name="T73" fmla="*/ 0 h 264"/>
              <a:gd name="T74" fmla="*/ 47 w 94"/>
              <a:gd name="T75" fmla="*/ 5 h 264"/>
              <a:gd name="T76" fmla="*/ 43 w 94"/>
              <a:gd name="T77" fmla="*/ 5 h 264"/>
              <a:gd name="T78" fmla="*/ 34 w 94"/>
              <a:gd name="T79" fmla="*/ 66 h 264"/>
              <a:gd name="T80" fmla="*/ 26 w 94"/>
              <a:gd name="T81" fmla="*/ 66 h 264"/>
              <a:gd name="T82" fmla="*/ 24 w 94"/>
              <a:gd name="T83" fmla="*/ 63 h 264"/>
              <a:gd name="T84" fmla="*/ 16 w 94"/>
              <a:gd name="T85" fmla="*/ 31 h 26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94" h="264">
                <a:moveTo>
                  <a:pt x="47" y="260"/>
                </a:moveTo>
                <a:cubicBezTo>
                  <a:pt x="57" y="260"/>
                  <a:pt x="57" y="260"/>
                  <a:pt x="57" y="260"/>
                </a:cubicBezTo>
                <a:cubicBezTo>
                  <a:pt x="57" y="121"/>
                  <a:pt x="57" y="121"/>
                  <a:pt x="57" y="121"/>
                </a:cubicBezTo>
                <a:cubicBezTo>
                  <a:pt x="57" y="120"/>
                  <a:pt x="57" y="119"/>
                  <a:pt x="58" y="119"/>
                </a:cubicBezTo>
                <a:cubicBezTo>
                  <a:pt x="62" y="116"/>
                  <a:pt x="67" y="113"/>
                  <a:pt x="70" y="109"/>
                </a:cubicBezTo>
                <a:cubicBezTo>
                  <a:pt x="75" y="103"/>
                  <a:pt x="79" y="96"/>
                  <a:pt x="82" y="91"/>
                </a:cubicBezTo>
                <a:cubicBezTo>
                  <a:pt x="82" y="91"/>
                  <a:pt x="82" y="91"/>
                  <a:pt x="82" y="91"/>
                </a:cubicBezTo>
                <a:cubicBezTo>
                  <a:pt x="85" y="87"/>
                  <a:pt x="87" y="83"/>
                  <a:pt x="88" y="79"/>
                </a:cubicBezTo>
                <a:cubicBezTo>
                  <a:pt x="89" y="75"/>
                  <a:pt x="89" y="71"/>
                  <a:pt x="88" y="66"/>
                </a:cubicBezTo>
                <a:cubicBezTo>
                  <a:pt x="87" y="56"/>
                  <a:pt x="84" y="47"/>
                  <a:pt x="81" y="38"/>
                </a:cubicBezTo>
                <a:cubicBezTo>
                  <a:pt x="80" y="37"/>
                  <a:pt x="80" y="36"/>
                  <a:pt x="79" y="34"/>
                </a:cubicBezTo>
                <a:cubicBezTo>
                  <a:pt x="79" y="32"/>
                  <a:pt x="78" y="32"/>
                  <a:pt x="78" y="31"/>
                </a:cubicBezTo>
                <a:cubicBezTo>
                  <a:pt x="76" y="23"/>
                  <a:pt x="71" y="10"/>
                  <a:pt x="64" y="6"/>
                </a:cubicBezTo>
                <a:cubicBezTo>
                  <a:pt x="71" y="63"/>
                  <a:pt x="71" y="63"/>
                  <a:pt x="71" y="63"/>
                </a:cubicBezTo>
                <a:cubicBezTo>
                  <a:pt x="71" y="64"/>
                  <a:pt x="70" y="66"/>
                  <a:pt x="68" y="66"/>
                </a:cubicBezTo>
                <a:cubicBezTo>
                  <a:pt x="68" y="66"/>
                  <a:pt x="68" y="66"/>
                  <a:pt x="68" y="66"/>
                </a:cubicBezTo>
                <a:cubicBezTo>
                  <a:pt x="68" y="66"/>
                  <a:pt x="68" y="66"/>
                  <a:pt x="68" y="66"/>
                </a:cubicBezTo>
                <a:cubicBezTo>
                  <a:pt x="60" y="66"/>
                  <a:pt x="60" y="66"/>
                  <a:pt x="60" y="66"/>
                </a:cubicBezTo>
                <a:cubicBezTo>
                  <a:pt x="59" y="66"/>
                  <a:pt x="58" y="65"/>
                  <a:pt x="58" y="63"/>
                </a:cubicBezTo>
                <a:cubicBezTo>
                  <a:pt x="51" y="5"/>
                  <a:pt x="51" y="5"/>
                  <a:pt x="51" y="5"/>
                </a:cubicBezTo>
                <a:cubicBezTo>
                  <a:pt x="47" y="5"/>
                  <a:pt x="47" y="5"/>
                  <a:pt x="47" y="5"/>
                </a:cubicBezTo>
                <a:cubicBezTo>
                  <a:pt x="47" y="0"/>
                  <a:pt x="47" y="0"/>
                  <a:pt x="47" y="0"/>
                </a:cubicBezTo>
                <a:cubicBezTo>
                  <a:pt x="53" y="0"/>
                  <a:pt x="53" y="0"/>
                  <a:pt x="53" y="0"/>
                </a:cubicBezTo>
                <a:cubicBezTo>
                  <a:pt x="53" y="0"/>
                  <a:pt x="53" y="0"/>
                  <a:pt x="53" y="0"/>
                </a:cubicBezTo>
                <a:cubicBezTo>
                  <a:pt x="55" y="0"/>
                  <a:pt x="56" y="1"/>
                  <a:pt x="56" y="2"/>
                </a:cubicBezTo>
                <a:cubicBezTo>
                  <a:pt x="62" y="61"/>
                  <a:pt x="62" y="61"/>
                  <a:pt x="62" y="61"/>
                </a:cubicBezTo>
                <a:cubicBezTo>
                  <a:pt x="65" y="61"/>
                  <a:pt x="65" y="61"/>
                  <a:pt x="65" y="61"/>
                </a:cubicBezTo>
                <a:cubicBezTo>
                  <a:pt x="59" y="3"/>
                  <a:pt x="59" y="3"/>
                  <a:pt x="59" y="3"/>
                </a:cubicBezTo>
                <a:cubicBezTo>
                  <a:pt x="59" y="3"/>
                  <a:pt x="59" y="3"/>
                  <a:pt x="59" y="3"/>
                </a:cubicBezTo>
                <a:cubicBezTo>
                  <a:pt x="59" y="1"/>
                  <a:pt x="61" y="0"/>
                  <a:pt x="62" y="0"/>
                </a:cubicBezTo>
                <a:cubicBezTo>
                  <a:pt x="73" y="2"/>
                  <a:pt x="79" y="20"/>
                  <a:pt x="83" y="29"/>
                </a:cubicBezTo>
                <a:cubicBezTo>
                  <a:pt x="84" y="32"/>
                  <a:pt x="84" y="32"/>
                  <a:pt x="84" y="32"/>
                </a:cubicBezTo>
                <a:cubicBezTo>
                  <a:pt x="85" y="36"/>
                  <a:pt x="85" y="36"/>
                  <a:pt x="85" y="36"/>
                </a:cubicBezTo>
                <a:cubicBezTo>
                  <a:pt x="89" y="45"/>
                  <a:pt x="92" y="55"/>
                  <a:pt x="93" y="65"/>
                </a:cubicBezTo>
                <a:cubicBezTo>
                  <a:pt x="94" y="71"/>
                  <a:pt x="94" y="75"/>
                  <a:pt x="92" y="80"/>
                </a:cubicBezTo>
                <a:cubicBezTo>
                  <a:pt x="91" y="85"/>
                  <a:pt x="89" y="89"/>
                  <a:pt x="87" y="94"/>
                </a:cubicBezTo>
                <a:cubicBezTo>
                  <a:pt x="87" y="94"/>
                  <a:pt x="87" y="94"/>
                  <a:pt x="87" y="94"/>
                </a:cubicBezTo>
                <a:cubicBezTo>
                  <a:pt x="84" y="99"/>
                  <a:pt x="79" y="106"/>
                  <a:pt x="74" y="112"/>
                </a:cubicBezTo>
                <a:cubicBezTo>
                  <a:pt x="70" y="116"/>
                  <a:pt x="66" y="120"/>
                  <a:pt x="62" y="122"/>
                </a:cubicBezTo>
                <a:cubicBezTo>
                  <a:pt x="62" y="262"/>
                  <a:pt x="62" y="262"/>
                  <a:pt x="62" y="262"/>
                </a:cubicBezTo>
                <a:cubicBezTo>
                  <a:pt x="62" y="263"/>
                  <a:pt x="60" y="264"/>
                  <a:pt x="59" y="264"/>
                </a:cubicBezTo>
                <a:cubicBezTo>
                  <a:pt x="47" y="264"/>
                  <a:pt x="47" y="264"/>
                  <a:pt x="47" y="264"/>
                </a:cubicBezTo>
                <a:lnTo>
                  <a:pt x="47" y="260"/>
                </a:lnTo>
                <a:close/>
                <a:moveTo>
                  <a:pt x="15" y="34"/>
                </a:moveTo>
                <a:cubicBezTo>
                  <a:pt x="14" y="36"/>
                  <a:pt x="14" y="37"/>
                  <a:pt x="13" y="38"/>
                </a:cubicBezTo>
                <a:cubicBezTo>
                  <a:pt x="10" y="47"/>
                  <a:pt x="7" y="56"/>
                  <a:pt x="6" y="66"/>
                </a:cubicBezTo>
                <a:cubicBezTo>
                  <a:pt x="5" y="71"/>
                  <a:pt x="5" y="75"/>
                  <a:pt x="6" y="79"/>
                </a:cubicBezTo>
                <a:cubicBezTo>
                  <a:pt x="7" y="83"/>
                  <a:pt x="9" y="87"/>
                  <a:pt x="12" y="91"/>
                </a:cubicBezTo>
                <a:cubicBezTo>
                  <a:pt x="15" y="96"/>
                  <a:pt x="19" y="103"/>
                  <a:pt x="24" y="108"/>
                </a:cubicBezTo>
                <a:cubicBezTo>
                  <a:pt x="27" y="113"/>
                  <a:pt x="31" y="116"/>
                  <a:pt x="36" y="119"/>
                </a:cubicBezTo>
                <a:cubicBezTo>
                  <a:pt x="37" y="119"/>
                  <a:pt x="37" y="120"/>
                  <a:pt x="37" y="121"/>
                </a:cubicBezTo>
                <a:cubicBezTo>
                  <a:pt x="37" y="121"/>
                  <a:pt x="37" y="121"/>
                  <a:pt x="37" y="121"/>
                </a:cubicBezTo>
                <a:cubicBezTo>
                  <a:pt x="37" y="260"/>
                  <a:pt x="37" y="260"/>
                  <a:pt x="37" y="260"/>
                </a:cubicBezTo>
                <a:cubicBezTo>
                  <a:pt x="47" y="260"/>
                  <a:pt x="47" y="260"/>
                  <a:pt x="47" y="260"/>
                </a:cubicBezTo>
                <a:cubicBezTo>
                  <a:pt x="47" y="264"/>
                  <a:pt x="47" y="264"/>
                  <a:pt x="47" y="264"/>
                </a:cubicBezTo>
                <a:cubicBezTo>
                  <a:pt x="35" y="264"/>
                  <a:pt x="35" y="264"/>
                  <a:pt x="35" y="264"/>
                </a:cubicBezTo>
                <a:cubicBezTo>
                  <a:pt x="33" y="264"/>
                  <a:pt x="32" y="263"/>
                  <a:pt x="32" y="262"/>
                </a:cubicBezTo>
                <a:cubicBezTo>
                  <a:pt x="32" y="122"/>
                  <a:pt x="32" y="122"/>
                  <a:pt x="32" y="122"/>
                </a:cubicBezTo>
                <a:cubicBezTo>
                  <a:pt x="28" y="119"/>
                  <a:pt x="24" y="116"/>
                  <a:pt x="20" y="112"/>
                </a:cubicBezTo>
                <a:cubicBezTo>
                  <a:pt x="15" y="106"/>
                  <a:pt x="10" y="99"/>
                  <a:pt x="7" y="94"/>
                </a:cubicBezTo>
                <a:cubicBezTo>
                  <a:pt x="5" y="89"/>
                  <a:pt x="3" y="85"/>
                  <a:pt x="2" y="80"/>
                </a:cubicBezTo>
                <a:cubicBezTo>
                  <a:pt x="0" y="75"/>
                  <a:pt x="0" y="71"/>
                  <a:pt x="1" y="65"/>
                </a:cubicBezTo>
                <a:cubicBezTo>
                  <a:pt x="2" y="55"/>
                  <a:pt x="5" y="45"/>
                  <a:pt x="9" y="36"/>
                </a:cubicBezTo>
                <a:cubicBezTo>
                  <a:pt x="10" y="32"/>
                  <a:pt x="10" y="32"/>
                  <a:pt x="10" y="32"/>
                </a:cubicBezTo>
                <a:cubicBezTo>
                  <a:pt x="11" y="29"/>
                  <a:pt x="11" y="29"/>
                  <a:pt x="11" y="29"/>
                </a:cubicBezTo>
                <a:cubicBezTo>
                  <a:pt x="15" y="20"/>
                  <a:pt x="21" y="2"/>
                  <a:pt x="32" y="0"/>
                </a:cubicBezTo>
                <a:cubicBezTo>
                  <a:pt x="32" y="0"/>
                  <a:pt x="32" y="0"/>
                  <a:pt x="32" y="0"/>
                </a:cubicBezTo>
                <a:cubicBezTo>
                  <a:pt x="32" y="0"/>
                  <a:pt x="32" y="0"/>
                  <a:pt x="33" y="0"/>
                </a:cubicBezTo>
                <a:cubicBezTo>
                  <a:pt x="34" y="1"/>
                  <a:pt x="35" y="2"/>
                  <a:pt x="35" y="3"/>
                </a:cubicBezTo>
                <a:cubicBezTo>
                  <a:pt x="29" y="61"/>
                  <a:pt x="29" y="61"/>
                  <a:pt x="29" y="61"/>
                </a:cubicBezTo>
                <a:cubicBezTo>
                  <a:pt x="32" y="61"/>
                  <a:pt x="32" y="61"/>
                  <a:pt x="32" y="61"/>
                </a:cubicBezTo>
                <a:cubicBezTo>
                  <a:pt x="38" y="2"/>
                  <a:pt x="38" y="2"/>
                  <a:pt x="38" y="2"/>
                </a:cubicBezTo>
                <a:cubicBezTo>
                  <a:pt x="38" y="1"/>
                  <a:pt x="39" y="0"/>
                  <a:pt x="41" y="0"/>
                </a:cubicBezTo>
                <a:cubicBezTo>
                  <a:pt x="47" y="0"/>
                  <a:pt x="47" y="0"/>
                  <a:pt x="47" y="0"/>
                </a:cubicBezTo>
                <a:cubicBezTo>
                  <a:pt x="47" y="0"/>
                  <a:pt x="47" y="0"/>
                  <a:pt x="47" y="0"/>
                </a:cubicBezTo>
                <a:cubicBezTo>
                  <a:pt x="47" y="5"/>
                  <a:pt x="47" y="5"/>
                  <a:pt x="47" y="5"/>
                </a:cubicBezTo>
                <a:cubicBezTo>
                  <a:pt x="47" y="5"/>
                  <a:pt x="47" y="5"/>
                  <a:pt x="47" y="5"/>
                </a:cubicBezTo>
                <a:cubicBezTo>
                  <a:pt x="43" y="5"/>
                  <a:pt x="43" y="5"/>
                  <a:pt x="43" y="5"/>
                </a:cubicBezTo>
                <a:cubicBezTo>
                  <a:pt x="36" y="64"/>
                  <a:pt x="36" y="64"/>
                  <a:pt x="36" y="64"/>
                </a:cubicBezTo>
                <a:cubicBezTo>
                  <a:pt x="36" y="65"/>
                  <a:pt x="35" y="66"/>
                  <a:pt x="34" y="66"/>
                </a:cubicBezTo>
                <a:cubicBezTo>
                  <a:pt x="34" y="66"/>
                  <a:pt x="34" y="66"/>
                  <a:pt x="34" y="66"/>
                </a:cubicBezTo>
                <a:cubicBezTo>
                  <a:pt x="26" y="66"/>
                  <a:pt x="26" y="66"/>
                  <a:pt x="26" y="66"/>
                </a:cubicBezTo>
                <a:cubicBezTo>
                  <a:pt x="25" y="66"/>
                  <a:pt x="23" y="65"/>
                  <a:pt x="23" y="63"/>
                </a:cubicBezTo>
                <a:cubicBezTo>
                  <a:pt x="23" y="63"/>
                  <a:pt x="23" y="63"/>
                  <a:pt x="24" y="63"/>
                </a:cubicBezTo>
                <a:cubicBezTo>
                  <a:pt x="30" y="6"/>
                  <a:pt x="30" y="6"/>
                  <a:pt x="30" y="6"/>
                </a:cubicBezTo>
                <a:cubicBezTo>
                  <a:pt x="23" y="10"/>
                  <a:pt x="18" y="23"/>
                  <a:pt x="16" y="31"/>
                </a:cubicBezTo>
                <a:cubicBezTo>
                  <a:pt x="16" y="32"/>
                  <a:pt x="15" y="32"/>
                  <a:pt x="15" y="34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lIns="91438" tIns="45719" rIns="91438" bIns="45719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spcBef>
                <a:spcPct val="0"/>
              </a:spcBef>
              <a:spcAft>
                <a:spcPct val="0"/>
              </a:spcAft>
              <a:defRPr/>
            </a:pPr>
            <a:endParaRPr lang="id-ID" sz="1400"/>
          </a:p>
        </p:txBody>
      </p:sp>
      <p:sp>
        <p:nvSpPr>
          <p:cNvPr id="622" name="Freeform 171"/>
          <p:cNvSpPr>
            <a:spLocks noEditPoints="1"/>
          </p:cNvSpPr>
          <p:nvPr>
            <p:custDataLst>
              <p:tags r:id="rId31"/>
            </p:custDataLst>
          </p:nvPr>
        </p:nvSpPr>
        <p:spPr bwMode="auto">
          <a:xfrm>
            <a:off x="4861985" y="2034117"/>
            <a:ext cx="419100" cy="429683"/>
          </a:xfrm>
          <a:custGeom>
            <a:gdLst>
              <a:gd name="T0" fmla="*/ 140 w 170"/>
              <a:gd name="T1" fmla="*/ 0 h 174"/>
              <a:gd name="T2" fmla="*/ 170 w 170"/>
              <a:gd name="T3" fmla="*/ 2 h 174"/>
              <a:gd name="T4" fmla="*/ 140 w 170"/>
              <a:gd name="T5" fmla="*/ 174 h 174"/>
              <a:gd name="T6" fmla="*/ 165 w 170"/>
              <a:gd name="T7" fmla="*/ 4 h 174"/>
              <a:gd name="T8" fmla="*/ 157 w 170"/>
              <a:gd name="T9" fmla="*/ 152 h 174"/>
              <a:gd name="T10" fmla="*/ 140 w 170"/>
              <a:gd name="T11" fmla="*/ 134 h 174"/>
              <a:gd name="T12" fmla="*/ 152 w 170"/>
              <a:gd name="T13" fmla="*/ 149 h 174"/>
              <a:gd name="T14" fmla="*/ 140 w 170"/>
              <a:gd name="T15" fmla="*/ 123 h 174"/>
              <a:gd name="T16" fmla="*/ 157 w 170"/>
              <a:gd name="T17" fmla="*/ 37 h 174"/>
              <a:gd name="T18" fmla="*/ 140 w 170"/>
              <a:gd name="T19" fmla="*/ 40 h 174"/>
              <a:gd name="T20" fmla="*/ 140 w 170"/>
              <a:gd name="T21" fmla="*/ 118 h 174"/>
              <a:gd name="T22" fmla="*/ 85 w 170"/>
              <a:gd name="T23" fmla="*/ 4 h 174"/>
              <a:gd name="T24" fmla="*/ 140 w 170"/>
              <a:gd name="T25" fmla="*/ 4 h 174"/>
              <a:gd name="T26" fmla="*/ 140 w 170"/>
              <a:gd name="T27" fmla="*/ 174 h 174"/>
              <a:gd name="T28" fmla="*/ 140 w 170"/>
              <a:gd name="T29" fmla="*/ 35 h 174"/>
              <a:gd name="T30" fmla="*/ 85 w 170"/>
              <a:gd name="T31" fmla="*/ 35 h 174"/>
              <a:gd name="T32" fmla="*/ 140 w 170"/>
              <a:gd name="T33" fmla="*/ 123 h 174"/>
              <a:gd name="T34" fmla="*/ 140 w 170"/>
              <a:gd name="T35" fmla="*/ 118 h 174"/>
              <a:gd name="T36" fmla="*/ 128 w 170"/>
              <a:gd name="T37" fmla="*/ 139 h 174"/>
              <a:gd name="T38" fmla="*/ 140 w 170"/>
              <a:gd name="T39" fmla="*/ 154 h 174"/>
              <a:gd name="T40" fmla="*/ 123 w 170"/>
              <a:gd name="T41" fmla="*/ 136 h 174"/>
              <a:gd name="T42" fmla="*/ 85 w 170"/>
              <a:gd name="T43" fmla="*/ 26 h 174"/>
              <a:gd name="T44" fmla="*/ 131 w 170"/>
              <a:gd name="T45" fmla="*/ 16 h 174"/>
              <a:gd name="T46" fmla="*/ 133 w 170"/>
              <a:gd name="T47" fmla="*/ 11 h 174"/>
              <a:gd name="T48" fmla="*/ 133 w 170"/>
              <a:gd name="T49" fmla="*/ 26 h 174"/>
              <a:gd name="T50" fmla="*/ 30 w 170"/>
              <a:gd name="T51" fmla="*/ 4 h 174"/>
              <a:gd name="T52" fmla="*/ 85 w 170"/>
              <a:gd name="T53" fmla="*/ 4 h 174"/>
              <a:gd name="T54" fmla="*/ 85 w 170"/>
              <a:gd name="T55" fmla="*/ 174 h 174"/>
              <a:gd name="T56" fmla="*/ 85 w 170"/>
              <a:gd name="T57" fmla="*/ 11 h 174"/>
              <a:gd name="T58" fmla="*/ 40 w 170"/>
              <a:gd name="T59" fmla="*/ 22 h 174"/>
              <a:gd name="T60" fmla="*/ 37 w 170"/>
              <a:gd name="T61" fmla="*/ 26 h 174"/>
              <a:gd name="T62" fmla="*/ 37 w 170"/>
              <a:gd name="T63" fmla="*/ 11 h 174"/>
              <a:gd name="T64" fmla="*/ 85 w 170"/>
              <a:gd name="T65" fmla="*/ 40 h 174"/>
              <a:gd name="T66" fmla="*/ 85 w 170"/>
              <a:gd name="T67" fmla="*/ 35 h 174"/>
              <a:gd name="T68" fmla="*/ 30 w 170"/>
              <a:gd name="T69" fmla="*/ 123 h 174"/>
              <a:gd name="T70" fmla="*/ 30 w 170"/>
              <a:gd name="T71" fmla="*/ 154 h 174"/>
              <a:gd name="T72" fmla="*/ 42 w 170"/>
              <a:gd name="T73" fmla="*/ 139 h 174"/>
              <a:gd name="T74" fmla="*/ 45 w 170"/>
              <a:gd name="T75" fmla="*/ 134 h 174"/>
              <a:gd name="T76" fmla="*/ 45 w 170"/>
              <a:gd name="T77" fmla="*/ 154 h 174"/>
              <a:gd name="T78" fmla="*/ 5 w 170"/>
              <a:gd name="T79" fmla="*/ 4 h 174"/>
              <a:gd name="T80" fmla="*/ 30 w 170"/>
              <a:gd name="T81" fmla="*/ 174 h 174"/>
              <a:gd name="T82" fmla="*/ 0 w 170"/>
              <a:gd name="T83" fmla="*/ 2 h 174"/>
              <a:gd name="T84" fmla="*/ 30 w 170"/>
              <a:gd name="T85" fmla="*/ 4 h 174"/>
              <a:gd name="T86" fmla="*/ 13 w 170"/>
              <a:gd name="T87" fmla="*/ 37 h 174"/>
              <a:gd name="T88" fmla="*/ 30 w 170"/>
              <a:gd name="T89" fmla="*/ 123 h 174"/>
              <a:gd name="T90" fmla="*/ 18 w 170"/>
              <a:gd name="T91" fmla="*/ 40 h 174"/>
              <a:gd name="T92" fmla="*/ 30 w 170"/>
              <a:gd name="T93" fmla="*/ 134 h 174"/>
              <a:gd name="T94" fmla="*/ 13 w 170"/>
              <a:gd name="T95" fmla="*/ 152 h 174"/>
              <a:gd name="T96" fmla="*/ 30 w 170"/>
              <a:gd name="T97" fmla="*/ 149 h 174"/>
              <a:gd name="T98" fmla="*/ 30 w 170"/>
              <a:gd name="T99" fmla="*/ 139 h 17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</a:cxnLst>
            <a:rect l="0" t="0" r="r" b="b"/>
            <a:pathLst>
              <a:path w="170" h="174">
                <a:moveTo>
                  <a:pt x="165" y="4"/>
                </a:moveTo>
                <a:cubicBezTo>
                  <a:pt x="140" y="4"/>
                  <a:pt x="140" y="4"/>
                  <a:pt x="140" y="4"/>
                </a:cubicBezTo>
                <a:cubicBezTo>
                  <a:pt x="140" y="0"/>
                  <a:pt x="140" y="0"/>
                  <a:pt x="140" y="0"/>
                </a:cubicBezTo>
                <a:cubicBezTo>
                  <a:pt x="168" y="0"/>
                  <a:pt x="168" y="0"/>
                  <a:pt x="168" y="0"/>
                </a:cubicBezTo>
                <a:cubicBezTo>
                  <a:pt x="168" y="0"/>
                  <a:pt x="168" y="0"/>
                  <a:pt x="168" y="0"/>
                </a:cubicBezTo>
                <a:cubicBezTo>
                  <a:pt x="169" y="0"/>
                  <a:pt x="170" y="1"/>
                  <a:pt x="170" y="2"/>
                </a:cubicBezTo>
                <a:cubicBezTo>
                  <a:pt x="170" y="171"/>
                  <a:pt x="170" y="171"/>
                  <a:pt x="170" y="171"/>
                </a:cubicBezTo>
                <a:cubicBezTo>
                  <a:pt x="170" y="172"/>
                  <a:pt x="169" y="174"/>
                  <a:pt x="168" y="174"/>
                </a:cubicBezTo>
                <a:cubicBezTo>
                  <a:pt x="140" y="174"/>
                  <a:pt x="140" y="174"/>
                  <a:pt x="140" y="174"/>
                </a:cubicBezTo>
                <a:cubicBezTo>
                  <a:pt x="140" y="169"/>
                  <a:pt x="140" y="169"/>
                  <a:pt x="140" y="169"/>
                </a:cubicBezTo>
                <a:cubicBezTo>
                  <a:pt x="165" y="169"/>
                  <a:pt x="165" y="169"/>
                  <a:pt x="165" y="169"/>
                </a:cubicBezTo>
                <a:cubicBezTo>
                  <a:pt x="165" y="4"/>
                  <a:pt x="165" y="4"/>
                  <a:pt x="165" y="4"/>
                </a:cubicBezTo>
                <a:close/>
                <a:moveTo>
                  <a:pt x="140" y="154"/>
                </a:moveTo>
                <a:cubicBezTo>
                  <a:pt x="155" y="154"/>
                  <a:pt x="155" y="154"/>
                  <a:pt x="155" y="154"/>
                </a:cubicBezTo>
                <a:cubicBezTo>
                  <a:pt x="156" y="154"/>
                  <a:pt x="157" y="153"/>
                  <a:pt x="157" y="152"/>
                </a:cubicBezTo>
                <a:cubicBezTo>
                  <a:pt x="157" y="136"/>
                  <a:pt x="157" y="136"/>
                  <a:pt x="157" y="136"/>
                </a:cubicBezTo>
                <a:cubicBezTo>
                  <a:pt x="157" y="135"/>
                  <a:pt x="156" y="134"/>
                  <a:pt x="155" y="134"/>
                </a:cubicBezTo>
                <a:cubicBezTo>
                  <a:pt x="140" y="134"/>
                  <a:pt x="140" y="134"/>
                  <a:pt x="140" y="134"/>
                </a:cubicBezTo>
                <a:cubicBezTo>
                  <a:pt x="140" y="139"/>
                  <a:pt x="140" y="139"/>
                  <a:pt x="140" y="139"/>
                </a:cubicBezTo>
                <a:cubicBezTo>
                  <a:pt x="152" y="139"/>
                  <a:pt x="152" y="139"/>
                  <a:pt x="152" y="139"/>
                </a:cubicBezTo>
                <a:cubicBezTo>
                  <a:pt x="152" y="149"/>
                  <a:pt x="152" y="149"/>
                  <a:pt x="152" y="149"/>
                </a:cubicBezTo>
                <a:cubicBezTo>
                  <a:pt x="140" y="149"/>
                  <a:pt x="140" y="149"/>
                  <a:pt x="140" y="149"/>
                </a:cubicBezTo>
                <a:cubicBezTo>
                  <a:pt x="140" y="154"/>
                  <a:pt x="140" y="154"/>
                  <a:pt x="140" y="154"/>
                </a:cubicBezTo>
                <a:close/>
                <a:moveTo>
                  <a:pt x="140" y="123"/>
                </a:moveTo>
                <a:cubicBezTo>
                  <a:pt x="155" y="123"/>
                  <a:pt x="155" y="123"/>
                  <a:pt x="155" y="123"/>
                </a:cubicBezTo>
                <a:cubicBezTo>
                  <a:pt x="156" y="123"/>
                  <a:pt x="157" y="122"/>
                  <a:pt x="157" y="120"/>
                </a:cubicBezTo>
                <a:cubicBezTo>
                  <a:pt x="157" y="37"/>
                  <a:pt x="157" y="37"/>
                  <a:pt x="157" y="37"/>
                </a:cubicBezTo>
                <a:cubicBezTo>
                  <a:pt x="157" y="36"/>
                  <a:pt x="156" y="35"/>
                  <a:pt x="155" y="35"/>
                </a:cubicBezTo>
                <a:cubicBezTo>
                  <a:pt x="140" y="35"/>
                  <a:pt x="140" y="35"/>
                  <a:pt x="140" y="35"/>
                </a:cubicBezTo>
                <a:cubicBezTo>
                  <a:pt x="140" y="40"/>
                  <a:pt x="140" y="40"/>
                  <a:pt x="140" y="40"/>
                </a:cubicBezTo>
                <a:cubicBezTo>
                  <a:pt x="152" y="40"/>
                  <a:pt x="152" y="40"/>
                  <a:pt x="152" y="40"/>
                </a:cubicBezTo>
                <a:cubicBezTo>
                  <a:pt x="152" y="118"/>
                  <a:pt x="152" y="118"/>
                  <a:pt x="152" y="118"/>
                </a:cubicBezTo>
                <a:cubicBezTo>
                  <a:pt x="140" y="118"/>
                  <a:pt x="140" y="118"/>
                  <a:pt x="140" y="118"/>
                </a:cubicBezTo>
                <a:lnTo>
                  <a:pt x="140" y="123"/>
                </a:lnTo>
                <a:close/>
                <a:moveTo>
                  <a:pt x="140" y="4"/>
                </a:moveTo>
                <a:cubicBezTo>
                  <a:pt x="85" y="4"/>
                  <a:pt x="85" y="4"/>
                  <a:pt x="85" y="4"/>
                </a:cubicBezTo>
                <a:cubicBezTo>
                  <a:pt x="85" y="0"/>
                  <a:pt x="85" y="0"/>
                  <a:pt x="85" y="0"/>
                </a:cubicBezTo>
                <a:cubicBezTo>
                  <a:pt x="140" y="0"/>
                  <a:pt x="140" y="0"/>
                  <a:pt x="140" y="0"/>
                </a:cubicBezTo>
                <a:cubicBezTo>
                  <a:pt x="140" y="4"/>
                  <a:pt x="140" y="4"/>
                  <a:pt x="140" y="4"/>
                </a:cubicBezTo>
                <a:close/>
                <a:moveTo>
                  <a:pt x="85" y="169"/>
                </a:moveTo>
                <a:cubicBezTo>
                  <a:pt x="140" y="169"/>
                  <a:pt x="140" y="169"/>
                  <a:pt x="140" y="169"/>
                </a:cubicBezTo>
                <a:cubicBezTo>
                  <a:pt x="140" y="174"/>
                  <a:pt x="140" y="174"/>
                  <a:pt x="140" y="174"/>
                </a:cubicBezTo>
                <a:cubicBezTo>
                  <a:pt x="85" y="174"/>
                  <a:pt x="85" y="174"/>
                  <a:pt x="85" y="174"/>
                </a:cubicBezTo>
                <a:cubicBezTo>
                  <a:pt x="85" y="169"/>
                  <a:pt x="85" y="169"/>
                  <a:pt x="85" y="169"/>
                </a:cubicBezTo>
                <a:close/>
                <a:moveTo>
                  <a:pt x="140" y="35"/>
                </a:moveTo>
                <a:cubicBezTo>
                  <a:pt x="140" y="40"/>
                  <a:pt x="140" y="40"/>
                  <a:pt x="140" y="40"/>
                </a:cubicBezTo>
                <a:cubicBezTo>
                  <a:pt x="85" y="40"/>
                  <a:pt x="85" y="40"/>
                  <a:pt x="85" y="40"/>
                </a:cubicBezTo>
                <a:cubicBezTo>
                  <a:pt x="85" y="35"/>
                  <a:pt x="85" y="35"/>
                  <a:pt x="85" y="35"/>
                </a:cubicBezTo>
                <a:cubicBezTo>
                  <a:pt x="140" y="35"/>
                  <a:pt x="140" y="35"/>
                  <a:pt x="140" y="35"/>
                </a:cubicBezTo>
                <a:close/>
                <a:moveTo>
                  <a:pt x="140" y="118"/>
                </a:moveTo>
                <a:cubicBezTo>
                  <a:pt x="140" y="123"/>
                  <a:pt x="140" y="123"/>
                  <a:pt x="140" y="123"/>
                </a:cubicBezTo>
                <a:cubicBezTo>
                  <a:pt x="85" y="123"/>
                  <a:pt x="85" y="123"/>
                  <a:pt x="85" y="123"/>
                </a:cubicBezTo>
                <a:cubicBezTo>
                  <a:pt x="85" y="118"/>
                  <a:pt x="85" y="118"/>
                  <a:pt x="85" y="118"/>
                </a:cubicBezTo>
                <a:cubicBezTo>
                  <a:pt x="140" y="118"/>
                  <a:pt x="140" y="118"/>
                  <a:pt x="140" y="118"/>
                </a:cubicBezTo>
                <a:close/>
                <a:moveTo>
                  <a:pt x="140" y="134"/>
                </a:moveTo>
                <a:cubicBezTo>
                  <a:pt x="140" y="139"/>
                  <a:pt x="140" y="139"/>
                  <a:pt x="140" y="139"/>
                </a:cubicBezTo>
                <a:cubicBezTo>
                  <a:pt x="128" y="139"/>
                  <a:pt x="128" y="139"/>
                  <a:pt x="128" y="139"/>
                </a:cubicBezTo>
                <a:cubicBezTo>
                  <a:pt x="128" y="149"/>
                  <a:pt x="128" y="149"/>
                  <a:pt x="128" y="149"/>
                </a:cubicBezTo>
                <a:cubicBezTo>
                  <a:pt x="140" y="149"/>
                  <a:pt x="140" y="149"/>
                  <a:pt x="140" y="149"/>
                </a:cubicBezTo>
                <a:cubicBezTo>
                  <a:pt x="140" y="154"/>
                  <a:pt x="140" y="154"/>
                  <a:pt x="140" y="154"/>
                </a:cubicBezTo>
                <a:cubicBezTo>
                  <a:pt x="126" y="154"/>
                  <a:pt x="126" y="154"/>
                  <a:pt x="126" y="154"/>
                </a:cubicBezTo>
                <a:cubicBezTo>
                  <a:pt x="124" y="154"/>
                  <a:pt x="123" y="153"/>
                  <a:pt x="123" y="152"/>
                </a:cubicBezTo>
                <a:cubicBezTo>
                  <a:pt x="123" y="136"/>
                  <a:pt x="123" y="136"/>
                  <a:pt x="123" y="136"/>
                </a:cubicBezTo>
                <a:cubicBezTo>
                  <a:pt x="123" y="135"/>
                  <a:pt x="124" y="134"/>
                  <a:pt x="126" y="134"/>
                </a:cubicBezTo>
                <a:cubicBezTo>
                  <a:pt x="140" y="134"/>
                  <a:pt x="140" y="134"/>
                  <a:pt x="140" y="134"/>
                </a:cubicBezTo>
                <a:close/>
                <a:moveTo>
                  <a:pt x="85" y="26"/>
                </a:moveTo>
                <a:cubicBezTo>
                  <a:pt x="85" y="22"/>
                  <a:pt x="85" y="22"/>
                  <a:pt x="85" y="22"/>
                </a:cubicBezTo>
                <a:cubicBezTo>
                  <a:pt x="131" y="22"/>
                  <a:pt x="131" y="22"/>
                  <a:pt x="131" y="22"/>
                </a:cubicBezTo>
                <a:cubicBezTo>
                  <a:pt x="131" y="16"/>
                  <a:pt x="131" y="16"/>
                  <a:pt x="131" y="16"/>
                </a:cubicBezTo>
                <a:cubicBezTo>
                  <a:pt x="85" y="16"/>
                  <a:pt x="85" y="16"/>
                  <a:pt x="85" y="16"/>
                </a:cubicBezTo>
                <a:cubicBezTo>
                  <a:pt x="85" y="11"/>
                  <a:pt x="85" y="11"/>
                  <a:pt x="85" y="11"/>
                </a:cubicBezTo>
                <a:cubicBezTo>
                  <a:pt x="133" y="11"/>
                  <a:pt x="133" y="11"/>
                  <a:pt x="133" y="11"/>
                </a:cubicBezTo>
                <a:cubicBezTo>
                  <a:pt x="135" y="11"/>
                  <a:pt x="136" y="12"/>
                  <a:pt x="136" y="13"/>
                </a:cubicBezTo>
                <a:cubicBezTo>
                  <a:pt x="136" y="24"/>
                  <a:pt x="136" y="24"/>
                  <a:pt x="136" y="24"/>
                </a:cubicBezTo>
                <a:cubicBezTo>
                  <a:pt x="136" y="25"/>
                  <a:pt x="135" y="26"/>
                  <a:pt x="133" y="26"/>
                </a:cubicBezTo>
                <a:lnTo>
                  <a:pt x="85" y="26"/>
                </a:lnTo>
                <a:close/>
                <a:moveTo>
                  <a:pt x="85" y="4"/>
                </a:moveTo>
                <a:cubicBezTo>
                  <a:pt x="30" y="4"/>
                  <a:pt x="30" y="4"/>
                  <a:pt x="30" y="4"/>
                </a:cubicBezTo>
                <a:cubicBezTo>
                  <a:pt x="30" y="0"/>
                  <a:pt x="30" y="0"/>
                  <a:pt x="30" y="0"/>
                </a:cubicBezTo>
                <a:cubicBezTo>
                  <a:pt x="85" y="0"/>
                  <a:pt x="85" y="0"/>
                  <a:pt x="85" y="0"/>
                </a:cubicBezTo>
                <a:cubicBezTo>
                  <a:pt x="85" y="4"/>
                  <a:pt x="85" y="4"/>
                  <a:pt x="85" y="4"/>
                </a:cubicBezTo>
                <a:close/>
                <a:moveTo>
                  <a:pt x="30" y="169"/>
                </a:moveTo>
                <a:cubicBezTo>
                  <a:pt x="85" y="169"/>
                  <a:pt x="85" y="169"/>
                  <a:pt x="85" y="169"/>
                </a:cubicBezTo>
                <a:cubicBezTo>
                  <a:pt x="85" y="174"/>
                  <a:pt x="85" y="174"/>
                  <a:pt x="85" y="174"/>
                </a:cubicBezTo>
                <a:cubicBezTo>
                  <a:pt x="30" y="174"/>
                  <a:pt x="30" y="174"/>
                  <a:pt x="30" y="174"/>
                </a:cubicBezTo>
                <a:cubicBezTo>
                  <a:pt x="30" y="169"/>
                  <a:pt x="30" y="169"/>
                  <a:pt x="30" y="169"/>
                </a:cubicBezTo>
                <a:close/>
                <a:moveTo>
                  <a:pt x="85" y="11"/>
                </a:moveTo>
                <a:cubicBezTo>
                  <a:pt x="85" y="16"/>
                  <a:pt x="85" y="16"/>
                  <a:pt x="85" y="16"/>
                </a:cubicBezTo>
                <a:cubicBezTo>
                  <a:pt x="40" y="16"/>
                  <a:pt x="40" y="16"/>
                  <a:pt x="40" y="16"/>
                </a:cubicBezTo>
                <a:cubicBezTo>
                  <a:pt x="40" y="22"/>
                  <a:pt x="40" y="22"/>
                  <a:pt x="40" y="22"/>
                </a:cubicBezTo>
                <a:cubicBezTo>
                  <a:pt x="85" y="22"/>
                  <a:pt x="85" y="22"/>
                  <a:pt x="85" y="22"/>
                </a:cubicBezTo>
                <a:cubicBezTo>
                  <a:pt x="85" y="26"/>
                  <a:pt x="85" y="26"/>
                  <a:pt x="85" y="26"/>
                </a:cubicBezTo>
                <a:cubicBezTo>
                  <a:pt x="37" y="26"/>
                  <a:pt x="37" y="26"/>
                  <a:pt x="37" y="26"/>
                </a:cubicBezTo>
                <a:cubicBezTo>
                  <a:pt x="36" y="26"/>
                  <a:pt x="35" y="25"/>
                  <a:pt x="35" y="24"/>
                </a:cubicBezTo>
                <a:cubicBezTo>
                  <a:pt x="35" y="13"/>
                  <a:pt x="35" y="13"/>
                  <a:pt x="35" y="13"/>
                </a:cubicBezTo>
                <a:cubicBezTo>
                  <a:pt x="35" y="12"/>
                  <a:pt x="36" y="11"/>
                  <a:pt x="37" y="11"/>
                </a:cubicBezTo>
                <a:cubicBezTo>
                  <a:pt x="85" y="11"/>
                  <a:pt x="85" y="11"/>
                  <a:pt x="85" y="11"/>
                </a:cubicBezTo>
                <a:close/>
                <a:moveTo>
                  <a:pt x="85" y="35"/>
                </a:moveTo>
                <a:cubicBezTo>
                  <a:pt x="85" y="40"/>
                  <a:pt x="85" y="40"/>
                  <a:pt x="85" y="40"/>
                </a:cubicBezTo>
                <a:cubicBezTo>
                  <a:pt x="30" y="40"/>
                  <a:pt x="30" y="40"/>
                  <a:pt x="30" y="40"/>
                </a:cubicBezTo>
                <a:cubicBezTo>
                  <a:pt x="30" y="35"/>
                  <a:pt x="30" y="35"/>
                  <a:pt x="30" y="35"/>
                </a:cubicBezTo>
                <a:cubicBezTo>
                  <a:pt x="85" y="35"/>
                  <a:pt x="85" y="35"/>
                  <a:pt x="85" y="35"/>
                </a:cubicBezTo>
                <a:close/>
                <a:moveTo>
                  <a:pt x="85" y="118"/>
                </a:moveTo>
                <a:cubicBezTo>
                  <a:pt x="85" y="123"/>
                  <a:pt x="85" y="123"/>
                  <a:pt x="85" y="123"/>
                </a:cubicBezTo>
                <a:cubicBezTo>
                  <a:pt x="30" y="123"/>
                  <a:pt x="30" y="123"/>
                  <a:pt x="30" y="123"/>
                </a:cubicBezTo>
                <a:cubicBezTo>
                  <a:pt x="30" y="118"/>
                  <a:pt x="30" y="118"/>
                  <a:pt x="30" y="118"/>
                </a:cubicBezTo>
                <a:cubicBezTo>
                  <a:pt x="85" y="118"/>
                  <a:pt x="85" y="118"/>
                  <a:pt x="85" y="118"/>
                </a:cubicBezTo>
                <a:close/>
                <a:moveTo>
                  <a:pt x="30" y="154"/>
                </a:moveTo>
                <a:cubicBezTo>
                  <a:pt x="30" y="149"/>
                  <a:pt x="30" y="149"/>
                  <a:pt x="30" y="149"/>
                </a:cubicBezTo>
                <a:cubicBezTo>
                  <a:pt x="42" y="149"/>
                  <a:pt x="42" y="149"/>
                  <a:pt x="42" y="149"/>
                </a:cubicBezTo>
                <a:cubicBezTo>
                  <a:pt x="42" y="139"/>
                  <a:pt x="42" y="139"/>
                  <a:pt x="42" y="139"/>
                </a:cubicBezTo>
                <a:cubicBezTo>
                  <a:pt x="30" y="139"/>
                  <a:pt x="30" y="139"/>
                  <a:pt x="30" y="139"/>
                </a:cubicBezTo>
                <a:cubicBezTo>
                  <a:pt x="30" y="134"/>
                  <a:pt x="30" y="134"/>
                  <a:pt x="30" y="134"/>
                </a:cubicBezTo>
                <a:cubicBezTo>
                  <a:pt x="45" y="134"/>
                  <a:pt x="45" y="134"/>
                  <a:pt x="45" y="134"/>
                </a:cubicBezTo>
                <a:cubicBezTo>
                  <a:pt x="46" y="134"/>
                  <a:pt x="47" y="135"/>
                  <a:pt x="47" y="136"/>
                </a:cubicBezTo>
                <a:cubicBezTo>
                  <a:pt x="47" y="152"/>
                  <a:pt x="47" y="152"/>
                  <a:pt x="47" y="152"/>
                </a:cubicBezTo>
                <a:cubicBezTo>
                  <a:pt x="47" y="153"/>
                  <a:pt x="46" y="154"/>
                  <a:pt x="45" y="154"/>
                </a:cubicBezTo>
                <a:lnTo>
                  <a:pt x="30" y="154"/>
                </a:lnTo>
                <a:close/>
                <a:moveTo>
                  <a:pt x="30" y="4"/>
                </a:moveTo>
                <a:cubicBezTo>
                  <a:pt x="5" y="4"/>
                  <a:pt x="5" y="4"/>
                  <a:pt x="5" y="4"/>
                </a:cubicBezTo>
                <a:cubicBezTo>
                  <a:pt x="5" y="169"/>
                  <a:pt x="5" y="169"/>
                  <a:pt x="5" y="169"/>
                </a:cubicBezTo>
                <a:cubicBezTo>
                  <a:pt x="30" y="169"/>
                  <a:pt x="30" y="169"/>
                  <a:pt x="30" y="169"/>
                </a:cubicBezTo>
                <a:cubicBezTo>
                  <a:pt x="30" y="174"/>
                  <a:pt x="30" y="174"/>
                  <a:pt x="30" y="174"/>
                </a:cubicBezTo>
                <a:cubicBezTo>
                  <a:pt x="2" y="174"/>
                  <a:pt x="2" y="174"/>
                  <a:pt x="2" y="174"/>
                </a:cubicBezTo>
                <a:cubicBezTo>
                  <a:pt x="1" y="174"/>
                  <a:pt x="0" y="172"/>
                  <a:pt x="0" y="171"/>
                </a:cubicBezTo>
                <a:cubicBezTo>
                  <a:pt x="0" y="2"/>
                  <a:pt x="0" y="2"/>
                  <a:pt x="0" y="2"/>
                </a:cubicBezTo>
                <a:cubicBezTo>
                  <a:pt x="0" y="1"/>
                  <a:pt x="1" y="0"/>
                  <a:pt x="2" y="0"/>
                </a:cubicBezTo>
                <a:cubicBezTo>
                  <a:pt x="30" y="0"/>
                  <a:pt x="30" y="0"/>
                  <a:pt x="30" y="0"/>
                </a:cubicBezTo>
                <a:cubicBezTo>
                  <a:pt x="30" y="4"/>
                  <a:pt x="30" y="4"/>
                  <a:pt x="30" y="4"/>
                </a:cubicBezTo>
                <a:close/>
                <a:moveTo>
                  <a:pt x="30" y="35"/>
                </a:moveTo>
                <a:cubicBezTo>
                  <a:pt x="16" y="35"/>
                  <a:pt x="16" y="35"/>
                  <a:pt x="16" y="35"/>
                </a:cubicBezTo>
                <a:cubicBezTo>
                  <a:pt x="14" y="35"/>
                  <a:pt x="13" y="36"/>
                  <a:pt x="13" y="37"/>
                </a:cubicBezTo>
                <a:cubicBezTo>
                  <a:pt x="13" y="120"/>
                  <a:pt x="13" y="120"/>
                  <a:pt x="13" y="120"/>
                </a:cubicBezTo>
                <a:cubicBezTo>
                  <a:pt x="13" y="122"/>
                  <a:pt x="14" y="123"/>
                  <a:pt x="16" y="123"/>
                </a:cubicBezTo>
                <a:cubicBezTo>
                  <a:pt x="30" y="123"/>
                  <a:pt x="30" y="123"/>
                  <a:pt x="30" y="123"/>
                </a:cubicBezTo>
                <a:cubicBezTo>
                  <a:pt x="30" y="118"/>
                  <a:pt x="30" y="118"/>
                  <a:pt x="30" y="118"/>
                </a:cubicBezTo>
                <a:cubicBezTo>
                  <a:pt x="18" y="118"/>
                  <a:pt x="18" y="118"/>
                  <a:pt x="18" y="118"/>
                </a:cubicBezTo>
                <a:cubicBezTo>
                  <a:pt x="18" y="40"/>
                  <a:pt x="18" y="40"/>
                  <a:pt x="18" y="40"/>
                </a:cubicBezTo>
                <a:cubicBezTo>
                  <a:pt x="30" y="40"/>
                  <a:pt x="30" y="40"/>
                  <a:pt x="30" y="40"/>
                </a:cubicBezTo>
                <a:cubicBezTo>
                  <a:pt x="30" y="35"/>
                  <a:pt x="30" y="35"/>
                  <a:pt x="30" y="35"/>
                </a:cubicBezTo>
                <a:close/>
                <a:moveTo>
                  <a:pt x="30" y="134"/>
                </a:moveTo>
                <a:cubicBezTo>
                  <a:pt x="16" y="134"/>
                  <a:pt x="16" y="134"/>
                  <a:pt x="16" y="134"/>
                </a:cubicBezTo>
                <a:cubicBezTo>
                  <a:pt x="14" y="134"/>
                  <a:pt x="13" y="135"/>
                  <a:pt x="13" y="136"/>
                </a:cubicBezTo>
                <a:cubicBezTo>
                  <a:pt x="13" y="152"/>
                  <a:pt x="13" y="152"/>
                  <a:pt x="13" y="152"/>
                </a:cubicBezTo>
                <a:cubicBezTo>
                  <a:pt x="13" y="153"/>
                  <a:pt x="14" y="154"/>
                  <a:pt x="16" y="154"/>
                </a:cubicBezTo>
                <a:cubicBezTo>
                  <a:pt x="30" y="154"/>
                  <a:pt x="30" y="154"/>
                  <a:pt x="30" y="154"/>
                </a:cubicBezTo>
                <a:cubicBezTo>
                  <a:pt x="30" y="149"/>
                  <a:pt x="30" y="149"/>
                  <a:pt x="30" y="149"/>
                </a:cubicBezTo>
                <a:cubicBezTo>
                  <a:pt x="18" y="149"/>
                  <a:pt x="18" y="149"/>
                  <a:pt x="18" y="149"/>
                </a:cubicBezTo>
                <a:cubicBezTo>
                  <a:pt x="18" y="139"/>
                  <a:pt x="18" y="139"/>
                  <a:pt x="18" y="139"/>
                </a:cubicBezTo>
                <a:cubicBezTo>
                  <a:pt x="30" y="139"/>
                  <a:pt x="30" y="139"/>
                  <a:pt x="30" y="139"/>
                </a:cubicBezTo>
                <a:lnTo>
                  <a:pt x="30" y="13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lIns="91438" tIns="45719" rIns="91438" bIns="45719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spcBef>
                <a:spcPct val="0"/>
              </a:spcBef>
              <a:spcAft>
                <a:spcPct val="0"/>
              </a:spcAft>
              <a:defRPr/>
            </a:pPr>
            <a:endParaRPr lang="id-ID" sz="1400"/>
          </a:p>
        </p:txBody>
      </p:sp>
      <p:sp>
        <p:nvSpPr>
          <p:cNvPr id="623" name="Freeform 181"/>
          <p:cNvSpPr>
            <a:spLocks noEditPoints="1"/>
          </p:cNvSpPr>
          <p:nvPr>
            <p:custDataLst>
              <p:tags r:id="rId32"/>
            </p:custDataLst>
          </p:nvPr>
        </p:nvSpPr>
        <p:spPr bwMode="auto">
          <a:xfrm>
            <a:off x="3810001" y="1166284"/>
            <a:ext cx="393700" cy="167216"/>
          </a:xfrm>
          <a:custGeom>
            <a:gdLst>
              <a:gd name="T0" fmla="*/ 134 w 160"/>
              <a:gd name="T1" fmla="*/ 63 h 68"/>
              <a:gd name="T2" fmla="*/ 155 w 160"/>
              <a:gd name="T3" fmla="*/ 63 h 68"/>
              <a:gd name="T4" fmla="*/ 155 w 160"/>
              <a:gd name="T5" fmla="*/ 5 h 68"/>
              <a:gd name="T6" fmla="*/ 134 w 160"/>
              <a:gd name="T7" fmla="*/ 5 h 68"/>
              <a:gd name="T8" fmla="*/ 134 w 160"/>
              <a:gd name="T9" fmla="*/ 0 h 68"/>
              <a:gd name="T10" fmla="*/ 158 w 160"/>
              <a:gd name="T11" fmla="*/ 0 h 68"/>
              <a:gd name="T12" fmla="*/ 160 w 160"/>
              <a:gd name="T13" fmla="*/ 2 h 68"/>
              <a:gd name="T14" fmla="*/ 160 w 160"/>
              <a:gd name="T15" fmla="*/ 66 h 68"/>
              <a:gd name="T16" fmla="*/ 158 w 160"/>
              <a:gd name="T17" fmla="*/ 68 h 68"/>
              <a:gd name="T18" fmla="*/ 134 w 160"/>
              <a:gd name="T19" fmla="*/ 68 h 68"/>
              <a:gd name="T20" fmla="*/ 134 w 160"/>
              <a:gd name="T21" fmla="*/ 63 h 68"/>
              <a:gd name="T22" fmla="*/ 134 w 160"/>
              <a:gd name="T23" fmla="*/ 59 h 68"/>
              <a:gd name="T24" fmla="*/ 136 w 160"/>
              <a:gd name="T25" fmla="*/ 58 h 68"/>
              <a:gd name="T26" fmla="*/ 148 w 160"/>
              <a:gd name="T27" fmla="*/ 46 h 68"/>
              <a:gd name="T28" fmla="*/ 148 w 160"/>
              <a:gd name="T29" fmla="*/ 43 h 68"/>
              <a:gd name="T30" fmla="*/ 136 w 160"/>
              <a:gd name="T31" fmla="*/ 32 h 68"/>
              <a:gd name="T32" fmla="*/ 134 w 160"/>
              <a:gd name="T33" fmla="*/ 31 h 68"/>
              <a:gd name="T34" fmla="*/ 134 w 160"/>
              <a:gd name="T35" fmla="*/ 37 h 68"/>
              <a:gd name="T36" fmla="*/ 134 w 160"/>
              <a:gd name="T37" fmla="*/ 37 h 68"/>
              <a:gd name="T38" fmla="*/ 143 w 160"/>
              <a:gd name="T39" fmla="*/ 45 h 68"/>
              <a:gd name="T40" fmla="*/ 134 w 160"/>
              <a:gd name="T41" fmla="*/ 53 h 68"/>
              <a:gd name="T42" fmla="*/ 134 w 160"/>
              <a:gd name="T43" fmla="*/ 53 h 68"/>
              <a:gd name="T44" fmla="*/ 134 w 160"/>
              <a:gd name="T45" fmla="*/ 59 h 68"/>
              <a:gd name="T46" fmla="*/ 80 w 160"/>
              <a:gd name="T47" fmla="*/ 63 h 68"/>
              <a:gd name="T48" fmla="*/ 134 w 160"/>
              <a:gd name="T49" fmla="*/ 63 h 68"/>
              <a:gd name="T50" fmla="*/ 134 w 160"/>
              <a:gd name="T51" fmla="*/ 68 h 68"/>
              <a:gd name="T52" fmla="*/ 80 w 160"/>
              <a:gd name="T53" fmla="*/ 68 h 68"/>
              <a:gd name="T54" fmla="*/ 80 w 160"/>
              <a:gd name="T55" fmla="*/ 63 h 68"/>
              <a:gd name="T56" fmla="*/ 134 w 160"/>
              <a:gd name="T57" fmla="*/ 5 h 68"/>
              <a:gd name="T58" fmla="*/ 80 w 160"/>
              <a:gd name="T59" fmla="*/ 5 h 68"/>
              <a:gd name="T60" fmla="*/ 80 w 160"/>
              <a:gd name="T61" fmla="*/ 0 h 68"/>
              <a:gd name="T62" fmla="*/ 134 w 160"/>
              <a:gd name="T63" fmla="*/ 0 h 68"/>
              <a:gd name="T64" fmla="*/ 134 w 160"/>
              <a:gd name="T65" fmla="*/ 5 h 68"/>
              <a:gd name="T66" fmla="*/ 134 w 160"/>
              <a:gd name="T67" fmla="*/ 31 h 68"/>
              <a:gd name="T68" fmla="*/ 134 w 160"/>
              <a:gd name="T69" fmla="*/ 37 h 68"/>
              <a:gd name="T70" fmla="*/ 126 w 160"/>
              <a:gd name="T71" fmla="*/ 45 h 68"/>
              <a:gd name="T72" fmla="*/ 134 w 160"/>
              <a:gd name="T73" fmla="*/ 53 h 68"/>
              <a:gd name="T74" fmla="*/ 134 w 160"/>
              <a:gd name="T75" fmla="*/ 59 h 68"/>
              <a:gd name="T76" fmla="*/ 133 w 160"/>
              <a:gd name="T77" fmla="*/ 58 h 68"/>
              <a:gd name="T78" fmla="*/ 133 w 160"/>
              <a:gd name="T79" fmla="*/ 58 h 68"/>
              <a:gd name="T80" fmla="*/ 133 w 160"/>
              <a:gd name="T81" fmla="*/ 58 h 68"/>
              <a:gd name="T82" fmla="*/ 121 w 160"/>
              <a:gd name="T83" fmla="*/ 46 h 68"/>
              <a:gd name="T84" fmla="*/ 121 w 160"/>
              <a:gd name="T85" fmla="*/ 43 h 68"/>
              <a:gd name="T86" fmla="*/ 121 w 160"/>
              <a:gd name="T87" fmla="*/ 43 h 68"/>
              <a:gd name="T88" fmla="*/ 133 w 160"/>
              <a:gd name="T89" fmla="*/ 32 h 68"/>
              <a:gd name="T90" fmla="*/ 134 w 160"/>
              <a:gd name="T91" fmla="*/ 31 h 68"/>
              <a:gd name="T92" fmla="*/ 5 w 160"/>
              <a:gd name="T93" fmla="*/ 63 h 68"/>
              <a:gd name="T94" fmla="*/ 80 w 160"/>
              <a:gd name="T95" fmla="*/ 63 h 68"/>
              <a:gd name="T96" fmla="*/ 80 w 160"/>
              <a:gd name="T97" fmla="*/ 68 h 68"/>
              <a:gd name="T98" fmla="*/ 3 w 160"/>
              <a:gd name="T99" fmla="*/ 68 h 68"/>
              <a:gd name="T100" fmla="*/ 0 w 160"/>
              <a:gd name="T101" fmla="*/ 66 h 68"/>
              <a:gd name="T102" fmla="*/ 0 w 160"/>
              <a:gd name="T103" fmla="*/ 2 h 68"/>
              <a:gd name="T104" fmla="*/ 3 w 160"/>
              <a:gd name="T105" fmla="*/ 0 h 68"/>
              <a:gd name="T106" fmla="*/ 80 w 160"/>
              <a:gd name="T107" fmla="*/ 0 h 68"/>
              <a:gd name="T108" fmla="*/ 80 w 160"/>
              <a:gd name="T109" fmla="*/ 5 h 68"/>
              <a:gd name="T110" fmla="*/ 5 w 160"/>
              <a:gd name="T111" fmla="*/ 5 h 68"/>
              <a:gd name="T112" fmla="*/ 5 w 160"/>
              <a:gd name="T113" fmla="*/ 63 h 6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60" h="68">
                <a:moveTo>
                  <a:pt x="134" y="63"/>
                </a:moveTo>
                <a:cubicBezTo>
                  <a:pt x="155" y="63"/>
                  <a:pt x="155" y="63"/>
                  <a:pt x="155" y="63"/>
                </a:cubicBezTo>
                <a:cubicBezTo>
                  <a:pt x="155" y="5"/>
                  <a:pt x="155" y="5"/>
                  <a:pt x="155" y="5"/>
                </a:cubicBezTo>
                <a:cubicBezTo>
                  <a:pt x="134" y="5"/>
                  <a:pt x="134" y="5"/>
                  <a:pt x="134" y="5"/>
                </a:cubicBezTo>
                <a:cubicBezTo>
                  <a:pt x="134" y="0"/>
                  <a:pt x="134" y="0"/>
                  <a:pt x="134" y="0"/>
                </a:cubicBezTo>
                <a:cubicBezTo>
                  <a:pt x="158" y="0"/>
                  <a:pt x="158" y="0"/>
                  <a:pt x="158" y="0"/>
                </a:cubicBezTo>
                <a:cubicBezTo>
                  <a:pt x="159" y="0"/>
                  <a:pt x="160" y="1"/>
                  <a:pt x="160" y="2"/>
                </a:cubicBezTo>
                <a:cubicBezTo>
                  <a:pt x="160" y="66"/>
                  <a:pt x="160" y="66"/>
                  <a:pt x="160" y="66"/>
                </a:cubicBezTo>
                <a:cubicBezTo>
                  <a:pt x="160" y="67"/>
                  <a:pt x="159" y="68"/>
                  <a:pt x="158" y="68"/>
                </a:cubicBezTo>
                <a:cubicBezTo>
                  <a:pt x="134" y="68"/>
                  <a:pt x="134" y="68"/>
                  <a:pt x="134" y="68"/>
                </a:cubicBezTo>
                <a:cubicBezTo>
                  <a:pt x="134" y="63"/>
                  <a:pt x="134" y="63"/>
                  <a:pt x="134" y="63"/>
                </a:cubicBezTo>
                <a:close/>
                <a:moveTo>
                  <a:pt x="134" y="59"/>
                </a:moveTo>
                <a:cubicBezTo>
                  <a:pt x="135" y="59"/>
                  <a:pt x="136" y="58"/>
                  <a:pt x="136" y="58"/>
                </a:cubicBezTo>
                <a:cubicBezTo>
                  <a:pt x="148" y="46"/>
                  <a:pt x="148" y="46"/>
                  <a:pt x="148" y="46"/>
                </a:cubicBezTo>
                <a:cubicBezTo>
                  <a:pt x="149" y="46"/>
                  <a:pt x="149" y="44"/>
                  <a:pt x="148" y="43"/>
                </a:cubicBezTo>
                <a:cubicBezTo>
                  <a:pt x="136" y="32"/>
                  <a:pt x="136" y="32"/>
                  <a:pt x="136" y="32"/>
                </a:cubicBezTo>
                <a:cubicBezTo>
                  <a:pt x="136" y="31"/>
                  <a:pt x="135" y="31"/>
                  <a:pt x="134" y="31"/>
                </a:cubicBezTo>
                <a:cubicBezTo>
                  <a:pt x="134" y="37"/>
                  <a:pt x="134" y="37"/>
                  <a:pt x="134" y="37"/>
                </a:cubicBezTo>
                <a:cubicBezTo>
                  <a:pt x="134" y="37"/>
                  <a:pt x="134" y="37"/>
                  <a:pt x="134" y="37"/>
                </a:cubicBezTo>
                <a:cubicBezTo>
                  <a:pt x="143" y="45"/>
                  <a:pt x="143" y="45"/>
                  <a:pt x="143" y="45"/>
                </a:cubicBezTo>
                <a:cubicBezTo>
                  <a:pt x="134" y="53"/>
                  <a:pt x="134" y="53"/>
                  <a:pt x="134" y="53"/>
                </a:cubicBezTo>
                <a:cubicBezTo>
                  <a:pt x="134" y="53"/>
                  <a:pt x="134" y="53"/>
                  <a:pt x="134" y="53"/>
                </a:cubicBezTo>
                <a:lnTo>
                  <a:pt x="134" y="59"/>
                </a:lnTo>
                <a:close/>
                <a:moveTo>
                  <a:pt x="80" y="63"/>
                </a:moveTo>
                <a:cubicBezTo>
                  <a:pt x="134" y="63"/>
                  <a:pt x="134" y="63"/>
                  <a:pt x="134" y="63"/>
                </a:cubicBezTo>
                <a:cubicBezTo>
                  <a:pt x="134" y="68"/>
                  <a:pt x="134" y="68"/>
                  <a:pt x="134" y="68"/>
                </a:cubicBezTo>
                <a:cubicBezTo>
                  <a:pt x="80" y="68"/>
                  <a:pt x="80" y="68"/>
                  <a:pt x="80" y="68"/>
                </a:cubicBezTo>
                <a:cubicBezTo>
                  <a:pt x="80" y="63"/>
                  <a:pt x="80" y="63"/>
                  <a:pt x="80" y="63"/>
                </a:cubicBezTo>
                <a:close/>
                <a:moveTo>
                  <a:pt x="134" y="5"/>
                </a:moveTo>
                <a:cubicBezTo>
                  <a:pt x="80" y="5"/>
                  <a:pt x="80" y="5"/>
                  <a:pt x="80" y="5"/>
                </a:cubicBezTo>
                <a:cubicBezTo>
                  <a:pt x="80" y="0"/>
                  <a:pt x="80" y="0"/>
                  <a:pt x="80" y="0"/>
                </a:cubicBezTo>
                <a:cubicBezTo>
                  <a:pt x="134" y="0"/>
                  <a:pt x="134" y="0"/>
                  <a:pt x="134" y="0"/>
                </a:cubicBezTo>
                <a:cubicBezTo>
                  <a:pt x="134" y="5"/>
                  <a:pt x="134" y="5"/>
                  <a:pt x="134" y="5"/>
                </a:cubicBezTo>
                <a:close/>
                <a:moveTo>
                  <a:pt x="134" y="31"/>
                </a:moveTo>
                <a:cubicBezTo>
                  <a:pt x="134" y="37"/>
                  <a:pt x="134" y="37"/>
                  <a:pt x="134" y="37"/>
                </a:cubicBezTo>
                <a:cubicBezTo>
                  <a:pt x="126" y="45"/>
                  <a:pt x="126" y="45"/>
                  <a:pt x="126" y="45"/>
                </a:cubicBezTo>
                <a:cubicBezTo>
                  <a:pt x="134" y="53"/>
                  <a:pt x="134" y="53"/>
                  <a:pt x="134" y="53"/>
                </a:cubicBezTo>
                <a:cubicBezTo>
                  <a:pt x="134" y="59"/>
                  <a:pt x="134" y="59"/>
                  <a:pt x="134" y="59"/>
                </a:cubicBezTo>
                <a:cubicBezTo>
                  <a:pt x="134" y="59"/>
                  <a:pt x="133" y="58"/>
                  <a:pt x="133" y="58"/>
                </a:cubicBezTo>
                <a:cubicBezTo>
                  <a:pt x="133" y="58"/>
                  <a:pt x="133" y="58"/>
                  <a:pt x="133" y="58"/>
                </a:cubicBezTo>
                <a:cubicBezTo>
                  <a:pt x="133" y="58"/>
                  <a:pt x="133" y="58"/>
                  <a:pt x="133" y="58"/>
                </a:cubicBezTo>
                <a:cubicBezTo>
                  <a:pt x="121" y="46"/>
                  <a:pt x="121" y="46"/>
                  <a:pt x="121" y="46"/>
                </a:cubicBezTo>
                <a:cubicBezTo>
                  <a:pt x="120" y="46"/>
                  <a:pt x="120" y="44"/>
                  <a:pt x="121" y="43"/>
                </a:cubicBezTo>
                <a:cubicBezTo>
                  <a:pt x="121" y="43"/>
                  <a:pt x="121" y="43"/>
                  <a:pt x="121" y="43"/>
                </a:cubicBezTo>
                <a:cubicBezTo>
                  <a:pt x="133" y="32"/>
                  <a:pt x="133" y="32"/>
                  <a:pt x="133" y="32"/>
                </a:cubicBezTo>
                <a:cubicBezTo>
                  <a:pt x="133" y="31"/>
                  <a:pt x="134" y="31"/>
                  <a:pt x="134" y="31"/>
                </a:cubicBezTo>
                <a:close/>
                <a:moveTo>
                  <a:pt x="5" y="63"/>
                </a:moveTo>
                <a:cubicBezTo>
                  <a:pt x="80" y="63"/>
                  <a:pt x="80" y="63"/>
                  <a:pt x="80" y="63"/>
                </a:cubicBezTo>
                <a:cubicBezTo>
                  <a:pt x="80" y="68"/>
                  <a:pt x="80" y="68"/>
                  <a:pt x="80" y="68"/>
                </a:cubicBezTo>
                <a:cubicBezTo>
                  <a:pt x="3" y="68"/>
                  <a:pt x="3" y="68"/>
                  <a:pt x="3" y="68"/>
                </a:cubicBezTo>
                <a:cubicBezTo>
                  <a:pt x="1" y="68"/>
                  <a:pt x="0" y="67"/>
                  <a:pt x="0" y="66"/>
                </a:cubicBezTo>
                <a:cubicBezTo>
                  <a:pt x="0" y="2"/>
                  <a:pt x="0" y="2"/>
                  <a:pt x="0" y="2"/>
                </a:cubicBezTo>
                <a:cubicBezTo>
                  <a:pt x="0" y="1"/>
                  <a:pt x="1" y="0"/>
                  <a:pt x="3" y="0"/>
                </a:cubicBezTo>
                <a:cubicBezTo>
                  <a:pt x="80" y="0"/>
                  <a:pt x="80" y="0"/>
                  <a:pt x="80" y="0"/>
                </a:cubicBezTo>
                <a:cubicBezTo>
                  <a:pt x="80" y="5"/>
                  <a:pt x="80" y="5"/>
                  <a:pt x="80" y="5"/>
                </a:cubicBezTo>
                <a:cubicBezTo>
                  <a:pt x="5" y="5"/>
                  <a:pt x="5" y="5"/>
                  <a:pt x="5" y="5"/>
                </a:cubicBezTo>
                <a:lnTo>
                  <a:pt x="5" y="63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lIns="91438" tIns="45719" rIns="91438" bIns="45719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spcBef>
                <a:spcPct val="0"/>
              </a:spcBef>
              <a:spcAft>
                <a:spcPct val="0"/>
              </a:spcAft>
              <a:defRPr/>
            </a:pPr>
            <a:endParaRPr lang="id-ID" sz="1400"/>
          </a:p>
        </p:txBody>
      </p:sp>
      <p:sp>
        <p:nvSpPr>
          <p:cNvPr id="624" name="Freeform 186"/>
          <p:cNvSpPr>
            <a:spLocks noEditPoints="1"/>
          </p:cNvSpPr>
          <p:nvPr>
            <p:custDataLst>
              <p:tags r:id="rId33"/>
            </p:custDataLst>
          </p:nvPr>
        </p:nvSpPr>
        <p:spPr bwMode="auto">
          <a:xfrm>
            <a:off x="2396068" y="1468967"/>
            <a:ext cx="370417" cy="234951"/>
          </a:xfrm>
          <a:custGeom>
            <a:gdLst>
              <a:gd name="T0" fmla="*/ 145 w 150"/>
              <a:gd name="T1" fmla="*/ 90 h 95"/>
              <a:gd name="T2" fmla="*/ 130 w 150"/>
              <a:gd name="T3" fmla="*/ 55 h 95"/>
              <a:gd name="T4" fmla="*/ 128 w 150"/>
              <a:gd name="T5" fmla="*/ 5 h 95"/>
              <a:gd name="T6" fmla="*/ 117 w 150"/>
              <a:gd name="T7" fmla="*/ 0 h 95"/>
              <a:gd name="T8" fmla="*/ 133 w 150"/>
              <a:gd name="T9" fmla="*/ 3 h 95"/>
              <a:gd name="T10" fmla="*/ 148 w 150"/>
              <a:gd name="T11" fmla="*/ 50 h 95"/>
              <a:gd name="T12" fmla="*/ 150 w 150"/>
              <a:gd name="T13" fmla="*/ 93 h 95"/>
              <a:gd name="T14" fmla="*/ 117 w 150"/>
              <a:gd name="T15" fmla="*/ 95 h 95"/>
              <a:gd name="T16" fmla="*/ 117 w 150"/>
              <a:gd name="T17" fmla="*/ 86 h 95"/>
              <a:gd name="T18" fmla="*/ 132 w 150"/>
              <a:gd name="T19" fmla="*/ 83 h 95"/>
              <a:gd name="T20" fmla="*/ 129 w 150"/>
              <a:gd name="T21" fmla="*/ 63 h 95"/>
              <a:gd name="T22" fmla="*/ 117 w 150"/>
              <a:gd name="T23" fmla="*/ 68 h 95"/>
              <a:gd name="T24" fmla="*/ 127 w 150"/>
              <a:gd name="T25" fmla="*/ 81 h 95"/>
              <a:gd name="T26" fmla="*/ 117 w 150"/>
              <a:gd name="T27" fmla="*/ 86 h 95"/>
              <a:gd name="T28" fmla="*/ 99 w 150"/>
              <a:gd name="T29" fmla="*/ 53 h 95"/>
              <a:gd name="T30" fmla="*/ 75 w 150"/>
              <a:gd name="T31" fmla="*/ 55 h 95"/>
              <a:gd name="T32" fmla="*/ 94 w 150"/>
              <a:gd name="T33" fmla="*/ 50 h 95"/>
              <a:gd name="T34" fmla="*/ 97 w 150"/>
              <a:gd name="T35" fmla="*/ 0 h 95"/>
              <a:gd name="T36" fmla="*/ 117 w 150"/>
              <a:gd name="T37" fmla="*/ 5 h 95"/>
              <a:gd name="T38" fmla="*/ 75 w 150"/>
              <a:gd name="T39" fmla="*/ 90 h 95"/>
              <a:gd name="T40" fmla="*/ 117 w 150"/>
              <a:gd name="T41" fmla="*/ 95 h 95"/>
              <a:gd name="T42" fmla="*/ 75 w 150"/>
              <a:gd name="T43" fmla="*/ 90 h 95"/>
              <a:gd name="T44" fmla="*/ 117 w 150"/>
              <a:gd name="T45" fmla="*/ 68 h 95"/>
              <a:gd name="T46" fmla="*/ 106 w 150"/>
              <a:gd name="T47" fmla="*/ 81 h 95"/>
              <a:gd name="T48" fmla="*/ 117 w 150"/>
              <a:gd name="T49" fmla="*/ 86 h 95"/>
              <a:gd name="T50" fmla="*/ 102 w 150"/>
              <a:gd name="T51" fmla="*/ 83 h 95"/>
              <a:gd name="T52" fmla="*/ 104 w 150"/>
              <a:gd name="T53" fmla="*/ 63 h 95"/>
              <a:gd name="T54" fmla="*/ 75 w 150"/>
              <a:gd name="T55" fmla="*/ 86 h 95"/>
              <a:gd name="T56" fmla="*/ 85 w 150"/>
              <a:gd name="T57" fmla="*/ 81 h 95"/>
              <a:gd name="T58" fmla="*/ 75 w 150"/>
              <a:gd name="T59" fmla="*/ 68 h 95"/>
              <a:gd name="T60" fmla="*/ 87 w 150"/>
              <a:gd name="T61" fmla="*/ 63 h 95"/>
              <a:gd name="T62" fmla="*/ 90 w 150"/>
              <a:gd name="T63" fmla="*/ 83 h 95"/>
              <a:gd name="T64" fmla="*/ 75 w 150"/>
              <a:gd name="T65" fmla="*/ 86 h 95"/>
              <a:gd name="T66" fmla="*/ 33 w 150"/>
              <a:gd name="T67" fmla="*/ 55 h 95"/>
              <a:gd name="T68" fmla="*/ 75 w 150"/>
              <a:gd name="T69" fmla="*/ 50 h 95"/>
              <a:gd name="T70" fmla="*/ 33 w 150"/>
              <a:gd name="T71" fmla="*/ 90 h 95"/>
              <a:gd name="T72" fmla="*/ 75 w 150"/>
              <a:gd name="T73" fmla="*/ 95 h 95"/>
              <a:gd name="T74" fmla="*/ 33 w 150"/>
              <a:gd name="T75" fmla="*/ 90 h 95"/>
              <a:gd name="T76" fmla="*/ 75 w 150"/>
              <a:gd name="T77" fmla="*/ 68 h 95"/>
              <a:gd name="T78" fmla="*/ 65 w 150"/>
              <a:gd name="T79" fmla="*/ 81 h 95"/>
              <a:gd name="T80" fmla="*/ 75 w 150"/>
              <a:gd name="T81" fmla="*/ 86 h 95"/>
              <a:gd name="T82" fmla="*/ 60 w 150"/>
              <a:gd name="T83" fmla="*/ 83 h 95"/>
              <a:gd name="T84" fmla="*/ 62 w 150"/>
              <a:gd name="T85" fmla="*/ 63 h 95"/>
              <a:gd name="T86" fmla="*/ 33 w 150"/>
              <a:gd name="T87" fmla="*/ 86 h 95"/>
              <a:gd name="T88" fmla="*/ 43 w 150"/>
              <a:gd name="T89" fmla="*/ 81 h 95"/>
              <a:gd name="T90" fmla="*/ 33 w 150"/>
              <a:gd name="T91" fmla="*/ 68 h 95"/>
              <a:gd name="T92" fmla="*/ 46 w 150"/>
              <a:gd name="T93" fmla="*/ 63 h 95"/>
              <a:gd name="T94" fmla="*/ 48 w 150"/>
              <a:gd name="T95" fmla="*/ 83 h 95"/>
              <a:gd name="T96" fmla="*/ 33 w 150"/>
              <a:gd name="T97" fmla="*/ 86 h 95"/>
              <a:gd name="T98" fmla="*/ 4 w 150"/>
              <a:gd name="T99" fmla="*/ 55 h 95"/>
              <a:gd name="T100" fmla="*/ 33 w 150"/>
              <a:gd name="T101" fmla="*/ 90 h 95"/>
              <a:gd name="T102" fmla="*/ 2 w 150"/>
              <a:gd name="T103" fmla="*/ 95 h 95"/>
              <a:gd name="T104" fmla="*/ 0 w 150"/>
              <a:gd name="T105" fmla="*/ 53 h 95"/>
              <a:gd name="T106" fmla="*/ 33 w 150"/>
              <a:gd name="T107" fmla="*/ 50 h 95"/>
              <a:gd name="T108" fmla="*/ 33 w 150"/>
              <a:gd name="T109" fmla="*/ 63 h 95"/>
              <a:gd name="T110" fmla="*/ 18 w 150"/>
              <a:gd name="T111" fmla="*/ 66 h 95"/>
              <a:gd name="T112" fmla="*/ 21 w 150"/>
              <a:gd name="T113" fmla="*/ 86 h 95"/>
              <a:gd name="T114" fmla="*/ 33 w 150"/>
              <a:gd name="T115" fmla="*/ 81 h 95"/>
              <a:gd name="T116" fmla="*/ 23 w 150"/>
              <a:gd name="T117" fmla="*/ 68 h 95"/>
              <a:gd name="T118" fmla="*/ 33 w 150"/>
              <a:gd name="T119" fmla="*/ 63 h 9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50" h="95">
                <a:moveTo>
                  <a:pt x="117" y="90"/>
                </a:moveTo>
                <a:cubicBezTo>
                  <a:pt x="145" y="90"/>
                  <a:pt x="145" y="90"/>
                  <a:pt x="145" y="90"/>
                </a:cubicBezTo>
                <a:cubicBezTo>
                  <a:pt x="145" y="55"/>
                  <a:pt x="145" y="55"/>
                  <a:pt x="145" y="55"/>
                </a:cubicBezTo>
                <a:cubicBezTo>
                  <a:pt x="130" y="55"/>
                  <a:pt x="130" y="55"/>
                  <a:pt x="130" y="55"/>
                </a:cubicBezTo>
                <a:cubicBezTo>
                  <a:pt x="129" y="55"/>
                  <a:pt x="128" y="54"/>
                  <a:pt x="128" y="53"/>
                </a:cubicBezTo>
                <a:cubicBezTo>
                  <a:pt x="128" y="5"/>
                  <a:pt x="128" y="5"/>
                  <a:pt x="128" y="5"/>
                </a:cubicBezTo>
                <a:cubicBezTo>
                  <a:pt x="117" y="5"/>
                  <a:pt x="117" y="5"/>
                  <a:pt x="117" y="5"/>
                </a:cubicBezTo>
                <a:cubicBezTo>
                  <a:pt x="117" y="0"/>
                  <a:pt x="117" y="0"/>
                  <a:pt x="117" y="0"/>
                </a:cubicBezTo>
                <a:cubicBezTo>
                  <a:pt x="130" y="0"/>
                  <a:pt x="130" y="0"/>
                  <a:pt x="130" y="0"/>
                </a:cubicBezTo>
                <a:cubicBezTo>
                  <a:pt x="132" y="0"/>
                  <a:pt x="133" y="1"/>
                  <a:pt x="133" y="3"/>
                </a:cubicBezTo>
                <a:cubicBezTo>
                  <a:pt x="133" y="50"/>
                  <a:pt x="133" y="50"/>
                  <a:pt x="133" y="50"/>
                </a:cubicBezTo>
                <a:cubicBezTo>
                  <a:pt x="148" y="50"/>
                  <a:pt x="148" y="50"/>
                  <a:pt x="148" y="50"/>
                </a:cubicBezTo>
                <a:cubicBezTo>
                  <a:pt x="149" y="50"/>
                  <a:pt x="150" y="51"/>
                  <a:pt x="150" y="53"/>
                </a:cubicBezTo>
                <a:cubicBezTo>
                  <a:pt x="150" y="93"/>
                  <a:pt x="150" y="93"/>
                  <a:pt x="150" y="93"/>
                </a:cubicBezTo>
                <a:cubicBezTo>
                  <a:pt x="150" y="94"/>
                  <a:pt x="149" y="95"/>
                  <a:pt x="148" y="95"/>
                </a:cubicBezTo>
                <a:cubicBezTo>
                  <a:pt x="117" y="95"/>
                  <a:pt x="117" y="95"/>
                  <a:pt x="117" y="95"/>
                </a:cubicBezTo>
                <a:cubicBezTo>
                  <a:pt x="117" y="90"/>
                  <a:pt x="117" y="90"/>
                  <a:pt x="117" y="90"/>
                </a:cubicBezTo>
                <a:close/>
                <a:moveTo>
                  <a:pt x="117" y="86"/>
                </a:moveTo>
                <a:cubicBezTo>
                  <a:pt x="129" y="86"/>
                  <a:pt x="129" y="86"/>
                  <a:pt x="129" y="86"/>
                </a:cubicBezTo>
                <a:cubicBezTo>
                  <a:pt x="130" y="86"/>
                  <a:pt x="132" y="85"/>
                  <a:pt x="132" y="83"/>
                </a:cubicBezTo>
                <a:cubicBezTo>
                  <a:pt x="132" y="66"/>
                  <a:pt x="132" y="66"/>
                  <a:pt x="132" y="66"/>
                </a:cubicBezTo>
                <a:cubicBezTo>
                  <a:pt x="132" y="64"/>
                  <a:pt x="130" y="63"/>
                  <a:pt x="129" y="63"/>
                </a:cubicBezTo>
                <a:cubicBezTo>
                  <a:pt x="117" y="63"/>
                  <a:pt x="117" y="63"/>
                  <a:pt x="117" y="63"/>
                </a:cubicBezTo>
                <a:cubicBezTo>
                  <a:pt x="117" y="68"/>
                  <a:pt x="117" y="68"/>
                  <a:pt x="117" y="68"/>
                </a:cubicBezTo>
                <a:cubicBezTo>
                  <a:pt x="127" y="68"/>
                  <a:pt x="127" y="68"/>
                  <a:pt x="127" y="68"/>
                </a:cubicBezTo>
                <a:cubicBezTo>
                  <a:pt x="127" y="81"/>
                  <a:pt x="127" y="81"/>
                  <a:pt x="127" y="81"/>
                </a:cubicBezTo>
                <a:cubicBezTo>
                  <a:pt x="117" y="81"/>
                  <a:pt x="117" y="81"/>
                  <a:pt x="117" y="81"/>
                </a:cubicBezTo>
                <a:lnTo>
                  <a:pt x="117" y="86"/>
                </a:lnTo>
                <a:close/>
                <a:moveTo>
                  <a:pt x="99" y="5"/>
                </a:moveTo>
                <a:cubicBezTo>
                  <a:pt x="99" y="53"/>
                  <a:pt x="99" y="53"/>
                  <a:pt x="99" y="53"/>
                </a:cubicBezTo>
                <a:cubicBezTo>
                  <a:pt x="99" y="54"/>
                  <a:pt x="98" y="55"/>
                  <a:pt x="97" y="55"/>
                </a:cubicBezTo>
                <a:cubicBezTo>
                  <a:pt x="75" y="55"/>
                  <a:pt x="75" y="55"/>
                  <a:pt x="75" y="55"/>
                </a:cubicBezTo>
                <a:cubicBezTo>
                  <a:pt x="75" y="50"/>
                  <a:pt x="75" y="50"/>
                  <a:pt x="75" y="50"/>
                </a:cubicBezTo>
                <a:cubicBezTo>
                  <a:pt x="94" y="50"/>
                  <a:pt x="94" y="50"/>
                  <a:pt x="94" y="50"/>
                </a:cubicBezTo>
                <a:cubicBezTo>
                  <a:pt x="94" y="3"/>
                  <a:pt x="94" y="3"/>
                  <a:pt x="94" y="3"/>
                </a:cubicBezTo>
                <a:cubicBezTo>
                  <a:pt x="94" y="1"/>
                  <a:pt x="95" y="0"/>
                  <a:pt x="97" y="0"/>
                </a:cubicBezTo>
                <a:cubicBezTo>
                  <a:pt x="117" y="0"/>
                  <a:pt x="117" y="0"/>
                  <a:pt x="117" y="0"/>
                </a:cubicBezTo>
                <a:cubicBezTo>
                  <a:pt x="117" y="5"/>
                  <a:pt x="117" y="5"/>
                  <a:pt x="117" y="5"/>
                </a:cubicBezTo>
                <a:cubicBezTo>
                  <a:pt x="99" y="5"/>
                  <a:pt x="99" y="5"/>
                  <a:pt x="99" y="5"/>
                </a:cubicBezTo>
                <a:close/>
                <a:moveTo>
                  <a:pt x="75" y="90"/>
                </a:moveTo>
                <a:cubicBezTo>
                  <a:pt x="117" y="90"/>
                  <a:pt x="117" y="90"/>
                  <a:pt x="117" y="90"/>
                </a:cubicBezTo>
                <a:cubicBezTo>
                  <a:pt x="117" y="95"/>
                  <a:pt x="117" y="95"/>
                  <a:pt x="117" y="95"/>
                </a:cubicBezTo>
                <a:cubicBezTo>
                  <a:pt x="75" y="95"/>
                  <a:pt x="75" y="95"/>
                  <a:pt x="75" y="95"/>
                </a:cubicBezTo>
                <a:cubicBezTo>
                  <a:pt x="75" y="90"/>
                  <a:pt x="75" y="90"/>
                  <a:pt x="75" y="90"/>
                </a:cubicBezTo>
                <a:close/>
                <a:moveTo>
                  <a:pt x="117" y="63"/>
                </a:moveTo>
                <a:cubicBezTo>
                  <a:pt x="117" y="68"/>
                  <a:pt x="117" y="68"/>
                  <a:pt x="117" y="68"/>
                </a:cubicBezTo>
                <a:cubicBezTo>
                  <a:pt x="106" y="68"/>
                  <a:pt x="106" y="68"/>
                  <a:pt x="106" y="68"/>
                </a:cubicBezTo>
                <a:cubicBezTo>
                  <a:pt x="106" y="81"/>
                  <a:pt x="106" y="81"/>
                  <a:pt x="106" y="81"/>
                </a:cubicBezTo>
                <a:cubicBezTo>
                  <a:pt x="117" y="81"/>
                  <a:pt x="117" y="81"/>
                  <a:pt x="117" y="81"/>
                </a:cubicBezTo>
                <a:cubicBezTo>
                  <a:pt x="117" y="86"/>
                  <a:pt x="117" y="86"/>
                  <a:pt x="117" y="86"/>
                </a:cubicBezTo>
                <a:cubicBezTo>
                  <a:pt x="104" y="86"/>
                  <a:pt x="104" y="86"/>
                  <a:pt x="104" y="86"/>
                </a:cubicBezTo>
                <a:cubicBezTo>
                  <a:pt x="103" y="86"/>
                  <a:pt x="102" y="85"/>
                  <a:pt x="102" y="83"/>
                </a:cubicBezTo>
                <a:cubicBezTo>
                  <a:pt x="102" y="66"/>
                  <a:pt x="102" y="66"/>
                  <a:pt x="102" y="66"/>
                </a:cubicBezTo>
                <a:cubicBezTo>
                  <a:pt x="102" y="64"/>
                  <a:pt x="103" y="63"/>
                  <a:pt x="104" y="63"/>
                </a:cubicBezTo>
                <a:cubicBezTo>
                  <a:pt x="117" y="63"/>
                  <a:pt x="117" y="63"/>
                  <a:pt x="117" y="63"/>
                </a:cubicBezTo>
                <a:close/>
                <a:moveTo>
                  <a:pt x="75" y="86"/>
                </a:moveTo>
                <a:cubicBezTo>
                  <a:pt x="75" y="81"/>
                  <a:pt x="75" y="81"/>
                  <a:pt x="75" y="81"/>
                </a:cubicBezTo>
                <a:cubicBezTo>
                  <a:pt x="85" y="81"/>
                  <a:pt x="85" y="81"/>
                  <a:pt x="85" y="81"/>
                </a:cubicBezTo>
                <a:cubicBezTo>
                  <a:pt x="85" y="68"/>
                  <a:pt x="85" y="68"/>
                  <a:pt x="85" y="68"/>
                </a:cubicBezTo>
                <a:cubicBezTo>
                  <a:pt x="75" y="68"/>
                  <a:pt x="75" y="68"/>
                  <a:pt x="75" y="68"/>
                </a:cubicBezTo>
                <a:cubicBezTo>
                  <a:pt x="75" y="63"/>
                  <a:pt x="75" y="63"/>
                  <a:pt x="75" y="63"/>
                </a:cubicBezTo>
                <a:cubicBezTo>
                  <a:pt x="87" y="63"/>
                  <a:pt x="87" y="63"/>
                  <a:pt x="87" y="63"/>
                </a:cubicBezTo>
                <a:cubicBezTo>
                  <a:pt x="89" y="63"/>
                  <a:pt x="90" y="64"/>
                  <a:pt x="90" y="66"/>
                </a:cubicBezTo>
                <a:cubicBezTo>
                  <a:pt x="90" y="83"/>
                  <a:pt x="90" y="83"/>
                  <a:pt x="90" y="83"/>
                </a:cubicBezTo>
                <a:cubicBezTo>
                  <a:pt x="90" y="85"/>
                  <a:pt x="89" y="86"/>
                  <a:pt x="87" y="86"/>
                </a:cubicBezTo>
                <a:lnTo>
                  <a:pt x="75" y="86"/>
                </a:lnTo>
                <a:close/>
                <a:moveTo>
                  <a:pt x="75" y="55"/>
                </a:moveTo>
                <a:cubicBezTo>
                  <a:pt x="33" y="55"/>
                  <a:pt x="33" y="55"/>
                  <a:pt x="33" y="55"/>
                </a:cubicBezTo>
                <a:cubicBezTo>
                  <a:pt x="33" y="50"/>
                  <a:pt x="33" y="50"/>
                  <a:pt x="33" y="50"/>
                </a:cubicBezTo>
                <a:cubicBezTo>
                  <a:pt x="75" y="50"/>
                  <a:pt x="75" y="50"/>
                  <a:pt x="75" y="50"/>
                </a:cubicBezTo>
                <a:cubicBezTo>
                  <a:pt x="75" y="55"/>
                  <a:pt x="75" y="55"/>
                  <a:pt x="75" y="55"/>
                </a:cubicBezTo>
                <a:close/>
                <a:moveTo>
                  <a:pt x="33" y="90"/>
                </a:moveTo>
                <a:cubicBezTo>
                  <a:pt x="75" y="90"/>
                  <a:pt x="75" y="90"/>
                  <a:pt x="75" y="90"/>
                </a:cubicBezTo>
                <a:cubicBezTo>
                  <a:pt x="75" y="95"/>
                  <a:pt x="75" y="95"/>
                  <a:pt x="75" y="95"/>
                </a:cubicBezTo>
                <a:cubicBezTo>
                  <a:pt x="33" y="95"/>
                  <a:pt x="33" y="95"/>
                  <a:pt x="33" y="95"/>
                </a:cubicBezTo>
                <a:cubicBezTo>
                  <a:pt x="33" y="90"/>
                  <a:pt x="33" y="90"/>
                  <a:pt x="33" y="90"/>
                </a:cubicBezTo>
                <a:close/>
                <a:moveTo>
                  <a:pt x="75" y="63"/>
                </a:moveTo>
                <a:cubicBezTo>
                  <a:pt x="75" y="68"/>
                  <a:pt x="75" y="68"/>
                  <a:pt x="75" y="68"/>
                </a:cubicBezTo>
                <a:cubicBezTo>
                  <a:pt x="65" y="68"/>
                  <a:pt x="65" y="68"/>
                  <a:pt x="65" y="68"/>
                </a:cubicBezTo>
                <a:cubicBezTo>
                  <a:pt x="65" y="81"/>
                  <a:pt x="65" y="81"/>
                  <a:pt x="65" y="81"/>
                </a:cubicBezTo>
                <a:cubicBezTo>
                  <a:pt x="75" y="81"/>
                  <a:pt x="75" y="81"/>
                  <a:pt x="75" y="81"/>
                </a:cubicBezTo>
                <a:cubicBezTo>
                  <a:pt x="75" y="86"/>
                  <a:pt x="75" y="86"/>
                  <a:pt x="75" y="86"/>
                </a:cubicBezTo>
                <a:cubicBezTo>
                  <a:pt x="62" y="86"/>
                  <a:pt x="62" y="86"/>
                  <a:pt x="62" y="86"/>
                </a:cubicBezTo>
                <a:cubicBezTo>
                  <a:pt x="61" y="86"/>
                  <a:pt x="60" y="85"/>
                  <a:pt x="60" y="83"/>
                </a:cubicBezTo>
                <a:cubicBezTo>
                  <a:pt x="60" y="66"/>
                  <a:pt x="60" y="66"/>
                  <a:pt x="60" y="66"/>
                </a:cubicBezTo>
                <a:cubicBezTo>
                  <a:pt x="60" y="64"/>
                  <a:pt x="61" y="63"/>
                  <a:pt x="62" y="63"/>
                </a:cubicBezTo>
                <a:cubicBezTo>
                  <a:pt x="75" y="63"/>
                  <a:pt x="75" y="63"/>
                  <a:pt x="75" y="63"/>
                </a:cubicBezTo>
                <a:close/>
                <a:moveTo>
                  <a:pt x="33" y="86"/>
                </a:moveTo>
                <a:cubicBezTo>
                  <a:pt x="33" y="81"/>
                  <a:pt x="33" y="81"/>
                  <a:pt x="33" y="81"/>
                </a:cubicBezTo>
                <a:cubicBezTo>
                  <a:pt x="43" y="81"/>
                  <a:pt x="43" y="81"/>
                  <a:pt x="43" y="81"/>
                </a:cubicBezTo>
                <a:cubicBezTo>
                  <a:pt x="43" y="68"/>
                  <a:pt x="43" y="68"/>
                  <a:pt x="43" y="68"/>
                </a:cubicBezTo>
                <a:cubicBezTo>
                  <a:pt x="33" y="68"/>
                  <a:pt x="33" y="68"/>
                  <a:pt x="33" y="68"/>
                </a:cubicBezTo>
                <a:cubicBezTo>
                  <a:pt x="33" y="63"/>
                  <a:pt x="33" y="63"/>
                  <a:pt x="33" y="63"/>
                </a:cubicBezTo>
                <a:cubicBezTo>
                  <a:pt x="46" y="63"/>
                  <a:pt x="46" y="63"/>
                  <a:pt x="46" y="63"/>
                </a:cubicBezTo>
                <a:cubicBezTo>
                  <a:pt x="47" y="63"/>
                  <a:pt x="48" y="64"/>
                  <a:pt x="48" y="66"/>
                </a:cubicBezTo>
                <a:cubicBezTo>
                  <a:pt x="48" y="83"/>
                  <a:pt x="48" y="83"/>
                  <a:pt x="48" y="83"/>
                </a:cubicBezTo>
                <a:cubicBezTo>
                  <a:pt x="48" y="85"/>
                  <a:pt x="47" y="86"/>
                  <a:pt x="46" y="86"/>
                </a:cubicBezTo>
                <a:lnTo>
                  <a:pt x="33" y="86"/>
                </a:lnTo>
                <a:close/>
                <a:moveTo>
                  <a:pt x="33" y="55"/>
                </a:moveTo>
                <a:cubicBezTo>
                  <a:pt x="4" y="55"/>
                  <a:pt x="4" y="55"/>
                  <a:pt x="4" y="55"/>
                </a:cubicBezTo>
                <a:cubicBezTo>
                  <a:pt x="4" y="90"/>
                  <a:pt x="4" y="90"/>
                  <a:pt x="4" y="90"/>
                </a:cubicBezTo>
                <a:cubicBezTo>
                  <a:pt x="33" y="90"/>
                  <a:pt x="33" y="90"/>
                  <a:pt x="33" y="90"/>
                </a:cubicBezTo>
                <a:cubicBezTo>
                  <a:pt x="33" y="95"/>
                  <a:pt x="33" y="95"/>
                  <a:pt x="33" y="95"/>
                </a:cubicBezTo>
                <a:cubicBezTo>
                  <a:pt x="2" y="95"/>
                  <a:pt x="2" y="95"/>
                  <a:pt x="2" y="95"/>
                </a:cubicBezTo>
                <a:cubicBezTo>
                  <a:pt x="1" y="95"/>
                  <a:pt x="0" y="94"/>
                  <a:pt x="0" y="93"/>
                </a:cubicBezTo>
                <a:cubicBezTo>
                  <a:pt x="0" y="53"/>
                  <a:pt x="0" y="53"/>
                  <a:pt x="0" y="53"/>
                </a:cubicBezTo>
                <a:cubicBezTo>
                  <a:pt x="0" y="51"/>
                  <a:pt x="1" y="50"/>
                  <a:pt x="2" y="50"/>
                </a:cubicBezTo>
                <a:cubicBezTo>
                  <a:pt x="33" y="50"/>
                  <a:pt x="33" y="50"/>
                  <a:pt x="33" y="50"/>
                </a:cubicBezTo>
                <a:cubicBezTo>
                  <a:pt x="33" y="55"/>
                  <a:pt x="33" y="55"/>
                  <a:pt x="33" y="55"/>
                </a:cubicBezTo>
                <a:close/>
                <a:moveTo>
                  <a:pt x="33" y="63"/>
                </a:moveTo>
                <a:cubicBezTo>
                  <a:pt x="21" y="63"/>
                  <a:pt x="21" y="63"/>
                  <a:pt x="21" y="63"/>
                </a:cubicBezTo>
                <a:cubicBezTo>
                  <a:pt x="19" y="63"/>
                  <a:pt x="18" y="64"/>
                  <a:pt x="18" y="66"/>
                </a:cubicBezTo>
                <a:cubicBezTo>
                  <a:pt x="18" y="83"/>
                  <a:pt x="18" y="83"/>
                  <a:pt x="18" y="83"/>
                </a:cubicBezTo>
                <a:cubicBezTo>
                  <a:pt x="18" y="85"/>
                  <a:pt x="19" y="86"/>
                  <a:pt x="21" y="86"/>
                </a:cubicBezTo>
                <a:cubicBezTo>
                  <a:pt x="33" y="86"/>
                  <a:pt x="33" y="86"/>
                  <a:pt x="33" y="86"/>
                </a:cubicBezTo>
                <a:cubicBezTo>
                  <a:pt x="33" y="81"/>
                  <a:pt x="33" y="81"/>
                  <a:pt x="33" y="81"/>
                </a:cubicBezTo>
                <a:cubicBezTo>
                  <a:pt x="23" y="81"/>
                  <a:pt x="23" y="81"/>
                  <a:pt x="23" y="81"/>
                </a:cubicBezTo>
                <a:cubicBezTo>
                  <a:pt x="23" y="68"/>
                  <a:pt x="23" y="68"/>
                  <a:pt x="23" y="68"/>
                </a:cubicBezTo>
                <a:cubicBezTo>
                  <a:pt x="33" y="68"/>
                  <a:pt x="33" y="68"/>
                  <a:pt x="33" y="68"/>
                </a:cubicBezTo>
                <a:lnTo>
                  <a:pt x="33" y="63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lIns="91438" tIns="45719" rIns="91438" bIns="45719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spcBef>
                <a:spcPct val="0"/>
              </a:spcBef>
              <a:spcAft>
                <a:spcPct val="0"/>
              </a:spcAft>
              <a:defRPr/>
            </a:pPr>
            <a:endParaRPr lang="id-ID" sz="1400"/>
          </a:p>
        </p:txBody>
      </p:sp>
      <p:sp>
        <p:nvSpPr>
          <p:cNvPr id="625" name="Freeform 190"/>
          <p:cNvSpPr>
            <a:spLocks noEditPoints="1"/>
          </p:cNvSpPr>
          <p:nvPr>
            <p:custDataLst>
              <p:tags r:id="rId34"/>
            </p:custDataLst>
          </p:nvPr>
        </p:nvSpPr>
        <p:spPr bwMode="auto">
          <a:xfrm>
            <a:off x="5096934" y="1725084"/>
            <a:ext cx="402167" cy="116416"/>
          </a:xfrm>
          <a:custGeom>
            <a:gdLst>
              <a:gd name="T0" fmla="*/ 81 w 163"/>
              <a:gd name="T1" fmla="*/ 42 h 47"/>
              <a:gd name="T2" fmla="*/ 135 w 163"/>
              <a:gd name="T3" fmla="*/ 42 h 47"/>
              <a:gd name="T4" fmla="*/ 137 w 163"/>
              <a:gd name="T5" fmla="*/ 42 h 47"/>
              <a:gd name="T6" fmla="*/ 157 w 163"/>
              <a:gd name="T7" fmla="*/ 5 h 47"/>
              <a:gd name="T8" fmla="*/ 137 w 163"/>
              <a:gd name="T9" fmla="*/ 5 h 47"/>
              <a:gd name="T10" fmla="*/ 118 w 163"/>
              <a:gd name="T11" fmla="*/ 5 h 47"/>
              <a:gd name="T12" fmla="*/ 81 w 163"/>
              <a:gd name="T13" fmla="*/ 5 h 47"/>
              <a:gd name="T14" fmla="*/ 81 w 163"/>
              <a:gd name="T15" fmla="*/ 0 h 47"/>
              <a:gd name="T16" fmla="*/ 118 w 163"/>
              <a:gd name="T17" fmla="*/ 0 h 47"/>
              <a:gd name="T18" fmla="*/ 137 w 163"/>
              <a:gd name="T19" fmla="*/ 0 h 47"/>
              <a:gd name="T20" fmla="*/ 160 w 163"/>
              <a:gd name="T21" fmla="*/ 0 h 47"/>
              <a:gd name="T22" fmla="*/ 161 w 163"/>
              <a:gd name="T23" fmla="*/ 0 h 47"/>
              <a:gd name="T24" fmla="*/ 161 w 163"/>
              <a:gd name="T25" fmla="*/ 0 h 47"/>
              <a:gd name="T26" fmla="*/ 162 w 163"/>
              <a:gd name="T27" fmla="*/ 0 h 47"/>
              <a:gd name="T28" fmla="*/ 163 w 163"/>
              <a:gd name="T29" fmla="*/ 4 h 47"/>
              <a:gd name="T30" fmla="*/ 140 w 163"/>
              <a:gd name="T31" fmla="*/ 46 h 47"/>
              <a:gd name="T32" fmla="*/ 138 w 163"/>
              <a:gd name="T33" fmla="*/ 47 h 47"/>
              <a:gd name="T34" fmla="*/ 135 w 163"/>
              <a:gd name="T35" fmla="*/ 47 h 47"/>
              <a:gd name="T36" fmla="*/ 81 w 163"/>
              <a:gd name="T37" fmla="*/ 47 h 47"/>
              <a:gd name="T38" fmla="*/ 81 w 163"/>
              <a:gd name="T39" fmla="*/ 42 h 47"/>
              <a:gd name="T40" fmla="*/ 25 w 163"/>
              <a:gd name="T41" fmla="*/ 42 h 47"/>
              <a:gd name="T42" fmla="*/ 28 w 163"/>
              <a:gd name="T43" fmla="*/ 42 h 47"/>
              <a:gd name="T44" fmla="*/ 81 w 163"/>
              <a:gd name="T45" fmla="*/ 42 h 47"/>
              <a:gd name="T46" fmla="*/ 81 w 163"/>
              <a:gd name="T47" fmla="*/ 47 h 47"/>
              <a:gd name="T48" fmla="*/ 28 w 163"/>
              <a:gd name="T49" fmla="*/ 47 h 47"/>
              <a:gd name="T50" fmla="*/ 24 w 163"/>
              <a:gd name="T51" fmla="*/ 47 h 47"/>
              <a:gd name="T52" fmla="*/ 24 w 163"/>
              <a:gd name="T53" fmla="*/ 47 h 47"/>
              <a:gd name="T54" fmla="*/ 22 w 163"/>
              <a:gd name="T55" fmla="*/ 46 h 47"/>
              <a:gd name="T56" fmla="*/ 0 w 163"/>
              <a:gd name="T57" fmla="*/ 4 h 47"/>
              <a:gd name="T58" fmla="*/ 0 w 163"/>
              <a:gd name="T59" fmla="*/ 3 h 47"/>
              <a:gd name="T60" fmla="*/ 2 w 163"/>
              <a:gd name="T61" fmla="*/ 0 h 47"/>
              <a:gd name="T62" fmla="*/ 26 w 163"/>
              <a:gd name="T63" fmla="*/ 0 h 47"/>
              <a:gd name="T64" fmla="*/ 45 w 163"/>
              <a:gd name="T65" fmla="*/ 0 h 47"/>
              <a:gd name="T66" fmla="*/ 81 w 163"/>
              <a:gd name="T67" fmla="*/ 0 h 47"/>
              <a:gd name="T68" fmla="*/ 81 w 163"/>
              <a:gd name="T69" fmla="*/ 5 h 47"/>
              <a:gd name="T70" fmla="*/ 45 w 163"/>
              <a:gd name="T71" fmla="*/ 5 h 47"/>
              <a:gd name="T72" fmla="*/ 26 w 163"/>
              <a:gd name="T73" fmla="*/ 5 h 47"/>
              <a:gd name="T74" fmla="*/ 6 w 163"/>
              <a:gd name="T75" fmla="*/ 5 h 47"/>
              <a:gd name="T76" fmla="*/ 25 w 163"/>
              <a:gd name="T77" fmla="*/ 42 h 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63" h="47">
                <a:moveTo>
                  <a:pt x="81" y="42"/>
                </a:moveTo>
                <a:cubicBezTo>
                  <a:pt x="135" y="42"/>
                  <a:pt x="135" y="42"/>
                  <a:pt x="135" y="42"/>
                </a:cubicBezTo>
                <a:cubicBezTo>
                  <a:pt x="137" y="42"/>
                  <a:pt x="137" y="42"/>
                  <a:pt x="137" y="42"/>
                </a:cubicBezTo>
                <a:cubicBezTo>
                  <a:pt x="157" y="5"/>
                  <a:pt x="157" y="5"/>
                  <a:pt x="157" y="5"/>
                </a:cubicBezTo>
                <a:cubicBezTo>
                  <a:pt x="137" y="5"/>
                  <a:pt x="137" y="5"/>
                  <a:pt x="137" y="5"/>
                </a:cubicBezTo>
                <a:cubicBezTo>
                  <a:pt x="118" y="5"/>
                  <a:pt x="118" y="5"/>
                  <a:pt x="118" y="5"/>
                </a:cubicBezTo>
                <a:cubicBezTo>
                  <a:pt x="81" y="5"/>
                  <a:pt x="81" y="5"/>
                  <a:pt x="81" y="5"/>
                </a:cubicBezTo>
                <a:cubicBezTo>
                  <a:pt x="81" y="0"/>
                  <a:pt x="81" y="0"/>
                  <a:pt x="81" y="0"/>
                </a:cubicBezTo>
                <a:cubicBezTo>
                  <a:pt x="118" y="0"/>
                  <a:pt x="118" y="0"/>
                  <a:pt x="118" y="0"/>
                </a:cubicBezTo>
                <a:cubicBezTo>
                  <a:pt x="137" y="0"/>
                  <a:pt x="137" y="0"/>
                  <a:pt x="137" y="0"/>
                </a:cubicBezTo>
                <a:cubicBezTo>
                  <a:pt x="160" y="0"/>
                  <a:pt x="160" y="0"/>
                  <a:pt x="160" y="0"/>
                </a:cubicBezTo>
                <a:cubicBezTo>
                  <a:pt x="161" y="0"/>
                  <a:pt x="161" y="0"/>
                  <a:pt x="161" y="0"/>
                </a:cubicBezTo>
                <a:cubicBezTo>
                  <a:pt x="161" y="0"/>
                  <a:pt x="161" y="0"/>
                  <a:pt x="161" y="0"/>
                </a:cubicBezTo>
                <a:cubicBezTo>
                  <a:pt x="161" y="0"/>
                  <a:pt x="161" y="0"/>
                  <a:pt x="162" y="0"/>
                </a:cubicBezTo>
                <a:cubicBezTo>
                  <a:pt x="163" y="1"/>
                  <a:pt x="163" y="3"/>
                  <a:pt x="163" y="4"/>
                </a:cubicBezTo>
                <a:cubicBezTo>
                  <a:pt x="140" y="46"/>
                  <a:pt x="140" y="46"/>
                  <a:pt x="140" y="46"/>
                </a:cubicBezTo>
                <a:cubicBezTo>
                  <a:pt x="140" y="46"/>
                  <a:pt x="139" y="47"/>
                  <a:pt x="138" y="47"/>
                </a:cubicBezTo>
                <a:cubicBezTo>
                  <a:pt x="135" y="47"/>
                  <a:pt x="135" y="47"/>
                  <a:pt x="135" y="47"/>
                </a:cubicBezTo>
                <a:cubicBezTo>
                  <a:pt x="81" y="47"/>
                  <a:pt x="81" y="47"/>
                  <a:pt x="81" y="47"/>
                </a:cubicBezTo>
                <a:lnTo>
                  <a:pt x="81" y="42"/>
                </a:lnTo>
                <a:close/>
                <a:moveTo>
                  <a:pt x="25" y="42"/>
                </a:moveTo>
                <a:cubicBezTo>
                  <a:pt x="28" y="42"/>
                  <a:pt x="28" y="42"/>
                  <a:pt x="28" y="42"/>
                </a:cubicBezTo>
                <a:cubicBezTo>
                  <a:pt x="81" y="42"/>
                  <a:pt x="81" y="42"/>
                  <a:pt x="81" y="42"/>
                </a:cubicBezTo>
                <a:cubicBezTo>
                  <a:pt x="81" y="47"/>
                  <a:pt x="81" y="47"/>
                  <a:pt x="81" y="47"/>
                </a:cubicBezTo>
                <a:cubicBezTo>
                  <a:pt x="28" y="47"/>
                  <a:pt x="28" y="47"/>
                  <a:pt x="28" y="47"/>
                </a:cubicBezTo>
                <a:cubicBezTo>
                  <a:pt x="24" y="47"/>
                  <a:pt x="24" y="47"/>
                  <a:pt x="24" y="47"/>
                </a:cubicBezTo>
                <a:cubicBezTo>
                  <a:pt x="24" y="47"/>
                  <a:pt x="24" y="47"/>
                  <a:pt x="24" y="47"/>
                </a:cubicBezTo>
                <a:cubicBezTo>
                  <a:pt x="23" y="47"/>
                  <a:pt x="22" y="47"/>
                  <a:pt x="22" y="46"/>
                </a:cubicBezTo>
                <a:cubicBezTo>
                  <a:pt x="0" y="4"/>
                  <a:pt x="0" y="4"/>
                  <a:pt x="0" y="4"/>
                </a:cubicBezTo>
                <a:cubicBezTo>
                  <a:pt x="0" y="3"/>
                  <a:pt x="0" y="3"/>
                  <a:pt x="0" y="3"/>
                </a:cubicBezTo>
                <a:cubicBezTo>
                  <a:pt x="0" y="1"/>
                  <a:pt x="1" y="0"/>
                  <a:pt x="2" y="0"/>
                </a:cubicBezTo>
                <a:cubicBezTo>
                  <a:pt x="26" y="0"/>
                  <a:pt x="26" y="0"/>
                  <a:pt x="26" y="0"/>
                </a:cubicBezTo>
                <a:cubicBezTo>
                  <a:pt x="45" y="0"/>
                  <a:pt x="45" y="0"/>
                  <a:pt x="45" y="0"/>
                </a:cubicBezTo>
                <a:cubicBezTo>
                  <a:pt x="81" y="0"/>
                  <a:pt x="81" y="0"/>
                  <a:pt x="81" y="0"/>
                </a:cubicBezTo>
                <a:cubicBezTo>
                  <a:pt x="81" y="5"/>
                  <a:pt x="81" y="5"/>
                  <a:pt x="81" y="5"/>
                </a:cubicBezTo>
                <a:cubicBezTo>
                  <a:pt x="45" y="5"/>
                  <a:pt x="45" y="5"/>
                  <a:pt x="45" y="5"/>
                </a:cubicBezTo>
                <a:cubicBezTo>
                  <a:pt x="26" y="5"/>
                  <a:pt x="26" y="5"/>
                  <a:pt x="26" y="5"/>
                </a:cubicBezTo>
                <a:cubicBezTo>
                  <a:pt x="6" y="5"/>
                  <a:pt x="6" y="5"/>
                  <a:pt x="6" y="5"/>
                </a:cubicBezTo>
                <a:lnTo>
                  <a:pt x="25" y="4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lIns="91438" tIns="45719" rIns="91438" bIns="45719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spcBef>
                <a:spcPct val="0"/>
              </a:spcBef>
              <a:spcAft>
                <a:spcPct val="0"/>
              </a:spcAft>
              <a:defRPr/>
            </a:pPr>
            <a:endParaRPr lang="id-ID" sz="1400"/>
          </a:p>
        </p:txBody>
      </p:sp>
      <p:sp>
        <p:nvSpPr>
          <p:cNvPr id="626" name="Freeform 193"/>
          <p:cNvSpPr>
            <a:spLocks noEditPoints="1"/>
          </p:cNvSpPr>
          <p:nvPr>
            <p:custDataLst>
              <p:tags r:id="rId35"/>
            </p:custDataLst>
          </p:nvPr>
        </p:nvSpPr>
        <p:spPr bwMode="auto">
          <a:xfrm>
            <a:off x="2188634" y="4360333"/>
            <a:ext cx="368300" cy="381000"/>
          </a:xfrm>
          <a:custGeom>
            <a:gdLst>
              <a:gd name="T0" fmla="*/ 115 w 150"/>
              <a:gd name="T1" fmla="*/ 79 h 154"/>
              <a:gd name="T2" fmla="*/ 111 w 150"/>
              <a:gd name="T3" fmla="*/ 76 h 154"/>
              <a:gd name="T4" fmla="*/ 96 w 150"/>
              <a:gd name="T5" fmla="*/ 54 h 154"/>
              <a:gd name="T6" fmla="*/ 75 w 150"/>
              <a:gd name="T7" fmla="*/ 36 h 154"/>
              <a:gd name="T8" fmla="*/ 84 w 150"/>
              <a:gd name="T9" fmla="*/ 37 h 154"/>
              <a:gd name="T10" fmla="*/ 114 w 150"/>
              <a:gd name="T11" fmla="*/ 73 h 154"/>
              <a:gd name="T12" fmla="*/ 118 w 150"/>
              <a:gd name="T13" fmla="*/ 76 h 154"/>
              <a:gd name="T14" fmla="*/ 148 w 150"/>
              <a:gd name="T15" fmla="*/ 105 h 154"/>
              <a:gd name="T16" fmla="*/ 148 w 150"/>
              <a:gd name="T17" fmla="*/ 118 h 154"/>
              <a:gd name="T18" fmla="*/ 114 w 150"/>
              <a:gd name="T19" fmla="*/ 152 h 154"/>
              <a:gd name="T20" fmla="*/ 114 w 150"/>
              <a:gd name="T21" fmla="*/ 152 h 154"/>
              <a:gd name="T22" fmla="*/ 108 w 150"/>
              <a:gd name="T23" fmla="*/ 154 h 154"/>
              <a:gd name="T24" fmla="*/ 101 w 150"/>
              <a:gd name="T25" fmla="*/ 152 h 154"/>
              <a:gd name="T26" fmla="*/ 101 w 150"/>
              <a:gd name="T27" fmla="*/ 152 h 154"/>
              <a:gd name="T28" fmla="*/ 99 w 150"/>
              <a:gd name="T29" fmla="*/ 149 h 154"/>
              <a:gd name="T30" fmla="*/ 94 w 150"/>
              <a:gd name="T31" fmla="*/ 146 h 154"/>
              <a:gd name="T32" fmla="*/ 75 w 150"/>
              <a:gd name="T33" fmla="*/ 145 h 154"/>
              <a:gd name="T34" fmla="*/ 89 w 150"/>
              <a:gd name="T35" fmla="*/ 140 h 154"/>
              <a:gd name="T36" fmla="*/ 96 w 150"/>
              <a:gd name="T37" fmla="*/ 142 h 154"/>
              <a:gd name="T38" fmla="*/ 102 w 150"/>
              <a:gd name="T39" fmla="*/ 146 h 154"/>
              <a:gd name="T40" fmla="*/ 105 w 150"/>
              <a:gd name="T41" fmla="*/ 148 h 154"/>
              <a:gd name="T42" fmla="*/ 105 w 150"/>
              <a:gd name="T43" fmla="*/ 148 h 154"/>
              <a:gd name="T44" fmla="*/ 108 w 150"/>
              <a:gd name="T45" fmla="*/ 150 h 154"/>
              <a:gd name="T46" fmla="*/ 111 w 150"/>
              <a:gd name="T47" fmla="*/ 148 h 154"/>
              <a:gd name="T48" fmla="*/ 111 w 150"/>
              <a:gd name="T49" fmla="*/ 148 h 154"/>
              <a:gd name="T50" fmla="*/ 145 w 150"/>
              <a:gd name="T51" fmla="*/ 112 h 154"/>
              <a:gd name="T52" fmla="*/ 75 w 150"/>
              <a:gd name="T53" fmla="*/ 36 h 154"/>
              <a:gd name="T54" fmla="*/ 67 w 150"/>
              <a:gd name="T55" fmla="*/ 10 h 154"/>
              <a:gd name="T56" fmla="*/ 64 w 150"/>
              <a:gd name="T57" fmla="*/ 5 h 154"/>
              <a:gd name="T58" fmla="*/ 55 w 150"/>
              <a:gd name="T59" fmla="*/ 10 h 154"/>
              <a:gd name="T60" fmla="*/ 51 w 150"/>
              <a:gd name="T61" fmla="*/ 21 h 154"/>
              <a:gd name="T62" fmla="*/ 59 w 150"/>
              <a:gd name="T63" fmla="*/ 42 h 154"/>
              <a:gd name="T64" fmla="*/ 62 w 150"/>
              <a:gd name="T65" fmla="*/ 50 h 154"/>
              <a:gd name="T66" fmla="*/ 58 w 150"/>
              <a:gd name="T67" fmla="*/ 60 h 154"/>
              <a:gd name="T68" fmla="*/ 14 w 150"/>
              <a:gd name="T69" fmla="*/ 60 h 154"/>
              <a:gd name="T70" fmla="*/ 6 w 150"/>
              <a:gd name="T71" fmla="*/ 64 h 154"/>
              <a:gd name="T72" fmla="*/ 5 w 150"/>
              <a:gd name="T73" fmla="*/ 72 h 154"/>
              <a:gd name="T74" fmla="*/ 31 w 150"/>
              <a:gd name="T75" fmla="*/ 139 h 154"/>
              <a:gd name="T76" fmla="*/ 75 w 150"/>
              <a:gd name="T77" fmla="*/ 140 h 154"/>
              <a:gd name="T78" fmla="*/ 35 w 150"/>
              <a:gd name="T79" fmla="*/ 145 h 154"/>
              <a:gd name="T80" fmla="*/ 24 w 150"/>
              <a:gd name="T81" fmla="*/ 137 h 154"/>
              <a:gd name="T82" fmla="*/ 0 w 150"/>
              <a:gd name="T83" fmla="*/ 68 h 154"/>
              <a:gd name="T84" fmla="*/ 8 w 150"/>
              <a:gd name="T85" fmla="*/ 57 h 154"/>
              <a:gd name="T86" fmla="*/ 56 w 150"/>
              <a:gd name="T87" fmla="*/ 56 h 154"/>
              <a:gd name="T88" fmla="*/ 55 w 150"/>
              <a:gd name="T89" fmla="*/ 45 h 154"/>
              <a:gd name="T90" fmla="*/ 54 w 150"/>
              <a:gd name="T91" fmla="*/ 43 h 154"/>
              <a:gd name="T92" fmla="*/ 48 w 150"/>
              <a:gd name="T93" fmla="*/ 14 h 154"/>
              <a:gd name="T94" fmla="*/ 60 w 150"/>
              <a:gd name="T95" fmla="*/ 1 h 154"/>
              <a:gd name="T96" fmla="*/ 70 w 150"/>
              <a:gd name="T97" fmla="*/ 4 h 154"/>
              <a:gd name="T98" fmla="*/ 72 w 150"/>
              <a:gd name="T99" fmla="*/ 15 h 154"/>
              <a:gd name="T100" fmla="*/ 75 w 150"/>
              <a:gd name="T101" fmla="*/ 36 h 1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50" h="154">
                <a:moveTo>
                  <a:pt x="144" y="109"/>
                </a:moveTo>
                <a:cubicBezTo>
                  <a:pt x="115" y="79"/>
                  <a:pt x="115" y="79"/>
                  <a:pt x="115" y="79"/>
                </a:cubicBezTo>
                <a:cubicBezTo>
                  <a:pt x="115" y="79"/>
                  <a:pt x="115" y="79"/>
                  <a:pt x="115" y="79"/>
                </a:cubicBezTo>
                <a:cubicBezTo>
                  <a:pt x="113" y="78"/>
                  <a:pt x="112" y="77"/>
                  <a:pt x="111" y="76"/>
                </a:cubicBezTo>
                <a:cubicBezTo>
                  <a:pt x="110" y="74"/>
                  <a:pt x="109" y="73"/>
                  <a:pt x="109" y="73"/>
                </a:cubicBezTo>
                <a:cubicBezTo>
                  <a:pt x="109" y="73"/>
                  <a:pt x="104" y="64"/>
                  <a:pt x="96" y="54"/>
                </a:cubicBezTo>
                <a:cubicBezTo>
                  <a:pt x="92" y="49"/>
                  <a:pt x="87" y="44"/>
                  <a:pt x="81" y="41"/>
                </a:cubicBezTo>
                <a:cubicBezTo>
                  <a:pt x="79" y="39"/>
                  <a:pt x="77" y="38"/>
                  <a:pt x="75" y="36"/>
                </a:cubicBezTo>
                <a:cubicBezTo>
                  <a:pt x="75" y="29"/>
                  <a:pt x="75" y="29"/>
                  <a:pt x="75" y="29"/>
                </a:cubicBezTo>
                <a:cubicBezTo>
                  <a:pt x="77" y="32"/>
                  <a:pt x="80" y="34"/>
                  <a:pt x="84" y="37"/>
                </a:cubicBezTo>
                <a:cubicBezTo>
                  <a:pt x="90" y="41"/>
                  <a:pt x="95" y="46"/>
                  <a:pt x="99" y="51"/>
                </a:cubicBezTo>
                <a:cubicBezTo>
                  <a:pt x="108" y="61"/>
                  <a:pt x="114" y="73"/>
                  <a:pt x="114" y="73"/>
                </a:cubicBezTo>
                <a:cubicBezTo>
                  <a:pt x="114" y="73"/>
                  <a:pt x="114" y="72"/>
                  <a:pt x="115" y="72"/>
                </a:cubicBezTo>
                <a:cubicBezTo>
                  <a:pt x="116" y="73"/>
                  <a:pt x="117" y="74"/>
                  <a:pt x="118" y="76"/>
                </a:cubicBezTo>
                <a:cubicBezTo>
                  <a:pt x="118" y="76"/>
                  <a:pt x="118" y="76"/>
                  <a:pt x="118" y="76"/>
                </a:cubicBezTo>
                <a:cubicBezTo>
                  <a:pt x="148" y="105"/>
                  <a:pt x="148" y="105"/>
                  <a:pt x="148" y="105"/>
                </a:cubicBezTo>
                <a:cubicBezTo>
                  <a:pt x="149" y="107"/>
                  <a:pt x="150" y="109"/>
                  <a:pt x="150" y="112"/>
                </a:cubicBezTo>
                <a:cubicBezTo>
                  <a:pt x="150" y="114"/>
                  <a:pt x="149" y="117"/>
                  <a:pt x="148" y="118"/>
                </a:cubicBezTo>
                <a:cubicBezTo>
                  <a:pt x="114" y="152"/>
                  <a:pt x="114" y="152"/>
                  <a:pt x="114" y="152"/>
                </a:cubicBezTo>
                <a:cubicBezTo>
                  <a:pt x="114" y="152"/>
                  <a:pt x="114" y="152"/>
                  <a:pt x="114" y="152"/>
                </a:cubicBezTo>
                <a:cubicBezTo>
                  <a:pt x="114" y="152"/>
                  <a:pt x="114" y="152"/>
                  <a:pt x="114" y="152"/>
                </a:cubicBezTo>
                <a:cubicBezTo>
                  <a:pt x="114" y="152"/>
                  <a:pt x="114" y="152"/>
                  <a:pt x="114" y="152"/>
                </a:cubicBezTo>
                <a:cubicBezTo>
                  <a:pt x="112" y="153"/>
                  <a:pt x="110" y="154"/>
                  <a:pt x="108" y="154"/>
                </a:cubicBezTo>
                <a:cubicBezTo>
                  <a:pt x="108" y="154"/>
                  <a:pt x="108" y="154"/>
                  <a:pt x="108" y="154"/>
                </a:cubicBezTo>
                <a:cubicBezTo>
                  <a:pt x="105" y="154"/>
                  <a:pt x="103" y="153"/>
                  <a:pt x="101" y="152"/>
                </a:cubicBezTo>
                <a:cubicBezTo>
                  <a:pt x="101" y="152"/>
                  <a:pt x="101" y="152"/>
                  <a:pt x="101" y="152"/>
                </a:cubicBezTo>
                <a:cubicBezTo>
                  <a:pt x="101" y="152"/>
                  <a:pt x="101" y="152"/>
                  <a:pt x="101" y="152"/>
                </a:cubicBezTo>
                <a:cubicBezTo>
                  <a:pt x="101" y="152"/>
                  <a:pt x="101" y="152"/>
                  <a:pt x="101" y="152"/>
                </a:cubicBezTo>
                <a:cubicBezTo>
                  <a:pt x="99" y="149"/>
                  <a:pt x="99" y="149"/>
                  <a:pt x="99" y="149"/>
                </a:cubicBezTo>
                <a:cubicBezTo>
                  <a:pt x="99" y="149"/>
                  <a:pt x="99" y="149"/>
                  <a:pt x="99" y="149"/>
                </a:cubicBezTo>
                <a:cubicBezTo>
                  <a:pt x="98" y="148"/>
                  <a:pt x="96" y="147"/>
                  <a:pt x="94" y="146"/>
                </a:cubicBezTo>
                <a:cubicBezTo>
                  <a:pt x="94" y="146"/>
                  <a:pt x="94" y="146"/>
                  <a:pt x="94" y="146"/>
                </a:cubicBezTo>
                <a:cubicBezTo>
                  <a:pt x="92" y="145"/>
                  <a:pt x="90" y="145"/>
                  <a:pt x="89" y="145"/>
                </a:cubicBezTo>
                <a:cubicBezTo>
                  <a:pt x="75" y="145"/>
                  <a:pt x="75" y="145"/>
                  <a:pt x="75" y="145"/>
                </a:cubicBezTo>
                <a:cubicBezTo>
                  <a:pt x="75" y="140"/>
                  <a:pt x="75" y="140"/>
                  <a:pt x="75" y="140"/>
                </a:cubicBezTo>
                <a:cubicBezTo>
                  <a:pt x="89" y="140"/>
                  <a:pt x="89" y="140"/>
                  <a:pt x="89" y="140"/>
                </a:cubicBezTo>
                <a:cubicBezTo>
                  <a:pt x="91" y="140"/>
                  <a:pt x="93" y="141"/>
                  <a:pt x="96" y="142"/>
                </a:cubicBezTo>
                <a:cubicBezTo>
                  <a:pt x="96" y="142"/>
                  <a:pt x="96" y="142"/>
                  <a:pt x="96" y="142"/>
                </a:cubicBezTo>
                <a:cubicBezTo>
                  <a:pt x="96" y="142"/>
                  <a:pt x="96" y="142"/>
                  <a:pt x="96" y="142"/>
                </a:cubicBezTo>
                <a:cubicBezTo>
                  <a:pt x="98" y="143"/>
                  <a:pt x="100" y="144"/>
                  <a:pt x="102" y="146"/>
                </a:cubicBezTo>
                <a:cubicBezTo>
                  <a:pt x="105" y="148"/>
                  <a:pt x="105" y="148"/>
                  <a:pt x="105" y="148"/>
                </a:cubicBezTo>
                <a:cubicBezTo>
                  <a:pt x="105" y="148"/>
                  <a:pt x="105" y="148"/>
                  <a:pt x="105" y="148"/>
                </a:cubicBezTo>
                <a:cubicBezTo>
                  <a:pt x="105" y="148"/>
                  <a:pt x="105" y="148"/>
                  <a:pt x="105" y="148"/>
                </a:cubicBezTo>
                <a:cubicBezTo>
                  <a:pt x="105" y="148"/>
                  <a:pt x="105" y="148"/>
                  <a:pt x="105" y="148"/>
                </a:cubicBezTo>
                <a:cubicBezTo>
                  <a:pt x="105" y="148"/>
                  <a:pt x="105" y="148"/>
                  <a:pt x="105" y="148"/>
                </a:cubicBezTo>
                <a:cubicBezTo>
                  <a:pt x="105" y="149"/>
                  <a:pt x="107" y="150"/>
                  <a:pt x="108" y="150"/>
                </a:cubicBezTo>
                <a:cubicBezTo>
                  <a:pt x="108" y="150"/>
                  <a:pt x="108" y="150"/>
                  <a:pt x="108" y="150"/>
                </a:cubicBezTo>
                <a:cubicBezTo>
                  <a:pt x="109" y="150"/>
                  <a:pt x="110" y="149"/>
                  <a:pt x="111" y="148"/>
                </a:cubicBezTo>
                <a:cubicBezTo>
                  <a:pt x="111" y="148"/>
                  <a:pt x="111" y="148"/>
                  <a:pt x="111" y="148"/>
                </a:cubicBezTo>
                <a:cubicBezTo>
                  <a:pt x="111" y="148"/>
                  <a:pt x="111" y="148"/>
                  <a:pt x="111" y="148"/>
                </a:cubicBezTo>
                <a:cubicBezTo>
                  <a:pt x="144" y="115"/>
                  <a:pt x="144" y="115"/>
                  <a:pt x="144" y="115"/>
                </a:cubicBezTo>
                <a:cubicBezTo>
                  <a:pt x="145" y="114"/>
                  <a:pt x="145" y="113"/>
                  <a:pt x="145" y="112"/>
                </a:cubicBezTo>
                <a:cubicBezTo>
                  <a:pt x="145" y="111"/>
                  <a:pt x="145" y="110"/>
                  <a:pt x="144" y="109"/>
                </a:cubicBezTo>
                <a:close/>
                <a:moveTo>
                  <a:pt x="75" y="36"/>
                </a:moveTo>
                <a:cubicBezTo>
                  <a:pt x="66" y="28"/>
                  <a:pt x="66" y="21"/>
                  <a:pt x="67" y="14"/>
                </a:cubicBezTo>
                <a:cubicBezTo>
                  <a:pt x="67" y="13"/>
                  <a:pt x="67" y="11"/>
                  <a:pt x="67" y="10"/>
                </a:cubicBezTo>
                <a:cubicBezTo>
                  <a:pt x="67" y="8"/>
                  <a:pt x="67" y="7"/>
                  <a:pt x="66" y="7"/>
                </a:cubicBezTo>
                <a:cubicBezTo>
                  <a:pt x="66" y="6"/>
                  <a:pt x="65" y="6"/>
                  <a:pt x="64" y="5"/>
                </a:cubicBezTo>
                <a:cubicBezTo>
                  <a:pt x="63" y="5"/>
                  <a:pt x="62" y="5"/>
                  <a:pt x="61" y="6"/>
                </a:cubicBezTo>
                <a:cubicBezTo>
                  <a:pt x="59" y="6"/>
                  <a:pt x="57" y="8"/>
                  <a:pt x="55" y="10"/>
                </a:cubicBezTo>
                <a:cubicBezTo>
                  <a:pt x="54" y="11"/>
                  <a:pt x="53" y="13"/>
                  <a:pt x="53" y="15"/>
                </a:cubicBezTo>
                <a:cubicBezTo>
                  <a:pt x="52" y="18"/>
                  <a:pt x="51" y="20"/>
                  <a:pt x="51" y="21"/>
                </a:cubicBezTo>
                <a:cubicBezTo>
                  <a:pt x="50" y="30"/>
                  <a:pt x="54" y="36"/>
                  <a:pt x="57" y="40"/>
                </a:cubicBezTo>
                <a:cubicBezTo>
                  <a:pt x="58" y="41"/>
                  <a:pt x="59" y="42"/>
                  <a:pt x="59" y="42"/>
                </a:cubicBezTo>
                <a:cubicBezTo>
                  <a:pt x="59" y="42"/>
                  <a:pt x="59" y="42"/>
                  <a:pt x="59" y="42"/>
                </a:cubicBezTo>
                <a:cubicBezTo>
                  <a:pt x="61" y="44"/>
                  <a:pt x="61" y="47"/>
                  <a:pt x="62" y="50"/>
                </a:cubicBezTo>
                <a:cubicBezTo>
                  <a:pt x="62" y="53"/>
                  <a:pt x="62" y="56"/>
                  <a:pt x="61" y="59"/>
                </a:cubicBezTo>
                <a:cubicBezTo>
                  <a:pt x="60" y="60"/>
                  <a:pt x="59" y="60"/>
                  <a:pt x="58" y="60"/>
                </a:cubicBezTo>
                <a:cubicBezTo>
                  <a:pt x="58" y="60"/>
                  <a:pt x="58" y="60"/>
                  <a:pt x="58" y="60"/>
                </a:cubicBezTo>
                <a:cubicBezTo>
                  <a:pt x="14" y="60"/>
                  <a:pt x="14" y="60"/>
                  <a:pt x="14" y="60"/>
                </a:cubicBezTo>
                <a:cubicBezTo>
                  <a:pt x="12" y="60"/>
                  <a:pt x="11" y="61"/>
                  <a:pt x="10" y="61"/>
                </a:cubicBezTo>
                <a:cubicBezTo>
                  <a:pt x="8" y="62"/>
                  <a:pt x="7" y="63"/>
                  <a:pt x="6" y="64"/>
                </a:cubicBezTo>
                <a:cubicBezTo>
                  <a:pt x="5" y="65"/>
                  <a:pt x="5" y="67"/>
                  <a:pt x="5" y="68"/>
                </a:cubicBezTo>
                <a:cubicBezTo>
                  <a:pt x="5" y="70"/>
                  <a:pt x="5" y="71"/>
                  <a:pt x="5" y="72"/>
                </a:cubicBezTo>
                <a:cubicBezTo>
                  <a:pt x="28" y="135"/>
                  <a:pt x="28" y="135"/>
                  <a:pt x="28" y="135"/>
                </a:cubicBezTo>
                <a:cubicBezTo>
                  <a:pt x="29" y="137"/>
                  <a:pt x="30" y="138"/>
                  <a:pt x="31" y="139"/>
                </a:cubicBezTo>
                <a:cubicBezTo>
                  <a:pt x="32" y="140"/>
                  <a:pt x="34" y="140"/>
                  <a:pt x="35" y="140"/>
                </a:cubicBezTo>
                <a:cubicBezTo>
                  <a:pt x="75" y="140"/>
                  <a:pt x="75" y="140"/>
                  <a:pt x="75" y="140"/>
                </a:cubicBezTo>
                <a:cubicBezTo>
                  <a:pt x="75" y="145"/>
                  <a:pt x="75" y="145"/>
                  <a:pt x="75" y="145"/>
                </a:cubicBezTo>
                <a:cubicBezTo>
                  <a:pt x="35" y="145"/>
                  <a:pt x="35" y="145"/>
                  <a:pt x="35" y="145"/>
                </a:cubicBezTo>
                <a:cubicBezTo>
                  <a:pt x="33" y="145"/>
                  <a:pt x="30" y="144"/>
                  <a:pt x="28" y="143"/>
                </a:cubicBezTo>
                <a:cubicBezTo>
                  <a:pt x="26" y="141"/>
                  <a:pt x="24" y="139"/>
                  <a:pt x="24" y="137"/>
                </a:cubicBezTo>
                <a:cubicBezTo>
                  <a:pt x="1" y="74"/>
                  <a:pt x="1" y="74"/>
                  <a:pt x="1" y="74"/>
                </a:cubicBezTo>
                <a:cubicBezTo>
                  <a:pt x="0" y="72"/>
                  <a:pt x="0" y="70"/>
                  <a:pt x="0" y="68"/>
                </a:cubicBezTo>
                <a:cubicBezTo>
                  <a:pt x="0" y="66"/>
                  <a:pt x="1" y="63"/>
                  <a:pt x="2" y="61"/>
                </a:cubicBezTo>
                <a:cubicBezTo>
                  <a:pt x="3" y="59"/>
                  <a:pt x="6" y="58"/>
                  <a:pt x="8" y="57"/>
                </a:cubicBezTo>
                <a:cubicBezTo>
                  <a:pt x="10" y="56"/>
                  <a:pt x="12" y="56"/>
                  <a:pt x="14" y="56"/>
                </a:cubicBezTo>
                <a:cubicBezTo>
                  <a:pt x="56" y="56"/>
                  <a:pt x="56" y="56"/>
                  <a:pt x="56" y="56"/>
                </a:cubicBezTo>
                <a:cubicBezTo>
                  <a:pt x="57" y="54"/>
                  <a:pt x="57" y="52"/>
                  <a:pt x="57" y="50"/>
                </a:cubicBezTo>
                <a:cubicBezTo>
                  <a:pt x="57" y="48"/>
                  <a:pt x="56" y="46"/>
                  <a:pt x="55" y="45"/>
                </a:cubicBezTo>
                <a:cubicBezTo>
                  <a:pt x="55" y="45"/>
                  <a:pt x="55" y="45"/>
                  <a:pt x="55" y="45"/>
                </a:cubicBezTo>
                <a:cubicBezTo>
                  <a:pt x="55" y="44"/>
                  <a:pt x="54" y="43"/>
                  <a:pt x="54" y="43"/>
                </a:cubicBezTo>
                <a:cubicBezTo>
                  <a:pt x="50" y="38"/>
                  <a:pt x="45" y="31"/>
                  <a:pt x="46" y="21"/>
                </a:cubicBezTo>
                <a:cubicBezTo>
                  <a:pt x="46" y="19"/>
                  <a:pt x="47" y="16"/>
                  <a:pt x="48" y="14"/>
                </a:cubicBezTo>
                <a:cubicBezTo>
                  <a:pt x="49" y="11"/>
                  <a:pt x="50" y="9"/>
                  <a:pt x="52" y="7"/>
                </a:cubicBezTo>
                <a:cubicBezTo>
                  <a:pt x="54" y="4"/>
                  <a:pt x="57" y="2"/>
                  <a:pt x="60" y="1"/>
                </a:cubicBezTo>
                <a:cubicBezTo>
                  <a:pt x="62" y="0"/>
                  <a:pt x="64" y="0"/>
                  <a:pt x="66" y="1"/>
                </a:cubicBezTo>
                <a:cubicBezTo>
                  <a:pt x="68" y="1"/>
                  <a:pt x="69" y="2"/>
                  <a:pt x="70" y="4"/>
                </a:cubicBezTo>
                <a:cubicBezTo>
                  <a:pt x="71" y="5"/>
                  <a:pt x="72" y="7"/>
                  <a:pt x="72" y="10"/>
                </a:cubicBezTo>
                <a:cubicBezTo>
                  <a:pt x="72" y="11"/>
                  <a:pt x="72" y="13"/>
                  <a:pt x="72" y="15"/>
                </a:cubicBezTo>
                <a:cubicBezTo>
                  <a:pt x="71" y="19"/>
                  <a:pt x="71" y="24"/>
                  <a:pt x="75" y="29"/>
                </a:cubicBezTo>
                <a:lnTo>
                  <a:pt x="75" y="3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lIns="91438" tIns="45719" rIns="91438" bIns="45719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spcBef>
                <a:spcPct val="0"/>
              </a:spcBef>
              <a:spcAft>
                <a:spcPct val="0"/>
              </a:spcAft>
              <a:defRPr/>
            </a:pPr>
            <a:endParaRPr lang="id-ID" sz="1400"/>
          </a:p>
        </p:txBody>
      </p:sp>
      <p:sp>
        <p:nvSpPr>
          <p:cNvPr id="627" name="Freeform 204"/>
          <p:cNvSpPr>
            <a:spLocks noEditPoints="1"/>
          </p:cNvSpPr>
          <p:nvPr>
            <p:custDataLst>
              <p:tags r:id="rId36"/>
            </p:custDataLst>
          </p:nvPr>
        </p:nvSpPr>
        <p:spPr bwMode="auto">
          <a:xfrm>
            <a:off x="1902884" y="3092451"/>
            <a:ext cx="260349" cy="154516"/>
          </a:xfrm>
          <a:custGeom>
            <a:gdLst>
              <a:gd name="T0" fmla="*/ 53 w 106"/>
              <a:gd name="T1" fmla="*/ 5 h 63"/>
              <a:gd name="T2" fmla="*/ 81 w 106"/>
              <a:gd name="T3" fmla="*/ 0 h 63"/>
              <a:gd name="T4" fmla="*/ 103 w 106"/>
              <a:gd name="T5" fmla="*/ 0 h 63"/>
              <a:gd name="T6" fmla="*/ 106 w 106"/>
              <a:gd name="T7" fmla="*/ 60 h 63"/>
              <a:gd name="T8" fmla="*/ 53 w 106"/>
              <a:gd name="T9" fmla="*/ 63 h 63"/>
              <a:gd name="T10" fmla="*/ 101 w 106"/>
              <a:gd name="T11" fmla="*/ 58 h 63"/>
              <a:gd name="T12" fmla="*/ 93 w 106"/>
              <a:gd name="T13" fmla="*/ 5 h 63"/>
              <a:gd name="T14" fmla="*/ 53 w 106"/>
              <a:gd name="T15" fmla="*/ 52 h 63"/>
              <a:gd name="T16" fmla="*/ 59 w 106"/>
              <a:gd name="T17" fmla="*/ 49 h 63"/>
              <a:gd name="T18" fmla="*/ 63 w 106"/>
              <a:gd name="T19" fmla="*/ 33 h 63"/>
              <a:gd name="T20" fmla="*/ 61 w 106"/>
              <a:gd name="T21" fmla="*/ 19 h 63"/>
              <a:gd name="T22" fmla="*/ 53 w 106"/>
              <a:gd name="T23" fmla="*/ 21 h 63"/>
              <a:gd name="T24" fmla="*/ 60 w 106"/>
              <a:gd name="T25" fmla="*/ 27 h 63"/>
              <a:gd name="T26" fmla="*/ 56 w 106"/>
              <a:gd name="T27" fmla="*/ 33 h 63"/>
              <a:gd name="T28" fmla="*/ 55 w 106"/>
              <a:gd name="T29" fmla="*/ 36 h 63"/>
              <a:gd name="T30" fmla="*/ 53 w 106"/>
              <a:gd name="T31" fmla="*/ 47 h 63"/>
              <a:gd name="T32" fmla="*/ 53 w 106"/>
              <a:gd name="T33" fmla="*/ 5 h 63"/>
              <a:gd name="T34" fmla="*/ 5 w 106"/>
              <a:gd name="T35" fmla="*/ 58 h 63"/>
              <a:gd name="T36" fmla="*/ 53 w 106"/>
              <a:gd name="T37" fmla="*/ 63 h 63"/>
              <a:gd name="T38" fmla="*/ 0 w 106"/>
              <a:gd name="T39" fmla="*/ 60 h 63"/>
              <a:gd name="T40" fmla="*/ 3 w 106"/>
              <a:gd name="T41" fmla="*/ 0 h 63"/>
              <a:gd name="T42" fmla="*/ 53 w 106"/>
              <a:gd name="T43" fmla="*/ 5 h 63"/>
              <a:gd name="T44" fmla="*/ 53 w 106"/>
              <a:gd name="T45" fmla="*/ 16 h 63"/>
              <a:gd name="T46" fmla="*/ 42 w 106"/>
              <a:gd name="T47" fmla="*/ 27 h 63"/>
              <a:gd name="T48" fmla="*/ 43 w 106"/>
              <a:gd name="T49" fmla="*/ 33 h 63"/>
              <a:gd name="T50" fmla="*/ 47 w 106"/>
              <a:gd name="T51" fmla="*/ 37 h 63"/>
              <a:gd name="T52" fmla="*/ 49 w 106"/>
              <a:gd name="T53" fmla="*/ 52 h 63"/>
              <a:gd name="T54" fmla="*/ 53 w 106"/>
              <a:gd name="T55" fmla="*/ 47 h 63"/>
              <a:gd name="T56" fmla="*/ 52 w 106"/>
              <a:gd name="T57" fmla="*/ 36 h 63"/>
              <a:gd name="T58" fmla="*/ 47 w 106"/>
              <a:gd name="T59" fmla="*/ 31 h 63"/>
              <a:gd name="T60" fmla="*/ 46 w 106"/>
              <a:gd name="T61" fmla="*/ 27 h 63"/>
              <a:gd name="T62" fmla="*/ 53 w 106"/>
              <a:gd name="T63" fmla="*/ 21 h 63"/>
              <a:gd name="T64" fmla="*/ 53 w 106"/>
              <a:gd name="T65" fmla="*/ 16 h 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</a:cxnLst>
            <a:rect l="0" t="0" r="r" b="b"/>
            <a:pathLst>
              <a:path w="105" h="62">
                <a:moveTo>
                  <a:pt x="81" y="5"/>
                </a:moveTo>
                <a:cubicBezTo>
                  <a:pt x="53" y="5"/>
                  <a:pt x="53" y="5"/>
                  <a:pt x="53" y="5"/>
                </a:cubicBezTo>
                <a:cubicBezTo>
                  <a:pt x="53" y="0"/>
                  <a:pt x="53" y="0"/>
                  <a:pt x="53" y="0"/>
                </a:cubicBezTo>
                <a:cubicBezTo>
                  <a:pt x="81" y="0"/>
                  <a:pt x="81" y="0"/>
                  <a:pt x="81" y="0"/>
                </a:cubicBezTo>
                <a:cubicBezTo>
                  <a:pt x="93" y="0"/>
                  <a:pt x="93" y="0"/>
                  <a:pt x="93" y="0"/>
                </a:cubicBezTo>
                <a:cubicBezTo>
                  <a:pt x="103" y="0"/>
                  <a:pt x="103" y="0"/>
                  <a:pt x="103" y="0"/>
                </a:cubicBezTo>
                <a:cubicBezTo>
                  <a:pt x="105" y="0"/>
                  <a:pt x="106" y="1"/>
                  <a:pt x="106" y="2"/>
                </a:cubicBezTo>
                <a:cubicBezTo>
                  <a:pt x="106" y="60"/>
                  <a:pt x="106" y="60"/>
                  <a:pt x="106" y="60"/>
                </a:cubicBezTo>
                <a:cubicBezTo>
                  <a:pt x="106" y="61"/>
                  <a:pt x="105" y="63"/>
                  <a:pt x="103" y="63"/>
                </a:cubicBezTo>
                <a:cubicBezTo>
                  <a:pt x="53" y="63"/>
                  <a:pt x="53" y="63"/>
                  <a:pt x="53" y="63"/>
                </a:cubicBezTo>
                <a:cubicBezTo>
                  <a:pt x="53" y="58"/>
                  <a:pt x="53" y="58"/>
                  <a:pt x="53" y="58"/>
                </a:cubicBezTo>
                <a:cubicBezTo>
                  <a:pt x="101" y="58"/>
                  <a:pt x="101" y="58"/>
                  <a:pt x="101" y="58"/>
                </a:cubicBezTo>
                <a:cubicBezTo>
                  <a:pt x="101" y="5"/>
                  <a:pt x="101" y="5"/>
                  <a:pt x="101" y="5"/>
                </a:cubicBezTo>
                <a:cubicBezTo>
                  <a:pt x="93" y="5"/>
                  <a:pt x="93" y="5"/>
                  <a:pt x="93" y="5"/>
                </a:cubicBezTo>
                <a:cubicBezTo>
                  <a:pt x="81" y="5"/>
                  <a:pt x="81" y="5"/>
                  <a:pt x="81" y="5"/>
                </a:cubicBezTo>
                <a:close/>
                <a:moveTo>
                  <a:pt x="53" y="52"/>
                </a:moveTo>
                <a:cubicBezTo>
                  <a:pt x="57" y="52"/>
                  <a:pt x="57" y="52"/>
                  <a:pt x="57" y="52"/>
                </a:cubicBezTo>
                <a:cubicBezTo>
                  <a:pt x="58" y="52"/>
                  <a:pt x="59" y="51"/>
                  <a:pt x="59" y="49"/>
                </a:cubicBezTo>
                <a:cubicBezTo>
                  <a:pt x="59" y="37"/>
                  <a:pt x="59" y="37"/>
                  <a:pt x="59" y="37"/>
                </a:cubicBezTo>
                <a:cubicBezTo>
                  <a:pt x="61" y="36"/>
                  <a:pt x="62" y="35"/>
                  <a:pt x="63" y="33"/>
                </a:cubicBezTo>
                <a:cubicBezTo>
                  <a:pt x="64" y="32"/>
                  <a:pt x="65" y="30"/>
                  <a:pt x="65" y="27"/>
                </a:cubicBezTo>
                <a:cubicBezTo>
                  <a:pt x="65" y="24"/>
                  <a:pt x="63" y="21"/>
                  <a:pt x="61" y="19"/>
                </a:cubicBezTo>
                <a:cubicBezTo>
                  <a:pt x="59" y="17"/>
                  <a:pt x="56" y="16"/>
                  <a:pt x="53" y="16"/>
                </a:cubicBezTo>
                <a:cubicBezTo>
                  <a:pt x="53" y="21"/>
                  <a:pt x="53" y="21"/>
                  <a:pt x="53" y="21"/>
                </a:cubicBezTo>
                <a:cubicBezTo>
                  <a:pt x="55" y="21"/>
                  <a:pt x="57" y="21"/>
                  <a:pt x="58" y="23"/>
                </a:cubicBezTo>
                <a:cubicBezTo>
                  <a:pt x="59" y="24"/>
                  <a:pt x="60" y="25"/>
                  <a:pt x="60" y="27"/>
                </a:cubicBezTo>
                <a:cubicBezTo>
                  <a:pt x="60" y="29"/>
                  <a:pt x="59" y="30"/>
                  <a:pt x="59" y="31"/>
                </a:cubicBezTo>
                <a:cubicBezTo>
                  <a:pt x="58" y="32"/>
                  <a:pt x="57" y="33"/>
                  <a:pt x="56" y="33"/>
                </a:cubicBezTo>
                <a:cubicBezTo>
                  <a:pt x="55" y="34"/>
                  <a:pt x="55" y="35"/>
                  <a:pt x="55" y="36"/>
                </a:cubicBezTo>
                <a:cubicBezTo>
                  <a:pt x="55" y="36"/>
                  <a:pt x="55" y="36"/>
                  <a:pt x="55" y="36"/>
                </a:cubicBezTo>
                <a:cubicBezTo>
                  <a:pt x="55" y="47"/>
                  <a:pt x="55" y="47"/>
                  <a:pt x="55" y="47"/>
                </a:cubicBezTo>
                <a:cubicBezTo>
                  <a:pt x="53" y="47"/>
                  <a:pt x="53" y="47"/>
                  <a:pt x="53" y="47"/>
                </a:cubicBezTo>
                <a:lnTo>
                  <a:pt x="53" y="52"/>
                </a:lnTo>
                <a:close/>
                <a:moveTo>
                  <a:pt x="53" y="5"/>
                </a:moveTo>
                <a:cubicBezTo>
                  <a:pt x="5" y="5"/>
                  <a:pt x="5" y="5"/>
                  <a:pt x="5" y="5"/>
                </a:cubicBezTo>
                <a:cubicBezTo>
                  <a:pt x="5" y="58"/>
                  <a:pt x="5" y="58"/>
                  <a:pt x="5" y="58"/>
                </a:cubicBezTo>
                <a:cubicBezTo>
                  <a:pt x="53" y="58"/>
                  <a:pt x="53" y="58"/>
                  <a:pt x="53" y="58"/>
                </a:cubicBezTo>
                <a:cubicBezTo>
                  <a:pt x="53" y="63"/>
                  <a:pt x="53" y="63"/>
                  <a:pt x="53" y="63"/>
                </a:cubicBezTo>
                <a:cubicBezTo>
                  <a:pt x="3" y="63"/>
                  <a:pt x="3" y="63"/>
                  <a:pt x="3" y="63"/>
                </a:cubicBezTo>
                <a:cubicBezTo>
                  <a:pt x="1" y="63"/>
                  <a:pt x="0" y="61"/>
                  <a:pt x="0" y="60"/>
                </a:cubicBezTo>
                <a:cubicBezTo>
                  <a:pt x="0" y="2"/>
                  <a:pt x="0" y="2"/>
                  <a:pt x="0" y="2"/>
                </a:cubicBezTo>
                <a:cubicBezTo>
                  <a:pt x="0" y="1"/>
                  <a:pt x="1" y="0"/>
                  <a:pt x="3" y="0"/>
                </a:cubicBezTo>
                <a:cubicBezTo>
                  <a:pt x="53" y="0"/>
                  <a:pt x="53" y="0"/>
                  <a:pt x="53" y="0"/>
                </a:cubicBezTo>
                <a:cubicBezTo>
                  <a:pt x="53" y="5"/>
                  <a:pt x="53" y="5"/>
                  <a:pt x="53" y="5"/>
                </a:cubicBezTo>
                <a:close/>
                <a:moveTo>
                  <a:pt x="53" y="16"/>
                </a:moveTo>
                <a:cubicBezTo>
                  <a:pt x="53" y="16"/>
                  <a:pt x="53" y="16"/>
                  <a:pt x="53" y="16"/>
                </a:cubicBezTo>
                <a:cubicBezTo>
                  <a:pt x="50" y="16"/>
                  <a:pt x="47" y="17"/>
                  <a:pt x="45" y="19"/>
                </a:cubicBezTo>
                <a:cubicBezTo>
                  <a:pt x="43" y="21"/>
                  <a:pt x="42" y="24"/>
                  <a:pt x="42" y="27"/>
                </a:cubicBezTo>
                <a:cubicBezTo>
                  <a:pt x="42" y="30"/>
                  <a:pt x="42" y="32"/>
                  <a:pt x="43" y="33"/>
                </a:cubicBezTo>
                <a:cubicBezTo>
                  <a:pt x="43" y="33"/>
                  <a:pt x="43" y="33"/>
                  <a:pt x="43" y="33"/>
                </a:cubicBezTo>
                <a:cubicBezTo>
                  <a:pt x="43" y="33"/>
                  <a:pt x="43" y="33"/>
                  <a:pt x="43" y="33"/>
                </a:cubicBezTo>
                <a:cubicBezTo>
                  <a:pt x="44" y="35"/>
                  <a:pt x="45" y="36"/>
                  <a:pt x="47" y="37"/>
                </a:cubicBezTo>
                <a:cubicBezTo>
                  <a:pt x="47" y="49"/>
                  <a:pt x="47" y="49"/>
                  <a:pt x="47" y="49"/>
                </a:cubicBezTo>
                <a:cubicBezTo>
                  <a:pt x="47" y="51"/>
                  <a:pt x="48" y="52"/>
                  <a:pt x="49" y="52"/>
                </a:cubicBezTo>
                <a:cubicBezTo>
                  <a:pt x="53" y="52"/>
                  <a:pt x="53" y="52"/>
                  <a:pt x="53" y="52"/>
                </a:cubicBezTo>
                <a:cubicBezTo>
                  <a:pt x="53" y="47"/>
                  <a:pt x="53" y="47"/>
                  <a:pt x="53" y="47"/>
                </a:cubicBezTo>
                <a:cubicBezTo>
                  <a:pt x="52" y="47"/>
                  <a:pt x="52" y="47"/>
                  <a:pt x="52" y="47"/>
                </a:cubicBezTo>
                <a:cubicBezTo>
                  <a:pt x="52" y="36"/>
                  <a:pt x="52" y="36"/>
                  <a:pt x="52" y="36"/>
                </a:cubicBezTo>
                <a:cubicBezTo>
                  <a:pt x="52" y="35"/>
                  <a:pt x="51" y="34"/>
                  <a:pt x="50" y="33"/>
                </a:cubicBezTo>
                <a:cubicBezTo>
                  <a:pt x="49" y="33"/>
                  <a:pt x="48" y="32"/>
                  <a:pt x="47" y="31"/>
                </a:cubicBezTo>
                <a:cubicBezTo>
                  <a:pt x="47" y="31"/>
                  <a:pt x="47" y="31"/>
                  <a:pt x="47" y="31"/>
                </a:cubicBezTo>
                <a:cubicBezTo>
                  <a:pt x="47" y="30"/>
                  <a:pt x="46" y="29"/>
                  <a:pt x="46" y="27"/>
                </a:cubicBezTo>
                <a:cubicBezTo>
                  <a:pt x="46" y="25"/>
                  <a:pt x="47" y="24"/>
                  <a:pt x="48" y="23"/>
                </a:cubicBezTo>
                <a:cubicBezTo>
                  <a:pt x="50" y="21"/>
                  <a:pt x="51" y="21"/>
                  <a:pt x="53" y="21"/>
                </a:cubicBezTo>
                <a:cubicBezTo>
                  <a:pt x="53" y="21"/>
                  <a:pt x="53" y="21"/>
                  <a:pt x="53" y="21"/>
                </a:cubicBezTo>
                <a:lnTo>
                  <a:pt x="53" y="1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lIns="91438" tIns="45719" rIns="91438" bIns="45719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spcBef>
                <a:spcPct val="0"/>
              </a:spcBef>
              <a:spcAft>
                <a:spcPct val="0"/>
              </a:spcAft>
              <a:defRPr/>
            </a:pPr>
            <a:endParaRPr lang="id-ID" sz="1400"/>
          </a:p>
        </p:txBody>
      </p:sp>
      <p:sp>
        <p:nvSpPr>
          <p:cNvPr id="628" name="Freeform 207"/>
          <p:cNvSpPr>
            <a:spLocks noEditPoints="1"/>
          </p:cNvSpPr>
          <p:nvPr>
            <p:custDataLst>
              <p:tags r:id="rId37"/>
            </p:custDataLst>
          </p:nvPr>
        </p:nvSpPr>
        <p:spPr bwMode="auto">
          <a:xfrm>
            <a:off x="5291667" y="1346200"/>
            <a:ext cx="112184" cy="93133"/>
          </a:xfrm>
          <a:custGeom>
            <a:gdLst>
              <a:gd name="T0" fmla="*/ 40 w 46"/>
              <a:gd name="T1" fmla="*/ 25 h 37"/>
              <a:gd name="T2" fmla="*/ 39 w 46"/>
              <a:gd name="T3" fmla="*/ 14 h 37"/>
              <a:gd name="T4" fmla="*/ 30 w 46"/>
              <a:gd name="T5" fmla="*/ 5 h 37"/>
              <a:gd name="T6" fmla="*/ 28 w 46"/>
              <a:gd name="T7" fmla="*/ 6 h 37"/>
              <a:gd name="T8" fmla="*/ 25 w 46"/>
              <a:gd name="T9" fmla="*/ 7 h 37"/>
              <a:gd name="T10" fmla="*/ 23 w 46"/>
              <a:gd name="T11" fmla="*/ 8 h 37"/>
              <a:gd name="T12" fmla="*/ 23 w 46"/>
              <a:gd name="T13" fmla="*/ 3 h 37"/>
              <a:gd name="T14" fmla="*/ 24 w 46"/>
              <a:gd name="T15" fmla="*/ 3 h 37"/>
              <a:gd name="T16" fmla="*/ 26 w 46"/>
              <a:gd name="T17" fmla="*/ 2 h 37"/>
              <a:gd name="T18" fmla="*/ 28 w 46"/>
              <a:gd name="T19" fmla="*/ 1 h 37"/>
              <a:gd name="T20" fmla="*/ 31 w 46"/>
              <a:gd name="T21" fmla="*/ 0 h 37"/>
              <a:gd name="T22" fmla="*/ 31 w 46"/>
              <a:gd name="T23" fmla="*/ 1 h 37"/>
              <a:gd name="T24" fmla="*/ 31 w 46"/>
              <a:gd name="T25" fmla="*/ 1 h 37"/>
              <a:gd name="T26" fmla="*/ 31 w 46"/>
              <a:gd name="T27" fmla="*/ 1 h 37"/>
              <a:gd name="T28" fmla="*/ 31 w 46"/>
              <a:gd name="T29" fmla="*/ 1 h 37"/>
              <a:gd name="T30" fmla="*/ 31 w 46"/>
              <a:gd name="T31" fmla="*/ 1 h 37"/>
              <a:gd name="T32" fmla="*/ 43 w 46"/>
              <a:gd name="T33" fmla="*/ 12 h 37"/>
              <a:gd name="T34" fmla="*/ 44 w 46"/>
              <a:gd name="T35" fmla="*/ 27 h 37"/>
              <a:gd name="T36" fmla="*/ 44 w 46"/>
              <a:gd name="T37" fmla="*/ 27 h 37"/>
              <a:gd name="T38" fmla="*/ 32 w 46"/>
              <a:gd name="T39" fmla="*/ 36 h 37"/>
              <a:gd name="T40" fmla="*/ 23 w 46"/>
              <a:gd name="T41" fmla="*/ 36 h 37"/>
              <a:gd name="T42" fmla="*/ 23 w 46"/>
              <a:gd name="T43" fmla="*/ 31 h 37"/>
              <a:gd name="T44" fmla="*/ 31 w 46"/>
              <a:gd name="T45" fmla="*/ 31 h 37"/>
              <a:gd name="T46" fmla="*/ 40 w 46"/>
              <a:gd name="T47" fmla="*/ 25 h 37"/>
              <a:gd name="T48" fmla="*/ 23 w 46"/>
              <a:gd name="T49" fmla="*/ 8 h 37"/>
              <a:gd name="T50" fmla="*/ 15 w 46"/>
              <a:gd name="T51" fmla="*/ 9 h 37"/>
              <a:gd name="T52" fmla="*/ 7 w 46"/>
              <a:gd name="T53" fmla="*/ 8 h 37"/>
              <a:gd name="T54" fmla="*/ 7 w 46"/>
              <a:gd name="T55" fmla="*/ 10 h 37"/>
              <a:gd name="T56" fmla="*/ 7 w 46"/>
              <a:gd name="T57" fmla="*/ 10 h 37"/>
              <a:gd name="T58" fmla="*/ 7 w 46"/>
              <a:gd name="T59" fmla="*/ 20 h 37"/>
              <a:gd name="T60" fmla="*/ 18 w 46"/>
              <a:gd name="T61" fmla="*/ 30 h 37"/>
              <a:gd name="T62" fmla="*/ 23 w 46"/>
              <a:gd name="T63" fmla="*/ 31 h 37"/>
              <a:gd name="T64" fmla="*/ 23 w 46"/>
              <a:gd name="T65" fmla="*/ 36 h 37"/>
              <a:gd name="T66" fmla="*/ 16 w 46"/>
              <a:gd name="T67" fmla="*/ 34 h 37"/>
              <a:gd name="T68" fmla="*/ 3 w 46"/>
              <a:gd name="T69" fmla="*/ 22 h 37"/>
              <a:gd name="T70" fmla="*/ 2 w 46"/>
              <a:gd name="T71" fmla="*/ 8 h 37"/>
              <a:gd name="T72" fmla="*/ 3 w 46"/>
              <a:gd name="T73" fmla="*/ 7 h 37"/>
              <a:gd name="T74" fmla="*/ 4 w 46"/>
              <a:gd name="T75" fmla="*/ 6 h 37"/>
              <a:gd name="T76" fmla="*/ 5 w 46"/>
              <a:gd name="T77" fmla="*/ 4 h 37"/>
              <a:gd name="T78" fmla="*/ 7 w 46"/>
              <a:gd name="T79" fmla="*/ 3 h 37"/>
              <a:gd name="T80" fmla="*/ 15 w 46"/>
              <a:gd name="T81" fmla="*/ 4 h 37"/>
              <a:gd name="T82" fmla="*/ 23 w 46"/>
              <a:gd name="T83" fmla="*/ 3 h 37"/>
              <a:gd name="T84" fmla="*/ 23 w 46"/>
              <a:gd name="T85" fmla="*/ 8 h 3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46" h="37">
                <a:moveTo>
                  <a:pt x="40" y="25"/>
                </a:moveTo>
                <a:cubicBezTo>
                  <a:pt x="41" y="22"/>
                  <a:pt x="41" y="18"/>
                  <a:pt x="39" y="14"/>
                </a:cubicBezTo>
                <a:cubicBezTo>
                  <a:pt x="37" y="11"/>
                  <a:pt x="34" y="8"/>
                  <a:pt x="30" y="5"/>
                </a:cubicBezTo>
                <a:cubicBezTo>
                  <a:pt x="29" y="6"/>
                  <a:pt x="29" y="6"/>
                  <a:pt x="28" y="6"/>
                </a:cubicBezTo>
                <a:cubicBezTo>
                  <a:pt x="27" y="7"/>
                  <a:pt x="26" y="7"/>
                  <a:pt x="25" y="7"/>
                </a:cubicBezTo>
                <a:cubicBezTo>
                  <a:pt x="25" y="7"/>
                  <a:pt x="24" y="8"/>
                  <a:pt x="23" y="8"/>
                </a:cubicBezTo>
                <a:cubicBezTo>
                  <a:pt x="23" y="3"/>
                  <a:pt x="23" y="3"/>
                  <a:pt x="23" y="3"/>
                </a:cubicBezTo>
                <a:cubicBezTo>
                  <a:pt x="24" y="3"/>
                  <a:pt x="24" y="3"/>
                  <a:pt x="24" y="3"/>
                </a:cubicBezTo>
                <a:cubicBezTo>
                  <a:pt x="25" y="2"/>
                  <a:pt x="25" y="2"/>
                  <a:pt x="26" y="2"/>
                </a:cubicBezTo>
                <a:cubicBezTo>
                  <a:pt x="27" y="1"/>
                  <a:pt x="28" y="1"/>
                  <a:pt x="28" y="1"/>
                </a:cubicBezTo>
                <a:cubicBezTo>
                  <a:pt x="29" y="0"/>
                  <a:pt x="30" y="0"/>
                  <a:pt x="31" y="0"/>
                </a:cubicBezTo>
                <a:cubicBezTo>
                  <a:pt x="31" y="1"/>
                  <a:pt x="31" y="1"/>
                  <a:pt x="31" y="1"/>
                </a:cubicBezTo>
                <a:cubicBezTo>
                  <a:pt x="31" y="1"/>
                  <a:pt x="31" y="1"/>
                  <a:pt x="31" y="1"/>
                </a:cubicBezTo>
                <a:cubicBezTo>
                  <a:pt x="31" y="1"/>
                  <a:pt x="31" y="1"/>
                  <a:pt x="31" y="1"/>
                </a:cubicBezTo>
                <a:cubicBezTo>
                  <a:pt x="31" y="1"/>
                  <a:pt x="31" y="1"/>
                  <a:pt x="31" y="1"/>
                </a:cubicBezTo>
                <a:cubicBezTo>
                  <a:pt x="31" y="1"/>
                  <a:pt x="31" y="1"/>
                  <a:pt x="31" y="1"/>
                </a:cubicBezTo>
                <a:cubicBezTo>
                  <a:pt x="37" y="3"/>
                  <a:pt x="41" y="8"/>
                  <a:pt x="43" y="12"/>
                </a:cubicBezTo>
                <a:cubicBezTo>
                  <a:pt x="46" y="17"/>
                  <a:pt x="46" y="22"/>
                  <a:pt x="44" y="27"/>
                </a:cubicBezTo>
                <a:cubicBezTo>
                  <a:pt x="44" y="27"/>
                  <a:pt x="44" y="27"/>
                  <a:pt x="44" y="27"/>
                </a:cubicBezTo>
                <a:cubicBezTo>
                  <a:pt x="42" y="32"/>
                  <a:pt x="38" y="35"/>
                  <a:pt x="32" y="36"/>
                </a:cubicBezTo>
                <a:cubicBezTo>
                  <a:pt x="29" y="37"/>
                  <a:pt x="26" y="37"/>
                  <a:pt x="23" y="36"/>
                </a:cubicBezTo>
                <a:cubicBezTo>
                  <a:pt x="23" y="31"/>
                  <a:pt x="23" y="31"/>
                  <a:pt x="23" y="31"/>
                </a:cubicBezTo>
                <a:cubicBezTo>
                  <a:pt x="26" y="32"/>
                  <a:pt x="29" y="32"/>
                  <a:pt x="31" y="31"/>
                </a:cubicBezTo>
                <a:cubicBezTo>
                  <a:pt x="35" y="30"/>
                  <a:pt x="38" y="28"/>
                  <a:pt x="40" y="25"/>
                </a:cubicBezTo>
                <a:close/>
                <a:moveTo>
                  <a:pt x="23" y="8"/>
                </a:moveTo>
                <a:cubicBezTo>
                  <a:pt x="21" y="9"/>
                  <a:pt x="18" y="9"/>
                  <a:pt x="15" y="9"/>
                </a:cubicBezTo>
                <a:cubicBezTo>
                  <a:pt x="13" y="9"/>
                  <a:pt x="10" y="9"/>
                  <a:pt x="7" y="8"/>
                </a:cubicBezTo>
                <a:cubicBezTo>
                  <a:pt x="7" y="9"/>
                  <a:pt x="7" y="9"/>
                  <a:pt x="7" y="10"/>
                </a:cubicBezTo>
                <a:cubicBezTo>
                  <a:pt x="7" y="10"/>
                  <a:pt x="7" y="10"/>
                  <a:pt x="7" y="10"/>
                </a:cubicBezTo>
                <a:cubicBezTo>
                  <a:pt x="5" y="13"/>
                  <a:pt x="6" y="17"/>
                  <a:pt x="7" y="20"/>
                </a:cubicBezTo>
                <a:cubicBezTo>
                  <a:pt x="9" y="24"/>
                  <a:pt x="13" y="27"/>
                  <a:pt x="18" y="30"/>
                </a:cubicBezTo>
                <a:cubicBezTo>
                  <a:pt x="19" y="30"/>
                  <a:pt x="21" y="31"/>
                  <a:pt x="23" y="31"/>
                </a:cubicBezTo>
                <a:cubicBezTo>
                  <a:pt x="23" y="36"/>
                  <a:pt x="23" y="36"/>
                  <a:pt x="23" y="36"/>
                </a:cubicBezTo>
                <a:cubicBezTo>
                  <a:pt x="21" y="36"/>
                  <a:pt x="18" y="35"/>
                  <a:pt x="16" y="34"/>
                </a:cubicBezTo>
                <a:cubicBezTo>
                  <a:pt x="10" y="31"/>
                  <a:pt x="6" y="27"/>
                  <a:pt x="3" y="22"/>
                </a:cubicBezTo>
                <a:cubicBezTo>
                  <a:pt x="1" y="18"/>
                  <a:pt x="0" y="12"/>
                  <a:pt x="2" y="8"/>
                </a:cubicBezTo>
                <a:cubicBezTo>
                  <a:pt x="3" y="7"/>
                  <a:pt x="3" y="7"/>
                  <a:pt x="3" y="7"/>
                </a:cubicBezTo>
                <a:cubicBezTo>
                  <a:pt x="3" y="7"/>
                  <a:pt x="3" y="6"/>
                  <a:pt x="4" y="6"/>
                </a:cubicBezTo>
                <a:cubicBezTo>
                  <a:pt x="4" y="5"/>
                  <a:pt x="4" y="5"/>
                  <a:pt x="5" y="4"/>
                </a:cubicBezTo>
                <a:cubicBezTo>
                  <a:pt x="5" y="3"/>
                  <a:pt x="6" y="3"/>
                  <a:pt x="7" y="3"/>
                </a:cubicBezTo>
                <a:cubicBezTo>
                  <a:pt x="10" y="4"/>
                  <a:pt x="13" y="5"/>
                  <a:pt x="15" y="4"/>
                </a:cubicBezTo>
                <a:cubicBezTo>
                  <a:pt x="18" y="4"/>
                  <a:pt x="21" y="4"/>
                  <a:pt x="23" y="3"/>
                </a:cubicBezTo>
                <a:lnTo>
                  <a:pt x="23" y="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lIns="91438" tIns="45719" rIns="91438" bIns="45719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spcBef>
                <a:spcPct val="0"/>
              </a:spcBef>
              <a:spcAft>
                <a:spcPct val="0"/>
              </a:spcAft>
              <a:defRPr/>
            </a:pPr>
            <a:endParaRPr lang="id-ID" sz="1400"/>
          </a:p>
        </p:txBody>
      </p:sp>
      <p:sp>
        <p:nvSpPr>
          <p:cNvPr id="629" name="Freeform 209"/>
          <p:cNvSpPr>
            <a:spLocks noEditPoints="1"/>
          </p:cNvSpPr>
          <p:nvPr>
            <p:custDataLst>
              <p:tags r:id="rId38"/>
            </p:custDataLst>
          </p:nvPr>
        </p:nvSpPr>
        <p:spPr bwMode="auto">
          <a:xfrm>
            <a:off x="5194301" y="1229784"/>
            <a:ext cx="122767" cy="228600"/>
          </a:xfrm>
          <a:custGeom>
            <a:gdLst>
              <a:gd name="T0" fmla="*/ 29 w 49"/>
              <a:gd name="T1" fmla="*/ 28 h 93"/>
              <a:gd name="T2" fmla="*/ 48 w 49"/>
              <a:gd name="T3" fmla="*/ 82 h 93"/>
              <a:gd name="T4" fmla="*/ 48 w 49"/>
              <a:gd name="T5" fmla="*/ 88 h 93"/>
              <a:gd name="T6" fmla="*/ 43 w 49"/>
              <a:gd name="T7" fmla="*/ 92 h 93"/>
              <a:gd name="T8" fmla="*/ 37 w 49"/>
              <a:gd name="T9" fmla="*/ 92 h 93"/>
              <a:gd name="T10" fmla="*/ 28 w 49"/>
              <a:gd name="T11" fmla="*/ 72 h 93"/>
              <a:gd name="T12" fmla="*/ 38 w 49"/>
              <a:gd name="T13" fmla="*/ 86 h 93"/>
              <a:gd name="T14" fmla="*/ 39 w 49"/>
              <a:gd name="T15" fmla="*/ 87 h 93"/>
              <a:gd name="T16" fmla="*/ 28 w 49"/>
              <a:gd name="T17" fmla="*/ 45 h 93"/>
              <a:gd name="T18" fmla="*/ 42 w 49"/>
              <a:gd name="T19" fmla="*/ 87 h 93"/>
              <a:gd name="T20" fmla="*/ 43 w 49"/>
              <a:gd name="T21" fmla="*/ 86 h 93"/>
              <a:gd name="T22" fmla="*/ 44 w 49"/>
              <a:gd name="T23" fmla="*/ 83 h 93"/>
              <a:gd name="T24" fmla="*/ 28 w 49"/>
              <a:gd name="T25" fmla="*/ 40 h 93"/>
              <a:gd name="T26" fmla="*/ 25 w 49"/>
              <a:gd name="T27" fmla="*/ 2 h 93"/>
              <a:gd name="T28" fmla="*/ 26 w 49"/>
              <a:gd name="T29" fmla="*/ 7 h 93"/>
              <a:gd name="T30" fmla="*/ 23 w 49"/>
              <a:gd name="T31" fmla="*/ 15 h 93"/>
              <a:gd name="T32" fmla="*/ 24 w 49"/>
              <a:gd name="T33" fmla="*/ 15 h 93"/>
              <a:gd name="T34" fmla="*/ 28 w 49"/>
              <a:gd name="T35" fmla="*/ 26 h 93"/>
              <a:gd name="T36" fmla="*/ 24 w 49"/>
              <a:gd name="T37" fmla="*/ 30 h 93"/>
              <a:gd name="T38" fmla="*/ 20 w 49"/>
              <a:gd name="T39" fmla="*/ 18 h 93"/>
              <a:gd name="T40" fmla="*/ 20 w 49"/>
              <a:gd name="T41" fmla="*/ 18 h 93"/>
              <a:gd name="T42" fmla="*/ 19 w 49"/>
              <a:gd name="T43" fmla="*/ 16 h 93"/>
              <a:gd name="T44" fmla="*/ 28 w 49"/>
              <a:gd name="T45" fmla="*/ 45 h 93"/>
              <a:gd name="T46" fmla="*/ 17 w 49"/>
              <a:gd name="T47" fmla="*/ 16 h 93"/>
              <a:gd name="T48" fmla="*/ 17 w 49"/>
              <a:gd name="T49" fmla="*/ 16 h 93"/>
              <a:gd name="T50" fmla="*/ 16 w 49"/>
              <a:gd name="T51" fmla="*/ 17 h 93"/>
              <a:gd name="T52" fmla="*/ 14 w 49"/>
              <a:gd name="T53" fmla="*/ 18 h 93"/>
              <a:gd name="T54" fmla="*/ 14 w 49"/>
              <a:gd name="T55" fmla="*/ 19 h 93"/>
              <a:gd name="T56" fmla="*/ 14 w 49"/>
              <a:gd name="T57" fmla="*/ 20 h 93"/>
              <a:gd name="T58" fmla="*/ 19 w 49"/>
              <a:gd name="T59" fmla="*/ 32 h 93"/>
              <a:gd name="T60" fmla="*/ 28 w 49"/>
              <a:gd name="T61" fmla="*/ 58 h 93"/>
              <a:gd name="T62" fmla="*/ 19 w 49"/>
              <a:gd name="T63" fmla="*/ 47 h 93"/>
              <a:gd name="T64" fmla="*/ 10 w 49"/>
              <a:gd name="T65" fmla="*/ 22 h 93"/>
              <a:gd name="T66" fmla="*/ 9 w 49"/>
              <a:gd name="T67" fmla="*/ 20 h 93"/>
              <a:gd name="T68" fmla="*/ 9 w 49"/>
              <a:gd name="T69" fmla="*/ 20 h 93"/>
              <a:gd name="T70" fmla="*/ 3 w 49"/>
              <a:gd name="T71" fmla="*/ 15 h 93"/>
              <a:gd name="T72" fmla="*/ 0 w 49"/>
              <a:gd name="T73" fmla="*/ 9 h 93"/>
              <a:gd name="T74" fmla="*/ 6 w 49"/>
              <a:gd name="T75" fmla="*/ 7 h 93"/>
              <a:gd name="T76" fmla="*/ 6 w 49"/>
              <a:gd name="T77" fmla="*/ 7 h 93"/>
              <a:gd name="T78" fmla="*/ 14 w 49"/>
              <a:gd name="T79" fmla="*/ 12 h 93"/>
              <a:gd name="T80" fmla="*/ 15 w 49"/>
              <a:gd name="T81" fmla="*/ 12 h 93"/>
              <a:gd name="T82" fmla="*/ 16 w 49"/>
              <a:gd name="T83" fmla="*/ 8 h 93"/>
              <a:gd name="T84" fmla="*/ 18 w 49"/>
              <a:gd name="T85" fmla="*/ 3 h 93"/>
              <a:gd name="T86" fmla="*/ 22 w 49"/>
              <a:gd name="T87" fmla="*/ 0 h 93"/>
              <a:gd name="T88" fmla="*/ 24 w 49"/>
              <a:gd name="T89" fmla="*/ 1 h 93"/>
              <a:gd name="T90" fmla="*/ 25 w 49"/>
              <a:gd name="T91" fmla="*/ 2 h 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</a:cxnLst>
            <a:rect l="0" t="0" r="r" b="b"/>
            <a:pathLst>
              <a:path w="49" h="93">
                <a:moveTo>
                  <a:pt x="28" y="26"/>
                </a:moveTo>
                <a:cubicBezTo>
                  <a:pt x="29" y="28"/>
                  <a:pt x="29" y="28"/>
                  <a:pt x="29" y="28"/>
                </a:cubicBezTo>
                <a:cubicBezTo>
                  <a:pt x="34" y="42"/>
                  <a:pt x="34" y="42"/>
                  <a:pt x="34" y="42"/>
                </a:cubicBezTo>
                <a:cubicBezTo>
                  <a:pt x="48" y="82"/>
                  <a:pt x="48" y="82"/>
                  <a:pt x="48" y="82"/>
                </a:cubicBezTo>
                <a:cubicBezTo>
                  <a:pt x="48" y="82"/>
                  <a:pt x="48" y="82"/>
                  <a:pt x="48" y="82"/>
                </a:cubicBezTo>
                <a:cubicBezTo>
                  <a:pt x="49" y="84"/>
                  <a:pt x="49" y="86"/>
                  <a:pt x="48" y="88"/>
                </a:cubicBezTo>
                <a:cubicBezTo>
                  <a:pt x="47" y="90"/>
                  <a:pt x="45" y="91"/>
                  <a:pt x="43" y="92"/>
                </a:cubicBezTo>
                <a:cubicBezTo>
                  <a:pt x="43" y="92"/>
                  <a:pt x="43" y="92"/>
                  <a:pt x="43" y="92"/>
                </a:cubicBezTo>
                <a:cubicBezTo>
                  <a:pt x="41" y="93"/>
                  <a:pt x="39" y="92"/>
                  <a:pt x="38" y="92"/>
                </a:cubicBezTo>
                <a:cubicBezTo>
                  <a:pt x="37" y="92"/>
                  <a:pt x="37" y="92"/>
                  <a:pt x="37" y="92"/>
                </a:cubicBezTo>
                <a:cubicBezTo>
                  <a:pt x="36" y="91"/>
                  <a:pt x="34" y="89"/>
                  <a:pt x="33" y="87"/>
                </a:cubicBezTo>
                <a:cubicBezTo>
                  <a:pt x="28" y="72"/>
                  <a:pt x="28" y="72"/>
                  <a:pt x="28" y="72"/>
                </a:cubicBezTo>
                <a:cubicBezTo>
                  <a:pt x="28" y="58"/>
                  <a:pt x="28" y="58"/>
                  <a:pt x="28" y="58"/>
                </a:cubicBezTo>
                <a:cubicBezTo>
                  <a:pt x="38" y="86"/>
                  <a:pt x="38" y="86"/>
                  <a:pt x="38" y="86"/>
                </a:cubicBezTo>
                <a:cubicBezTo>
                  <a:pt x="38" y="86"/>
                  <a:pt x="39" y="87"/>
                  <a:pt x="39" y="87"/>
                </a:cubicBezTo>
                <a:cubicBezTo>
                  <a:pt x="39" y="87"/>
                  <a:pt x="39" y="87"/>
                  <a:pt x="39" y="87"/>
                </a:cubicBezTo>
                <a:cubicBezTo>
                  <a:pt x="40" y="88"/>
                  <a:pt x="41" y="88"/>
                  <a:pt x="42" y="87"/>
                </a:cubicBezTo>
                <a:cubicBezTo>
                  <a:pt x="28" y="45"/>
                  <a:pt x="28" y="45"/>
                  <a:pt x="28" y="45"/>
                </a:cubicBezTo>
                <a:cubicBezTo>
                  <a:pt x="28" y="45"/>
                  <a:pt x="28" y="45"/>
                  <a:pt x="28" y="45"/>
                </a:cubicBezTo>
                <a:cubicBezTo>
                  <a:pt x="42" y="87"/>
                  <a:pt x="42" y="87"/>
                  <a:pt x="42" y="87"/>
                </a:cubicBezTo>
                <a:cubicBezTo>
                  <a:pt x="42" y="87"/>
                  <a:pt x="42" y="87"/>
                  <a:pt x="42" y="87"/>
                </a:cubicBezTo>
                <a:cubicBezTo>
                  <a:pt x="42" y="87"/>
                  <a:pt x="43" y="86"/>
                  <a:pt x="43" y="86"/>
                </a:cubicBezTo>
                <a:cubicBezTo>
                  <a:pt x="44" y="85"/>
                  <a:pt x="44" y="84"/>
                  <a:pt x="44" y="83"/>
                </a:cubicBezTo>
                <a:cubicBezTo>
                  <a:pt x="44" y="83"/>
                  <a:pt x="44" y="83"/>
                  <a:pt x="44" y="83"/>
                </a:cubicBezTo>
                <a:cubicBezTo>
                  <a:pt x="29" y="44"/>
                  <a:pt x="29" y="44"/>
                  <a:pt x="29" y="44"/>
                </a:cubicBezTo>
                <a:cubicBezTo>
                  <a:pt x="28" y="40"/>
                  <a:pt x="28" y="40"/>
                  <a:pt x="28" y="40"/>
                </a:cubicBezTo>
                <a:lnTo>
                  <a:pt x="28" y="26"/>
                </a:lnTo>
                <a:close/>
                <a:moveTo>
                  <a:pt x="25" y="2"/>
                </a:moveTo>
                <a:cubicBezTo>
                  <a:pt x="26" y="3"/>
                  <a:pt x="27" y="5"/>
                  <a:pt x="26" y="6"/>
                </a:cubicBezTo>
                <a:cubicBezTo>
                  <a:pt x="26" y="6"/>
                  <a:pt x="26" y="7"/>
                  <a:pt x="26" y="7"/>
                </a:cubicBezTo>
                <a:cubicBezTo>
                  <a:pt x="25" y="8"/>
                  <a:pt x="24" y="9"/>
                  <a:pt x="24" y="11"/>
                </a:cubicBezTo>
                <a:cubicBezTo>
                  <a:pt x="24" y="12"/>
                  <a:pt x="24" y="13"/>
                  <a:pt x="23" y="15"/>
                </a:cubicBezTo>
                <a:cubicBezTo>
                  <a:pt x="24" y="15"/>
                  <a:pt x="24" y="15"/>
                  <a:pt x="24" y="15"/>
                </a:cubicBezTo>
                <a:cubicBezTo>
                  <a:pt x="24" y="15"/>
                  <a:pt x="24" y="15"/>
                  <a:pt x="24" y="15"/>
                </a:cubicBezTo>
                <a:cubicBezTo>
                  <a:pt x="24" y="16"/>
                  <a:pt x="24" y="16"/>
                  <a:pt x="25" y="17"/>
                </a:cubicBezTo>
                <a:cubicBezTo>
                  <a:pt x="28" y="26"/>
                  <a:pt x="28" y="26"/>
                  <a:pt x="28" y="26"/>
                </a:cubicBezTo>
                <a:cubicBezTo>
                  <a:pt x="28" y="40"/>
                  <a:pt x="28" y="40"/>
                  <a:pt x="28" y="40"/>
                </a:cubicBezTo>
                <a:cubicBezTo>
                  <a:pt x="24" y="30"/>
                  <a:pt x="24" y="30"/>
                  <a:pt x="24" y="30"/>
                </a:cubicBezTo>
                <a:cubicBezTo>
                  <a:pt x="20" y="18"/>
                  <a:pt x="20" y="18"/>
                  <a:pt x="20" y="18"/>
                </a:cubicBezTo>
                <a:cubicBezTo>
                  <a:pt x="20" y="18"/>
                  <a:pt x="20" y="18"/>
                  <a:pt x="20" y="18"/>
                </a:cubicBezTo>
                <a:cubicBezTo>
                  <a:pt x="20" y="18"/>
                  <a:pt x="20" y="18"/>
                  <a:pt x="20" y="18"/>
                </a:cubicBezTo>
                <a:cubicBezTo>
                  <a:pt x="20" y="18"/>
                  <a:pt x="20" y="18"/>
                  <a:pt x="20" y="18"/>
                </a:cubicBezTo>
                <a:cubicBezTo>
                  <a:pt x="20" y="18"/>
                  <a:pt x="19" y="17"/>
                  <a:pt x="19" y="17"/>
                </a:cubicBezTo>
                <a:cubicBezTo>
                  <a:pt x="19" y="17"/>
                  <a:pt x="19" y="16"/>
                  <a:pt x="19" y="16"/>
                </a:cubicBezTo>
                <a:cubicBezTo>
                  <a:pt x="28" y="45"/>
                  <a:pt x="28" y="45"/>
                  <a:pt x="28" y="45"/>
                </a:cubicBezTo>
                <a:cubicBezTo>
                  <a:pt x="28" y="45"/>
                  <a:pt x="28" y="45"/>
                  <a:pt x="28" y="45"/>
                </a:cubicBezTo>
                <a:cubicBezTo>
                  <a:pt x="19" y="16"/>
                  <a:pt x="19" y="16"/>
                  <a:pt x="19" y="16"/>
                </a:cubicBezTo>
                <a:cubicBezTo>
                  <a:pt x="18" y="16"/>
                  <a:pt x="18" y="16"/>
                  <a:pt x="17" y="16"/>
                </a:cubicBezTo>
                <a:cubicBezTo>
                  <a:pt x="17" y="16"/>
                  <a:pt x="17" y="16"/>
                  <a:pt x="17" y="16"/>
                </a:cubicBezTo>
                <a:cubicBezTo>
                  <a:pt x="17" y="16"/>
                  <a:pt x="17" y="16"/>
                  <a:pt x="17" y="16"/>
                </a:cubicBezTo>
                <a:cubicBezTo>
                  <a:pt x="16" y="16"/>
                  <a:pt x="16" y="17"/>
                  <a:pt x="16" y="17"/>
                </a:cubicBezTo>
                <a:cubicBezTo>
                  <a:pt x="16" y="17"/>
                  <a:pt x="16" y="17"/>
                  <a:pt x="16" y="17"/>
                </a:cubicBezTo>
                <a:cubicBezTo>
                  <a:pt x="16" y="17"/>
                  <a:pt x="15" y="17"/>
                  <a:pt x="15" y="17"/>
                </a:cubicBezTo>
                <a:cubicBezTo>
                  <a:pt x="15" y="17"/>
                  <a:pt x="14" y="18"/>
                  <a:pt x="14" y="18"/>
                </a:cubicBezTo>
                <a:cubicBezTo>
                  <a:pt x="14" y="18"/>
                  <a:pt x="14" y="19"/>
                  <a:pt x="14" y="19"/>
                </a:cubicBezTo>
                <a:cubicBezTo>
                  <a:pt x="14" y="19"/>
                  <a:pt x="14" y="19"/>
                  <a:pt x="14" y="19"/>
                </a:cubicBezTo>
                <a:cubicBezTo>
                  <a:pt x="14" y="19"/>
                  <a:pt x="14" y="20"/>
                  <a:pt x="14" y="20"/>
                </a:cubicBezTo>
                <a:cubicBezTo>
                  <a:pt x="14" y="20"/>
                  <a:pt x="14" y="20"/>
                  <a:pt x="14" y="20"/>
                </a:cubicBezTo>
                <a:cubicBezTo>
                  <a:pt x="14" y="20"/>
                  <a:pt x="14" y="20"/>
                  <a:pt x="14" y="20"/>
                </a:cubicBezTo>
                <a:cubicBezTo>
                  <a:pt x="19" y="32"/>
                  <a:pt x="19" y="32"/>
                  <a:pt x="19" y="32"/>
                </a:cubicBezTo>
                <a:cubicBezTo>
                  <a:pt x="23" y="46"/>
                  <a:pt x="23" y="46"/>
                  <a:pt x="23" y="46"/>
                </a:cubicBezTo>
                <a:cubicBezTo>
                  <a:pt x="28" y="58"/>
                  <a:pt x="28" y="58"/>
                  <a:pt x="28" y="58"/>
                </a:cubicBezTo>
                <a:cubicBezTo>
                  <a:pt x="28" y="72"/>
                  <a:pt x="28" y="72"/>
                  <a:pt x="28" y="72"/>
                </a:cubicBezTo>
                <a:cubicBezTo>
                  <a:pt x="19" y="47"/>
                  <a:pt x="19" y="47"/>
                  <a:pt x="19" y="47"/>
                </a:cubicBezTo>
                <a:cubicBezTo>
                  <a:pt x="14" y="34"/>
                  <a:pt x="14" y="34"/>
                  <a:pt x="14" y="34"/>
                </a:cubicBezTo>
                <a:cubicBezTo>
                  <a:pt x="10" y="22"/>
                  <a:pt x="10" y="22"/>
                  <a:pt x="10" y="22"/>
                </a:cubicBezTo>
                <a:cubicBezTo>
                  <a:pt x="10" y="21"/>
                  <a:pt x="10" y="21"/>
                  <a:pt x="9" y="20"/>
                </a:cubicBezTo>
                <a:cubicBezTo>
                  <a:pt x="9" y="20"/>
                  <a:pt x="9" y="20"/>
                  <a:pt x="9" y="20"/>
                </a:cubicBezTo>
                <a:cubicBezTo>
                  <a:pt x="9" y="20"/>
                  <a:pt x="9" y="20"/>
                  <a:pt x="9" y="20"/>
                </a:cubicBezTo>
                <a:cubicBezTo>
                  <a:pt x="9" y="20"/>
                  <a:pt x="9" y="20"/>
                  <a:pt x="9" y="20"/>
                </a:cubicBezTo>
                <a:cubicBezTo>
                  <a:pt x="9" y="19"/>
                  <a:pt x="8" y="18"/>
                  <a:pt x="7" y="17"/>
                </a:cubicBezTo>
                <a:cubicBezTo>
                  <a:pt x="5" y="16"/>
                  <a:pt x="4" y="16"/>
                  <a:pt x="3" y="15"/>
                </a:cubicBezTo>
                <a:cubicBezTo>
                  <a:pt x="1" y="14"/>
                  <a:pt x="0" y="13"/>
                  <a:pt x="0" y="11"/>
                </a:cubicBezTo>
                <a:cubicBezTo>
                  <a:pt x="0" y="10"/>
                  <a:pt x="0" y="10"/>
                  <a:pt x="0" y="9"/>
                </a:cubicBezTo>
                <a:cubicBezTo>
                  <a:pt x="1" y="9"/>
                  <a:pt x="1" y="8"/>
                  <a:pt x="1" y="8"/>
                </a:cubicBezTo>
                <a:cubicBezTo>
                  <a:pt x="2" y="7"/>
                  <a:pt x="4" y="6"/>
                  <a:pt x="6" y="7"/>
                </a:cubicBezTo>
                <a:cubicBezTo>
                  <a:pt x="6" y="7"/>
                  <a:pt x="6" y="7"/>
                  <a:pt x="6" y="7"/>
                </a:cubicBezTo>
                <a:cubicBezTo>
                  <a:pt x="6" y="7"/>
                  <a:pt x="6" y="7"/>
                  <a:pt x="6" y="7"/>
                </a:cubicBezTo>
                <a:cubicBezTo>
                  <a:pt x="8" y="8"/>
                  <a:pt x="10" y="9"/>
                  <a:pt x="11" y="10"/>
                </a:cubicBezTo>
                <a:cubicBezTo>
                  <a:pt x="12" y="11"/>
                  <a:pt x="13" y="11"/>
                  <a:pt x="14" y="12"/>
                </a:cubicBezTo>
                <a:cubicBezTo>
                  <a:pt x="14" y="12"/>
                  <a:pt x="14" y="12"/>
                  <a:pt x="15" y="12"/>
                </a:cubicBezTo>
                <a:cubicBezTo>
                  <a:pt x="15" y="12"/>
                  <a:pt x="15" y="12"/>
                  <a:pt x="15" y="12"/>
                </a:cubicBezTo>
                <a:cubicBezTo>
                  <a:pt x="15" y="11"/>
                  <a:pt x="16" y="9"/>
                  <a:pt x="16" y="8"/>
                </a:cubicBezTo>
                <a:cubicBezTo>
                  <a:pt x="16" y="8"/>
                  <a:pt x="16" y="8"/>
                  <a:pt x="16" y="8"/>
                </a:cubicBezTo>
                <a:cubicBezTo>
                  <a:pt x="16" y="6"/>
                  <a:pt x="17" y="5"/>
                  <a:pt x="18" y="3"/>
                </a:cubicBezTo>
                <a:cubicBezTo>
                  <a:pt x="18" y="3"/>
                  <a:pt x="18" y="3"/>
                  <a:pt x="18" y="3"/>
                </a:cubicBezTo>
                <a:cubicBezTo>
                  <a:pt x="19" y="1"/>
                  <a:pt x="21" y="0"/>
                  <a:pt x="22" y="0"/>
                </a:cubicBezTo>
                <a:cubicBezTo>
                  <a:pt x="22" y="0"/>
                  <a:pt x="22" y="0"/>
                  <a:pt x="22" y="0"/>
                </a:cubicBezTo>
                <a:cubicBezTo>
                  <a:pt x="23" y="0"/>
                  <a:pt x="23" y="1"/>
                  <a:pt x="24" y="1"/>
                </a:cubicBezTo>
                <a:cubicBezTo>
                  <a:pt x="24" y="1"/>
                  <a:pt x="24" y="1"/>
                  <a:pt x="24" y="1"/>
                </a:cubicBezTo>
                <a:cubicBezTo>
                  <a:pt x="24" y="1"/>
                  <a:pt x="25" y="2"/>
                  <a:pt x="25" y="2"/>
                </a:cubicBezTo>
                <a:cubicBezTo>
                  <a:pt x="25" y="2"/>
                  <a:pt x="25" y="2"/>
                  <a:pt x="25" y="2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lIns="91438" tIns="45719" rIns="91438" bIns="45719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spcBef>
                <a:spcPct val="0"/>
              </a:spcBef>
              <a:spcAft>
                <a:spcPct val="0"/>
              </a:spcAft>
              <a:defRPr/>
            </a:pPr>
            <a:endParaRPr lang="id-ID" sz="1400"/>
          </a:p>
        </p:txBody>
      </p:sp>
      <p:sp>
        <p:nvSpPr>
          <p:cNvPr id="630" name="Freeform 210"/>
          <p:cNvSpPr>
            <a:spLocks noEditPoints="1"/>
          </p:cNvSpPr>
          <p:nvPr>
            <p:custDataLst>
              <p:tags r:id="rId39"/>
            </p:custDataLst>
          </p:nvPr>
        </p:nvSpPr>
        <p:spPr bwMode="auto">
          <a:xfrm>
            <a:off x="3640667" y="613833"/>
            <a:ext cx="393700" cy="374651"/>
          </a:xfrm>
          <a:custGeom>
            <a:gdLst>
              <a:gd name="T0" fmla="*/ 83 w 160"/>
              <a:gd name="T1" fmla="*/ 133 h 152"/>
              <a:gd name="T2" fmla="*/ 82 w 160"/>
              <a:gd name="T3" fmla="*/ 106 h 152"/>
              <a:gd name="T4" fmla="*/ 94 w 160"/>
              <a:gd name="T5" fmla="*/ 97 h 152"/>
              <a:gd name="T6" fmla="*/ 94 w 160"/>
              <a:gd name="T7" fmla="*/ 97 h 152"/>
              <a:gd name="T8" fmla="*/ 136 w 160"/>
              <a:gd name="T9" fmla="*/ 119 h 152"/>
              <a:gd name="T10" fmla="*/ 153 w 160"/>
              <a:gd name="T11" fmla="*/ 72 h 152"/>
              <a:gd name="T12" fmla="*/ 89 w 160"/>
              <a:gd name="T13" fmla="*/ 87 h 152"/>
              <a:gd name="T14" fmla="*/ 83 w 160"/>
              <a:gd name="T15" fmla="*/ 83 h 152"/>
              <a:gd name="T16" fmla="*/ 84 w 160"/>
              <a:gd name="T17" fmla="*/ 79 h 152"/>
              <a:gd name="T18" fmla="*/ 88 w 160"/>
              <a:gd name="T19" fmla="*/ 69 h 152"/>
              <a:gd name="T20" fmla="*/ 112 w 160"/>
              <a:gd name="T21" fmla="*/ 20 h 152"/>
              <a:gd name="T22" fmla="*/ 80 w 160"/>
              <a:gd name="T23" fmla="*/ 5 h 152"/>
              <a:gd name="T24" fmla="*/ 116 w 160"/>
              <a:gd name="T25" fmla="*/ 20 h 152"/>
              <a:gd name="T26" fmla="*/ 92 w 160"/>
              <a:gd name="T27" fmla="*/ 72 h 152"/>
              <a:gd name="T28" fmla="*/ 89 w 160"/>
              <a:gd name="T29" fmla="*/ 80 h 152"/>
              <a:gd name="T30" fmla="*/ 89 w 160"/>
              <a:gd name="T31" fmla="*/ 82 h 152"/>
              <a:gd name="T32" fmla="*/ 158 w 160"/>
              <a:gd name="T33" fmla="*/ 71 h 152"/>
              <a:gd name="T34" fmla="*/ 136 w 160"/>
              <a:gd name="T35" fmla="*/ 124 h 152"/>
              <a:gd name="T36" fmla="*/ 92 w 160"/>
              <a:gd name="T37" fmla="*/ 101 h 152"/>
              <a:gd name="T38" fmla="*/ 92 w 160"/>
              <a:gd name="T39" fmla="*/ 101 h 152"/>
              <a:gd name="T40" fmla="*/ 87 w 160"/>
              <a:gd name="T41" fmla="*/ 106 h 152"/>
              <a:gd name="T42" fmla="*/ 88 w 160"/>
              <a:gd name="T43" fmla="*/ 124 h 152"/>
              <a:gd name="T44" fmla="*/ 89 w 160"/>
              <a:gd name="T45" fmla="*/ 150 h 152"/>
              <a:gd name="T46" fmla="*/ 80 w 160"/>
              <a:gd name="T47" fmla="*/ 148 h 152"/>
              <a:gd name="T48" fmla="*/ 77 w 160"/>
              <a:gd name="T49" fmla="*/ 97 h 152"/>
              <a:gd name="T50" fmla="*/ 77 w 160"/>
              <a:gd name="T51" fmla="*/ 115 h 152"/>
              <a:gd name="T52" fmla="*/ 76 w 160"/>
              <a:gd name="T53" fmla="*/ 148 h 152"/>
              <a:gd name="T54" fmla="*/ 75 w 160"/>
              <a:gd name="T55" fmla="*/ 152 h 152"/>
              <a:gd name="T56" fmla="*/ 80 w 160"/>
              <a:gd name="T57" fmla="*/ 5 h 152"/>
              <a:gd name="T58" fmla="*/ 75 w 160"/>
              <a:gd name="T59" fmla="*/ 0 h 152"/>
              <a:gd name="T60" fmla="*/ 80 w 160"/>
              <a:gd name="T61" fmla="*/ 5 h 152"/>
              <a:gd name="T62" fmla="*/ 76 w 160"/>
              <a:gd name="T63" fmla="*/ 79 h 152"/>
              <a:gd name="T64" fmla="*/ 76 w 160"/>
              <a:gd name="T65" fmla="*/ 83 h 152"/>
              <a:gd name="T66" fmla="*/ 76 w 160"/>
              <a:gd name="T67" fmla="*/ 79 h 152"/>
              <a:gd name="T68" fmla="*/ 24 w 160"/>
              <a:gd name="T69" fmla="*/ 119 h 152"/>
              <a:gd name="T70" fmla="*/ 66 w 160"/>
              <a:gd name="T71" fmla="*/ 97 h 152"/>
              <a:gd name="T72" fmla="*/ 75 w 160"/>
              <a:gd name="T73" fmla="*/ 95 h 152"/>
              <a:gd name="T74" fmla="*/ 73 w 160"/>
              <a:gd name="T75" fmla="*/ 152 h 152"/>
              <a:gd name="T76" fmla="*/ 72 w 160"/>
              <a:gd name="T77" fmla="*/ 133 h 152"/>
              <a:gd name="T78" fmla="*/ 73 w 160"/>
              <a:gd name="T79" fmla="*/ 106 h 152"/>
              <a:gd name="T80" fmla="*/ 73 w 160"/>
              <a:gd name="T81" fmla="*/ 99 h 152"/>
              <a:gd name="T82" fmla="*/ 68 w 160"/>
              <a:gd name="T83" fmla="*/ 101 h 152"/>
              <a:gd name="T84" fmla="*/ 56 w 160"/>
              <a:gd name="T85" fmla="*/ 110 h 152"/>
              <a:gd name="T86" fmla="*/ 4 w 160"/>
              <a:gd name="T87" fmla="*/ 105 h 152"/>
              <a:gd name="T88" fmla="*/ 51 w 160"/>
              <a:gd name="T89" fmla="*/ 64 h 152"/>
              <a:gd name="T90" fmla="*/ 72 w 160"/>
              <a:gd name="T91" fmla="*/ 83 h 152"/>
              <a:gd name="T92" fmla="*/ 71 w 160"/>
              <a:gd name="T93" fmla="*/ 80 h 152"/>
              <a:gd name="T94" fmla="*/ 67 w 160"/>
              <a:gd name="T95" fmla="*/ 72 h 152"/>
              <a:gd name="T96" fmla="*/ 44 w 160"/>
              <a:gd name="T97" fmla="*/ 20 h 152"/>
              <a:gd name="T98" fmla="*/ 75 w 160"/>
              <a:gd name="T99" fmla="*/ 5 h 152"/>
              <a:gd name="T100" fmla="*/ 65 w 160"/>
              <a:gd name="T101" fmla="*/ 59 h 152"/>
              <a:gd name="T102" fmla="*/ 75 w 160"/>
              <a:gd name="T103" fmla="*/ 77 h 152"/>
              <a:gd name="T104" fmla="*/ 75 w 160"/>
              <a:gd name="T105" fmla="*/ 81 h 152"/>
              <a:gd name="T106" fmla="*/ 71 w 160"/>
              <a:gd name="T107" fmla="*/ 87 h 152"/>
              <a:gd name="T108" fmla="*/ 19 w 160"/>
              <a:gd name="T109" fmla="*/ 52 h 152"/>
              <a:gd name="T110" fmla="*/ 15 w 160"/>
              <a:gd name="T111" fmla="*/ 114 h 1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</a:cxnLst>
            <a:rect l="0" t="0" r="r" b="b"/>
            <a:pathLst>
              <a:path w="160" h="152">
                <a:moveTo>
                  <a:pt x="80" y="148"/>
                </a:moveTo>
                <a:cubicBezTo>
                  <a:pt x="84" y="148"/>
                  <a:pt x="84" y="148"/>
                  <a:pt x="84" y="148"/>
                </a:cubicBezTo>
                <a:cubicBezTo>
                  <a:pt x="84" y="143"/>
                  <a:pt x="84" y="138"/>
                  <a:pt x="83" y="133"/>
                </a:cubicBezTo>
                <a:cubicBezTo>
                  <a:pt x="83" y="130"/>
                  <a:pt x="83" y="127"/>
                  <a:pt x="83" y="124"/>
                </a:cubicBezTo>
                <a:cubicBezTo>
                  <a:pt x="83" y="124"/>
                  <a:pt x="83" y="124"/>
                  <a:pt x="83" y="124"/>
                </a:cubicBezTo>
                <a:cubicBezTo>
                  <a:pt x="83" y="118"/>
                  <a:pt x="82" y="112"/>
                  <a:pt x="82" y="106"/>
                </a:cubicBezTo>
                <a:cubicBezTo>
                  <a:pt x="82" y="106"/>
                  <a:pt x="82" y="105"/>
                  <a:pt x="82" y="105"/>
                </a:cubicBezTo>
                <a:cubicBezTo>
                  <a:pt x="82" y="102"/>
                  <a:pt x="82" y="99"/>
                  <a:pt x="83" y="97"/>
                </a:cubicBezTo>
                <a:cubicBezTo>
                  <a:pt x="86" y="92"/>
                  <a:pt x="92" y="96"/>
                  <a:pt x="94" y="97"/>
                </a:cubicBezTo>
                <a:cubicBezTo>
                  <a:pt x="94" y="97"/>
                  <a:pt x="94" y="97"/>
                  <a:pt x="94" y="97"/>
                </a:cubicBezTo>
                <a:cubicBezTo>
                  <a:pt x="94" y="97"/>
                  <a:pt x="94" y="97"/>
                  <a:pt x="94" y="97"/>
                </a:cubicBezTo>
                <a:cubicBezTo>
                  <a:pt x="94" y="97"/>
                  <a:pt x="94" y="97"/>
                  <a:pt x="94" y="97"/>
                </a:cubicBezTo>
                <a:cubicBezTo>
                  <a:pt x="94" y="97"/>
                  <a:pt x="94" y="97"/>
                  <a:pt x="94" y="97"/>
                </a:cubicBezTo>
                <a:cubicBezTo>
                  <a:pt x="98" y="99"/>
                  <a:pt x="103" y="103"/>
                  <a:pt x="107" y="106"/>
                </a:cubicBezTo>
                <a:cubicBezTo>
                  <a:pt x="116" y="113"/>
                  <a:pt x="125" y="120"/>
                  <a:pt x="136" y="119"/>
                </a:cubicBezTo>
                <a:cubicBezTo>
                  <a:pt x="139" y="118"/>
                  <a:pt x="142" y="117"/>
                  <a:pt x="144" y="114"/>
                </a:cubicBezTo>
                <a:cubicBezTo>
                  <a:pt x="147" y="111"/>
                  <a:pt x="150" y="107"/>
                  <a:pt x="151" y="103"/>
                </a:cubicBezTo>
                <a:cubicBezTo>
                  <a:pt x="154" y="95"/>
                  <a:pt x="155" y="83"/>
                  <a:pt x="153" y="72"/>
                </a:cubicBezTo>
                <a:cubicBezTo>
                  <a:pt x="151" y="64"/>
                  <a:pt x="148" y="56"/>
                  <a:pt x="141" y="52"/>
                </a:cubicBezTo>
                <a:cubicBezTo>
                  <a:pt x="129" y="45"/>
                  <a:pt x="121" y="56"/>
                  <a:pt x="113" y="67"/>
                </a:cubicBezTo>
                <a:cubicBezTo>
                  <a:pt x="106" y="76"/>
                  <a:pt x="99" y="86"/>
                  <a:pt x="89" y="87"/>
                </a:cubicBezTo>
                <a:cubicBezTo>
                  <a:pt x="89" y="87"/>
                  <a:pt x="89" y="87"/>
                  <a:pt x="89" y="87"/>
                </a:cubicBezTo>
                <a:cubicBezTo>
                  <a:pt x="85" y="87"/>
                  <a:pt x="84" y="86"/>
                  <a:pt x="83" y="83"/>
                </a:cubicBezTo>
                <a:cubicBezTo>
                  <a:pt x="83" y="83"/>
                  <a:pt x="83" y="83"/>
                  <a:pt x="83" y="83"/>
                </a:cubicBezTo>
                <a:cubicBezTo>
                  <a:pt x="83" y="82"/>
                  <a:pt x="84" y="81"/>
                  <a:pt x="84" y="79"/>
                </a:cubicBezTo>
                <a:cubicBezTo>
                  <a:pt x="84" y="79"/>
                  <a:pt x="84" y="79"/>
                  <a:pt x="84" y="79"/>
                </a:cubicBezTo>
                <a:cubicBezTo>
                  <a:pt x="84" y="79"/>
                  <a:pt x="84" y="79"/>
                  <a:pt x="84" y="79"/>
                </a:cubicBezTo>
                <a:cubicBezTo>
                  <a:pt x="84" y="79"/>
                  <a:pt x="84" y="79"/>
                  <a:pt x="84" y="79"/>
                </a:cubicBezTo>
                <a:cubicBezTo>
                  <a:pt x="84" y="78"/>
                  <a:pt x="84" y="78"/>
                  <a:pt x="84" y="78"/>
                </a:cubicBezTo>
                <a:cubicBezTo>
                  <a:pt x="85" y="75"/>
                  <a:pt x="87" y="72"/>
                  <a:pt x="88" y="69"/>
                </a:cubicBezTo>
                <a:cubicBezTo>
                  <a:pt x="90" y="66"/>
                  <a:pt x="92" y="63"/>
                  <a:pt x="94" y="60"/>
                </a:cubicBezTo>
                <a:cubicBezTo>
                  <a:pt x="95" y="59"/>
                  <a:pt x="95" y="59"/>
                  <a:pt x="95" y="59"/>
                </a:cubicBezTo>
                <a:cubicBezTo>
                  <a:pt x="103" y="48"/>
                  <a:pt x="114" y="34"/>
                  <a:pt x="112" y="20"/>
                </a:cubicBezTo>
                <a:cubicBezTo>
                  <a:pt x="111" y="15"/>
                  <a:pt x="107" y="11"/>
                  <a:pt x="103" y="9"/>
                </a:cubicBezTo>
                <a:cubicBezTo>
                  <a:pt x="96" y="6"/>
                  <a:pt x="88" y="4"/>
                  <a:pt x="80" y="5"/>
                </a:cubicBezTo>
                <a:cubicBezTo>
                  <a:pt x="80" y="5"/>
                  <a:pt x="80" y="5"/>
                  <a:pt x="80" y="5"/>
                </a:cubicBezTo>
                <a:cubicBezTo>
                  <a:pt x="80" y="0"/>
                  <a:pt x="80" y="0"/>
                  <a:pt x="80" y="0"/>
                </a:cubicBezTo>
                <a:cubicBezTo>
                  <a:pt x="89" y="0"/>
                  <a:pt x="98" y="1"/>
                  <a:pt x="105" y="5"/>
                </a:cubicBezTo>
                <a:cubicBezTo>
                  <a:pt x="111" y="8"/>
                  <a:pt x="115" y="13"/>
                  <a:pt x="116" y="20"/>
                </a:cubicBezTo>
                <a:cubicBezTo>
                  <a:pt x="119" y="36"/>
                  <a:pt x="107" y="51"/>
                  <a:pt x="99" y="62"/>
                </a:cubicBezTo>
                <a:cubicBezTo>
                  <a:pt x="98" y="63"/>
                  <a:pt x="98" y="63"/>
                  <a:pt x="98" y="63"/>
                </a:cubicBezTo>
                <a:cubicBezTo>
                  <a:pt x="96" y="66"/>
                  <a:pt x="94" y="69"/>
                  <a:pt x="92" y="72"/>
                </a:cubicBezTo>
                <a:cubicBezTo>
                  <a:pt x="91" y="74"/>
                  <a:pt x="90" y="77"/>
                  <a:pt x="89" y="80"/>
                </a:cubicBezTo>
                <a:cubicBezTo>
                  <a:pt x="89" y="80"/>
                  <a:pt x="89" y="80"/>
                  <a:pt x="89" y="80"/>
                </a:cubicBezTo>
                <a:cubicBezTo>
                  <a:pt x="89" y="80"/>
                  <a:pt x="89" y="80"/>
                  <a:pt x="89" y="80"/>
                </a:cubicBezTo>
                <a:cubicBezTo>
                  <a:pt x="89" y="80"/>
                  <a:pt x="89" y="80"/>
                  <a:pt x="89" y="80"/>
                </a:cubicBezTo>
                <a:cubicBezTo>
                  <a:pt x="89" y="81"/>
                  <a:pt x="88" y="81"/>
                  <a:pt x="88" y="82"/>
                </a:cubicBezTo>
                <a:cubicBezTo>
                  <a:pt x="88" y="82"/>
                  <a:pt x="89" y="82"/>
                  <a:pt x="89" y="82"/>
                </a:cubicBezTo>
                <a:cubicBezTo>
                  <a:pt x="96" y="81"/>
                  <a:pt x="103" y="73"/>
                  <a:pt x="109" y="64"/>
                </a:cubicBezTo>
                <a:cubicBezTo>
                  <a:pt x="118" y="51"/>
                  <a:pt x="128" y="39"/>
                  <a:pt x="144" y="48"/>
                </a:cubicBezTo>
                <a:cubicBezTo>
                  <a:pt x="152" y="53"/>
                  <a:pt x="156" y="61"/>
                  <a:pt x="158" y="71"/>
                </a:cubicBezTo>
                <a:cubicBezTo>
                  <a:pt x="160" y="83"/>
                  <a:pt x="159" y="96"/>
                  <a:pt x="155" y="105"/>
                </a:cubicBezTo>
                <a:cubicBezTo>
                  <a:pt x="154" y="110"/>
                  <a:pt x="151" y="114"/>
                  <a:pt x="148" y="118"/>
                </a:cubicBezTo>
                <a:cubicBezTo>
                  <a:pt x="145" y="121"/>
                  <a:pt x="141" y="123"/>
                  <a:pt x="136" y="124"/>
                </a:cubicBezTo>
                <a:cubicBezTo>
                  <a:pt x="124" y="125"/>
                  <a:pt x="114" y="117"/>
                  <a:pt x="104" y="110"/>
                </a:cubicBezTo>
                <a:cubicBezTo>
                  <a:pt x="100" y="106"/>
                  <a:pt x="96" y="103"/>
                  <a:pt x="92" y="101"/>
                </a:cubicBezTo>
                <a:cubicBezTo>
                  <a:pt x="92" y="101"/>
                  <a:pt x="92" y="101"/>
                  <a:pt x="92" y="101"/>
                </a:cubicBezTo>
                <a:cubicBezTo>
                  <a:pt x="92" y="101"/>
                  <a:pt x="92" y="101"/>
                  <a:pt x="92" y="101"/>
                </a:cubicBezTo>
                <a:cubicBezTo>
                  <a:pt x="92" y="101"/>
                  <a:pt x="92" y="101"/>
                  <a:pt x="92" y="101"/>
                </a:cubicBezTo>
                <a:cubicBezTo>
                  <a:pt x="92" y="101"/>
                  <a:pt x="92" y="101"/>
                  <a:pt x="92" y="101"/>
                </a:cubicBezTo>
                <a:cubicBezTo>
                  <a:pt x="90" y="100"/>
                  <a:pt x="87" y="99"/>
                  <a:pt x="87" y="99"/>
                </a:cubicBezTo>
                <a:cubicBezTo>
                  <a:pt x="87" y="100"/>
                  <a:pt x="87" y="102"/>
                  <a:pt x="87" y="104"/>
                </a:cubicBezTo>
                <a:cubicBezTo>
                  <a:pt x="87" y="105"/>
                  <a:pt x="87" y="105"/>
                  <a:pt x="87" y="106"/>
                </a:cubicBezTo>
                <a:cubicBezTo>
                  <a:pt x="87" y="112"/>
                  <a:pt x="87" y="118"/>
                  <a:pt x="88" y="124"/>
                </a:cubicBezTo>
                <a:cubicBezTo>
                  <a:pt x="88" y="124"/>
                  <a:pt x="88" y="124"/>
                  <a:pt x="88" y="124"/>
                </a:cubicBezTo>
                <a:cubicBezTo>
                  <a:pt x="88" y="124"/>
                  <a:pt x="88" y="124"/>
                  <a:pt x="88" y="124"/>
                </a:cubicBezTo>
                <a:cubicBezTo>
                  <a:pt x="88" y="126"/>
                  <a:pt x="88" y="129"/>
                  <a:pt x="88" y="132"/>
                </a:cubicBezTo>
                <a:cubicBezTo>
                  <a:pt x="88" y="138"/>
                  <a:pt x="89" y="145"/>
                  <a:pt x="89" y="150"/>
                </a:cubicBezTo>
                <a:cubicBezTo>
                  <a:pt x="89" y="150"/>
                  <a:pt x="89" y="150"/>
                  <a:pt x="89" y="150"/>
                </a:cubicBezTo>
                <a:cubicBezTo>
                  <a:pt x="89" y="151"/>
                  <a:pt x="88" y="152"/>
                  <a:pt x="87" y="152"/>
                </a:cubicBezTo>
                <a:cubicBezTo>
                  <a:pt x="80" y="152"/>
                  <a:pt x="80" y="152"/>
                  <a:pt x="80" y="152"/>
                </a:cubicBezTo>
                <a:lnTo>
                  <a:pt x="80" y="148"/>
                </a:lnTo>
                <a:close/>
                <a:moveTo>
                  <a:pt x="75" y="95"/>
                </a:moveTo>
                <a:cubicBezTo>
                  <a:pt x="76" y="95"/>
                  <a:pt x="76" y="96"/>
                  <a:pt x="77" y="97"/>
                </a:cubicBezTo>
                <a:cubicBezTo>
                  <a:pt x="77" y="97"/>
                  <a:pt x="77" y="97"/>
                  <a:pt x="77" y="97"/>
                </a:cubicBezTo>
                <a:cubicBezTo>
                  <a:pt x="78" y="99"/>
                  <a:pt x="78" y="102"/>
                  <a:pt x="78" y="105"/>
                </a:cubicBezTo>
                <a:cubicBezTo>
                  <a:pt x="78" y="105"/>
                  <a:pt x="78" y="106"/>
                  <a:pt x="78" y="106"/>
                </a:cubicBezTo>
                <a:cubicBezTo>
                  <a:pt x="77" y="109"/>
                  <a:pt x="77" y="112"/>
                  <a:pt x="77" y="115"/>
                </a:cubicBezTo>
                <a:cubicBezTo>
                  <a:pt x="77" y="118"/>
                  <a:pt x="77" y="121"/>
                  <a:pt x="77" y="124"/>
                </a:cubicBezTo>
                <a:cubicBezTo>
                  <a:pt x="77" y="127"/>
                  <a:pt x="77" y="130"/>
                  <a:pt x="76" y="133"/>
                </a:cubicBezTo>
                <a:cubicBezTo>
                  <a:pt x="76" y="138"/>
                  <a:pt x="76" y="143"/>
                  <a:pt x="76" y="148"/>
                </a:cubicBezTo>
                <a:cubicBezTo>
                  <a:pt x="80" y="148"/>
                  <a:pt x="80" y="148"/>
                  <a:pt x="80" y="148"/>
                </a:cubicBezTo>
                <a:cubicBezTo>
                  <a:pt x="80" y="152"/>
                  <a:pt x="80" y="152"/>
                  <a:pt x="80" y="152"/>
                </a:cubicBezTo>
                <a:cubicBezTo>
                  <a:pt x="75" y="152"/>
                  <a:pt x="75" y="152"/>
                  <a:pt x="75" y="152"/>
                </a:cubicBezTo>
                <a:cubicBezTo>
                  <a:pt x="75" y="95"/>
                  <a:pt x="75" y="95"/>
                  <a:pt x="75" y="95"/>
                </a:cubicBezTo>
                <a:close/>
                <a:moveTo>
                  <a:pt x="80" y="5"/>
                </a:moveTo>
                <a:cubicBezTo>
                  <a:pt x="80" y="5"/>
                  <a:pt x="80" y="5"/>
                  <a:pt x="80" y="5"/>
                </a:cubicBezTo>
                <a:cubicBezTo>
                  <a:pt x="80" y="5"/>
                  <a:pt x="80" y="5"/>
                  <a:pt x="80" y="5"/>
                </a:cubicBezTo>
                <a:cubicBezTo>
                  <a:pt x="78" y="5"/>
                  <a:pt x="77" y="5"/>
                  <a:pt x="75" y="5"/>
                </a:cubicBezTo>
                <a:cubicBezTo>
                  <a:pt x="75" y="0"/>
                  <a:pt x="75" y="0"/>
                  <a:pt x="75" y="0"/>
                </a:cubicBezTo>
                <a:cubicBezTo>
                  <a:pt x="77" y="0"/>
                  <a:pt x="78" y="0"/>
                  <a:pt x="80" y="0"/>
                </a:cubicBezTo>
                <a:cubicBezTo>
                  <a:pt x="80" y="0"/>
                  <a:pt x="80" y="0"/>
                  <a:pt x="80" y="0"/>
                </a:cubicBezTo>
                <a:cubicBezTo>
                  <a:pt x="80" y="5"/>
                  <a:pt x="80" y="5"/>
                  <a:pt x="80" y="5"/>
                </a:cubicBezTo>
                <a:close/>
                <a:moveTo>
                  <a:pt x="75" y="77"/>
                </a:moveTo>
                <a:cubicBezTo>
                  <a:pt x="75" y="77"/>
                  <a:pt x="75" y="78"/>
                  <a:pt x="76" y="79"/>
                </a:cubicBezTo>
                <a:cubicBezTo>
                  <a:pt x="76" y="79"/>
                  <a:pt x="76" y="79"/>
                  <a:pt x="76" y="79"/>
                </a:cubicBezTo>
                <a:cubicBezTo>
                  <a:pt x="76" y="79"/>
                  <a:pt x="76" y="79"/>
                  <a:pt x="76" y="79"/>
                </a:cubicBezTo>
                <a:cubicBezTo>
                  <a:pt x="76" y="79"/>
                  <a:pt x="76" y="79"/>
                  <a:pt x="76" y="79"/>
                </a:cubicBezTo>
                <a:cubicBezTo>
                  <a:pt x="76" y="81"/>
                  <a:pt x="77" y="82"/>
                  <a:pt x="76" y="83"/>
                </a:cubicBezTo>
                <a:cubicBezTo>
                  <a:pt x="76" y="85"/>
                  <a:pt x="76" y="86"/>
                  <a:pt x="75" y="86"/>
                </a:cubicBezTo>
                <a:cubicBezTo>
                  <a:pt x="75" y="81"/>
                  <a:pt x="75" y="81"/>
                  <a:pt x="75" y="81"/>
                </a:cubicBezTo>
                <a:cubicBezTo>
                  <a:pt x="76" y="81"/>
                  <a:pt x="76" y="80"/>
                  <a:pt x="76" y="79"/>
                </a:cubicBezTo>
                <a:cubicBezTo>
                  <a:pt x="75" y="80"/>
                  <a:pt x="75" y="80"/>
                  <a:pt x="75" y="80"/>
                </a:cubicBezTo>
                <a:lnTo>
                  <a:pt x="75" y="77"/>
                </a:lnTo>
                <a:close/>
                <a:moveTo>
                  <a:pt x="24" y="119"/>
                </a:moveTo>
                <a:cubicBezTo>
                  <a:pt x="34" y="120"/>
                  <a:pt x="44" y="113"/>
                  <a:pt x="53" y="106"/>
                </a:cubicBezTo>
                <a:cubicBezTo>
                  <a:pt x="57" y="103"/>
                  <a:pt x="61" y="99"/>
                  <a:pt x="66" y="97"/>
                </a:cubicBezTo>
                <a:cubicBezTo>
                  <a:pt x="66" y="97"/>
                  <a:pt x="66" y="97"/>
                  <a:pt x="66" y="97"/>
                </a:cubicBezTo>
                <a:cubicBezTo>
                  <a:pt x="66" y="97"/>
                  <a:pt x="66" y="97"/>
                  <a:pt x="66" y="97"/>
                </a:cubicBezTo>
                <a:cubicBezTo>
                  <a:pt x="66" y="97"/>
                  <a:pt x="66" y="97"/>
                  <a:pt x="66" y="97"/>
                </a:cubicBezTo>
                <a:cubicBezTo>
                  <a:pt x="68" y="96"/>
                  <a:pt x="72" y="94"/>
                  <a:pt x="75" y="95"/>
                </a:cubicBezTo>
                <a:cubicBezTo>
                  <a:pt x="75" y="152"/>
                  <a:pt x="75" y="152"/>
                  <a:pt x="75" y="152"/>
                </a:cubicBezTo>
                <a:cubicBezTo>
                  <a:pt x="73" y="152"/>
                  <a:pt x="73" y="152"/>
                  <a:pt x="73" y="152"/>
                </a:cubicBezTo>
                <a:cubicBezTo>
                  <a:pt x="73" y="152"/>
                  <a:pt x="73" y="152"/>
                  <a:pt x="73" y="152"/>
                </a:cubicBezTo>
                <a:cubicBezTo>
                  <a:pt x="73" y="152"/>
                  <a:pt x="73" y="152"/>
                  <a:pt x="73" y="152"/>
                </a:cubicBezTo>
                <a:cubicBezTo>
                  <a:pt x="72" y="152"/>
                  <a:pt x="71" y="151"/>
                  <a:pt x="71" y="150"/>
                </a:cubicBezTo>
                <a:cubicBezTo>
                  <a:pt x="71" y="145"/>
                  <a:pt x="71" y="139"/>
                  <a:pt x="72" y="133"/>
                </a:cubicBezTo>
                <a:cubicBezTo>
                  <a:pt x="72" y="129"/>
                  <a:pt x="72" y="126"/>
                  <a:pt x="72" y="124"/>
                </a:cubicBezTo>
                <a:cubicBezTo>
                  <a:pt x="72" y="121"/>
                  <a:pt x="72" y="118"/>
                  <a:pt x="72" y="115"/>
                </a:cubicBezTo>
                <a:cubicBezTo>
                  <a:pt x="73" y="112"/>
                  <a:pt x="73" y="109"/>
                  <a:pt x="73" y="106"/>
                </a:cubicBezTo>
                <a:cubicBezTo>
                  <a:pt x="73" y="105"/>
                  <a:pt x="73" y="105"/>
                  <a:pt x="73" y="104"/>
                </a:cubicBezTo>
                <a:cubicBezTo>
                  <a:pt x="73" y="102"/>
                  <a:pt x="73" y="100"/>
                  <a:pt x="73" y="99"/>
                </a:cubicBezTo>
                <a:cubicBezTo>
                  <a:pt x="73" y="99"/>
                  <a:pt x="73" y="99"/>
                  <a:pt x="73" y="99"/>
                </a:cubicBezTo>
                <a:cubicBezTo>
                  <a:pt x="72" y="99"/>
                  <a:pt x="69" y="100"/>
                  <a:pt x="68" y="101"/>
                </a:cubicBezTo>
                <a:cubicBezTo>
                  <a:pt x="68" y="101"/>
                  <a:pt x="68" y="101"/>
                  <a:pt x="68" y="101"/>
                </a:cubicBezTo>
                <a:cubicBezTo>
                  <a:pt x="68" y="101"/>
                  <a:pt x="68" y="101"/>
                  <a:pt x="68" y="101"/>
                </a:cubicBezTo>
                <a:cubicBezTo>
                  <a:pt x="68" y="101"/>
                  <a:pt x="68" y="101"/>
                  <a:pt x="68" y="101"/>
                </a:cubicBezTo>
                <a:cubicBezTo>
                  <a:pt x="68" y="101"/>
                  <a:pt x="68" y="101"/>
                  <a:pt x="68" y="101"/>
                </a:cubicBezTo>
                <a:cubicBezTo>
                  <a:pt x="64" y="103"/>
                  <a:pt x="60" y="106"/>
                  <a:pt x="56" y="110"/>
                </a:cubicBezTo>
                <a:cubicBezTo>
                  <a:pt x="46" y="117"/>
                  <a:pt x="36" y="125"/>
                  <a:pt x="23" y="124"/>
                </a:cubicBezTo>
                <a:cubicBezTo>
                  <a:pt x="19" y="123"/>
                  <a:pt x="15" y="121"/>
                  <a:pt x="12" y="118"/>
                </a:cubicBezTo>
                <a:cubicBezTo>
                  <a:pt x="8" y="114"/>
                  <a:pt x="6" y="110"/>
                  <a:pt x="4" y="105"/>
                </a:cubicBezTo>
                <a:cubicBezTo>
                  <a:pt x="1" y="96"/>
                  <a:pt x="0" y="83"/>
                  <a:pt x="2" y="71"/>
                </a:cubicBezTo>
                <a:cubicBezTo>
                  <a:pt x="4" y="61"/>
                  <a:pt x="8" y="53"/>
                  <a:pt x="16" y="48"/>
                </a:cubicBezTo>
                <a:cubicBezTo>
                  <a:pt x="32" y="39"/>
                  <a:pt x="41" y="51"/>
                  <a:pt x="51" y="64"/>
                </a:cubicBezTo>
                <a:cubicBezTo>
                  <a:pt x="57" y="73"/>
                  <a:pt x="63" y="81"/>
                  <a:pt x="71" y="82"/>
                </a:cubicBezTo>
                <a:cubicBezTo>
                  <a:pt x="71" y="82"/>
                  <a:pt x="71" y="82"/>
                  <a:pt x="71" y="82"/>
                </a:cubicBezTo>
                <a:cubicBezTo>
                  <a:pt x="72" y="82"/>
                  <a:pt x="72" y="83"/>
                  <a:pt x="72" y="83"/>
                </a:cubicBezTo>
                <a:cubicBezTo>
                  <a:pt x="72" y="82"/>
                  <a:pt x="71" y="82"/>
                  <a:pt x="71" y="80"/>
                </a:cubicBezTo>
                <a:cubicBezTo>
                  <a:pt x="71" y="80"/>
                  <a:pt x="71" y="80"/>
                  <a:pt x="71" y="80"/>
                </a:cubicBezTo>
                <a:cubicBezTo>
                  <a:pt x="71" y="80"/>
                  <a:pt x="71" y="80"/>
                  <a:pt x="71" y="80"/>
                </a:cubicBezTo>
                <a:cubicBezTo>
                  <a:pt x="71" y="80"/>
                  <a:pt x="71" y="80"/>
                  <a:pt x="71" y="80"/>
                </a:cubicBezTo>
                <a:cubicBezTo>
                  <a:pt x="71" y="80"/>
                  <a:pt x="71" y="80"/>
                  <a:pt x="71" y="80"/>
                </a:cubicBezTo>
                <a:cubicBezTo>
                  <a:pt x="70" y="77"/>
                  <a:pt x="69" y="74"/>
                  <a:pt x="67" y="72"/>
                </a:cubicBezTo>
                <a:cubicBezTo>
                  <a:pt x="66" y="69"/>
                  <a:pt x="64" y="66"/>
                  <a:pt x="62" y="63"/>
                </a:cubicBezTo>
                <a:cubicBezTo>
                  <a:pt x="61" y="62"/>
                  <a:pt x="61" y="62"/>
                  <a:pt x="61" y="62"/>
                </a:cubicBezTo>
                <a:cubicBezTo>
                  <a:pt x="52" y="51"/>
                  <a:pt x="41" y="36"/>
                  <a:pt x="44" y="20"/>
                </a:cubicBezTo>
                <a:cubicBezTo>
                  <a:pt x="45" y="13"/>
                  <a:pt x="49" y="8"/>
                  <a:pt x="55" y="5"/>
                </a:cubicBezTo>
                <a:cubicBezTo>
                  <a:pt x="61" y="2"/>
                  <a:pt x="68" y="0"/>
                  <a:pt x="75" y="0"/>
                </a:cubicBezTo>
                <a:cubicBezTo>
                  <a:pt x="75" y="5"/>
                  <a:pt x="75" y="5"/>
                  <a:pt x="75" y="5"/>
                </a:cubicBezTo>
                <a:cubicBezTo>
                  <a:pt x="69" y="5"/>
                  <a:pt x="62" y="6"/>
                  <a:pt x="57" y="9"/>
                </a:cubicBezTo>
                <a:cubicBezTo>
                  <a:pt x="53" y="11"/>
                  <a:pt x="49" y="15"/>
                  <a:pt x="48" y="20"/>
                </a:cubicBezTo>
                <a:cubicBezTo>
                  <a:pt x="46" y="34"/>
                  <a:pt x="57" y="48"/>
                  <a:pt x="65" y="59"/>
                </a:cubicBezTo>
                <a:cubicBezTo>
                  <a:pt x="66" y="60"/>
                  <a:pt x="66" y="60"/>
                  <a:pt x="66" y="60"/>
                </a:cubicBezTo>
                <a:cubicBezTo>
                  <a:pt x="68" y="63"/>
                  <a:pt x="70" y="66"/>
                  <a:pt x="72" y="69"/>
                </a:cubicBezTo>
                <a:cubicBezTo>
                  <a:pt x="73" y="72"/>
                  <a:pt x="74" y="74"/>
                  <a:pt x="75" y="77"/>
                </a:cubicBezTo>
                <a:cubicBezTo>
                  <a:pt x="75" y="80"/>
                  <a:pt x="75" y="80"/>
                  <a:pt x="75" y="80"/>
                </a:cubicBezTo>
                <a:cubicBezTo>
                  <a:pt x="74" y="82"/>
                  <a:pt x="74" y="82"/>
                  <a:pt x="74" y="82"/>
                </a:cubicBezTo>
                <a:cubicBezTo>
                  <a:pt x="74" y="82"/>
                  <a:pt x="75" y="82"/>
                  <a:pt x="75" y="81"/>
                </a:cubicBezTo>
                <a:cubicBezTo>
                  <a:pt x="75" y="86"/>
                  <a:pt x="75" y="86"/>
                  <a:pt x="75" y="86"/>
                </a:cubicBezTo>
                <a:cubicBezTo>
                  <a:pt x="74" y="87"/>
                  <a:pt x="73" y="87"/>
                  <a:pt x="71" y="87"/>
                </a:cubicBezTo>
                <a:cubicBezTo>
                  <a:pt x="71" y="87"/>
                  <a:pt x="71" y="87"/>
                  <a:pt x="71" y="87"/>
                </a:cubicBezTo>
                <a:cubicBezTo>
                  <a:pt x="71" y="87"/>
                  <a:pt x="71" y="87"/>
                  <a:pt x="71" y="87"/>
                </a:cubicBezTo>
                <a:cubicBezTo>
                  <a:pt x="61" y="86"/>
                  <a:pt x="54" y="76"/>
                  <a:pt x="47" y="67"/>
                </a:cubicBezTo>
                <a:cubicBezTo>
                  <a:pt x="39" y="56"/>
                  <a:pt x="31" y="45"/>
                  <a:pt x="19" y="52"/>
                </a:cubicBezTo>
                <a:cubicBezTo>
                  <a:pt x="12" y="56"/>
                  <a:pt x="8" y="64"/>
                  <a:pt x="7" y="72"/>
                </a:cubicBezTo>
                <a:cubicBezTo>
                  <a:pt x="5" y="83"/>
                  <a:pt x="6" y="95"/>
                  <a:pt x="9" y="103"/>
                </a:cubicBezTo>
                <a:cubicBezTo>
                  <a:pt x="10" y="107"/>
                  <a:pt x="12" y="111"/>
                  <a:pt x="15" y="114"/>
                </a:cubicBezTo>
                <a:cubicBezTo>
                  <a:pt x="18" y="117"/>
                  <a:pt x="21" y="118"/>
                  <a:pt x="24" y="119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lIns="91438" tIns="45719" rIns="91438" bIns="45719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spcBef>
                <a:spcPct val="0"/>
              </a:spcBef>
              <a:spcAft>
                <a:spcPct val="0"/>
              </a:spcAft>
              <a:defRPr/>
            </a:pPr>
            <a:endParaRPr lang="id-ID" sz="1400"/>
          </a:p>
        </p:txBody>
      </p:sp>
      <p:sp>
        <p:nvSpPr>
          <p:cNvPr id="631" name="Freeform 221"/>
          <p:cNvSpPr>
            <a:spLocks noEditPoints="1"/>
          </p:cNvSpPr>
          <p:nvPr>
            <p:custDataLst>
              <p:tags r:id="rId40"/>
            </p:custDataLst>
          </p:nvPr>
        </p:nvSpPr>
        <p:spPr bwMode="auto">
          <a:xfrm>
            <a:off x="1329267" y="668867"/>
            <a:ext cx="402167" cy="298451"/>
          </a:xfrm>
          <a:custGeom>
            <a:gdLst>
              <a:gd name="T0" fmla="*/ 103 w 164"/>
              <a:gd name="T1" fmla="*/ 5 h 121"/>
              <a:gd name="T2" fmla="*/ 164 w 164"/>
              <a:gd name="T3" fmla="*/ 118 h 121"/>
              <a:gd name="T4" fmla="*/ 103 w 164"/>
              <a:gd name="T5" fmla="*/ 107 h 121"/>
              <a:gd name="T6" fmla="*/ 149 w 164"/>
              <a:gd name="T7" fmla="*/ 103 h 121"/>
              <a:gd name="T8" fmla="*/ 103 w 164"/>
              <a:gd name="T9" fmla="*/ 48 h 121"/>
              <a:gd name="T10" fmla="*/ 82 w 164"/>
              <a:gd name="T11" fmla="*/ 116 h 121"/>
              <a:gd name="T12" fmla="*/ 82 w 164"/>
              <a:gd name="T13" fmla="*/ 116 h 121"/>
              <a:gd name="T14" fmla="*/ 103 w 164"/>
              <a:gd name="T15" fmla="*/ 0 h 121"/>
              <a:gd name="T16" fmla="*/ 103 w 164"/>
              <a:gd name="T17" fmla="*/ 39 h 121"/>
              <a:gd name="T18" fmla="*/ 101 w 164"/>
              <a:gd name="T19" fmla="*/ 45 h 121"/>
              <a:gd name="T20" fmla="*/ 103 w 164"/>
              <a:gd name="T21" fmla="*/ 39 h 121"/>
              <a:gd name="T22" fmla="*/ 103 w 164"/>
              <a:gd name="T23" fmla="*/ 107 h 121"/>
              <a:gd name="T24" fmla="*/ 82 w 164"/>
              <a:gd name="T25" fmla="*/ 96 h 121"/>
              <a:gd name="T26" fmla="*/ 103 w 164"/>
              <a:gd name="T27" fmla="*/ 102 h 121"/>
              <a:gd name="T28" fmla="*/ 74 w 164"/>
              <a:gd name="T29" fmla="*/ 121 h 121"/>
              <a:gd name="T30" fmla="*/ 74 w 164"/>
              <a:gd name="T31" fmla="*/ 0 h 121"/>
              <a:gd name="T32" fmla="*/ 82 w 164"/>
              <a:gd name="T33" fmla="*/ 71 h 121"/>
              <a:gd name="T34" fmla="*/ 82 w 164"/>
              <a:gd name="T35" fmla="*/ 96 h 121"/>
              <a:gd name="T36" fmla="*/ 79 w 164"/>
              <a:gd name="T37" fmla="*/ 107 h 121"/>
              <a:gd name="T38" fmla="*/ 75 w 164"/>
              <a:gd name="T39" fmla="*/ 102 h 121"/>
              <a:gd name="T40" fmla="*/ 68 w 164"/>
              <a:gd name="T41" fmla="*/ 116 h 121"/>
              <a:gd name="T42" fmla="*/ 68 w 164"/>
              <a:gd name="T43" fmla="*/ 116 h 121"/>
              <a:gd name="T44" fmla="*/ 74 w 164"/>
              <a:gd name="T45" fmla="*/ 0 h 121"/>
              <a:gd name="T46" fmla="*/ 73 w 164"/>
              <a:gd name="T47" fmla="*/ 84 h 121"/>
              <a:gd name="T48" fmla="*/ 68 w 164"/>
              <a:gd name="T49" fmla="*/ 82 h 121"/>
              <a:gd name="T50" fmla="*/ 74 w 164"/>
              <a:gd name="T51" fmla="*/ 74 h 121"/>
              <a:gd name="T52" fmla="*/ 68 w 164"/>
              <a:gd name="T53" fmla="*/ 102 h 121"/>
              <a:gd name="T54" fmla="*/ 68 w 164"/>
              <a:gd name="T55" fmla="*/ 121 h 121"/>
              <a:gd name="T56" fmla="*/ 50 w 164"/>
              <a:gd name="T57" fmla="*/ 5 h 121"/>
              <a:gd name="T58" fmla="*/ 68 w 164"/>
              <a:gd name="T59" fmla="*/ 82 h 121"/>
              <a:gd name="T60" fmla="*/ 68 w 164"/>
              <a:gd name="T61" fmla="*/ 93 h 121"/>
              <a:gd name="T62" fmla="*/ 50 w 164"/>
              <a:gd name="T63" fmla="*/ 59 h 121"/>
              <a:gd name="T64" fmla="*/ 68 w 164"/>
              <a:gd name="T65" fmla="*/ 82 h 121"/>
              <a:gd name="T66" fmla="*/ 50 w 164"/>
              <a:gd name="T67" fmla="*/ 107 h 121"/>
              <a:gd name="T68" fmla="*/ 50 w 164"/>
              <a:gd name="T69" fmla="*/ 39 h 121"/>
              <a:gd name="T70" fmla="*/ 48 w 164"/>
              <a:gd name="T71" fmla="*/ 116 h 121"/>
              <a:gd name="T72" fmla="*/ 48 w 164"/>
              <a:gd name="T73" fmla="*/ 116 h 121"/>
              <a:gd name="T74" fmla="*/ 50 w 164"/>
              <a:gd name="T75" fmla="*/ 0 h 121"/>
              <a:gd name="T76" fmla="*/ 48 w 164"/>
              <a:gd name="T77" fmla="*/ 41 h 121"/>
              <a:gd name="T78" fmla="*/ 48 w 164"/>
              <a:gd name="T79" fmla="*/ 27 h 121"/>
              <a:gd name="T80" fmla="*/ 50 w 164"/>
              <a:gd name="T81" fmla="*/ 59 h 121"/>
              <a:gd name="T82" fmla="*/ 50 w 164"/>
              <a:gd name="T83" fmla="*/ 61 h 121"/>
              <a:gd name="T84" fmla="*/ 49 w 164"/>
              <a:gd name="T85" fmla="*/ 58 h 121"/>
              <a:gd name="T86" fmla="*/ 50 w 164"/>
              <a:gd name="T87" fmla="*/ 107 h 121"/>
              <a:gd name="T88" fmla="*/ 5 w 164"/>
              <a:gd name="T89" fmla="*/ 116 h 121"/>
              <a:gd name="T90" fmla="*/ 0 w 164"/>
              <a:gd name="T91" fmla="*/ 118 h 121"/>
              <a:gd name="T92" fmla="*/ 48 w 164"/>
              <a:gd name="T93" fmla="*/ 5 h 121"/>
              <a:gd name="T94" fmla="*/ 38 w 164"/>
              <a:gd name="T95" fmla="*/ 15 h 121"/>
              <a:gd name="T96" fmla="*/ 23 w 164"/>
              <a:gd name="T97" fmla="*/ 30 h 121"/>
              <a:gd name="T98" fmla="*/ 38 w 164"/>
              <a:gd name="T99" fmla="*/ 45 h 121"/>
              <a:gd name="T100" fmla="*/ 38 w 164"/>
              <a:gd name="T101" fmla="*/ 40 h 121"/>
              <a:gd name="T102" fmla="*/ 27 w 164"/>
              <a:gd name="T103" fmla="*/ 30 h 121"/>
              <a:gd name="T104" fmla="*/ 38 w 164"/>
              <a:gd name="T105" fmla="*/ 20 h 121"/>
              <a:gd name="T106" fmla="*/ 48 w 164"/>
              <a:gd name="T107" fmla="*/ 58 h 121"/>
              <a:gd name="T108" fmla="*/ 16 w 164"/>
              <a:gd name="T109" fmla="*/ 107 h 121"/>
              <a:gd name="T110" fmla="*/ 48 w 164"/>
              <a:gd name="T111" fmla="*/ 64 h 12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</a:cxnLst>
            <a:rect l="0" t="0" r="r" b="b"/>
            <a:pathLst>
              <a:path w="164" h="120">
                <a:moveTo>
                  <a:pt x="103" y="116"/>
                </a:moveTo>
                <a:cubicBezTo>
                  <a:pt x="160" y="116"/>
                  <a:pt x="160" y="116"/>
                  <a:pt x="160" y="116"/>
                </a:cubicBezTo>
                <a:cubicBezTo>
                  <a:pt x="160" y="5"/>
                  <a:pt x="160" y="5"/>
                  <a:pt x="160" y="5"/>
                </a:cubicBezTo>
                <a:cubicBezTo>
                  <a:pt x="103" y="5"/>
                  <a:pt x="103" y="5"/>
                  <a:pt x="103" y="5"/>
                </a:cubicBezTo>
                <a:cubicBezTo>
                  <a:pt x="103" y="0"/>
                  <a:pt x="103" y="0"/>
                  <a:pt x="103" y="0"/>
                </a:cubicBezTo>
                <a:cubicBezTo>
                  <a:pt x="162" y="0"/>
                  <a:pt x="162" y="0"/>
                  <a:pt x="162" y="0"/>
                </a:cubicBezTo>
                <a:cubicBezTo>
                  <a:pt x="163" y="0"/>
                  <a:pt x="164" y="1"/>
                  <a:pt x="164" y="2"/>
                </a:cubicBezTo>
                <a:cubicBezTo>
                  <a:pt x="164" y="118"/>
                  <a:pt x="164" y="118"/>
                  <a:pt x="164" y="118"/>
                </a:cubicBezTo>
                <a:cubicBezTo>
                  <a:pt x="164" y="120"/>
                  <a:pt x="163" y="121"/>
                  <a:pt x="162" y="121"/>
                </a:cubicBezTo>
                <a:cubicBezTo>
                  <a:pt x="103" y="121"/>
                  <a:pt x="103" y="121"/>
                  <a:pt x="103" y="121"/>
                </a:cubicBezTo>
                <a:cubicBezTo>
                  <a:pt x="103" y="116"/>
                  <a:pt x="103" y="116"/>
                  <a:pt x="103" y="116"/>
                </a:cubicBezTo>
                <a:close/>
                <a:moveTo>
                  <a:pt x="103" y="107"/>
                </a:moveTo>
                <a:cubicBezTo>
                  <a:pt x="147" y="107"/>
                  <a:pt x="147" y="107"/>
                  <a:pt x="147" y="107"/>
                </a:cubicBezTo>
                <a:cubicBezTo>
                  <a:pt x="147" y="107"/>
                  <a:pt x="147" y="107"/>
                  <a:pt x="147" y="107"/>
                </a:cubicBezTo>
                <a:cubicBezTo>
                  <a:pt x="148" y="107"/>
                  <a:pt x="148" y="107"/>
                  <a:pt x="149" y="107"/>
                </a:cubicBezTo>
                <a:cubicBezTo>
                  <a:pt x="150" y="106"/>
                  <a:pt x="150" y="104"/>
                  <a:pt x="149" y="103"/>
                </a:cubicBezTo>
                <a:cubicBezTo>
                  <a:pt x="103" y="39"/>
                  <a:pt x="103" y="39"/>
                  <a:pt x="103" y="39"/>
                </a:cubicBezTo>
                <a:cubicBezTo>
                  <a:pt x="103" y="39"/>
                  <a:pt x="103" y="39"/>
                  <a:pt x="103" y="39"/>
                </a:cubicBezTo>
                <a:cubicBezTo>
                  <a:pt x="104" y="40"/>
                  <a:pt x="104" y="41"/>
                  <a:pt x="103" y="41"/>
                </a:cubicBezTo>
                <a:cubicBezTo>
                  <a:pt x="103" y="48"/>
                  <a:pt x="103" y="48"/>
                  <a:pt x="103" y="48"/>
                </a:cubicBezTo>
                <a:cubicBezTo>
                  <a:pt x="143" y="102"/>
                  <a:pt x="143" y="102"/>
                  <a:pt x="143" y="102"/>
                </a:cubicBezTo>
                <a:cubicBezTo>
                  <a:pt x="103" y="102"/>
                  <a:pt x="103" y="102"/>
                  <a:pt x="103" y="102"/>
                </a:cubicBezTo>
                <a:lnTo>
                  <a:pt x="103" y="107"/>
                </a:lnTo>
                <a:close/>
                <a:moveTo>
                  <a:pt x="82" y="116"/>
                </a:moveTo>
                <a:cubicBezTo>
                  <a:pt x="103" y="116"/>
                  <a:pt x="103" y="116"/>
                  <a:pt x="103" y="116"/>
                </a:cubicBezTo>
                <a:cubicBezTo>
                  <a:pt x="103" y="121"/>
                  <a:pt x="103" y="121"/>
                  <a:pt x="103" y="121"/>
                </a:cubicBezTo>
                <a:cubicBezTo>
                  <a:pt x="82" y="121"/>
                  <a:pt x="82" y="121"/>
                  <a:pt x="82" y="121"/>
                </a:cubicBezTo>
                <a:cubicBezTo>
                  <a:pt x="82" y="116"/>
                  <a:pt x="82" y="116"/>
                  <a:pt x="82" y="116"/>
                </a:cubicBezTo>
                <a:close/>
                <a:moveTo>
                  <a:pt x="103" y="5"/>
                </a:moveTo>
                <a:cubicBezTo>
                  <a:pt x="82" y="5"/>
                  <a:pt x="82" y="5"/>
                  <a:pt x="82" y="5"/>
                </a:cubicBezTo>
                <a:cubicBezTo>
                  <a:pt x="82" y="0"/>
                  <a:pt x="82" y="0"/>
                  <a:pt x="82" y="0"/>
                </a:cubicBezTo>
                <a:cubicBezTo>
                  <a:pt x="103" y="0"/>
                  <a:pt x="103" y="0"/>
                  <a:pt x="103" y="0"/>
                </a:cubicBezTo>
                <a:cubicBezTo>
                  <a:pt x="103" y="5"/>
                  <a:pt x="103" y="5"/>
                  <a:pt x="103" y="5"/>
                </a:cubicBezTo>
                <a:close/>
                <a:moveTo>
                  <a:pt x="103" y="39"/>
                </a:moveTo>
                <a:cubicBezTo>
                  <a:pt x="103" y="39"/>
                  <a:pt x="103" y="39"/>
                  <a:pt x="103" y="39"/>
                </a:cubicBezTo>
                <a:cubicBezTo>
                  <a:pt x="103" y="39"/>
                  <a:pt x="103" y="39"/>
                  <a:pt x="103" y="39"/>
                </a:cubicBezTo>
                <a:cubicBezTo>
                  <a:pt x="103" y="42"/>
                  <a:pt x="103" y="42"/>
                  <a:pt x="103" y="42"/>
                </a:cubicBezTo>
                <a:cubicBezTo>
                  <a:pt x="103" y="42"/>
                  <a:pt x="103" y="42"/>
                  <a:pt x="103" y="41"/>
                </a:cubicBezTo>
                <a:cubicBezTo>
                  <a:pt x="103" y="48"/>
                  <a:pt x="103" y="48"/>
                  <a:pt x="103" y="48"/>
                </a:cubicBezTo>
                <a:cubicBezTo>
                  <a:pt x="101" y="45"/>
                  <a:pt x="101" y="45"/>
                  <a:pt x="101" y="45"/>
                </a:cubicBezTo>
                <a:cubicBezTo>
                  <a:pt x="82" y="71"/>
                  <a:pt x="82" y="71"/>
                  <a:pt x="82" y="71"/>
                </a:cubicBezTo>
                <a:cubicBezTo>
                  <a:pt x="82" y="63"/>
                  <a:pt x="82" y="63"/>
                  <a:pt x="82" y="63"/>
                </a:cubicBezTo>
                <a:cubicBezTo>
                  <a:pt x="99" y="39"/>
                  <a:pt x="99" y="39"/>
                  <a:pt x="99" y="39"/>
                </a:cubicBezTo>
                <a:cubicBezTo>
                  <a:pt x="100" y="38"/>
                  <a:pt x="101" y="38"/>
                  <a:pt x="103" y="39"/>
                </a:cubicBezTo>
                <a:cubicBezTo>
                  <a:pt x="103" y="39"/>
                  <a:pt x="103" y="39"/>
                  <a:pt x="103" y="39"/>
                </a:cubicBezTo>
                <a:cubicBezTo>
                  <a:pt x="103" y="39"/>
                  <a:pt x="103" y="39"/>
                  <a:pt x="103" y="39"/>
                </a:cubicBezTo>
                <a:close/>
                <a:moveTo>
                  <a:pt x="103" y="102"/>
                </a:moveTo>
                <a:cubicBezTo>
                  <a:pt x="103" y="107"/>
                  <a:pt x="103" y="107"/>
                  <a:pt x="103" y="107"/>
                </a:cubicBezTo>
                <a:cubicBezTo>
                  <a:pt x="85" y="107"/>
                  <a:pt x="85" y="107"/>
                  <a:pt x="85" y="107"/>
                </a:cubicBezTo>
                <a:cubicBezTo>
                  <a:pt x="84" y="107"/>
                  <a:pt x="84" y="107"/>
                  <a:pt x="83" y="106"/>
                </a:cubicBezTo>
                <a:cubicBezTo>
                  <a:pt x="82" y="105"/>
                  <a:pt x="82" y="105"/>
                  <a:pt x="82" y="105"/>
                </a:cubicBezTo>
                <a:cubicBezTo>
                  <a:pt x="82" y="96"/>
                  <a:pt x="82" y="96"/>
                  <a:pt x="82" y="96"/>
                </a:cubicBezTo>
                <a:cubicBezTo>
                  <a:pt x="85" y="100"/>
                  <a:pt x="85" y="100"/>
                  <a:pt x="85" y="100"/>
                </a:cubicBezTo>
                <a:cubicBezTo>
                  <a:pt x="85" y="101"/>
                  <a:pt x="85" y="101"/>
                  <a:pt x="85" y="101"/>
                </a:cubicBezTo>
                <a:cubicBezTo>
                  <a:pt x="86" y="102"/>
                  <a:pt x="86" y="102"/>
                  <a:pt x="86" y="102"/>
                </a:cubicBezTo>
                <a:lnTo>
                  <a:pt x="103" y="102"/>
                </a:lnTo>
                <a:close/>
                <a:moveTo>
                  <a:pt x="74" y="116"/>
                </a:moveTo>
                <a:cubicBezTo>
                  <a:pt x="82" y="116"/>
                  <a:pt x="82" y="116"/>
                  <a:pt x="82" y="116"/>
                </a:cubicBezTo>
                <a:cubicBezTo>
                  <a:pt x="82" y="121"/>
                  <a:pt x="82" y="121"/>
                  <a:pt x="82" y="121"/>
                </a:cubicBezTo>
                <a:cubicBezTo>
                  <a:pt x="74" y="121"/>
                  <a:pt x="74" y="121"/>
                  <a:pt x="74" y="121"/>
                </a:cubicBezTo>
                <a:cubicBezTo>
                  <a:pt x="74" y="116"/>
                  <a:pt x="74" y="116"/>
                  <a:pt x="74" y="116"/>
                </a:cubicBezTo>
                <a:close/>
                <a:moveTo>
                  <a:pt x="82" y="5"/>
                </a:moveTo>
                <a:cubicBezTo>
                  <a:pt x="74" y="5"/>
                  <a:pt x="74" y="5"/>
                  <a:pt x="74" y="5"/>
                </a:cubicBezTo>
                <a:cubicBezTo>
                  <a:pt x="74" y="0"/>
                  <a:pt x="74" y="0"/>
                  <a:pt x="74" y="0"/>
                </a:cubicBezTo>
                <a:cubicBezTo>
                  <a:pt x="82" y="0"/>
                  <a:pt x="82" y="0"/>
                  <a:pt x="82" y="0"/>
                </a:cubicBezTo>
                <a:cubicBezTo>
                  <a:pt x="82" y="5"/>
                  <a:pt x="82" y="5"/>
                  <a:pt x="82" y="5"/>
                </a:cubicBezTo>
                <a:close/>
                <a:moveTo>
                  <a:pt x="82" y="63"/>
                </a:moveTo>
                <a:cubicBezTo>
                  <a:pt x="82" y="71"/>
                  <a:pt x="82" y="71"/>
                  <a:pt x="82" y="71"/>
                </a:cubicBezTo>
                <a:cubicBezTo>
                  <a:pt x="74" y="83"/>
                  <a:pt x="74" y="83"/>
                  <a:pt x="74" y="83"/>
                </a:cubicBezTo>
                <a:cubicBezTo>
                  <a:pt x="74" y="74"/>
                  <a:pt x="74" y="74"/>
                  <a:pt x="74" y="74"/>
                </a:cubicBezTo>
                <a:cubicBezTo>
                  <a:pt x="82" y="63"/>
                  <a:pt x="82" y="63"/>
                  <a:pt x="82" y="63"/>
                </a:cubicBezTo>
                <a:close/>
                <a:moveTo>
                  <a:pt x="82" y="96"/>
                </a:moveTo>
                <a:cubicBezTo>
                  <a:pt x="82" y="105"/>
                  <a:pt x="82" y="105"/>
                  <a:pt x="82" y="105"/>
                </a:cubicBezTo>
                <a:cubicBezTo>
                  <a:pt x="82" y="104"/>
                  <a:pt x="82" y="104"/>
                  <a:pt x="82" y="104"/>
                </a:cubicBezTo>
                <a:cubicBezTo>
                  <a:pt x="82" y="105"/>
                  <a:pt x="82" y="106"/>
                  <a:pt x="81" y="107"/>
                </a:cubicBezTo>
                <a:cubicBezTo>
                  <a:pt x="80" y="107"/>
                  <a:pt x="80" y="107"/>
                  <a:pt x="79" y="107"/>
                </a:cubicBezTo>
                <a:cubicBezTo>
                  <a:pt x="79" y="107"/>
                  <a:pt x="79" y="107"/>
                  <a:pt x="79" y="107"/>
                </a:cubicBezTo>
                <a:cubicBezTo>
                  <a:pt x="74" y="107"/>
                  <a:pt x="74" y="107"/>
                  <a:pt x="74" y="107"/>
                </a:cubicBezTo>
                <a:cubicBezTo>
                  <a:pt x="74" y="102"/>
                  <a:pt x="74" y="102"/>
                  <a:pt x="74" y="102"/>
                </a:cubicBezTo>
                <a:cubicBezTo>
                  <a:pt x="75" y="102"/>
                  <a:pt x="75" y="102"/>
                  <a:pt x="75" y="102"/>
                </a:cubicBezTo>
                <a:cubicBezTo>
                  <a:pt x="74" y="101"/>
                  <a:pt x="74" y="101"/>
                  <a:pt x="74" y="101"/>
                </a:cubicBezTo>
                <a:cubicBezTo>
                  <a:pt x="74" y="85"/>
                  <a:pt x="74" y="85"/>
                  <a:pt x="74" y="85"/>
                </a:cubicBezTo>
                <a:lnTo>
                  <a:pt x="82" y="96"/>
                </a:lnTo>
                <a:close/>
                <a:moveTo>
                  <a:pt x="68" y="116"/>
                </a:moveTo>
                <a:cubicBezTo>
                  <a:pt x="74" y="116"/>
                  <a:pt x="74" y="116"/>
                  <a:pt x="74" y="116"/>
                </a:cubicBezTo>
                <a:cubicBezTo>
                  <a:pt x="74" y="121"/>
                  <a:pt x="74" y="121"/>
                  <a:pt x="74" y="121"/>
                </a:cubicBezTo>
                <a:cubicBezTo>
                  <a:pt x="68" y="121"/>
                  <a:pt x="68" y="121"/>
                  <a:pt x="68" y="121"/>
                </a:cubicBezTo>
                <a:cubicBezTo>
                  <a:pt x="68" y="116"/>
                  <a:pt x="68" y="116"/>
                  <a:pt x="68" y="116"/>
                </a:cubicBezTo>
                <a:close/>
                <a:moveTo>
                  <a:pt x="74" y="5"/>
                </a:moveTo>
                <a:cubicBezTo>
                  <a:pt x="68" y="5"/>
                  <a:pt x="68" y="5"/>
                  <a:pt x="68" y="5"/>
                </a:cubicBezTo>
                <a:cubicBezTo>
                  <a:pt x="68" y="0"/>
                  <a:pt x="68" y="0"/>
                  <a:pt x="68" y="0"/>
                </a:cubicBezTo>
                <a:cubicBezTo>
                  <a:pt x="74" y="0"/>
                  <a:pt x="74" y="0"/>
                  <a:pt x="74" y="0"/>
                </a:cubicBezTo>
                <a:cubicBezTo>
                  <a:pt x="74" y="5"/>
                  <a:pt x="74" y="5"/>
                  <a:pt x="74" y="5"/>
                </a:cubicBezTo>
                <a:close/>
                <a:moveTo>
                  <a:pt x="74" y="74"/>
                </a:moveTo>
                <a:cubicBezTo>
                  <a:pt x="74" y="83"/>
                  <a:pt x="74" y="83"/>
                  <a:pt x="74" y="83"/>
                </a:cubicBezTo>
                <a:cubicBezTo>
                  <a:pt x="73" y="84"/>
                  <a:pt x="73" y="84"/>
                  <a:pt x="73" y="84"/>
                </a:cubicBezTo>
                <a:cubicBezTo>
                  <a:pt x="74" y="85"/>
                  <a:pt x="74" y="85"/>
                  <a:pt x="74" y="85"/>
                </a:cubicBezTo>
                <a:cubicBezTo>
                  <a:pt x="74" y="101"/>
                  <a:pt x="74" y="101"/>
                  <a:pt x="74" y="101"/>
                </a:cubicBezTo>
                <a:cubicBezTo>
                  <a:pt x="68" y="93"/>
                  <a:pt x="68" y="93"/>
                  <a:pt x="68" y="93"/>
                </a:cubicBezTo>
                <a:cubicBezTo>
                  <a:pt x="68" y="82"/>
                  <a:pt x="68" y="82"/>
                  <a:pt x="68" y="82"/>
                </a:cubicBezTo>
                <a:cubicBezTo>
                  <a:pt x="69" y="82"/>
                  <a:pt x="69" y="82"/>
                  <a:pt x="69" y="82"/>
                </a:cubicBezTo>
                <a:cubicBezTo>
                  <a:pt x="69" y="82"/>
                  <a:pt x="68" y="82"/>
                  <a:pt x="68" y="82"/>
                </a:cubicBezTo>
                <a:cubicBezTo>
                  <a:pt x="68" y="82"/>
                  <a:pt x="68" y="82"/>
                  <a:pt x="68" y="82"/>
                </a:cubicBezTo>
                <a:cubicBezTo>
                  <a:pt x="74" y="74"/>
                  <a:pt x="74" y="74"/>
                  <a:pt x="74" y="74"/>
                </a:cubicBezTo>
                <a:close/>
                <a:moveTo>
                  <a:pt x="74" y="102"/>
                </a:moveTo>
                <a:cubicBezTo>
                  <a:pt x="74" y="107"/>
                  <a:pt x="74" y="107"/>
                  <a:pt x="74" y="107"/>
                </a:cubicBezTo>
                <a:cubicBezTo>
                  <a:pt x="68" y="107"/>
                  <a:pt x="68" y="107"/>
                  <a:pt x="68" y="107"/>
                </a:cubicBezTo>
                <a:cubicBezTo>
                  <a:pt x="68" y="102"/>
                  <a:pt x="68" y="102"/>
                  <a:pt x="68" y="102"/>
                </a:cubicBezTo>
                <a:lnTo>
                  <a:pt x="74" y="102"/>
                </a:lnTo>
                <a:close/>
                <a:moveTo>
                  <a:pt x="50" y="116"/>
                </a:moveTo>
                <a:cubicBezTo>
                  <a:pt x="68" y="116"/>
                  <a:pt x="68" y="116"/>
                  <a:pt x="68" y="116"/>
                </a:cubicBezTo>
                <a:cubicBezTo>
                  <a:pt x="68" y="121"/>
                  <a:pt x="68" y="121"/>
                  <a:pt x="68" y="121"/>
                </a:cubicBezTo>
                <a:cubicBezTo>
                  <a:pt x="50" y="121"/>
                  <a:pt x="50" y="121"/>
                  <a:pt x="50" y="121"/>
                </a:cubicBezTo>
                <a:cubicBezTo>
                  <a:pt x="50" y="116"/>
                  <a:pt x="50" y="116"/>
                  <a:pt x="50" y="116"/>
                </a:cubicBezTo>
                <a:close/>
                <a:moveTo>
                  <a:pt x="68" y="5"/>
                </a:moveTo>
                <a:cubicBezTo>
                  <a:pt x="50" y="5"/>
                  <a:pt x="50" y="5"/>
                  <a:pt x="50" y="5"/>
                </a:cubicBezTo>
                <a:cubicBezTo>
                  <a:pt x="50" y="0"/>
                  <a:pt x="50" y="0"/>
                  <a:pt x="50" y="0"/>
                </a:cubicBezTo>
                <a:cubicBezTo>
                  <a:pt x="68" y="0"/>
                  <a:pt x="68" y="0"/>
                  <a:pt x="68" y="0"/>
                </a:cubicBezTo>
                <a:cubicBezTo>
                  <a:pt x="68" y="5"/>
                  <a:pt x="68" y="5"/>
                  <a:pt x="68" y="5"/>
                </a:cubicBezTo>
                <a:close/>
                <a:moveTo>
                  <a:pt x="68" y="82"/>
                </a:moveTo>
                <a:cubicBezTo>
                  <a:pt x="68" y="82"/>
                  <a:pt x="68" y="82"/>
                  <a:pt x="68" y="82"/>
                </a:cubicBezTo>
                <a:cubicBezTo>
                  <a:pt x="68" y="82"/>
                  <a:pt x="68" y="82"/>
                  <a:pt x="68" y="82"/>
                </a:cubicBezTo>
                <a:cubicBezTo>
                  <a:pt x="68" y="82"/>
                  <a:pt x="68" y="82"/>
                  <a:pt x="68" y="82"/>
                </a:cubicBezTo>
                <a:cubicBezTo>
                  <a:pt x="68" y="93"/>
                  <a:pt x="68" y="93"/>
                  <a:pt x="68" y="93"/>
                </a:cubicBezTo>
                <a:cubicBezTo>
                  <a:pt x="65" y="89"/>
                  <a:pt x="65" y="89"/>
                  <a:pt x="65" y="89"/>
                </a:cubicBezTo>
                <a:cubicBezTo>
                  <a:pt x="50" y="67"/>
                  <a:pt x="50" y="67"/>
                  <a:pt x="50" y="67"/>
                </a:cubicBezTo>
                <a:cubicBezTo>
                  <a:pt x="50" y="61"/>
                  <a:pt x="50" y="61"/>
                  <a:pt x="50" y="61"/>
                </a:cubicBezTo>
                <a:cubicBezTo>
                  <a:pt x="50" y="61"/>
                  <a:pt x="50" y="60"/>
                  <a:pt x="50" y="59"/>
                </a:cubicBezTo>
                <a:cubicBezTo>
                  <a:pt x="50" y="59"/>
                  <a:pt x="50" y="59"/>
                  <a:pt x="50" y="59"/>
                </a:cubicBezTo>
                <a:cubicBezTo>
                  <a:pt x="68" y="84"/>
                  <a:pt x="68" y="84"/>
                  <a:pt x="68" y="84"/>
                </a:cubicBezTo>
                <a:cubicBezTo>
                  <a:pt x="68" y="84"/>
                  <a:pt x="68" y="83"/>
                  <a:pt x="68" y="82"/>
                </a:cubicBezTo>
                <a:cubicBezTo>
                  <a:pt x="68" y="82"/>
                  <a:pt x="68" y="82"/>
                  <a:pt x="68" y="82"/>
                </a:cubicBezTo>
                <a:close/>
                <a:moveTo>
                  <a:pt x="68" y="102"/>
                </a:moveTo>
                <a:cubicBezTo>
                  <a:pt x="68" y="107"/>
                  <a:pt x="68" y="107"/>
                  <a:pt x="68" y="107"/>
                </a:cubicBezTo>
                <a:cubicBezTo>
                  <a:pt x="55" y="107"/>
                  <a:pt x="55" y="107"/>
                  <a:pt x="55" y="107"/>
                </a:cubicBezTo>
                <a:cubicBezTo>
                  <a:pt x="50" y="107"/>
                  <a:pt x="50" y="107"/>
                  <a:pt x="50" y="107"/>
                </a:cubicBezTo>
                <a:cubicBezTo>
                  <a:pt x="50" y="102"/>
                  <a:pt x="50" y="102"/>
                  <a:pt x="50" y="102"/>
                </a:cubicBezTo>
                <a:cubicBezTo>
                  <a:pt x="55" y="102"/>
                  <a:pt x="55" y="102"/>
                  <a:pt x="55" y="102"/>
                </a:cubicBezTo>
                <a:cubicBezTo>
                  <a:pt x="68" y="102"/>
                  <a:pt x="68" y="102"/>
                  <a:pt x="68" y="102"/>
                </a:cubicBezTo>
                <a:close/>
                <a:moveTo>
                  <a:pt x="50" y="39"/>
                </a:moveTo>
                <a:cubicBezTo>
                  <a:pt x="50" y="21"/>
                  <a:pt x="50" y="21"/>
                  <a:pt x="50" y="21"/>
                </a:cubicBezTo>
                <a:cubicBezTo>
                  <a:pt x="52" y="24"/>
                  <a:pt x="53" y="27"/>
                  <a:pt x="53" y="30"/>
                </a:cubicBezTo>
                <a:cubicBezTo>
                  <a:pt x="53" y="33"/>
                  <a:pt x="52" y="37"/>
                  <a:pt x="50" y="39"/>
                </a:cubicBezTo>
                <a:close/>
                <a:moveTo>
                  <a:pt x="48" y="116"/>
                </a:moveTo>
                <a:cubicBezTo>
                  <a:pt x="50" y="116"/>
                  <a:pt x="50" y="116"/>
                  <a:pt x="50" y="116"/>
                </a:cubicBezTo>
                <a:cubicBezTo>
                  <a:pt x="50" y="121"/>
                  <a:pt x="50" y="121"/>
                  <a:pt x="50" y="121"/>
                </a:cubicBezTo>
                <a:cubicBezTo>
                  <a:pt x="48" y="121"/>
                  <a:pt x="48" y="121"/>
                  <a:pt x="48" y="121"/>
                </a:cubicBezTo>
                <a:cubicBezTo>
                  <a:pt x="48" y="116"/>
                  <a:pt x="48" y="116"/>
                  <a:pt x="48" y="116"/>
                </a:cubicBezTo>
                <a:close/>
                <a:moveTo>
                  <a:pt x="50" y="5"/>
                </a:moveTo>
                <a:cubicBezTo>
                  <a:pt x="48" y="5"/>
                  <a:pt x="48" y="5"/>
                  <a:pt x="48" y="5"/>
                </a:cubicBezTo>
                <a:cubicBezTo>
                  <a:pt x="48" y="0"/>
                  <a:pt x="48" y="0"/>
                  <a:pt x="48" y="0"/>
                </a:cubicBezTo>
                <a:cubicBezTo>
                  <a:pt x="50" y="0"/>
                  <a:pt x="50" y="0"/>
                  <a:pt x="50" y="0"/>
                </a:cubicBezTo>
                <a:cubicBezTo>
                  <a:pt x="50" y="5"/>
                  <a:pt x="50" y="5"/>
                  <a:pt x="50" y="5"/>
                </a:cubicBezTo>
                <a:close/>
                <a:moveTo>
                  <a:pt x="50" y="21"/>
                </a:moveTo>
                <a:cubicBezTo>
                  <a:pt x="50" y="39"/>
                  <a:pt x="50" y="39"/>
                  <a:pt x="50" y="39"/>
                </a:cubicBezTo>
                <a:cubicBezTo>
                  <a:pt x="49" y="40"/>
                  <a:pt x="49" y="40"/>
                  <a:pt x="48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3"/>
                  <a:pt x="48" y="33"/>
                  <a:pt x="48" y="33"/>
                </a:cubicBezTo>
                <a:cubicBezTo>
                  <a:pt x="48" y="32"/>
                  <a:pt x="48" y="31"/>
                  <a:pt x="48" y="30"/>
                </a:cubicBezTo>
                <a:cubicBezTo>
                  <a:pt x="48" y="29"/>
                  <a:pt x="48" y="28"/>
                  <a:pt x="48" y="27"/>
                </a:cubicBezTo>
                <a:cubicBezTo>
                  <a:pt x="48" y="19"/>
                  <a:pt x="48" y="19"/>
                  <a:pt x="48" y="19"/>
                </a:cubicBezTo>
                <a:cubicBezTo>
                  <a:pt x="48" y="19"/>
                  <a:pt x="48" y="19"/>
                  <a:pt x="48" y="19"/>
                </a:cubicBezTo>
                <a:cubicBezTo>
                  <a:pt x="49" y="20"/>
                  <a:pt x="49" y="20"/>
                  <a:pt x="50" y="21"/>
                </a:cubicBezTo>
                <a:close/>
                <a:moveTo>
                  <a:pt x="50" y="59"/>
                </a:moveTo>
                <a:cubicBezTo>
                  <a:pt x="50" y="59"/>
                  <a:pt x="50" y="59"/>
                  <a:pt x="50" y="59"/>
                </a:cubicBezTo>
                <a:cubicBezTo>
                  <a:pt x="50" y="59"/>
                  <a:pt x="50" y="59"/>
                  <a:pt x="49" y="59"/>
                </a:cubicBezTo>
                <a:cubicBezTo>
                  <a:pt x="49" y="62"/>
                  <a:pt x="49" y="62"/>
                  <a:pt x="49" y="62"/>
                </a:cubicBezTo>
                <a:cubicBezTo>
                  <a:pt x="50" y="62"/>
                  <a:pt x="50" y="61"/>
                  <a:pt x="50" y="61"/>
                </a:cubicBezTo>
                <a:cubicBezTo>
                  <a:pt x="50" y="67"/>
                  <a:pt x="50" y="67"/>
                  <a:pt x="50" y="67"/>
                </a:cubicBezTo>
                <a:cubicBezTo>
                  <a:pt x="48" y="64"/>
                  <a:pt x="48" y="64"/>
                  <a:pt x="48" y="64"/>
                </a:cubicBezTo>
                <a:cubicBezTo>
                  <a:pt x="48" y="58"/>
                  <a:pt x="48" y="58"/>
                  <a:pt x="48" y="58"/>
                </a:cubicBezTo>
                <a:cubicBezTo>
                  <a:pt x="48" y="58"/>
                  <a:pt x="48" y="58"/>
                  <a:pt x="49" y="58"/>
                </a:cubicBezTo>
                <a:cubicBezTo>
                  <a:pt x="49" y="59"/>
                  <a:pt x="49" y="59"/>
                  <a:pt x="49" y="59"/>
                </a:cubicBezTo>
                <a:cubicBezTo>
                  <a:pt x="50" y="59"/>
                  <a:pt x="50" y="59"/>
                  <a:pt x="50" y="59"/>
                </a:cubicBezTo>
                <a:close/>
                <a:moveTo>
                  <a:pt x="50" y="102"/>
                </a:moveTo>
                <a:cubicBezTo>
                  <a:pt x="50" y="107"/>
                  <a:pt x="50" y="107"/>
                  <a:pt x="50" y="107"/>
                </a:cubicBezTo>
                <a:cubicBezTo>
                  <a:pt x="48" y="107"/>
                  <a:pt x="48" y="107"/>
                  <a:pt x="48" y="107"/>
                </a:cubicBezTo>
                <a:cubicBezTo>
                  <a:pt x="48" y="102"/>
                  <a:pt x="48" y="102"/>
                  <a:pt x="48" y="102"/>
                </a:cubicBezTo>
                <a:lnTo>
                  <a:pt x="50" y="102"/>
                </a:lnTo>
                <a:close/>
                <a:moveTo>
                  <a:pt x="5" y="116"/>
                </a:moveTo>
                <a:cubicBezTo>
                  <a:pt x="48" y="116"/>
                  <a:pt x="48" y="116"/>
                  <a:pt x="48" y="116"/>
                </a:cubicBezTo>
                <a:cubicBezTo>
                  <a:pt x="48" y="121"/>
                  <a:pt x="48" y="121"/>
                  <a:pt x="48" y="121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1"/>
                  <a:pt x="0" y="120"/>
                  <a:pt x="0" y="118"/>
                </a:cubicBezTo>
                <a:cubicBezTo>
                  <a:pt x="0" y="2"/>
                  <a:pt x="0" y="2"/>
                  <a:pt x="0" y="2"/>
                </a:cubicBezTo>
                <a:cubicBezTo>
                  <a:pt x="0" y="1"/>
                  <a:pt x="1" y="0"/>
                  <a:pt x="2" y="0"/>
                </a:cubicBezTo>
                <a:cubicBezTo>
                  <a:pt x="48" y="0"/>
                  <a:pt x="48" y="0"/>
                  <a:pt x="48" y="0"/>
                </a:cubicBezTo>
                <a:cubicBezTo>
                  <a:pt x="48" y="5"/>
                  <a:pt x="48" y="5"/>
                  <a:pt x="48" y="5"/>
                </a:cubicBezTo>
                <a:cubicBezTo>
                  <a:pt x="5" y="5"/>
                  <a:pt x="5" y="5"/>
                  <a:pt x="5" y="5"/>
                </a:cubicBezTo>
                <a:cubicBezTo>
                  <a:pt x="5" y="116"/>
                  <a:pt x="5" y="116"/>
                  <a:pt x="5" y="116"/>
                </a:cubicBezTo>
                <a:close/>
                <a:moveTo>
                  <a:pt x="48" y="19"/>
                </a:moveTo>
                <a:cubicBezTo>
                  <a:pt x="45" y="16"/>
                  <a:pt x="41" y="15"/>
                  <a:pt x="38" y="15"/>
                </a:cubicBezTo>
                <a:cubicBezTo>
                  <a:pt x="34" y="15"/>
                  <a:pt x="30" y="17"/>
                  <a:pt x="27" y="19"/>
                </a:cubicBezTo>
                <a:cubicBezTo>
                  <a:pt x="27" y="19"/>
                  <a:pt x="27" y="19"/>
                  <a:pt x="27" y="19"/>
                </a:cubicBezTo>
                <a:cubicBezTo>
                  <a:pt x="24" y="22"/>
                  <a:pt x="23" y="26"/>
                  <a:pt x="23" y="30"/>
                </a:cubicBezTo>
                <a:cubicBezTo>
                  <a:pt x="23" y="30"/>
                  <a:pt x="23" y="30"/>
                  <a:pt x="23" y="30"/>
                </a:cubicBezTo>
                <a:cubicBezTo>
                  <a:pt x="23" y="34"/>
                  <a:pt x="24" y="38"/>
                  <a:pt x="27" y="41"/>
                </a:cubicBezTo>
                <a:cubicBezTo>
                  <a:pt x="27" y="41"/>
                  <a:pt x="27" y="41"/>
                  <a:pt x="27" y="41"/>
                </a:cubicBezTo>
                <a:cubicBezTo>
                  <a:pt x="27" y="41"/>
                  <a:pt x="27" y="41"/>
                  <a:pt x="27" y="41"/>
                </a:cubicBezTo>
                <a:cubicBezTo>
                  <a:pt x="30" y="43"/>
                  <a:pt x="34" y="45"/>
                  <a:pt x="38" y="45"/>
                </a:cubicBezTo>
                <a:cubicBezTo>
                  <a:pt x="41" y="45"/>
                  <a:pt x="45" y="44"/>
                  <a:pt x="48" y="41"/>
                </a:cubicBezTo>
                <a:cubicBezTo>
                  <a:pt x="48" y="33"/>
                  <a:pt x="48" y="33"/>
                  <a:pt x="48" y="33"/>
                </a:cubicBezTo>
                <a:cubicBezTo>
                  <a:pt x="47" y="34"/>
                  <a:pt x="46" y="36"/>
                  <a:pt x="45" y="37"/>
                </a:cubicBezTo>
                <a:cubicBezTo>
                  <a:pt x="43" y="39"/>
                  <a:pt x="41" y="40"/>
                  <a:pt x="38" y="40"/>
                </a:cubicBezTo>
                <a:cubicBezTo>
                  <a:pt x="35" y="40"/>
                  <a:pt x="32" y="39"/>
                  <a:pt x="30" y="37"/>
                </a:cubicBezTo>
                <a:cubicBezTo>
                  <a:pt x="30" y="37"/>
                  <a:pt x="30" y="37"/>
                  <a:pt x="30" y="37"/>
                </a:cubicBezTo>
                <a:cubicBezTo>
                  <a:pt x="29" y="35"/>
                  <a:pt x="27" y="33"/>
                  <a:pt x="27" y="30"/>
                </a:cubicBezTo>
                <a:cubicBezTo>
                  <a:pt x="27" y="30"/>
                  <a:pt x="27" y="30"/>
                  <a:pt x="27" y="30"/>
                </a:cubicBezTo>
                <a:cubicBezTo>
                  <a:pt x="27" y="27"/>
                  <a:pt x="29" y="25"/>
                  <a:pt x="30" y="23"/>
                </a:cubicBezTo>
                <a:cubicBezTo>
                  <a:pt x="30" y="23"/>
                  <a:pt x="30" y="23"/>
                  <a:pt x="30" y="23"/>
                </a:cubicBezTo>
                <a:cubicBezTo>
                  <a:pt x="30" y="23"/>
                  <a:pt x="30" y="23"/>
                  <a:pt x="30" y="23"/>
                </a:cubicBezTo>
                <a:cubicBezTo>
                  <a:pt x="32" y="21"/>
                  <a:pt x="35" y="20"/>
                  <a:pt x="38" y="20"/>
                </a:cubicBezTo>
                <a:cubicBezTo>
                  <a:pt x="41" y="20"/>
                  <a:pt x="43" y="21"/>
                  <a:pt x="45" y="23"/>
                </a:cubicBezTo>
                <a:cubicBezTo>
                  <a:pt x="46" y="24"/>
                  <a:pt x="47" y="26"/>
                  <a:pt x="48" y="27"/>
                </a:cubicBezTo>
                <a:cubicBezTo>
                  <a:pt x="48" y="19"/>
                  <a:pt x="48" y="19"/>
                  <a:pt x="48" y="19"/>
                </a:cubicBezTo>
                <a:close/>
                <a:moveTo>
                  <a:pt x="48" y="58"/>
                </a:moveTo>
                <a:cubicBezTo>
                  <a:pt x="47" y="58"/>
                  <a:pt x="46" y="58"/>
                  <a:pt x="46" y="59"/>
                </a:cubicBezTo>
                <a:cubicBezTo>
                  <a:pt x="14" y="103"/>
                  <a:pt x="14" y="103"/>
                  <a:pt x="14" y="103"/>
                </a:cubicBezTo>
                <a:cubicBezTo>
                  <a:pt x="13" y="103"/>
                  <a:pt x="13" y="104"/>
                  <a:pt x="13" y="105"/>
                </a:cubicBezTo>
                <a:cubicBezTo>
                  <a:pt x="13" y="106"/>
                  <a:pt x="14" y="107"/>
                  <a:pt x="16" y="107"/>
                </a:cubicBezTo>
                <a:cubicBezTo>
                  <a:pt x="48" y="107"/>
                  <a:pt x="48" y="107"/>
                  <a:pt x="48" y="107"/>
                </a:cubicBezTo>
                <a:cubicBezTo>
                  <a:pt x="48" y="102"/>
                  <a:pt x="48" y="102"/>
                  <a:pt x="48" y="102"/>
                </a:cubicBezTo>
                <a:cubicBezTo>
                  <a:pt x="20" y="102"/>
                  <a:pt x="20" y="102"/>
                  <a:pt x="20" y="102"/>
                </a:cubicBezTo>
                <a:cubicBezTo>
                  <a:pt x="48" y="64"/>
                  <a:pt x="48" y="64"/>
                  <a:pt x="48" y="64"/>
                </a:cubicBezTo>
                <a:lnTo>
                  <a:pt x="48" y="5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lIns="91438" tIns="45719" rIns="91438" bIns="45719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spcBef>
                <a:spcPct val="0"/>
              </a:spcBef>
              <a:spcAft>
                <a:spcPct val="0"/>
              </a:spcAft>
              <a:defRPr/>
            </a:pPr>
            <a:endParaRPr lang="id-ID" sz="1400"/>
          </a:p>
        </p:txBody>
      </p:sp>
      <p:sp>
        <p:nvSpPr>
          <p:cNvPr id="632" name="Freeform 224"/>
          <p:cNvSpPr>
            <a:spLocks noEditPoints="1"/>
          </p:cNvSpPr>
          <p:nvPr>
            <p:custDataLst>
              <p:tags r:id="rId41"/>
            </p:custDataLst>
          </p:nvPr>
        </p:nvSpPr>
        <p:spPr bwMode="auto">
          <a:xfrm>
            <a:off x="4819651" y="747184"/>
            <a:ext cx="393700" cy="395816"/>
          </a:xfrm>
          <a:custGeom>
            <a:gdLst>
              <a:gd name="T0" fmla="*/ 145 w 160"/>
              <a:gd name="T1" fmla="*/ 55 h 160"/>
              <a:gd name="T2" fmla="*/ 104 w 160"/>
              <a:gd name="T3" fmla="*/ 11 h 160"/>
              <a:gd name="T4" fmla="*/ 136 w 160"/>
              <a:gd name="T5" fmla="*/ 110 h 160"/>
              <a:gd name="T6" fmla="*/ 99 w 160"/>
              <a:gd name="T7" fmla="*/ 153 h 160"/>
              <a:gd name="T8" fmla="*/ 123 w 160"/>
              <a:gd name="T9" fmla="*/ 96 h 160"/>
              <a:gd name="T10" fmla="*/ 99 w 160"/>
              <a:gd name="T11" fmla="*/ 33 h 160"/>
              <a:gd name="T12" fmla="*/ 103 w 160"/>
              <a:gd name="T13" fmla="*/ 132 h 160"/>
              <a:gd name="T14" fmla="*/ 109 w 160"/>
              <a:gd name="T15" fmla="*/ 102 h 160"/>
              <a:gd name="T16" fmla="*/ 104 w 160"/>
              <a:gd name="T17" fmla="*/ 104 h 160"/>
              <a:gd name="T18" fmla="*/ 112 w 160"/>
              <a:gd name="T19" fmla="*/ 89 h 160"/>
              <a:gd name="T20" fmla="*/ 118 w 160"/>
              <a:gd name="T21" fmla="*/ 56 h 160"/>
              <a:gd name="T22" fmla="*/ 121 w 160"/>
              <a:gd name="T23" fmla="*/ 36 h 160"/>
              <a:gd name="T24" fmla="*/ 99 w 160"/>
              <a:gd name="T25" fmla="*/ 47 h 160"/>
              <a:gd name="T26" fmla="*/ 114 w 160"/>
              <a:gd name="T27" fmla="*/ 53 h 160"/>
              <a:gd name="T28" fmla="*/ 107 w 160"/>
              <a:gd name="T29" fmla="*/ 88 h 160"/>
              <a:gd name="T30" fmla="*/ 99 w 160"/>
              <a:gd name="T31" fmla="*/ 92 h 160"/>
              <a:gd name="T32" fmla="*/ 80 w 160"/>
              <a:gd name="T33" fmla="*/ 158 h 160"/>
              <a:gd name="T34" fmla="*/ 99 w 160"/>
              <a:gd name="T35" fmla="*/ 12 h 160"/>
              <a:gd name="T36" fmla="*/ 80 w 160"/>
              <a:gd name="T37" fmla="*/ 32 h 160"/>
              <a:gd name="T38" fmla="*/ 85 w 160"/>
              <a:gd name="T39" fmla="*/ 64 h 160"/>
              <a:gd name="T40" fmla="*/ 87 w 160"/>
              <a:gd name="T41" fmla="*/ 44 h 160"/>
              <a:gd name="T42" fmla="*/ 99 w 160"/>
              <a:gd name="T43" fmla="*/ 47 h 160"/>
              <a:gd name="T44" fmla="*/ 96 w 160"/>
              <a:gd name="T45" fmla="*/ 71 h 160"/>
              <a:gd name="T46" fmla="*/ 98 w 160"/>
              <a:gd name="T47" fmla="*/ 87 h 160"/>
              <a:gd name="T48" fmla="*/ 95 w 160"/>
              <a:gd name="T49" fmla="*/ 92 h 160"/>
              <a:gd name="T50" fmla="*/ 92 w 160"/>
              <a:gd name="T51" fmla="*/ 87 h 160"/>
              <a:gd name="T52" fmla="*/ 99 w 160"/>
              <a:gd name="T53" fmla="*/ 99 h 160"/>
              <a:gd name="T54" fmla="*/ 99 w 160"/>
              <a:gd name="T55" fmla="*/ 115 h 160"/>
              <a:gd name="T56" fmla="*/ 80 w 160"/>
              <a:gd name="T57" fmla="*/ 119 h 160"/>
              <a:gd name="T58" fmla="*/ 99 w 160"/>
              <a:gd name="T59" fmla="*/ 115 h 160"/>
              <a:gd name="T60" fmla="*/ 80 w 160"/>
              <a:gd name="T61" fmla="*/ 135 h 160"/>
              <a:gd name="T62" fmla="*/ 72 w 160"/>
              <a:gd name="T63" fmla="*/ 150 h 160"/>
              <a:gd name="T64" fmla="*/ 66 w 160"/>
              <a:gd name="T65" fmla="*/ 146 h 160"/>
              <a:gd name="T66" fmla="*/ 80 w 160"/>
              <a:gd name="T67" fmla="*/ 21 h 160"/>
              <a:gd name="T68" fmla="*/ 80 w 160"/>
              <a:gd name="T69" fmla="*/ 32 h 160"/>
              <a:gd name="T70" fmla="*/ 73 w 160"/>
              <a:gd name="T71" fmla="*/ 65 h 160"/>
              <a:gd name="T72" fmla="*/ 66 w 160"/>
              <a:gd name="T73" fmla="*/ 80 h 160"/>
              <a:gd name="T74" fmla="*/ 68 w 160"/>
              <a:gd name="T75" fmla="*/ 65 h 160"/>
              <a:gd name="T76" fmla="*/ 80 w 160"/>
              <a:gd name="T77" fmla="*/ 94 h 160"/>
              <a:gd name="T78" fmla="*/ 66 w 160"/>
              <a:gd name="T79" fmla="*/ 102 h 160"/>
              <a:gd name="T80" fmla="*/ 79 w 160"/>
              <a:gd name="T81" fmla="*/ 88 h 160"/>
              <a:gd name="T82" fmla="*/ 80 w 160"/>
              <a:gd name="T83" fmla="*/ 115 h 160"/>
              <a:gd name="T84" fmla="*/ 80 w 160"/>
              <a:gd name="T85" fmla="*/ 140 h 160"/>
              <a:gd name="T86" fmla="*/ 67 w 160"/>
              <a:gd name="T87" fmla="*/ 117 h 160"/>
              <a:gd name="T88" fmla="*/ 20 w 160"/>
              <a:gd name="T89" fmla="*/ 147 h 160"/>
              <a:gd name="T90" fmla="*/ 66 w 160"/>
              <a:gd name="T91" fmla="*/ 146 h 160"/>
              <a:gd name="T92" fmla="*/ 22 w 160"/>
              <a:gd name="T93" fmla="*/ 152 h 160"/>
              <a:gd name="T94" fmla="*/ 8 w 160"/>
              <a:gd name="T95" fmla="*/ 141 h 160"/>
              <a:gd name="T96" fmla="*/ 2 w 160"/>
              <a:gd name="T97" fmla="*/ 61 h 160"/>
              <a:gd name="T98" fmla="*/ 66 w 160"/>
              <a:gd name="T99" fmla="*/ 25 h 160"/>
              <a:gd name="T100" fmla="*/ 10 w 160"/>
              <a:gd name="T101" fmla="*/ 88 h 160"/>
              <a:gd name="T102" fmla="*/ 39 w 160"/>
              <a:gd name="T103" fmla="*/ 113 h 160"/>
              <a:gd name="T104" fmla="*/ 57 w 160"/>
              <a:gd name="T105" fmla="*/ 39 h 160"/>
              <a:gd name="T106" fmla="*/ 28 w 160"/>
              <a:gd name="T107" fmla="*/ 91 h 160"/>
              <a:gd name="T108" fmla="*/ 45 w 160"/>
              <a:gd name="T109" fmla="*/ 65 h 160"/>
              <a:gd name="T110" fmla="*/ 56 w 160"/>
              <a:gd name="T111" fmla="*/ 91 h 160"/>
              <a:gd name="T112" fmla="*/ 61 w 160"/>
              <a:gd name="T113" fmla="*/ 85 h 160"/>
              <a:gd name="T114" fmla="*/ 44 w 160"/>
              <a:gd name="T115" fmla="*/ 55 h 160"/>
              <a:gd name="T116" fmla="*/ 41 w 160"/>
              <a:gd name="T117" fmla="*/ 92 h 160"/>
              <a:gd name="T118" fmla="*/ 53 w 160"/>
              <a:gd name="T119" fmla="*/ 44 h 160"/>
              <a:gd name="T120" fmla="*/ 66 w 160"/>
              <a:gd name="T121" fmla="*/ 115 h 160"/>
              <a:gd name="T122" fmla="*/ 66 w 160"/>
              <a:gd name="T123" fmla="*/ 116 h 16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160" h="160">
                <a:moveTo>
                  <a:pt x="99" y="153"/>
                </a:moveTo>
                <a:cubicBezTo>
                  <a:pt x="101" y="153"/>
                  <a:pt x="103" y="152"/>
                  <a:pt x="106" y="151"/>
                </a:cubicBezTo>
                <a:cubicBezTo>
                  <a:pt x="114" y="147"/>
                  <a:pt x="119" y="141"/>
                  <a:pt x="123" y="134"/>
                </a:cubicBezTo>
                <a:cubicBezTo>
                  <a:pt x="127" y="126"/>
                  <a:pt x="129" y="118"/>
                  <a:pt x="131" y="109"/>
                </a:cubicBezTo>
                <a:cubicBezTo>
                  <a:pt x="136" y="91"/>
                  <a:pt x="141" y="73"/>
                  <a:pt x="145" y="55"/>
                </a:cubicBezTo>
                <a:cubicBezTo>
                  <a:pt x="148" y="38"/>
                  <a:pt x="152" y="22"/>
                  <a:pt x="155" y="5"/>
                </a:cubicBezTo>
                <a:cubicBezTo>
                  <a:pt x="138" y="8"/>
                  <a:pt x="122" y="12"/>
                  <a:pt x="105" y="15"/>
                </a:cubicBezTo>
                <a:cubicBezTo>
                  <a:pt x="103" y="16"/>
                  <a:pt x="101" y="16"/>
                  <a:pt x="99" y="17"/>
                </a:cubicBezTo>
                <a:cubicBezTo>
                  <a:pt x="99" y="12"/>
                  <a:pt x="99" y="12"/>
                  <a:pt x="99" y="12"/>
                </a:cubicBezTo>
                <a:cubicBezTo>
                  <a:pt x="101" y="12"/>
                  <a:pt x="102" y="11"/>
                  <a:pt x="104" y="11"/>
                </a:cubicBezTo>
                <a:cubicBezTo>
                  <a:pt x="122" y="7"/>
                  <a:pt x="140" y="3"/>
                  <a:pt x="157" y="0"/>
                </a:cubicBezTo>
                <a:cubicBezTo>
                  <a:pt x="158" y="0"/>
                  <a:pt x="158" y="0"/>
                  <a:pt x="158" y="0"/>
                </a:cubicBezTo>
                <a:cubicBezTo>
                  <a:pt x="160" y="0"/>
                  <a:pt x="160" y="1"/>
                  <a:pt x="160" y="3"/>
                </a:cubicBezTo>
                <a:cubicBezTo>
                  <a:pt x="157" y="20"/>
                  <a:pt x="153" y="38"/>
                  <a:pt x="149" y="56"/>
                </a:cubicBezTo>
                <a:cubicBezTo>
                  <a:pt x="145" y="74"/>
                  <a:pt x="141" y="92"/>
                  <a:pt x="136" y="110"/>
                </a:cubicBezTo>
                <a:cubicBezTo>
                  <a:pt x="134" y="119"/>
                  <a:pt x="131" y="128"/>
                  <a:pt x="127" y="136"/>
                </a:cubicBezTo>
                <a:cubicBezTo>
                  <a:pt x="123" y="144"/>
                  <a:pt x="117" y="151"/>
                  <a:pt x="108" y="155"/>
                </a:cubicBezTo>
                <a:cubicBezTo>
                  <a:pt x="105" y="156"/>
                  <a:pt x="102" y="157"/>
                  <a:pt x="99" y="158"/>
                </a:cubicBezTo>
                <a:cubicBezTo>
                  <a:pt x="99" y="158"/>
                  <a:pt x="99" y="158"/>
                  <a:pt x="99" y="158"/>
                </a:cubicBezTo>
                <a:cubicBezTo>
                  <a:pt x="99" y="153"/>
                  <a:pt x="99" y="153"/>
                  <a:pt x="99" y="153"/>
                </a:cubicBezTo>
                <a:close/>
                <a:moveTo>
                  <a:pt x="99" y="140"/>
                </a:moveTo>
                <a:cubicBezTo>
                  <a:pt x="101" y="139"/>
                  <a:pt x="104" y="138"/>
                  <a:pt x="106" y="136"/>
                </a:cubicBezTo>
                <a:cubicBezTo>
                  <a:pt x="115" y="129"/>
                  <a:pt x="118" y="118"/>
                  <a:pt x="120" y="108"/>
                </a:cubicBezTo>
                <a:cubicBezTo>
                  <a:pt x="121" y="106"/>
                  <a:pt x="121" y="105"/>
                  <a:pt x="121" y="103"/>
                </a:cubicBezTo>
                <a:cubicBezTo>
                  <a:pt x="123" y="96"/>
                  <a:pt x="123" y="96"/>
                  <a:pt x="123" y="96"/>
                </a:cubicBezTo>
                <a:cubicBezTo>
                  <a:pt x="130" y="72"/>
                  <a:pt x="136" y="47"/>
                  <a:pt x="140" y="23"/>
                </a:cubicBezTo>
                <a:cubicBezTo>
                  <a:pt x="140" y="22"/>
                  <a:pt x="140" y="22"/>
                  <a:pt x="140" y="22"/>
                </a:cubicBezTo>
                <a:cubicBezTo>
                  <a:pt x="140" y="21"/>
                  <a:pt x="139" y="20"/>
                  <a:pt x="137" y="20"/>
                </a:cubicBezTo>
                <a:cubicBezTo>
                  <a:pt x="124" y="22"/>
                  <a:pt x="112" y="25"/>
                  <a:pt x="99" y="28"/>
                </a:cubicBezTo>
                <a:cubicBezTo>
                  <a:pt x="99" y="33"/>
                  <a:pt x="99" y="33"/>
                  <a:pt x="99" y="33"/>
                </a:cubicBezTo>
                <a:cubicBezTo>
                  <a:pt x="111" y="30"/>
                  <a:pt x="123" y="27"/>
                  <a:pt x="135" y="25"/>
                </a:cubicBezTo>
                <a:cubicBezTo>
                  <a:pt x="131" y="49"/>
                  <a:pt x="125" y="72"/>
                  <a:pt x="119" y="95"/>
                </a:cubicBezTo>
                <a:cubicBezTo>
                  <a:pt x="117" y="102"/>
                  <a:pt x="117" y="102"/>
                  <a:pt x="117" y="102"/>
                </a:cubicBezTo>
                <a:cubicBezTo>
                  <a:pt x="116" y="104"/>
                  <a:pt x="116" y="105"/>
                  <a:pt x="116" y="107"/>
                </a:cubicBezTo>
                <a:cubicBezTo>
                  <a:pt x="113" y="116"/>
                  <a:pt x="111" y="126"/>
                  <a:pt x="103" y="132"/>
                </a:cubicBezTo>
                <a:cubicBezTo>
                  <a:pt x="102" y="133"/>
                  <a:pt x="100" y="134"/>
                  <a:pt x="99" y="135"/>
                </a:cubicBezTo>
                <a:cubicBezTo>
                  <a:pt x="99" y="140"/>
                  <a:pt x="99" y="140"/>
                  <a:pt x="99" y="140"/>
                </a:cubicBezTo>
                <a:close/>
                <a:moveTo>
                  <a:pt x="99" y="120"/>
                </a:moveTo>
                <a:cubicBezTo>
                  <a:pt x="102" y="120"/>
                  <a:pt x="104" y="120"/>
                  <a:pt x="105" y="116"/>
                </a:cubicBezTo>
                <a:cubicBezTo>
                  <a:pt x="109" y="102"/>
                  <a:pt x="109" y="102"/>
                  <a:pt x="109" y="102"/>
                </a:cubicBezTo>
                <a:cubicBezTo>
                  <a:pt x="110" y="101"/>
                  <a:pt x="109" y="100"/>
                  <a:pt x="108" y="99"/>
                </a:cubicBezTo>
                <a:cubicBezTo>
                  <a:pt x="108" y="99"/>
                  <a:pt x="107" y="99"/>
                  <a:pt x="107" y="99"/>
                </a:cubicBezTo>
                <a:cubicBezTo>
                  <a:pt x="99" y="99"/>
                  <a:pt x="99" y="99"/>
                  <a:pt x="99" y="99"/>
                </a:cubicBezTo>
                <a:cubicBezTo>
                  <a:pt x="99" y="104"/>
                  <a:pt x="99" y="104"/>
                  <a:pt x="99" y="104"/>
                </a:cubicBezTo>
                <a:cubicBezTo>
                  <a:pt x="104" y="104"/>
                  <a:pt x="104" y="104"/>
                  <a:pt x="104" y="104"/>
                </a:cubicBezTo>
                <a:cubicBezTo>
                  <a:pt x="101" y="115"/>
                  <a:pt x="101" y="115"/>
                  <a:pt x="101" y="115"/>
                </a:cubicBezTo>
                <a:cubicBezTo>
                  <a:pt x="101" y="115"/>
                  <a:pt x="100" y="115"/>
                  <a:pt x="99" y="115"/>
                </a:cubicBezTo>
                <a:cubicBezTo>
                  <a:pt x="99" y="120"/>
                  <a:pt x="99" y="120"/>
                  <a:pt x="99" y="120"/>
                </a:cubicBezTo>
                <a:close/>
                <a:moveTo>
                  <a:pt x="99" y="92"/>
                </a:moveTo>
                <a:cubicBezTo>
                  <a:pt x="104" y="92"/>
                  <a:pt x="111" y="92"/>
                  <a:pt x="112" y="89"/>
                </a:cubicBezTo>
                <a:cubicBezTo>
                  <a:pt x="116" y="73"/>
                  <a:pt x="116" y="73"/>
                  <a:pt x="116" y="73"/>
                </a:cubicBezTo>
                <a:cubicBezTo>
                  <a:pt x="117" y="72"/>
                  <a:pt x="116" y="71"/>
                  <a:pt x="115" y="70"/>
                </a:cubicBezTo>
                <a:cubicBezTo>
                  <a:pt x="114" y="70"/>
                  <a:pt x="114" y="70"/>
                  <a:pt x="114" y="70"/>
                </a:cubicBezTo>
                <a:cubicBezTo>
                  <a:pt x="104" y="70"/>
                  <a:pt x="104" y="70"/>
                  <a:pt x="104" y="70"/>
                </a:cubicBezTo>
                <a:cubicBezTo>
                  <a:pt x="118" y="56"/>
                  <a:pt x="118" y="56"/>
                  <a:pt x="118" y="56"/>
                </a:cubicBezTo>
                <a:cubicBezTo>
                  <a:pt x="118" y="56"/>
                  <a:pt x="118" y="56"/>
                  <a:pt x="118" y="56"/>
                </a:cubicBezTo>
                <a:cubicBezTo>
                  <a:pt x="122" y="52"/>
                  <a:pt x="123" y="47"/>
                  <a:pt x="123" y="42"/>
                </a:cubicBezTo>
                <a:cubicBezTo>
                  <a:pt x="124" y="41"/>
                  <a:pt x="124" y="40"/>
                  <a:pt x="124" y="39"/>
                </a:cubicBezTo>
                <a:cubicBezTo>
                  <a:pt x="124" y="38"/>
                  <a:pt x="123" y="36"/>
                  <a:pt x="122" y="36"/>
                </a:cubicBezTo>
                <a:cubicBezTo>
                  <a:pt x="122" y="36"/>
                  <a:pt x="121" y="36"/>
                  <a:pt x="121" y="36"/>
                </a:cubicBezTo>
                <a:cubicBezTo>
                  <a:pt x="120" y="36"/>
                  <a:pt x="119" y="36"/>
                  <a:pt x="118" y="37"/>
                </a:cubicBezTo>
                <a:cubicBezTo>
                  <a:pt x="113" y="37"/>
                  <a:pt x="108" y="38"/>
                  <a:pt x="104" y="42"/>
                </a:cubicBezTo>
                <a:cubicBezTo>
                  <a:pt x="104" y="42"/>
                  <a:pt x="104" y="42"/>
                  <a:pt x="104" y="42"/>
                </a:cubicBezTo>
                <a:cubicBezTo>
                  <a:pt x="104" y="42"/>
                  <a:pt x="104" y="42"/>
                  <a:pt x="104" y="42"/>
                </a:cubicBezTo>
                <a:cubicBezTo>
                  <a:pt x="99" y="47"/>
                  <a:pt x="99" y="47"/>
                  <a:pt x="99" y="47"/>
                </a:cubicBezTo>
                <a:cubicBezTo>
                  <a:pt x="99" y="54"/>
                  <a:pt x="99" y="54"/>
                  <a:pt x="99" y="54"/>
                </a:cubicBezTo>
                <a:cubicBezTo>
                  <a:pt x="107" y="46"/>
                  <a:pt x="107" y="46"/>
                  <a:pt x="107" y="46"/>
                </a:cubicBezTo>
                <a:cubicBezTo>
                  <a:pt x="107" y="46"/>
                  <a:pt x="107" y="46"/>
                  <a:pt x="107" y="46"/>
                </a:cubicBezTo>
                <a:cubicBezTo>
                  <a:pt x="110" y="43"/>
                  <a:pt x="114" y="42"/>
                  <a:pt x="119" y="41"/>
                </a:cubicBezTo>
                <a:cubicBezTo>
                  <a:pt x="118" y="46"/>
                  <a:pt x="117" y="50"/>
                  <a:pt x="114" y="53"/>
                </a:cubicBezTo>
                <a:cubicBezTo>
                  <a:pt x="114" y="53"/>
                  <a:pt x="114" y="53"/>
                  <a:pt x="114" y="53"/>
                </a:cubicBezTo>
                <a:cubicBezTo>
                  <a:pt x="99" y="68"/>
                  <a:pt x="99" y="68"/>
                  <a:pt x="99" y="68"/>
                </a:cubicBezTo>
                <a:cubicBezTo>
                  <a:pt x="99" y="75"/>
                  <a:pt x="99" y="75"/>
                  <a:pt x="99" y="75"/>
                </a:cubicBezTo>
                <a:cubicBezTo>
                  <a:pt x="111" y="75"/>
                  <a:pt x="111" y="75"/>
                  <a:pt x="111" y="75"/>
                </a:cubicBezTo>
                <a:cubicBezTo>
                  <a:pt x="107" y="88"/>
                  <a:pt x="107" y="88"/>
                  <a:pt x="107" y="88"/>
                </a:cubicBezTo>
                <a:cubicBezTo>
                  <a:pt x="107" y="88"/>
                  <a:pt x="102" y="87"/>
                  <a:pt x="99" y="87"/>
                </a:cubicBezTo>
                <a:cubicBezTo>
                  <a:pt x="99" y="87"/>
                  <a:pt x="99" y="87"/>
                  <a:pt x="99" y="87"/>
                </a:cubicBezTo>
                <a:cubicBezTo>
                  <a:pt x="99" y="88"/>
                  <a:pt x="100" y="89"/>
                  <a:pt x="100" y="89"/>
                </a:cubicBezTo>
                <a:cubicBezTo>
                  <a:pt x="99" y="88"/>
                  <a:pt x="99" y="88"/>
                  <a:pt x="99" y="88"/>
                </a:cubicBezTo>
                <a:lnTo>
                  <a:pt x="99" y="92"/>
                </a:lnTo>
                <a:close/>
                <a:moveTo>
                  <a:pt x="80" y="153"/>
                </a:moveTo>
                <a:cubicBezTo>
                  <a:pt x="86" y="155"/>
                  <a:pt x="92" y="155"/>
                  <a:pt x="98" y="153"/>
                </a:cubicBezTo>
                <a:cubicBezTo>
                  <a:pt x="98" y="153"/>
                  <a:pt x="98" y="153"/>
                  <a:pt x="99" y="153"/>
                </a:cubicBezTo>
                <a:cubicBezTo>
                  <a:pt x="99" y="158"/>
                  <a:pt x="99" y="158"/>
                  <a:pt x="99" y="158"/>
                </a:cubicBezTo>
                <a:cubicBezTo>
                  <a:pt x="92" y="160"/>
                  <a:pt x="86" y="159"/>
                  <a:pt x="80" y="158"/>
                </a:cubicBezTo>
                <a:cubicBezTo>
                  <a:pt x="80" y="153"/>
                  <a:pt x="80" y="153"/>
                  <a:pt x="80" y="153"/>
                </a:cubicBezTo>
                <a:close/>
                <a:moveTo>
                  <a:pt x="99" y="17"/>
                </a:moveTo>
                <a:cubicBezTo>
                  <a:pt x="93" y="18"/>
                  <a:pt x="86" y="20"/>
                  <a:pt x="80" y="21"/>
                </a:cubicBezTo>
                <a:cubicBezTo>
                  <a:pt x="80" y="16"/>
                  <a:pt x="80" y="16"/>
                  <a:pt x="80" y="16"/>
                </a:cubicBezTo>
                <a:cubicBezTo>
                  <a:pt x="86" y="15"/>
                  <a:pt x="93" y="13"/>
                  <a:pt x="99" y="12"/>
                </a:cubicBezTo>
                <a:cubicBezTo>
                  <a:pt x="99" y="17"/>
                  <a:pt x="99" y="17"/>
                  <a:pt x="99" y="17"/>
                </a:cubicBezTo>
                <a:close/>
                <a:moveTo>
                  <a:pt x="99" y="28"/>
                </a:moveTo>
                <a:cubicBezTo>
                  <a:pt x="99" y="33"/>
                  <a:pt x="99" y="33"/>
                  <a:pt x="99" y="33"/>
                </a:cubicBezTo>
                <a:cubicBezTo>
                  <a:pt x="93" y="34"/>
                  <a:pt x="86" y="36"/>
                  <a:pt x="80" y="37"/>
                </a:cubicBezTo>
                <a:cubicBezTo>
                  <a:pt x="80" y="32"/>
                  <a:pt x="80" y="32"/>
                  <a:pt x="80" y="32"/>
                </a:cubicBezTo>
                <a:cubicBezTo>
                  <a:pt x="86" y="31"/>
                  <a:pt x="93" y="29"/>
                  <a:pt x="99" y="28"/>
                </a:cubicBezTo>
                <a:close/>
                <a:moveTo>
                  <a:pt x="99" y="47"/>
                </a:moveTo>
                <a:cubicBezTo>
                  <a:pt x="99" y="54"/>
                  <a:pt x="99" y="54"/>
                  <a:pt x="99" y="54"/>
                </a:cubicBezTo>
                <a:cubicBezTo>
                  <a:pt x="89" y="64"/>
                  <a:pt x="89" y="64"/>
                  <a:pt x="89" y="64"/>
                </a:cubicBezTo>
                <a:cubicBezTo>
                  <a:pt x="88" y="65"/>
                  <a:pt x="86" y="65"/>
                  <a:pt x="85" y="64"/>
                </a:cubicBezTo>
                <a:cubicBezTo>
                  <a:pt x="85" y="63"/>
                  <a:pt x="85" y="63"/>
                  <a:pt x="85" y="62"/>
                </a:cubicBezTo>
                <a:cubicBezTo>
                  <a:pt x="85" y="49"/>
                  <a:pt x="85" y="49"/>
                  <a:pt x="85" y="49"/>
                </a:cubicBezTo>
                <a:cubicBezTo>
                  <a:pt x="80" y="51"/>
                  <a:pt x="80" y="51"/>
                  <a:pt x="80" y="51"/>
                </a:cubicBezTo>
                <a:cubicBezTo>
                  <a:pt x="80" y="46"/>
                  <a:pt x="80" y="46"/>
                  <a:pt x="80" y="46"/>
                </a:cubicBezTo>
                <a:cubicBezTo>
                  <a:pt x="87" y="44"/>
                  <a:pt x="87" y="44"/>
                  <a:pt x="87" y="44"/>
                </a:cubicBezTo>
                <a:cubicBezTo>
                  <a:pt x="87" y="44"/>
                  <a:pt x="87" y="44"/>
                  <a:pt x="87" y="44"/>
                </a:cubicBezTo>
                <a:cubicBezTo>
                  <a:pt x="87" y="44"/>
                  <a:pt x="87" y="44"/>
                  <a:pt x="87" y="44"/>
                </a:cubicBezTo>
                <a:cubicBezTo>
                  <a:pt x="89" y="44"/>
                  <a:pt x="90" y="45"/>
                  <a:pt x="90" y="46"/>
                </a:cubicBezTo>
                <a:cubicBezTo>
                  <a:pt x="90" y="56"/>
                  <a:pt x="90" y="56"/>
                  <a:pt x="90" y="56"/>
                </a:cubicBezTo>
                <a:cubicBezTo>
                  <a:pt x="99" y="47"/>
                  <a:pt x="99" y="47"/>
                  <a:pt x="99" y="47"/>
                </a:cubicBezTo>
                <a:close/>
                <a:moveTo>
                  <a:pt x="99" y="68"/>
                </a:moveTo>
                <a:cubicBezTo>
                  <a:pt x="99" y="75"/>
                  <a:pt x="99" y="75"/>
                  <a:pt x="99" y="75"/>
                </a:cubicBezTo>
                <a:cubicBezTo>
                  <a:pt x="98" y="75"/>
                  <a:pt x="98" y="75"/>
                  <a:pt x="98" y="75"/>
                </a:cubicBezTo>
                <a:cubicBezTo>
                  <a:pt x="96" y="75"/>
                  <a:pt x="95" y="74"/>
                  <a:pt x="95" y="73"/>
                </a:cubicBezTo>
                <a:cubicBezTo>
                  <a:pt x="95" y="72"/>
                  <a:pt x="96" y="72"/>
                  <a:pt x="96" y="71"/>
                </a:cubicBezTo>
                <a:cubicBezTo>
                  <a:pt x="96" y="71"/>
                  <a:pt x="96" y="71"/>
                  <a:pt x="96" y="71"/>
                </a:cubicBezTo>
                <a:cubicBezTo>
                  <a:pt x="99" y="68"/>
                  <a:pt x="99" y="68"/>
                  <a:pt x="99" y="68"/>
                </a:cubicBezTo>
                <a:close/>
                <a:moveTo>
                  <a:pt x="99" y="87"/>
                </a:moveTo>
                <a:cubicBezTo>
                  <a:pt x="99" y="87"/>
                  <a:pt x="99" y="87"/>
                  <a:pt x="99" y="87"/>
                </a:cubicBezTo>
                <a:cubicBezTo>
                  <a:pt x="98" y="87"/>
                  <a:pt x="98" y="87"/>
                  <a:pt x="98" y="87"/>
                </a:cubicBezTo>
                <a:cubicBezTo>
                  <a:pt x="99" y="88"/>
                  <a:pt x="99" y="88"/>
                  <a:pt x="99" y="88"/>
                </a:cubicBezTo>
                <a:cubicBezTo>
                  <a:pt x="99" y="92"/>
                  <a:pt x="99" y="92"/>
                  <a:pt x="99" y="92"/>
                </a:cubicBezTo>
                <a:cubicBezTo>
                  <a:pt x="97" y="92"/>
                  <a:pt x="97" y="92"/>
                  <a:pt x="97" y="92"/>
                </a:cubicBezTo>
                <a:cubicBezTo>
                  <a:pt x="97" y="92"/>
                  <a:pt x="97" y="92"/>
                  <a:pt x="97" y="92"/>
                </a:cubicBezTo>
                <a:cubicBezTo>
                  <a:pt x="96" y="92"/>
                  <a:pt x="95" y="92"/>
                  <a:pt x="95" y="92"/>
                </a:cubicBezTo>
                <a:cubicBezTo>
                  <a:pt x="94" y="92"/>
                  <a:pt x="93" y="91"/>
                  <a:pt x="92" y="91"/>
                </a:cubicBezTo>
                <a:cubicBezTo>
                  <a:pt x="89" y="91"/>
                  <a:pt x="83" y="91"/>
                  <a:pt x="83" y="91"/>
                </a:cubicBezTo>
                <a:cubicBezTo>
                  <a:pt x="80" y="94"/>
                  <a:pt x="80" y="94"/>
                  <a:pt x="80" y="94"/>
                </a:cubicBezTo>
                <a:cubicBezTo>
                  <a:pt x="80" y="87"/>
                  <a:pt x="80" y="87"/>
                  <a:pt x="80" y="87"/>
                </a:cubicBezTo>
                <a:cubicBezTo>
                  <a:pt x="83" y="86"/>
                  <a:pt x="89" y="86"/>
                  <a:pt x="92" y="87"/>
                </a:cubicBezTo>
                <a:cubicBezTo>
                  <a:pt x="94" y="87"/>
                  <a:pt x="95" y="87"/>
                  <a:pt x="95" y="87"/>
                </a:cubicBezTo>
                <a:cubicBezTo>
                  <a:pt x="96" y="87"/>
                  <a:pt x="97" y="87"/>
                  <a:pt x="98" y="87"/>
                </a:cubicBezTo>
                <a:cubicBezTo>
                  <a:pt x="98" y="87"/>
                  <a:pt x="98" y="87"/>
                  <a:pt x="98" y="87"/>
                </a:cubicBezTo>
                <a:cubicBezTo>
                  <a:pt x="99" y="87"/>
                  <a:pt x="99" y="87"/>
                  <a:pt x="99" y="87"/>
                </a:cubicBezTo>
                <a:close/>
                <a:moveTo>
                  <a:pt x="99" y="99"/>
                </a:moveTo>
                <a:cubicBezTo>
                  <a:pt x="99" y="104"/>
                  <a:pt x="99" y="104"/>
                  <a:pt x="99" y="104"/>
                </a:cubicBezTo>
                <a:cubicBezTo>
                  <a:pt x="80" y="104"/>
                  <a:pt x="80" y="104"/>
                  <a:pt x="80" y="104"/>
                </a:cubicBezTo>
                <a:cubicBezTo>
                  <a:pt x="80" y="99"/>
                  <a:pt x="80" y="99"/>
                  <a:pt x="80" y="99"/>
                </a:cubicBezTo>
                <a:cubicBezTo>
                  <a:pt x="99" y="99"/>
                  <a:pt x="99" y="99"/>
                  <a:pt x="99" y="99"/>
                </a:cubicBezTo>
                <a:close/>
                <a:moveTo>
                  <a:pt x="99" y="115"/>
                </a:moveTo>
                <a:cubicBezTo>
                  <a:pt x="99" y="120"/>
                  <a:pt x="99" y="120"/>
                  <a:pt x="99" y="120"/>
                </a:cubicBezTo>
                <a:cubicBezTo>
                  <a:pt x="98" y="120"/>
                  <a:pt x="98" y="120"/>
                  <a:pt x="97" y="120"/>
                </a:cubicBezTo>
                <a:cubicBezTo>
                  <a:pt x="97" y="120"/>
                  <a:pt x="96" y="120"/>
                  <a:pt x="95" y="120"/>
                </a:cubicBezTo>
                <a:cubicBezTo>
                  <a:pt x="95" y="120"/>
                  <a:pt x="95" y="120"/>
                  <a:pt x="95" y="120"/>
                </a:cubicBezTo>
                <a:cubicBezTo>
                  <a:pt x="80" y="119"/>
                  <a:pt x="80" y="119"/>
                  <a:pt x="80" y="119"/>
                </a:cubicBezTo>
                <a:cubicBezTo>
                  <a:pt x="80" y="115"/>
                  <a:pt x="80" y="115"/>
                  <a:pt x="80" y="115"/>
                </a:cubicBezTo>
                <a:cubicBezTo>
                  <a:pt x="95" y="115"/>
                  <a:pt x="95" y="115"/>
                  <a:pt x="95" y="115"/>
                </a:cubicBezTo>
                <a:cubicBezTo>
                  <a:pt x="95" y="115"/>
                  <a:pt x="95" y="115"/>
                  <a:pt x="95" y="115"/>
                </a:cubicBezTo>
                <a:cubicBezTo>
                  <a:pt x="96" y="115"/>
                  <a:pt x="97" y="115"/>
                  <a:pt x="98" y="115"/>
                </a:cubicBezTo>
                <a:cubicBezTo>
                  <a:pt x="98" y="115"/>
                  <a:pt x="98" y="115"/>
                  <a:pt x="99" y="115"/>
                </a:cubicBezTo>
                <a:close/>
                <a:moveTo>
                  <a:pt x="99" y="135"/>
                </a:moveTo>
                <a:cubicBezTo>
                  <a:pt x="99" y="140"/>
                  <a:pt x="99" y="140"/>
                  <a:pt x="99" y="140"/>
                </a:cubicBezTo>
                <a:cubicBezTo>
                  <a:pt x="96" y="141"/>
                  <a:pt x="94" y="142"/>
                  <a:pt x="92" y="142"/>
                </a:cubicBezTo>
                <a:cubicBezTo>
                  <a:pt x="88" y="142"/>
                  <a:pt x="84" y="142"/>
                  <a:pt x="80" y="140"/>
                </a:cubicBezTo>
                <a:cubicBezTo>
                  <a:pt x="80" y="135"/>
                  <a:pt x="80" y="135"/>
                  <a:pt x="80" y="135"/>
                </a:cubicBezTo>
                <a:cubicBezTo>
                  <a:pt x="81" y="136"/>
                  <a:pt x="81" y="136"/>
                  <a:pt x="81" y="136"/>
                </a:cubicBezTo>
                <a:cubicBezTo>
                  <a:pt x="84" y="137"/>
                  <a:pt x="88" y="138"/>
                  <a:pt x="91" y="137"/>
                </a:cubicBezTo>
                <a:cubicBezTo>
                  <a:pt x="94" y="137"/>
                  <a:pt x="96" y="136"/>
                  <a:pt x="99" y="135"/>
                </a:cubicBezTo>
                <a:close/>
                <a:moveTo>
                  <a:pt x="66" y="146"/>
                </a:moveTo>
                <a:cubicBezTo>
                  <a:pt x="68" y="148"/>
                  <a:pt x="70" y="149"/>
                  <a:pt x="72" y="150"/>
                </a:cubicBezTo>
                <a:cubicBezTo>
                  <a:pt x="75" y="151"/>
                  <a:pt x="77" y="152"/>
                  <a:pt x="80" y="153"/>
                </a:cubicBezTo>
                <a:cubicBezTo>
                  <a:pt x="80" y="158"/>
                  <a:pt x="80" y="158"/>
                  <a:pt x="80" y="158"/>
                </a:cubicBezTo>
                <a:cubicBezTo>
                  <a:pt x="77" y="157"/>
                  <a:pt x="73" y="156"/>
                  <a:pt x="70" y="154"/>
                </a:cubicBezTo>
                <a:cubicBezTo>
                  <a:pt x="69" y="153"/>
                  <a:pt x="67" y="153"/>
                  <a:pt x="66" y="152"/>
                </a:cubicBezTo>
                <a:cubicBezTo>
                  <a:pt x="66" y="146"/>
                  <a:pt x="66" y="146"/>
                  <a:pt x="66" y="146"/>
                </a:cubicBezTo>
                <a:close/>
                <a:moveTo>
                  <a:pt x="80" y="21"/>
                </a:moveTo>
                <a:cubicBezTo>
                  <a:pt x="76" y="22"/>
                  <a:pt x="71" y="23"/>
                  <a:pt x="66" y="25"/>
                </a:cubicBezTo>
                <a:cubicBezTo>
                  <a:pt x="66" y="20"/>
                  <a:pt x="66" y="20"/>
                  <a:pt x="66" y="20"/>
                </a:cubicBezTo>
                <a:cubicBezTo>
                  <a:pt x="71" y="18"/>
                  <a:pt x="76" y="17"/>
                  <a:pt x="80" y="16"/>
                </a:cubicBezTo>
                <a:cubicBezTo>
                  <a:pt x="80" y="21"/>
                  <a:pt x="80" y="21"/>
                  <a:pt x="80" y="21"/>
                </a:cubicBezTo>
                <a:close/>
                <a:moveTo>
                  <a:pt x="80" y="32"/>
                </a:moveTo>
                <a:cubicBezTo>
                  <a:pt x="80" y="37"/>
                  <a:pt x="80" y="37"/>
                  <a:pt x="80" y="37"/>
                </a:cubicBezTo>
                <a:cubicBezTo>
                  <a:pt x="76" y="39"/>
                  <a:pt x="71" y="40"/>
                  <a:pt x="66" y="41"/>
                </a:cubicBezTo>
                <a:cubicBezTo>
                  <a:pt x="66" y="36"/>
                  <a:pt x="66" y="36"/>
                  <a:pt x="66" y="36"/>
                </a:cubicBezTo>
                <a:cubicBezTo>
                  <a:pt x="71" y="35"/>
                  <a:pt x="76" y="34"/>
                  <a:pt x="80" y="32"/>
                </a:cubicBezTo>
                <a:close/>
                <a:moveTo>
                  <a:pt x="80" y="46"/>
                </a:moveTo>
                <a:cubicBezTo>
                  <a:pt x="80" y="51"/>
                  <a:pt x="80" y="51"/>
                  <a:pt x="80" y="51"/>
                </a:cubicBezTo>
                <a:cubicBezTo>
                  <a:pt x="72" y="53"/>
                  <a:pt x="72" y="53"/>
                  <a:pt x="72" y="53"/>
                </a:cubicBezTo>
                <a:cubicBezTo>
                  <a:pt x="72" y="53"/>
                  <a:pt x="73" y="59"/>
                  <a:pt x="73" y="62"/>
                </a:cubicBezTo>
                <a:cubicBezTo>
                  <a:pt x="73" y="63"/>
                  <a:pt x="73" y="64"/>
                  <a:pt x="73" y="65"/>
                </a:cubicBezTo>
                <a:cubicBezTo>
                  <a:pt x="73" y="65"/>
                  <a:pt x="73" y="65"/>
                  <a:pt x="73" y="65"/>
                </a:cubicBezTo>
                <a:cubicBezTo>
                  <a:pt x="73" y="65"/>
                  <a:pt x="73" y="66"/>
                  <a:pt x="73" y="68"/>
                </a:cubicBezTo>
                <a:cubicBezTo>
                  <a:pt x="74" y="72"/>
                  <a:pt x="74" y="79"/>
                  <a:pt x="72" y="81"/>
                </a:cubicBezTo>
                <a:cubicBezTo>
                  <a:pt x="66" y="87"/>
                  <a:pt x="66" y="87"/>
                  <a:pt x="66" y="87"/>
                </a:cubicBezTo>
                <a:cubicBezTo>
                  <a:pt x="66" y="80"/>
                  <a:pt x="66" y="80"/>
                  <a:pt x="66" y="80"/>
                </a:cubicBezTo>
                <a:cubicBezTo>
                  <a:pt x="69" y="77"/>
                  <a:pt x="69" y="77"/>
                  <a:pt x="69" y="77"/>
                </a:cubicBezTo>
                <a:cubicBezTo>
                  <a:pt x="69" y="77"/>
                  <a:pt x="69" y="77"/>
                  <a:pt x="69" y="77"/>
                </a:cubicBezTo>
                <a:cubicBezTo>
                  <a:pt x="69" y="77"/>
                  <a:pt x="69" y="71"/>
                  <a:pt x="69" y="68"/>
                </a:cubicBezTo>
                <a:cubicBezTo>
                  <a:pt x="69" y="67"/>
                  <a:pt x="68" y="66"/>
                  <a:pt x="68" y="65"/>
                </a:cubicBezTo>
                <a:cubicBezTo>
                  <a:pt x="68" y="65"/>
                  <a:pt x="68" y="65"/>
                  <a:pt x="68" y="65"/>
                </a:cubicBezTo>
                <a:cubicBezTo>
                  <a:pt x="68" y="65"/>
                  <a:pt x="68" y="64"/>
                  <a:pt x="68" y="63"/>
                </a:cubicBezTo>
                <a:cubicBezTo>
                  <a:pt x="68" y="58"/>
                  <a:pt x="68" y="49"/>
                  <a:pt x="71" y="48"/>
                </a:cubicBezTo>
                <a:cubicBezTo>
                  <a:pt x="80" y="46"/>
                  <a:pt x="80" y="46"/>
                  <a:pt x="80" y="46"/>
                </a:cubicBezTo>
                <a:close/>
                <a:moveTo>
                  <a:pt x="80" y="87"/>
                </a:moveTo>
                <a:cubicBezTo>
                  <a:pt x="80" y="94"/>
                  <a:pt x="80" y="94"/>
                  <a:pt x="80" y="94"/>
                </a:cubicBezTo>
                <a:cubicBezTo>
                  <a:pt x="75" y="99"/>
                  <a:pt x="75" y="99"/>
                  <a:pt x="75" y="99"/>
                </a:cubicBezTo>
                <a:cubicBezTo>
                  <a:pt x="80" y="99"/>
                  <a:pt x="80" y="99"/>
                  <a:pt x="80" y="99"/>
                </a:cubicBezTo>
                <a:cubicBezTo>
                  <a:pt x="80" y="104"/>
                  <a:pt x="80" y="104"/>
                  <a:pt x="80" y="104"/>
                </a:cubicBezTo>
                <a:cubicBezTo>
                  <a:pt x="69" y="104"/>
                  <a:pt x="69" y="104"/>
                  <a:pt x="69" y="104"/>
                </a:cubicBezTo>
                <a:cubicBezTo>
                  <a:pt x="67" y="104"/>
                  <a:pt x="66" y="103"/>
                  <a:pt x="66" y="102"/>
                </a:cubicBezTo>
                <a:cubicBezTo>
                  <a:pt x="66" y="101"/>
                  <a:pt x="67" y="100"/>
                  <a:pt x="67" y="100"/>
                </a:cubicBezTo>
                <a:cubicBezTo>
                  <a:pt x="67" y="100"/>
                  <a:pt x="67" y="100"/>
                  <a:pt x="67" y="100"/>
                </a:cubicBezTo>
                <a:cubicBezTo>
                  <a:pt x="79" y="88"/>
                  <a:pt x="79" y="88"/>
                  <a:pt x="79" y="88"/>
                </a:cubicBezTo>
                <a:cubicBezTo>
                  <a:pt x="79" y="88"/>
                  <a:pt x="79" y="88"/>
                  <a:pt x="79" y="88"/>
                </a:cubicBezTo>
                <a:cubicBezTo>
                  <a:pt x="79" y="88"/>
                  <a:pt x="79" y="88"/>
                  <a:pt x="79" y="88"/>
                </a:cubicBezTo>
                <a:cubicBezTo>
                  <a:pt x="80" y="88"/>
                  <a:pt x="80" y="88"/>
                  <a:pt x="80" y="88"/>
                </a:cubicBezTo>
                <a:cubicBezTo>
                  <a:pt x="80" y="88"/>
                  <a:pt x="80" y="88"/>
                  <a:pt x="80" y="88"/>
                </a:cubicBezTo>
                <a:cubicBezTo>
                  <a:pt x="80" y="88"/>
                  <a:pt x="80" y="88"/>
                  <a:pt x="80" y="88"/>
                </a:cubicBezTo>
                <a:cubicBezTo>
                  <a:pt x="80" y="87"/>
                  <a:pt x="80" y="87"/>
                  <a:pt x="80" y="87"/>
                </a:cubicBezTo>
                <a:close/>
                <a:moveTo>
                  <a:pt x="80" y="115"/>
                </a:moveTo>
                <a:cubicBezTo>
                  <a:pt x="80" y="119"/>
                  <a:pt x="80" y="119"/>
                  <a:pt x="80" y="119"/>
                </a:cubicBezTo>
                <a:cubicBezTo>
                  <a:pt x="68" y="119"/>
                  <a:pt x="68" y="119"/>
                  <a:pt x="68" y="119"/>
                </a:cubicBezTo>
                <a:cubicBezTo>
                  <a:pt x="69" y="123"/>
                  <a:pt x="70" y="126"/>
                  <a:pt x="72" y="129"/>
                </a:cubicBezTo>
                <a:cubicBezTo>
                  <a:pt x="75" y="132"/>
                  <a:pt x="77" y="134"/>
                  <a:pt x="80" y="135"/>
                </a:cubicBezTo>
                <a:cubicBezTo>
                  <a:pt x="80" y="140"/>
                  <a:pt x="80" y="140"/>
                  <a:pt x="80" y="140"/>
                </a:cubicBezTo>
                <a:cubicBezTo>
                  <a:pt x="80" y="140"/>
                  <a:pt x="79" y="140"/>
                  <a:pt x="79" y="140"/>
                </a:cubicBezTo>
                <a:cubicBezTo>
                  <a:pt x="75" y="138"/>
                  <a:pt x="71" y="136"/>
                  <a:pt x="69" y="132"/>
                </a:cubicBezTo>
                <a:cubicBezTo>
                  <a:pt x="68" y="131"/>
                  <a:pt x="67" y="130"/>
                  <a:pt x="66" y="129"/>
                </a:cubicBezTo>
                <a:cubicBezTo>
                  <a:pt x="66" y="116"/>
                  <a:pt x="66" y="116"/>
                  <a:pt x="66" y="116"/>
                </a:cubicBezTo>
                <a:cubicBezTo>
                  <a:pt x="67" y="117"/>
                  <a:pt x="67" y="117"/>
                  <a:pt x="67" y="117"/>
                </a:cubicBezTo>
                <a:cubicBezTo>
                  <a:pt x="67" y="116"/>
                  <a:pt x="67" y="115"/>
                  <a:pt x="66" y="115"/>
                </a:cubicBezTo>
                <a:cubicBezTo>
                  <a:pt x="66" y="115"/>
                  <a:pt x="66" y="115"/>
                  <a:pt x="66" y="115"/>
                </a:cubicBezTo>
                <a:lnTo>
                  <a:pt x="80" y="115"/>
                </a:lnTo>
                <a:close/>
                <a:moveTo>
                  <a:pt x="17" y="143"/>
                </a:moveTo>
                <a:cubicBezTo>
                  <a:pt x="20" y="147"/>
                  <a:pt x="20" y="147"/>
                  <a:pt x="20" y="147"/>
                </a:cubicBezTo>
                <a:cubicBezTo>
                  <a:pt x="47" y="121"/>
                  <a:pt x="47" y="121"/>
                  <a:pt x="47" y="121"/>
                </a:cubicBezTo>
                <a:cubicBezTo>
                  <a:pt x="48" y="120"/>
                  <a:pt x="49" y="120"/>
                  <a:pt x="50" y="121"/>
                </a:cubicBezTo>
                <a:cubicBezTo>
                  <a:pt x="50" y="121"/>
                  <a:pt x="51" y="121"/>
                  <a:pt x="51" y="122"/>
                </a:cubicBezTo>
                <a:cubicBezTo>
                  <a:pt x="51" y="125"/>
                  <a:pt x="52" y="128"/>
                  <a:pt x="54" y="130"/>
                </a:cubicBezTo>
                <a:cubicBezTo>
                  <a:pt x="57" y="137"/>
                  <a:pt x="61" y="142"/>
                  <a:pt x="66" y="146"/>
                </a:cubicBezTo>
                <a:cubicBezTo>
                  <a:pt x="66" y="152"/>
                  <a:pt x="66" y="152"/>
                  <a:pt x="66" y="152"/>
                </a:cubicBezTo>
                <a:cubicBezTo>
                  <a:pt x="59" y="147"/>
                  <a:pt x="53" y="141"/>
                  <a:pt x="49" y="133"/>
                </a:cubicBezTo>
                <a:cubicBezTo>
                  <a:pt x="48" y="131"/>
                  <a:pt x="48" y="129"/>
                  <a:pt x="47" y="127"/>
                </a:cubicBezTo>
                <a:cubicBezTo>
                  <a:pt x="22" y="152"/>
                  <a:pt x="22" y="152"/>
                  <a:pt x="22" y="152"/>
                </a:cubicBezTo>
                <a:cubicBezTo>
                  <a:pt x="22" y="152"/>
                  <a:pt x="22" y="152"/>
                  <a:pt x="22" y="152"/>
                </a:cubicBezTo>
                <a:cubicBezTo>
                  <a:pt x="21" y="153"/>
                  <a:pt x="20" y="153"/>
                  <a:pt x="19" y="152"/>
                </a:cubicBezTo>
                <a:cubicBezTo>
                  <a:pt x="14" y="146"/>
                  <a:pt x="14" y="146"/>
                  <a:pt x="14" y="146"/>
                </a:cubicBezTo>
                <a:cubicBezTo>
                  <a:pt x="14" y="146"/>
                  <a:pt x="14" y="146"/>
                  <a:pt x="14" y="146"/>
                </a:cubicBezTo>
                <a:cubicBezTo>
                  <a:pt x="8" y="141"/>
                  <a:pt x="8" y="141"/>
                  <a:pt x="8" y="141"/>
                </a:cubicBezTo>
                <a:cubicBezTo>
                  <a:pt x="8" y="141"/>
                  <a:pt x="8" y="141"/>
                  <a:pt x="8" y="141"/>
                </a:cubicBezTo>
                <a:cubicBezTo>
                  <a:pt x="7" y="140"/>
                  <a:pt x="7" y="139"/>
                  <a:pt x="8" y="138"/>
                </a:cubicBezTo>
                <a:cubicBezTo>
                  <a:pt x="33" y="113"/>
                  <a:pt x="33" y="113"/>
                  <a:pt x="33" y="113"/>
                </a:cubicBezTo>
                <a:cubicBezTo>
                  <a:pt x="31" y="112"/>
                  <a:pt x="29" y="112"/>
                  <a:pt x="27" y="111"/>
                </a:cubicBezTo>
                <a:cubicBezTo>
                  <a:pt x="18" y="106"/>
                  <a:pt x="11" y="99"/>
                  <a:pt x="6" y="90"/>
                </a:cubicBezTo>
                <a:cubicBezTo>
                  <a:pt x="1" y="82"/>
                  <a:pt x="0" y="71"/>
                  <a:pt x="2" y="61"/>
                </a:cubicBezTo>
                <a:cubicBezTo>
                  <a:pt x="3" y="58"/>
                  <a:pt x="4" y="55"/>
                  <a:pt x="5" y="52"/>
                </a:cubicBezTo>
                <a:cubicBezTo>
                  <a:pt x="9" y="43"/>
                  <a:pt x="16" y="37"/>
                  <a:pt x="24" y="33"/>
                </a:cubicBezTo>
                <a:cubicBezTo>
                  <a:pt x="32" y="29"/>
                  <a:pt x="41" y="26"/>
                  <a:pt x="50" y="24"/>
                </a:cubicBezTo>
                <a:cubicBezTo>
                  <a:pt x="55" y="22"/>
                  <a:pt x="61" y="21"/>
                  <a:pt x="66" y="20"/>
                </a:cubicBezTo>
                <a:cubicBezTo>
                  <a:pt x="66" y="25"/>
                  <a:pt x="66" y="25"/>
                  <a:pt x="66" y="25"/>
                </a:cubicBezTo>
                <a:cubicBezTo>
                  <a:pt x="61" y="26"/>
                  <a:pt x="56" y="27"/>
                  <a:pt x="51" y="29"/>
                </a:cubicBezTo>
                <a:cubicBezTo>
                  <a:pt x="42" y="31"/>
                  <a:pt x="34" y="33"/>
                  <a:pt x="26" y="37"/>
                </a:cubicBezTo>
                <a:cubicBezTo>
                  <a:pt x="19" y="41"/>
                  <a:pt x="13" y="46"/>
                  <a:pt x="9" y="54"/>
                </a:cubicBezTo>
                <a:cubicBezTo>
                  <a:pt x="8" y="57"/>
                  <a:pt x="7" y="59"/>
                  <a:pt x="7" y="62"/>
                </a:cubicBezTo>
                <a:cubicBezTo>
                  <a:pt x="5" y="71"/>
                  <a:pt x="6" y="80"/>
                  <a:pt x="10" y="88"/>
                </a:cubicBezTo>
                <a:cubicBezTo>
                  <a:pt x="14" y="96"/>
                  <a:pt x="21" y="102"/>
                  <a:pt x="30" y="106"/>
                </a:cubicBezTo>
                <a:cubicBezTo>
                  <a:pt x="32" y="108"/>
                  <a:pt x="35" y="109"/>
                  <a:pt x="38" y="109"/>
                </a:cubicBezTo>
                <a:cubicBezTo>
                  <a:pt x="40" y="110"/>
                  <a:pt x="40" y="111"/>
                  <a:pt x="40" y="112"/>
                </a:cubicBezTo>
                <a:cubicBezTo>
                  <a:pt x="40" y="113"/>
                  <a:pt x="40" y="113"/>
                  <a:pt x="39" y="113"/>
                </a:cubicBezTo>
                <a:cubicBezTo>
                  <a:pt x="39" y="113"/>
                  <a:pt x="39" y="113"/>
                  <a:pt x="39" y="113"/>
                </a:cubicBezTo>
                <a:cubicBezTo>
                  <a:pt x="13" y="140"/>
                  <a:pt x="13" y="140"/>
                  <a:pt x="13" y="140"/>
                </a:cubicBezTo>
                <a:cubicBezTo>
                  <a:pt x="17" y="143"/>
                  <a:pt x="17" y="143"/>
                  <a:pt x="17" y="143"/>
                </a:cubicBezTo>
                <a:close/>
                <a:moveTo>
                  <a:pt x="66" y="36"/>
                </a:moveTo>
                <a:cubicBezTo>
                  <a:pt x="63" y="37"/>
                  <a:pt x="63" y="37"/>
                  <a:pt x="63" y="37"/>
                </a:cubicBezTo>
                <a:cubicBezTo>
                  <a:pt x="57" y="39"/>
                  <a:pt x="57" y="39"/>
                  <a:pt x="57" y="39"/>
                </a:cubicBezTo>
                <a:cubicBezTo>
                  <a:pt x="55" y="39"/>
                  <a:pt x="54" y="39"/>
                  <a:pt x="52" y="40"/>
                </a:cubicBezTo>
                <a:cubicBezTo>
                  <a:pt x="42" y="42"/>
                  <a:pt x="31" y="45"/>
                  <a:pt x="24" y="54"/>
                </a:cubicBezTo>
                <a:cubicBezTo>
                  <a:pt x="20" y="58"/>
                  <a:pt x="18" y="63"/>
                  <a:pt x="18" y="68"/>
                </a:cubicBezTo>
                <a:cubicBezTo>
                  <a:pt x="18" y="73"/>
                  <a:pt x="18" y="77"/>
                  <a:pt x="20" y="81"/>
                </a:cubicBezTo>
                <a:cubicBezTo>
                  <a:pt x="22" y="85"/>
                  <a:pt x="24" y="89"/>
                  <a:pt x="28" y="91"/>
                </a:cubicBezTo>
                <a:cubicBezTo>
                  <a:pt x="32" y="95"/>
                  <a:pt x="37" y="97"/>
                  <a:pt x="43" y="97"/>
                </a:cubicBezTo>
                <a:cubicBezTo>
                  <a:pt x="43" y="97"/>
                  <a:pt x="43" y="97"/>
                  <a:pt x="43" y="97"/>
                </a:cubicBezTo>
                <a:cubicBezTo>
                  <a:pt x="43" y="97"/>
                  <a:pt x="43" y="97"/>
                  <a:pt x="43" y="97"/>
                </a:cubicBezTo>
                <a:cubicBezTo>
                  <a:pt x="44" y="97"/>
                  <a:pt x="45" y="96"/>
                  <a:pt x="45" y="95"/>
                </a:cubicBezTo>
                <a:cubicBezTo>
                  <a:pt x="45" y="65"/>
                  <a:pt x="45" y="65"/>
                  <a:pt x="45" y="65"/>
                </a:cubicBezTo>
                <a:cubicBezTo>
                  <a:pt x="45" y="65"/>
                  <a:pt x="45" y="65"/>
                  <a:pt x="45" y="65"/>
                </a:cubicBezTo>
                <a:cubicBezTo>
                  <a:pt x="45" y="64"/>
                  <a:pt x="45" y="63"/>
                  <a:pt x="45" y="62"/>
                </a:cubicBezTo>
                <a:cubicBezTo>
                  <a:pt x="45" y="61"/>
                  <a:pt x="45" y="59"/>
                  <a:pt x="45" y="59"/>
                </a:cubicBezTo>
                <a:cubicBezTo>
                  <a:pt x="56" y="56"/>
                  <a:pt x="56" y="56"/>
                  <a:pt x="56" y="56"/>
                </a:cubicBezTo>
                <a:cubicBezTo>
                  <a:pt x="56" y="91"/>
                  <a:pt x="56" y="91"/>
                  <a:pt x="56" y="91"/>
                </a:cubicBezTo>
                <a:cubicBezTo>
                  <a:pt x="56" y="92"/>
                  <a:pt x="56" y="92"/>
                  <a:pt x="57" y="93"/>
                </a:cubicBezTo>
                <a:cubicBezTo>
                  <a:pt x="58" y="94"/>
                  <a:pt x="59" y="94"/>
                  <a:pt x="60" y="93"/>
                </a:cubicBezTo>
                <a:cubicBezTo>
                  <a:pt x="66" y="87"/>
                  <a:pt x="66" y="87"/>
                  <a:pt x="66" y="87"/>
                </a:cubicBezTo>
                <a:cubicBezTo>
                  <a:pt x="66" y="80"/>
                  <a:pt x="66" y="80"/>
                  <a:pt x="66" y="80"/>
                </a:cubicBezTo>
                <a:cubicBezTo>
                  <a:pt x="61" y="85"/>
                  <a:pt x="61" y="85"/>
                  <a:pt x="61" y="85"/>
                </a:cubicBezTo>
                <a:cubicBezTo>
                  <a:pt x="61" y="53"/>
                  <a:pt x="61" y="53"/>
                  <a:pt x="61" y="53"/>
                </a:cubicBezTo>
                <a:cubicBezTo>
                  <a:pt x="61" y="52"/>
                  <a:pt x="60" y="50"/>
                  <a:pt x="58" y="50"/>
                </a:cubicBezTo>
                <a:cubicBezTo>
                  <a:pt x="58" y="50"/>
                  <a:pt x="58" y="51"/>
                  <a:pt x="58" y="51"/>
                </a:cubicBezTo>
                <a:cubicBezTo>
                  <a:pt x="58" y="51"/>
                  <a:pt x="58" y="51"/>
                  <a:pt x="58" y="51"/>
                </a:cubicBezTo>
                <a:cubicBezTo>
                  <a:pt x="44" y="55"/>
                  <a:pt x="44" y="55"/>
                  <a:pt x="44" y="55"/>
                </a:cubicBezTo>
                <a:cubicBezTo>
                  <a:pt x="40" y="56"/>
                  <a:pt x="40" y="59"/>
                  <a:pt x="40" y="63"/>
                </a:cubicBezTo>
                <a:cubicBezTo>
                  <a:pt x="40" y="63"/>
                  <a:pt x="41" y="64"/>
                  <a:pt x="41" y="65"/>
                </a:cubicBezTo>
                <a:cubicBezTo>
                  <a:pt x="41" y="65"/>
                  <a:pt x="41" y="65"/>
                  <a:pt x="41" y="65"/>
                </a:cubicBezTo>
                <a:cubicBezTo>
                  <a:pt x="41" y="65"/>
                  <a:pt x="41" y="65"/>
                  <a:pt x="41" y="65"/>
                </a:cubicBezTo>
                <a:cubicBezTo>
                  <a:pt x="41" y="92"/>
                  <a:pt x="41" y="92"/>
                  <a:pt x="41" y="92"/>
                </a:cubicBezTo>
                <a:cubicBezTo>
                  <a:pt x="37" y="91"/>
                  <a:pt x="34" y="90"/>
                  <a:pt x="31" y="88"/>
                </a:cubicBezTo>
                <a:cubicBezTo>
                  <a:pt x="28" y="85"/>
                  <a:pt x="26" y="82"/>
                  <a:pt x="24" y="79"/>
                </a:cubicBezTo>
                <a:cubicBezTo>
                  <a:pt x="23" y="76"/>
                  <a:pt x="22" y="72"/>
                  <a:pt x="23" y="69"/>
                </a:cubicBezTo>
                <a:cubicBezTo>
                  <a:pt x="23" y="64"/>
                  <a:pt x="25" y="60"/>
                  <a:pt x="28" y="57"/>
                </a:cubicBezTo>
                <a:cubicBezTo>
                  <a:pt x="34" y="49"/>
                  <a:pt x="44" y="47"/>
                  <a:pt x="53" y="44"/>
                </a:cubicBezTo>
                <a:cubicBezTo>
                  <a:pt x="55" y="44"/>
                  <a:pt x="56" y="44"/>
                  <a:pt x="58" y="43"/>
                </a:cubicBezTo>
                <a:cubicBezTo>
                  <a:pt x="65" y="41"/>
                  <a:pt x="65" y="41"/>
                  <a:pt x="65" y="41"/>
                </a:cubicBezTo>
                <a:cubicBezTo>
                  <a:pt x="66" y="41"/>
                  <a:pt x="66" y="41"/>
                  <a:pt x="66" y="41"/>
                </a:cubicBezTo>
                <a:cubicBezTo>
                  <a:pt x="66" y="36"/>
                  <a:pt x="66" y="36"/>
                  <a:pt x="66" y="36"/>
                </a:cubicBezTo>
                <a:close/>
                <a:moveTo>
                  <a:pt x="66" y="115"/>
                </a:moveTo>
                <a:cubicBezTo>
                  <a:pt x="65" y="115"/>
                  <a:pt x="65" y="115"/>
                  <a:pt x="65" y="115"/>
                </a:cubicBezTo>
                <a:cubicBezTo>
                  <a:pt x="65" y="115"/>
                  <a:pt x="65" y="115"/>
                  <a:pt x="65" y="115"/>
                </a:cubicBezTo>
                <a:cubicBezTo>
                  <a:pt x="64" y="115"/>
                  <a:pt x="63" y="116"/>
                  <a:pt x="63" y="117"/>
                </a:cubicBezTo>
                <a:cubicBezTo>
                  <a:pt x="63" y="122"/>
                  <a:pt x="64" y="126"/>
                  <a:pt x="66" y="129"/>
                </a:cubicBezTo>
                <a:cubicBezTo>
                  <a:pt x="66" y="116"/>
                  <a:pt x="66" y="116"/>
                  <a:pt x="66" y="116"/>
                </a:cubicBezTo>
                <a:cubicBezTo>
                  <a:pt x="65" y="115"/>
                  <a:pt x="65" y="115"/>
                  <a:pt x="65" y="115"/>
                </a:cubicBezTo>
                <a:cubicBezTo>
                  <a:pt x="66" y="115"/>
                  <a:pt x="66" y="115"/>
                  <a:pt x="66" y="115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lIns="91438" tIns="45719" rIns="91438" bIns="45719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spcBef>
                <a:spcPct val="0"/>
              </a:spcBef>
              <a:spcAft>
                <a:spcPct val="0"/>
              </a:spcAft>
              <a:defRPr/>
            </a:pPr>
            <a:endParaRPr lang="id-ID" sz="1400"/>
          </a:p>
        </p:txBody>
      </p:sp>
      <p:sp>
        <p:nvSpPr>
          <p:cNvPr id="633" name="Freeform 226"/>
          <p:cNvSpPr>
            <a:spLocks noEditPoints="1"/>
          </p:cNvSpPr>
          <p:nvPr>
            <p:custDataLst>
              <p:tags r:id="rId42"/>
            </p:custDataLst>
          </p:nvPr>
        </p:nvSpPr>
        <p:spPr bwMode="auto">
          <a:xfrm>
            <a:off x="338667" y="317501"/>
            <a:ext cx="389467" cy="294217"/>
          </a:xfrm>
          <a:custGeom>
            <a:gdLst>
              <a:gd name="T0" fmla="*/ 154 w 159"/>
              <a:gd name="T1" fmla="*/ 41 h 120"/>
              <a:gd name="T2" fmla="*/ 151 w 159"/>
              <a:gd name="T3" fmla="*/ 22 h 120"/>
              <a:gd name="T4" fmla="*/ 145 w 159"/>
              <a:gd name="T5" fmla="*/ 6 h 120"/>
              <a:gd name="T6" fmla="*/ 114 w 159"/>
              <a:gd name="T7" fmla="*/ 23 h 120"/>
              <a:gd name="T8" fmla="*/ 112 w 159"/>
              <a:gd name="T9" fmla="*/ 23 h 120"/>
              <a:gd name="T10" fmla="*/ 80 w 159"/>
              <a:gd name="T11" fmla="*/ 6 h 120"/>
              <a:gd name="T12" fmla="*/ 80 w 159"/>
              <a:gd name="T13" fmla="*/ 6 h 120"/>
              <a:gd name="T14" fmla="*/ 80 w 159"/>
              <a:gd name="T15" fmla="*/ 0 h 120"/>
              <a:gd name="T16" fmla="*/ 81 w 159"/>
              <a:gd name="T17" fmla="*/ 1 h 120"/>
              <a:gd name="T18" fmla="*/ 113 w 159"/>
              <a:gd name="T19" fmla="*/ 19 h 120"/>
              <a:gd name="T20" fmla="*/ 145 w 159"/>
              <a:gd name="T21" fmla="*/ 1 h 120"/>
              <a:gd name="T22" fmla="*/ 145 w 159"/>
              <a:gd name="T23" fmla="*/ 1 h 120"/>
              <a:gd name="T24" fmla="*/ 148 w 159"/>
              <a:gd name="T25" fmla="*/ 2 h 120"/>
              <a:gd name="T26" fmla="*/ 156 w 159"/>
              <a:gd name="T27" fmla="*/ 21 h 120"/>
              <a:gd name="T28" fmla="*/ 159 w 159"/>
              <a:gd name="T29" fmla="*/ 41 h 120"/>
              <a:gd name="T30" fmla="*/ 138 w 159"/>
              <a:gd name="T31" fmla="*/ 94 h 120"/>
              <a:gd name="T32" fmla="*/ 88 w 159"/>
              <a:gd name="T33" fmla="*/ 120 h 120"/>
              <a:gd name="T34" fmla="*/ 84 w 159"/>
              <a:gd name="T35" fmla="*/ 120 h 120"/>
              <a:gd name="T36" fmla="*/ 80 w 159"/>
              <a:gd name="T37" fmla="*/ 120 h 120"/>
              <a:gd name="T38" fmla="*/ 80 w 159"/>
              <a:gd name="T39" fmla="*/ 120 h 120"/>
              <a:gd name="T40" fmla="*/ 80 w 159"/>
              <a:gd name="T41" fmla="*/ 115 h 120"/>
              <a:gd name="T42" fmla="*/ 80 w 159"/>
              <a:gd name="T43" fmla="*/ 115 h 120"/>
              <a:gd name="T44" fmla="*/ 83 w 159"/>
              <a:gd name="T45" fmla="*/ 115 h 120"/>
              <a:gd name="T46" fmla="*/ 87 w 159"/>
              <a:gd name="T47" fmla="*/ 115 h 120"/>
              <a:gd name="T48" fmla="*/ 135 w 159"/>
              <a:gd name="T49" fmla="*/ 91 h 120"/>
              <a:gd name="T50" fmla="*/ 154 w 159"/>
              <a:gd name="T51" fmla="*/ 41 h 120"/>
              <a:gd name="T52" fmla="*/ 80 w 159"/>
              <a:gd name="T53" fmla="*/ 6 h 120"/>
              <a:gd name="T54" fmla="*/ 47 w 159"/>
              <a:gd name="T55" fmla="*/ 23 h 120"/>
              <a:gd name="T56" fmla="*/ 45 w 159"/>
              <a:gd name="T57" fmla="*/ 23 h 120"/>
              <a:gd name="T58" fmla="*/ 45 w 159"/>
              <a:gd name="T59" fmla="*/ 23 h 120"/>
              <a:gd name="T60" fmla="*/ 14 w 159"/>
              <a:gd name="T61" fmla="*/ 6 h 120"/>
              <a:gd name="T62" fmla="*/ 8 w 159"/>
              <a:gd name="T63" fmla="*/ 22 h 120"/>
              <a:gd name="T64" fmla="*/ 5 w 159"/>
              <a:gd name="T65" fmla="*/ 41 h 120"/>
              <a:gd name="T66" fmla="*/ 24 w 159"/>
              <a:gd name="T67" fmla="*/ 91 h 120"/>
              <a:gd name="T68" fmla="*/ 72 w 159"/>
              <a:gd name="T69" fmla="*/ 115 h 120"/>
              <a:gd name="T70" fmla="*/ 76 w 159"/>
              <a:gd name="T71" fmla="*/ 115 h 120"/>
              <a:gd name="T72" fmla="*/ 80 w 159"/>
              <a:gd name="T73" fmla="*/ 115 h 120"/>
              <a:gd name="T74" fmla="*/ 80 w 159"/>
              <a:gd name="T75" fmla="*/ 115 h 120"/>
              <a:gd name="T76" fmla="*/ 80 w 159"/>
              <a:gd name="T77" fmla="*/ 120 h 120"/>
              <a:gd name="T78" fmla="*/ 80 w 159"/>
              <a:gd name="T79" fmla="*/ 120 h 120"/>
              <a:gd name="T80" fmla="*/ 75 w 159"/>
              <a:gd name="T81" fmla="*/ 120 h 120"/>
              <a:gd name="T82" fmla="*/ 71 w 159"/>
              <a:gd name="T83" fmla="*/ 120 h 120"/>
              <a:gd name="T84" fmla="*/ 21 w 159"/>
              <a:gd name="T85" fmla="*/ 94 h 120"/>
              <a:gd name="T86" fmla="*/ 0 w 159"/>
              <a:gd name="T87" fmla="*/ 41 h 120"/>
              <a:gd name="T88" fmla="*/ 3 w 159"/>
              <a:gd name="T89" fmla="*/ 21 h 120"/>
              <a:gd name="T90" fmla="*/ 11 w 159"/>
              <a:gd name="T91" fmla="*/ 2 h 120"/>
              <a:gd name="T92" fmla="*/ 11 w 159"/>
              <a:gd name="T93" fmla="*/ 2 h 120"/>
              <a:gd name="T94" fmla="*/ 14 w 159"/>
              <a:gd name="T95" fmla="*/ 1 h 120"/>
              <a:gd name="T96" fmla="*/ 46 w 159"/>
              <a:gd name="T97" fmla="*/ 19 h 120"/>
              <a:gd name="T98" fmla="*/ 78 w 159"/>
              <a:gd name="T99" fmla="*/ 1 h 120"/>
              <a:gd name="T100" fmla="*/ 78 w 159"/>
              <a:gd name="T101" fmla="*/ 1 h 120"/>
              <a:gd name="T102" fmla="*/ 78 w 159"/>
              <a:gd name="T103" fmla="*/ 1 h 120"/>
              <a:gd name="T104" fmla="*/ 80 w 159"/>
              <a:gd name="T105" fmla="*/ 0 h 120"/>
              <a:gd name="T106" fmla="*/ 80 w 159"/>
              <a:gd name="T107" fmla="*/ 6 h 1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</a:cxnLst>
            <a:rect l="0" t="0" r="r" b="b"/>
            <a:pathLst>
              <a:path w="159" h="120">
                <a:moveTo>
                  <a:pt x="154" y="41"/>
                </a:moveTo>
                <a:cubicBezTo>
                  <a:pt x="154" y="34"/>
                  <a:pt x="153" y="28"/>
                  <a:pt x="151" y="22"/>
                </a:cubicBezTo>
                <a:cubicBezTo>
                  <a:pt x="150" y="16"/>
                  <a:pt x="148" y="11"/>
                  <a:pt x="145" y="6"/>
                </a:cubicBezTo>
                <a:cubicBezTo>
                  <a:pt x="114" y="23"/>
                  <a:pt x="114" y="23"/>
                  <a:pt x="114" y="23"/>
                </a:cubicBezTo>
                <a:cubicBezTo>
                  <a:pt x="113" y="24"/>
                  <a:pt x="112" y="24"/>
                  <a:pt x="112" y="23"/>
                </a:cubicBezTo>
                <a:cubicBezTo>
                  <a:pt x="80" y="6"/>
                  <a:pt x="80" y="6"/>
                  <a:pt x="80" y="6"/>
                </a:cubicBezTo>
                <a:cubicBezTo>
                  <a:pt x="80" y="6"/>
                  <a:pt x="80" y="6"/>
                  <a:pt x="80" y="6"/>
                </a:cubicBezTo>
                <a:cubicBezTo>
                  <a:pt x="80" y="0"/>
                  <a:pt x="80" y="0"/>
                  <a:pt x="80" y="0"/>
                </a:cubicBezTo>
                <a:cubicBezTo>
                  <a:pt x="80" y="0"/>
                  <a:pt x="80" y="0"/>
                  <a:pt x="81" y="1"/>
                </a:cubicBezTo>
                <a:cubicBezTo>
                  <a:pt x="113" y="19"/>
                  <a:pt x="113" y="19"/>
                  <a:pt x="113" y="19"/>
                </a:cubicBezTo>
                <a:cubicBezTo>
                  <a:pt x="145" y="1"/>
                  <a:pt x="145" y="1"/>
                  <a:pt x="145" y="1"/>
                </a:cubicBezTo>
                <a:cubicBezTo>
                  <a:pt x="145" y="1"/>
                  <a:pt x="145" y="1"/>
                  <a:pt x="145" y="1"/>
                </a:cubicBezTo>
                <a:cubicBezTo>
                  <a:pt x="146" y="0"/>
                  <a:pt x="148" y="0"/>
                  <a:pt x="148" y="2"/>
                </a:cubicBezTo>
                <a:cubicBezTo>
                  <a:pt x="152" y="7"/>
                  <a:pt x="154" y="14"/>
                  <a:pt x="156" y="21"/>
                </a:cubicBezTo>
                <a:cubicBezTo>
                  <a:pt x="158" y="27"/>
                  <a:pt x="159" y="34"/>
                  <a:pt x="159" y="41"/>
                </a:cubicBezTo>
                <a:cubicBezTo>
                  <a:pt x="159" y="61"/>
                  <a:pt x="151" y="80"/>
                  <a:pt x="138" y="94"/>
                </a:cubicBezTo>
                <a:cubicBezTo>
                  <a:pt x="126" y="108"/>
                  <a:pt x="108" y="118"/>
                  <a:pt x="88" y="120"/>
                </a:cubicBezTo>
                <a:cubicBezTo>
                  <a:pt x="87" y="120"/>
                  <a:pt x="85" y="120"/>
                  <a:pt x="84" y="120"/>
                </a:cubicBezTo>
                <a:cubicBezTo>
                  <a:pt x="82" y="120"/>
                  <a:pt x="81" y="120"/>
                  <a:pt x="80" y="120"/>
                </a:cubicBezTo>
                <a:cubicBezTo>
                  <a:pt x="80" y="120"/>
                  <a:pt x="80" y="120"/>
                  <a:pt x="80" y="120"/>
                </a:cubicBezTo>
                <a:cubicBezTo>
                  <a:pt x="80" y="115"/>
                  <a:pt x="80" y="115"/>
                  <a:pt x="80" y="115"/>
                </a:cubicBezTo>
                <a:cubicBezTo>
                  <a:pt x="80" y="115"/>
                  <a:pt x="80" y="115"/>
                  <a:pt x="80" y="115"/>
                </a:cubicBezTo>
                <a:cubicBezTo>
                  <a:pt x="81" y="115"/>
                  <a:pt x="82" y="115"/>
                  <a:pt x="83" y="115"/>
                </a:cubicBezTo>
                <a:cubicBezTo>
                  <a:pt x="85" y="115"/>
                  <a:pt x="86" y="115"/>
                  <a:pt x="87" y="115"/>
                </a:cubicBezTo>
                <a:cubicBezTo>
                  <a:pt x="106" y="113"/>
                  <a:pt x="123" y="104"/>
                  <a:pt x="135" y="91"/>
                </a:cubicBezTo>
                <a:cubicBezTo>
                  <a:pt x="147" y="77"/>
                  <a:pt x="154" y="60"/>
                  <a:pt x="154" y="41"/>
                </a:cubicBezTo>
                <a:close/>
                <a:moveTo>
                  <a:pt x="80" y="6"/>
                </a:moveTo>
                <a:cubicBezTo>
                  <a:pt x="47" y="23"/>
                  <a:pt x="47" y="23"/>
                  <a:pt x="47" y="23"/>
                </a:cubicBezTo>
                <a:cubicBezTo>
                  <a:pt x="47" y="24"/>
                  <a:pt x="46" y="24"/>
                  <a:pt x="45" y="23"/>
                </a:cubicBezTo>
                <a:cubicBezTo>
                  <a:pt x="45" y="23"/>
                  <a:pt x="45" y="23"/>
                  <a:pt x="45" y="23"/>
                </a:cubicBezTo>
                <a:cubicBezTo>
                  <a:pt x="14" y="6"/>
                  <a:pt x="14" y="6"/>
                  <a:pt x="14" y="6"/>
                </a:cubicBezTo>
                <a:cubicBezTo>
                  <a:pt x="11" y="11"/>
                  <a:pt x="9" y="16"/>
                  <a:pt x="8" y="22"/>
                </a:cubicBezTo>
                <a:cubicBezTo>
                  <a:pt x="6" y="28"/>
                  <a:pt x="5" y="34"/>
                  <a:pt x="5" y="41"/>
                </a:cubicBezTo>
                <a:cubicBezTo>
                  <a:pt x="5" y="60"/>
                  <a:pt x="12" y="77"/>
                  <a:pt x="24" y="91"/>
                </a:cubicBezTo>
                <a:cubicBezTo>
                  <a:pt x="36" y="104"/>
                  <a:pt x="53" y="113"/>
                  <a:pt x="72" y="115"/>
                </a:cubicBezTo>
                <a:cubicBezTo>
                  <a:pt x="73" y="115"/>
                  <a:pt x="74" y="115"/>
                  <a:pt x="76" y="115"/>
                </a:cubicBezTo>
                <a:cubicBezTo>
                  <a:pt x="77" y="115"/>
                  <a:pt x="78" y="115"/>
                  <a:pt x="80" y="115"/>
                </a:cubicBezTo>
                <a:cubicBezTo>
                  <a:pt x="80" y="115"/>
                  <a:pt x="80" y="115"/>
                  <a:pt x="80" y="115"/>
                </a:cubicBezTo>
                <a:cubicBezTo>
                  <a:pt x="80" y="120"/>
                  <a:pt x="80" y="120"/>
                  <a:pt x="80" y="120"/>
                </a:cubicBezTo>
                <a:cubicBezTo>
                  <a:pt x="80" y="120"/>
                  <a:pt x="80" y="120"/>
                  <a:pt x="80" y="120"/>
                </a:cubicBezTo>
                <a:cubicBezTo>
                  <a:pt x="78" y="120"/>
                  <a:pt x="77" y="120"/>
                  <a:pt x="75" y="120"/>
                </a:cubicBezTo>
                <a:cubicBezTo>
                  <a:pt x="74" y="120"/>
                  <a:pt x="72" y="120"/>
                  <a:pt x="71" y="120"/>
                </a:cubicBezTo>
                <a:cubicBezTo>
                  <a:pt x="51" y="118"/>
                  <a:pt x="33" y="108"/>
                  <a:pt x="21" y="94"/>
                </a:cubicBezTo>
                <a:cubicBezTo>
                  <a:pt x="8" y="80"/>
                  <a:pt x="0" y="61"/>
                  <a:pt x="0" y="41"/>
                </a:cubicBezTo>
                <a:cubicBezTo>
                  <a:pt x="0" y="34"/>
                  <a:pt x="1" y="27"/>
                  <a:pt x="3" y="21"/>
                </a:cubicBezTo>
                <a:cubicBezTo>
                  <a:pt x="5" y="14"/>
                  <a:pt x="7" y="8"/>
                  <a:pt x="11" y="2"/>
                </a:cubicBezTo>
                <a:cubicBezTo>
                  <a:pt x="11" y="2"/>
                  <a:pt x="11" y="2"/>
                  <a:pt x="11" y="2"/>
                </a:cubicBezTo>
                <a:cubicBezTo>
                  <a:pt x="11" y="0"/>
                  <a:pt x="13" y="0"/>
                  <a:pt x="14" y="1"/>
                </a:cubicBezTo>
                <a:cubicBezTo>
                  <a:pt x="46" y="19"/>
                  <a:pt x="46" y="19"/>
                  <a:pt x="46" y="19"/>
                </a:cubicBezTo>
                <a:cubicBezTo>
                  <a:pt x="78" y="1"/>
                  <a:pt x="78" y="1"/>
                  <a:pt x="78" y="1"/>
                </a:cubicBezTo>
                <a:cubicBezTo>
                  <a:pt x="78" y="1"/>
                  <a:pt x="78" y="1"/>
                  <a:pt x="78" y="1"/>
                </a:cubicBezTo>
                <a:cubicBezTo>
                  <a:pt x="78" y="1"/>
                  <a:pt x="78" y="1"/>
                  <a:pt x="78" y="1"/>
                </a:cubicBezTo>
                <a:cubicBezTo>
                  <a:pt x="79" y="1"/>
                  <a:pt x="79" y="0"/>
                  <a:pt x="80" y="0"/>
                </a:cubicBezTo>
                <a:lnTo>
                  <a:pt x="80" y="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lIns="91438" tIns="45719" rIns="91438" bIns="45719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spcBef>
                <a:spcPct val="0"/>
              </a:spcBef>
              <a:spcAft>
                <a:spcPct val="0"/>
              </a:spcAft>
              <a:defRPr/>
            </a:pPr>
            <a:endParaRPr lang="id-ID" sz="1400"/>
          </a:p>
        </p:txBody>
      </p:sp>
      <p:sp>
        <p:nvSpPr>
          <p:cNvPr id="634" name="Freeform 267"/>
          <p:cNvSpPr>
            <a:spLocks noEditPoints="1"/>
          </p:cNvSpPr>
          <p:nvPr>
            <p:custDataLst>
              <p:tags r:id="rId43"/>
            </p:custDataLst>
          </p:nvPr>
        </p:nvSpPr>
        <p:spPr bwMode="auto">
          <a:xfrm>
            <a:off x="3937001" y="4104218"/>
            <a:ext cx="57151" cy="131233"/>
          </a:xfrm>
          <a:custGeom>
            <a:gdLst>
              <a:gd name="T0" fmla="*/ 17 w 24"/>
              <a:gd name="T1" fmla="*/ 42 h 53"/>
              <a:gd name="T2" fmla="*/ 14 w 24"/>
              <a:gd name="T3" fmla="*/ 24 h 53"/>
              <a:gd name="T4" fmla="*/ 12 w 24"/>
              <a:gd name="T5" fmla="*/ 19 h 53"/>
              <a:gd name="T6" fmla="*/ 13 w 24"/>
              <a:gd name="T7" fmla="*/ 10 h 53"/>
              <a:gd name="T8" fmla="*/ 14 w 24"/>
              <a:gd name="T9" fmla="*/ 6 h 53"/>
              <a:gd name="T10" fmla="*/ 13 w 24"/>
              <a:gd name="T11" fmla="*/ 5 h 53"/>
              <a:gd name="T12" fmla="*/ 12 w 24"/>
              <a:gd name="T13" fmla="*/ 0 h 53"/>
              <a:gd name="T14" fmla="*/ 18 w 24"/>
              <a:gd name="T15" fmla="*/ 3 h 53"/>
              <a:gd name="T16" fmla="*/ 20 w 24"/>
              <a:gd name="T17" fmla="*/ 6 h 53"/>
              <a:gd name="T18" fmla="*/ 16 w 24"/>
              <a:gd name="T19" fmla="*/ 16 h 53"/>
              <a:gd name="T20" fmla="*/ 18 w 24"/>
              <a:gd name="T21" fmla="*/ 22 h 53"/>
              <a:gd name="T22" fmla="*/ 21 w 24"/>
              <a:gd name="T23" fmla="*/ 44 h 53"/>
              <a:gd name="T24" fmla="*/ 12 w 24"/>
              <a:gd name="T25" fmla="*/ 52 h 53"/>
              <a:gd name="T26" fmla="*/ 12 w 24"/>
              <a:gd name="T27" fmla="*/ 40 h 53"/>
              <a:gd name="T28" fmla="*/ 12 w 24"/>
              <a:gd name="T29" fmla="*/ 32 h 53"/>
              <a:gd name="T30" fmla="*/ 9 w 24"/>
              <a:gd name="T31" fmla="*/ 41 h 53"/>
              <a:gd name="T32" fmla="*/ 8 w 24"/>
              <a:gd name="T33" fmla="*/ 45 h 53"/>
              <a:gd name="T34" fmla="*/ 8 w 24"/>
              <a:gd name="T35" fmla="*/ 47 h 53"/>
              <a:gd name="T36" fmla="*/ 12 w 24"/>
              <a:gd name="T37" fmla="*/ 47 h 53"/>
              <a:gd name="T38" fmla="*/ 5 w 24"/>
              <a:gd name="T39" fmla="*/ 50 h 53"/>
              <a:gd name="T40" fmla="*/ 3 w 24"/>
              <a:gd name="T41" fmla="*/ 47 h 53"/>
              <a:gd name="T42" fmla="*/ 8 w 24"/>
              <a:gd name="T43" fmla="*/ 37 h 53"/>
              <a:gd name="T44" fmla="*/ 3 w 24"/>
              <a:gd name="T45" fmla="*/ 26 h 53"/>
              <a:gd name="T46" fmla="*/ 1 w 24"/>
              <a:gd name="T47" fmla="*/ 22 h 53"/>
              <a:gd name="T48" fmla="*/ 8 w 24"/>
              <a:gd name="T49" fmla="*/ 1 h 53"/>
              <a:gd name="T50" fmla="*/ 12 w 24"/>
              <a:gd name="T51" fmla="*/ 5 h 53"/>
              <a:gd name="T52" fmla="*/ 6 w 24"/>
              <a:gd name="T53" fmla="*/ 11 h 53"/>
              <a:gd name="T54" fmla="*/ 6 w 24"/>
              <a:gd name="T55" fmla="*/ 21 h 53"/>
              <a:gd name="T56" fmla="*/ 12 w 24"/>
              <a:gd name="T57" fmla="*/ 19 h 53"/>
              <a:gd name="T58" fmla="*/ 11 w 24"/>
              <a:gd name="T59" fmla="*/ 17 h 53"/>
              <a:gd name="T60" fmla="*/ 12 w 24"/>
              <a:gd name="T61" fmla="*/ 32 h 53"/>
              <a:gd name="T62" fmla="*/ 9 w 24"/>
              <a:gd name="T63" fmla="*/ 41 h 53"/>
              <a:gd name="T64" fmla="*/ 12 w 24"/>
              <a:gd name="T65" fmla="*/ 32 h 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</a:cxnLst>
            <a:rect l="0" t="0" r="r" b="b"/>
            <a:pathLst>
              <a:path w="24" h="52">
                <a:moveTo>
                  <a:pt x="12" y="47"/>
                </a:moveTo>
                <a:cubicBezTo>
                  <a:pt x="14" y="46"/>
                  <a:pt x="16" y="44"/>
                  <a:pt x="17" y="42"/>
                </a:cubicBezTo>
                <a:cubicBezTo>
                  <a:pt x="18" y="39"/>
                  <a:pt x="19" y="35"/>
                  <a:pt x="18" y="32"/>
                </a:cubicBezTo>
                <a:cubicBezTo>
                  <a:pt x="17" y="29"/>
                  <a:pt x="16" y="27"/>
                  <a:pt x="14" y="24"/>
                </a:cubicBezTo>
                <a:cubicBezTo>
                  <a:pt x="14" y="23"/>
                  <a:pt x="13" y="22"/>
                  <a:pt x="13" y="22"/>
                </a:cubicBezTo>
                <a:cubicBezTo>
                  <a:pt x="13" y="21"/>
                  <a:pt x="12" y="20"/>
                  <a:pt x="12" y="19"/>
                </a:cubicBezTo>
                <a:cubicBezTo>
                  <a:pt x="12" y="12"/>
                  <a:pt x="12" y="12"/>
                  <a:pt x="12" y="12"/>
                </a:cubicBezTo>
                <a:cubicBezTo>
                  <a:pt x="12" y="11"/>
                  <a:pt x="13" y="11"/>
                  <a:pt x="13" y="10"/>
                </a:cubicBezTo>
                <a:cubicBezTo>
                  <a:pt x="15" y="10"/>
                  <a:pt x="15" y="8"/>
                  <a:pt x="15" y="7"/>
                </a:cubicBezTo>
                <a:cubicBezTo>
                  <a:pt x="15" y="7"/>
                  <a:pt x="15" y="6"/>
                  <a:pt x="14" y="6"/>
                </a:cubicBezTo>
                <a:cubicBezTo>
                  <a:pt x="14" y="6"/>
                  <a:pt x="14" y="6"/>
                  <a:pt x="14" y="6"/>
                </a:cubicBezTo>
                <a:cubicBezTo>
                  <a:pt x="14" y="6"/>
                  <a:pt x="14" y="5"/>
                  <a:pt x="13" y="5"/>
                </a:cubicBezTo>
                <a:cubicBezTo>
                  <a:pt x="13" y="5"/>
                  <a:pt x="12" y="4"/>
                  <a:pt x="12" y="5"/>
                </a:cubicBezTo>
                <a:cubicBezTo>
                  <a:pt x="12" y="0"/>
                  <a:pt x="12" y="0"/>
                  <a:pt x="12" y="0"/>
                </a:cubicBezTo>
                <a:cubicBezTo>
                  <a:pt x="13" y="0"/>
                  <a:pt x="15" y="0"/>
                  <a:pt x="16" y="1"/>
                </a:cubicBezTo>
                <a:cubicBezTo>
                  <a:pt x="17" y="2"/>
                  <a:pt x="18" y="3"/>
                  <a:pt x="18" y="3"/>
                </a:cubicBezTo>
                <a:cubicBezTo>
                  <a:pt x="18" y="4"/>
                  <a:pt x="18" y="4"/>
                  <a:pt x="18" y="4"/>
                </a:cubicBezTo>
                <a:cubicBezTo>
                  <a:pt x="19" y="4"/>
                  <a:pt x="19" y="5"/>
                  <a:pt x="20" y="6"/>
                </a:cubicBezTo>
                <a:cubicBezTo>
                  <a:pt x="20" y="9"/>
                  <a:pt x="19" y="12"/>
                  <a:pt x="16" y="14"/>
                </a:cubicBezTo>
                <a:cubicBezTo>
                  <a:pt x="16" y="15"/>
                  <a:pt x="16" y="15"/>
                  <a:pt x="16" y="16"/>
                </a:cubicBezTo>
                <a:cubicBezTo>
                  <a:pt x="16" y="17"/>
                  <a:pt x="17" y="18"/>
                  <a:pt x="17" y="19"/>
                </a:cubicBezTo>
                <a:cubicBezTo>
                  <a:pt x="18" y="20"/>
                  <a:pt x="18" y="21"/>
                  <a:pt x="18" y="22"/>
                </a:cubicBezTo>
                <a:cubicBezTo>
                  <a:pt x="20" y="24"/>
                  <a:pt x="22" y="27"/>
                  <a:pt x="22" y="31"/>
                </a:cubicBezTo>
                <a:cubicBezTo>
                  <a:pt x="24" y="35"/>
                  <a:pt x="23" y="40"/>
                  <a:pt x="21" y="44"/>
                </a:cubicBezTo>
                <a:cubicBezTo>
                  <a:pt x="20" y="47"/>
                  <a:pt x="17" y="50"/>
                  <a:pt x="12" y="52"/>
                </a:cubicBezTo>
                <a:cubicBezTo>
                  <a:pt x="12" y="52"/>
                  <a:pt x="12" y="52"/>
                  <a:pt x="12" y="52"/>
                </a:cubicBezTo>
                <a:cubicBezTo>
                  <a:pt x="12" y="47"/>
                  <a:pt x="12" y="47"/>
                  <a:pt x="12" y="47"/>
                </a:cubicBezTo>
                <a:close/>
                <a:moveTo>
                  <a:pt x="12" y="40"/>
                </a:moveTo>
                <a:cubicBezTo>
                  <a:pt x="13" y="38"/>
                  <a:pt x="13" y="35"/>
                  <a:pt x="12" y="32"/>
                </a:cubicBezTo>
                <a:cubicBezTo>
                  <a:pt x="12" y="32"/>
                  <a:pt x="12" y="32"/>
                  <a:pt x="12" y="32"/>
                </a:cubicBezTo>
                <a:lnTo>
                  <a:pt x="12" y="40"/>
                </a:lnTo>
                <a:close/>
                <a:moveTo>
                  <a:pt x="9" y="41"/>
                </a:moveTo>
                <a:cubicBezTo>
                  <a:pt x="8" y="42"/>
                  <a:pt x="7" y="43"/>
                  <a:pt x="7" y="44"/>
                </a:cubicBezTo>
                <a:cubicBezTo>
                  <a:pt x="7" y="44"/>
                  <a:pt x="7" y="45"/>
                  <a:pt x="8" y="45"/>
                </a:cubicBezTo>
                <a:cubicBezTo>
                  <a:pt x="8" y="46"/>
                  <a:pt x="8" y="46"/>
                  <a:pt x="8" y="46"/>
                </a:cubicBezTo>
                <a:cubicBezTo>
                  <a:pt x="8" y="47"/>
                  <a:pt x="8" y="47"/>
                  <a:pt x="8" y="47"/>
                </a:cubicBezTo>
                <a:cubicBezTo>
                  <a:pt x="9" y="47"/>
                  <a:pt x="10" y="47"/>
                  <a:pt x="11" y="47"/>
                </a:cubicBezTo>
                <a:cubicBezTo>
                  <a:pt x="11" y="47"/>
                  <a:pt x="11" y="47"/>
                  <a:pt x="12" y="47"/>
                </a:cubicBezTo>
                <a:cubicBezTo>
                  <a:pt x="12" y="52"/>
                  <a:pt x="12" y="52"/>
                  <a:pt x="12" y="52"/>
                </a:cubicBezTo>
                <a:cubicBezTo>
                  <a:pt x="9" y="53"/>
                  <a:pt x="6" y="52"/>
                  <a:pt x="5" y="50"/>
                </a:cubicBezTo>
                <a:cubicBezTo>
                  <a:pt x="4" y="50"/>
                  <a:pt x="4" y="50"/>
                  <a:pt x="4" y="50"/>
                </a:cubicBezTo>
                <a:cubicBezTo>
                  <a:pt x="4" y="49"/>
                  <a:pt x="3" y="48"/>
                  <a:pt x="3" y="47"/>
                </a:cubicBezTo>
                <a:cubicBezTo>
                  <a:pt x="3" y="46"/>
                  <a:pt x="3" y="45"/>
                  <a:pt x="3" y="44"/>
                </a:cubicBezTo>
                <a:cubicBezTo>
                  <a:pt x="3" y="41"/>
                  <a:pt x="4" y="38"/>
                  <a:pt x="8" y="37"/>
                </a:cubicBezTo>
                <a:cubicBezTo>
                  <a:pt x="8" y="37"/>
                  <a:pt x="8" y="35"/>
                  <a:pt x="7" y="34"/>
                </a:cubicBezTo>
                <a:cubicBezTo>
                  <a:pt x="6" y="31"/>
                  <a:pt x="5" y="28"/>
                  <a:pt x="3" y="26"/>
                </a:cubicBezTo>
                <a:cubicBezTo>
                  <a:pt x="2" y="24"/>
                  <a:pt x="2" y="23"/>
                  <a:pt x="2" y="22"/>
                </a:cubicBezTo>
                <a:cubicBezTo>
                  <a:pt x="1" y="22"/>
                  <a:pt x="1" y="22"/>
                  <a:pt x="1" y="22"/>
                </a:cubicBezTo>
                <a:cubicBezTo>
                  <a:pt x="0" y="18"/>
                  <a:pt x="0" y="14"/>
                  <a:pt x="1" y="10"/>
                </a:cubicBezTo>
                <a:cubicBezTo>
                  <a:pt x="2" y="6"/>
                  <a:pt x="4" y="3"/>
                  <a:pt x="8" y="1"/>
                </a:cubicBezTo>
                <a:cubicBezTo>
                  <a:pt x="9" y="0"/>
                  <a:pt x="10" y="0"/>
                  <a:pt x="12" y="0"/>
                </a:cubicBezTo>
                <a:cubicBezTo>
                  <a:pt x="12" y="5"/>
                  <a:pt x="12" y="5"/>
                  <a:pt x="12" y="5"/>
                </a:cubicBezTo>
                <a:cubicBezTo>
                  <a:pt x="11" y="5"/>
                  <a:pt x="11" y="5"/>
                  <a:pt x="10" y="5"/>
                </a:cubicBezTo>
                <a:cubicBezTo>
                  <a:pt x="8" y="7"/>
                  <a:pt x="6" y="9"/>
                  <a:pt x="6" y="11"/>
                </a:cubicBezTo>
                <a:cubicBezTo>
                  <a:pt x="5" y="14"/>
                  <a:pt x="5" y="18"/>
                  <a:pt x="6" y="21"/>
                </a:cubicBezTo>
                <a:cubicBezTo>
                  <a:pt x="6" y="21"/>
                  <a:pt x="6" y="21"/>
                  <a:pt x="6" y="21"/>
                </a:cubicBezTo>
                <a:cubicBezTo>
                  <a:pt x="9" y="41"/>
                  <a:pt x="9" y="41"/>
                  <a:pt x="9" y="41"/>
                </a:cubicBezTo>
                <a:close/>
                <a:moveTo>
                  <a:pt x="12" y="19"/>
                </a:moveTo>
                <a:cubicBezTo>
                  <a:pt x="12" y="12"/>
                  <a:pt x="12" y="12"/>
                  <a:pt x="12" y="12"/>
                </a:cubicBezTo>
                <a:cubicBezTo>
                  <a:pt x="11" y="13"/>
                  <a:pt x="11" y="15"/>
                  <a:pt x="11" y="17"/>
                </a:cubicBezTo>
                <a:cubicBezTo>
                  <a:pt x="11" y="17"/>
                  <a:pt x="11" y="18"/>
                  <a:pt x="12" y="19"/>
                </a:cubicBezTo>
                <a:close/>
                <a:moveTo>
                  <a:pt x="12" y="32"/>
                </a:moveTo>
                <a:cubicBezTo>
                  <a:pt x="11" y="29"/>
                  <a:pt x="9" y="26"/>
                  <a:pt x="7" y="23"/>
                </a:cubicBezTo>
                <a:cubicBezTo>
                  <a:pt x="9" y="41"/>
                  <a:pt x="9" y="41"/>
                  <a:pt x="9" y="41"/>
                </a:cubicBezTo>
                <a:cubicBezTo>
                  <a:pt x="10" y="41"/>
                  <a:pt x="11" y="40"/>
                  <a:pt x="12" y="40"/>
                </a:cubicBezTo>
                <a:lnTo>
                  <a:pt x="12" y="3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lIns="91438" tIns="45719" rIns="91438" bIns="45719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spcBef>
                <a:spcPct val="0"/>
              </a:spcBef>
              <a:spcAft>
                <a:spcPct val="0"/>
              </a:spcAft>
              <a:defRPr/>
            </a:pPr>
            <a:endParaRPr lang="id-ID" sz="1400"/>
          </a:p>
        </p:txBody>
      </p:sp>
      <p:sp>
        <p:nvSpPr>
          <p:cNvPr id="635" name="Freeform 285"/>
          <p:cNvSpPr>
            <a:spLocks noEditPoints="1"/>
          </p:cNvSpPr>
          <p:nvPr>
            <p:custDataLst>
              <p:tags r:id="rId44"/>
            </p:custDataLst>
          </p:nvPr>
        </p:nvSpPr>
        <p:spPr bwMode="auto">
          <a:xfrm>
            <a:off x="2772834" y="4576233"/>
            <a:ext cx="93133" cy="239184"/>
          </a:xfrm>
          <a:custGeom>
            <a:gdLst>
              <a:gd name="T0" fmla="*/ 21 w 38"/>
              <a:gd name="T1" fmla="*/ 92 h 97"/>
              <a:gd name="T2" fmla="*/ 21 w 38"/>
              <a:gd name="T3" fmla="*/ 47 h 97"/>
              <a:gd name="T4" fmla="*/ 23 w 38"/>
              <a:gd name="T5" fmla="*/ 44 h 97"/>
              <a:gd name="T6" fmla="*/ 30 w 38"/>
              <a:gd name="T7" fmla="*/ 38 h 97"/>
              <a:gd name="T8" fmla="*/ 33 w 38"/>
              <a:gd name="T9" fmla="*/ 27 h 97"/>
              <a:gd name="T10" fmla="*/ 28 w 38"/>
              <a:gd name="T11" fmla="*/ 11 h 97"/>
              <a:gd name="T12" fmla="*/ 19 w 38"/>
              <a:gd name="T13" fmla="*/ 5 h 97"/>
              <a:gd name="T14" fmla="*/ 19 w 38"/>
              <a:gd name="T15" fmla="*/ 0 h 97"/>
              <a:gd name="T16" fmla="*/ 32 w 38"/>
              <a:gd name="T17" fmla="*/ 9 h 97"/>
              <a:gd name="T18" fmla="*/ 38 w 38"/>
              <a:gd name="T19" fmla="*/ 27 h 97"/>
              <a:gd name="T20" fmla="*/ 34 w 38"/>
              <a:gd name="T21" fmla="*/ 41 h 97"/>
              <a:gd name="T22" fmla="*/ 26 w 38"/>
              <a:gd name="T23" fmla="*/ 48 h 97"/>
              <a:gd name="T24" fmla="*/ 26 w 38"/>
              <a:gd name="T25" fmla="*/ 95 h 97"/>
              <a:gd name="T26" fmla="*/ 23 w 38"/>
              <a:gd name="T27" fmla="*/ 97 h 97"/>
              <a:gd name="T28" fmla="*/ 19 w 38"/>
              <a:gd name="T29" fmla="*/ 97 h 97"/>
              <a:gd name="T30" fmla="*/ 19 w 38"/>
              <a:gd name="T31" fmla="*/ 92 h 97"/>
              <a:gd name="T32" fmla="*/ 21 w 38"/>
              <a:gd name="T33" fmla="*/ 92 h 97"/>
              <a:gd name="T34" fmla="*/ 19 w 38"/>
              <a:gd name="T35" fmla="*/ 5 h 97"/>
              <a:gd name="T36" fmla="*/ 10 w 38"/>
              <a:gd name="T37" fmla="*/ 11 h 97"/>
              <a:gd name="T38" fmla="*/ 5 w 38"/>
              <a:gd name="T39" fmla="*/ 27 h 97"/>
              <a:gd name="T40" fmla="*/ 8 w 38"/>
              <a:gd name="T41" fmla="*/ 38 h 97"/>
              <a:gd name="T42" fmla="*/ 16 w 38"/>
              <a:gd name="T43" fmla="*/ 44 h 97"/>
              <a:gd name="T44" fmla="*/ 17 w 38"/>
              <a:gd name="T45" fmla="*/ 47 h 97"/>
              <a:gd name="T46" fmla="*/ 17 w 38"/>
              <a:gd name="T47" fmla="*/ 47 h 97"/>
              <a:gd name="T48" fmla="*/ 17 w 38"/>
              <a:gd name="T49" fmla="*/ 92 h 97"/>
              <a:gd name="T50" fmla="*/ 19 w 38"/>
              <a:gd name="T51" fmla="*/ 92 h 97"/>
              <a:gd name="T52" fmla="*/ 19 w 38"/>
              <a:gd name="T53" fmla="*/ 97 h 97"/>
              <a:gd name="T54" fmla="*/ 15 w 38"/>
              <a:gd name="T55" fmla="*/ 97 h 97"/>
              <a:gd name="T56" fmla="*/ 12 w 38"/>
              <a:gd name="T57" fmla="*/ 95 h 97"/>
              <a:gd name="T58" fmla="*/ 12 w 38"/>
              <a:gd name="T59" fmla="*/ 48 h 97"/>
              <a:gd name="T60" fmla="*/ 4 w 38"/>
              <a:gd name="T61" fmla="*/ 41 h 97"/>
              <a:gd name="T62" fmla="*/ 0 w 38"/>
              <a:gd name="T63" fmla="*/ 27 h 97"/>
              <a:gd name="T64" fmla="*/ 6 w 38"/>
              <a:gd name="T65" fmla="*/ 9 h 97"/>
              <a:gd name="T66" fmla="*/ 19 w 38"/>
              <a:gd name="T67" fmla="*/ 0 h 97"/>
              <a:gd name="T68" fmla="*/ 19 w 38"/>
              <a:gd name="T69" fmla="*/ 5 h 9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</a:cxnLst>
            <a:rect l="0" t="0" r="r" b="b"/>
            <a:pathLst>
              <a:path w="38" h="97">
                <a:moveTo>
                  <a:pt x="21" y="92"/>
                </a:moveTo>
                <a:cubicBezTo>
                  <a:pt x="21" y="47"/>
                  <a:pt x="21" y="47"/>
                  <a:pt x="21" y="47"/>
                </a:cubicBezTo>
                <a:cubicBezTo>
                  <a:pt x="21" y="45"/>
                  <a:pt x="22" y="44"/>
                  <a:pt x="23" y="44"/>
                </a:cubicBezTo>
                <a:cubicBezTo>
                  <a:pt x="26" y="43"/>
                  <a:pt x="28" y="41"/>
                  <a:pt x="30" y="38"/>
                </a:cubicBezTo>
                <a:cubicBezTo>
                  <a:pt x="32" y="35"/>
                  <a:pt x="33" y="31"/>
                  <a:pt x="33" y="27"/>
                </a:cubicBezTo>
                <a:cubicBezTo>
                  <a:pt x="33" y="22"/>
                  <a:pt x="31" y="16"/>
                  <a:pt x="28" y="11"/>
                </a:cubicBezTo>
                <a:cubicBezTo>
                  <a:pt x="26" y="8"/>
                  <a:pt x="23" y="5"/>
                  <a:pt x="19" y="5"/>
                </a:cubicBezTo>
                <a:cubicBezTo>
                  <a:pt x="19" y="0"/>
                  <a:pt x="19" y="0"/>
                  <a:pt x="19" y="0"/>
                </a:cubicBezTo>
                <a:cubicBezTo>
                  <a:pt x="24" y="0"/>
                  <a:pt x="29" y="4"/>
                  <a:pt x="32" y="9"/>
                </a:cubicBezTo>
                <a:cubicBezTo>
                  <a:pt x="36" y="14"/>
                  <a:pt x="38" y="21"/>
                  <a:pt x="38" y="27"/>
                </a:cubicBezTo>
                <a:cubicBezTo>
                  <a:pt x="38" y="32"/>
                  <a:pt x="37" y="37"/>
                  <a:pt x="34" y="41"/>
                </a:cubicBezTo>
                <a:cubicBezTo>
                  <a:pt x="32" y="44"/>
                  <a:pt x="29" y="47"/>
                  <a:pt x="26" y="48"/>
                </a:cubicBezTo>
                <a:cubicBezTo>
                  <a:pt x="26" y="95"/>
                  <a:pt x="26" y="95"/>
                  <a:pt x="26" y="95"/>
                </a:cubicBezTo>
                <a:cubicBezTo>
                  <a:pt x="26" y="96"/>
                  <a:pt x="25" y="97"/>
                  <a:pt x="23" y="97"/>
                </a:cubicBezTo>
                <a:cubicBezTo>
                  <a:pt x="19" y="97"/>
                  <a:pt x="19" y="97"/>
                  <a:pt x="19" y="97"/>
                </a:cubicBezTo>
                <a:cubicBezTo>
                  <a:pt x="19" y="92"/>
                  <a:pt x="19" y="92"/>
                  <a:pt x="19" y="92"/>
                </a:cubicBezTo>
                <a:lnTo>
                  <a:pt x="21" y="92"/>
                </a:lnTo>
                <a:close/>
                <a:moveTo>
                  <a:pt x="19" y="5"/>
                </a:moveTo>
                <a:cubicBezTo>
                  <a:pt x="16" y="5"/>
                  <a:pt x="12" y="8"/>
                  <a:pt x="10" y="11"/>
                </a:cubicBezTo>
                <a:cubicBezTo>
                  <a:pt x="7" y="16"/>
                  <a:pt x="5" y="22"/>
                  <a:pt x="5" y="27"/>
                </a:cubicBezTo>
                <a:cubicBezTo>
                  <a:pt x="5" y="31"/>
                  <a:pt x="6" y="35"/>
                  <a:pt x="8" y="38"/>
                </a:cubicBezTo>
                <a:cubicBezTo>
                  <a:pt x="10" y="41"/>
                  <a:pt x="13" y="43"/>
                  <a:pt x="16" y="44"/>
                </a:cubicBezTo>
                <a:cubicBezTo>
                  <a:pt x="17" y="45"/>
                  <a:pt x="17" y="46"/>
                  <a:pt x="17" y="47"/>
                </a:cubicBezTo>
                <a:cubicBezTo>
                  <a:pt x="17" y="47"/>
                  <a:pt x="17" y="47"/>
                  <a:pt x="17" y="47"/>
                </a:cubicBezTo>
                <a:cubicBezTo>
                  <a:pt x="17" y="92"/>
                  <a:pt x="17" y="92"/>
                  <a:pt x="17" y="92"/>
                </a:cubicBezTo>
                <a:cubicBezTo>
                  <a:pt x="19" y="92"/>
                  <a:pt x="19" y="92"/>
                  <a:pt x="19" y="92"/>
                </a:cubicBezTo>
                <a:cubicBezTo>
                  <a:pt x="19" y="97"/>
                  <a:pt x="19" y="97"/>
                  <a:pt x="19" y="97"/>
                </a:cubicBezTo>
                <a:cubicBezTo>
                  <a:pt x="15" y="97"/>
                  <a:pt x="15" y="97"/>
                  <a:pt x="15" y="97"/>
                </a:cubicBezTo>
                <a:cubicBezTo>
                  <a:pt x="14" y="97"/>
                  <a:pt x="12" y="96"/>
                  <a:pt x="12" y="95"/>
                </a:cubicBezTo>
                <a:cubicBezTo>
                  <a:pt x="12" y="48"/>
                  <a:pt x="12" y="48"/>
                  <a:pt x="12" y="48"/>
                </a:cubicBezTo>
                <a:cubicBezTo>
                  <a:pt x="9" y="47"/>
                  <a:pt x="6" y="44"/>
                  <a:pt x="4" y="41"/>
                </a:cubicBezTo>
                <a:cubicBezTo>
                  <a:pt x="2" y="37"/>
                  <a:pt x="0" y="32"/>
                  <a:pt x="0" y="27"/>
                </a:cubicBezTo>
                <a:cubicBezTo>
                  <a:pt x="0" y="21"/>
                  <a:pt x="2" y="14"/>
                  <a:pt x="6" y="9"/>
                </a:cubicBezTo>
                <a:cubicBezTo>
                  <a:pt x="9" y="4"/>
                  <a:pt x="14" y="0"/>
                  <a:pt x="19" y="0"/>
                </a:cubicBezTo>
                <a:lnTo>
                  <a:pt x="19" y="5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lIns="91438" tIns="45719" rIns="91438" bIns="45719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spcBef>
                <a:spcPct val="0"/>
              </a:spcBef>
              <a:spcAft>
                <a:spcPct val="0"/>
              </a:spcAft>
              <a:defRPr/>
            </a:pPr>
            <a:endParaRPr lang="id-ID" sz="1400"/>
          </a:p>
        </p:txBody>
      </p:sp>
      <p:sp>
        <p:nvSpPr>
          <p:cNvPr id="636" name="Freeform 288"/>
          <p:cNvSpPr>
            <a:spLocks noEditPoints="1"/>
          </p:cNvSpPr>
          <p:nvPr>
            <p:custDataLst>
              <p:tags r:id="rId45"/>
            </p:custDataLst>
          </p:nvPr>
        </p:nvSpPr>
        <p:spPr bwMode="auto">
          <a:xfrm>
            <a:off x="6485468" y="84667"/>
            <a:ext cx="395817" cy="391584"/>
          </a:xfrm>
          <a:custGeom>
            <a:gdLst>
              <a:gd name="T0" fmla="*/ 145 w 161"/>
              <a:gd name="T1" fmla="*/ 55 h 159"/>
              <a:gd name="T2" fmla="*/ 105 w 161"/>
              <a:gd name="T3" fmla="*/ 11 h 159"/>
              <a:gd name="T4" fmla="*/ 137 w 161"/>
              <a:gd name="T5" fmla="*/ 110 h 159"/>
              <a:gd name="T6" fmla="*/ 99 w 161"/>
              <a:gd name="T7" fmla="*/ 153 h 159"/>
              <a:gd name="T8" fmla="*/ 124 w 161"/>
              <a:gd name="T9" fmla="*/ 96 h 159"/>
              <a:gd name="T10" fmla="*/ 99 w 161"/>
              <a:gd name="T11" fmla="*/ 33 h 159"/>
              <a:gd name="T12" fmla="*/ 104 w 161"/>
              <a:gd name="T13" fmla="*/ 132 h 159"/>
              <a:gd name="T14" fmla="*/ 110 w 161"/>
              <a:gd name="T15" fmla="*/ 102 h 159"/>
              <a:gd name="T16" fmla="*/ 104 w 161"/>
              <a:gd name="T17" fmla="*/ 104 h 159"/>
              <a:gd name="T18" fmla="*/ 112 w 161"/>
              <a:gd name="T19" fmla="*/ 89 h 159"/>
              <a:gd name="T20" fmla="*/ 118 w 161"/>
              <a:gd name="T21" fmla="*/ 56 h 159"/>
              <a:gd name="T22" fmla="*/ 122 w 161"/>
              <a:gd name="T23" fmla="*/ 36 h 159"/>
              <a:gd name="T24" fmla="*/ 99 w 161"/>
              <a:gd name="T25" fmla="*/ 47 h 159"/>
              <a:gd name="T26" fmla="*/ 115 w 161"/>
              <a:gd name="T27" fmla="*/ 53 h 159"/>
              <a:gd name="T28" fmla="*/ 108 w 161"/>
              <a:gd name="T29" fmla="*/ 88 h 159"/>
              <a:gd name="T30" fmla="*/ 99 w 161"/>
              <a:gd name="T31" fmla="*/ 92 h 159"/>
              <a:gd name="T32" fmla="*/ 81 w 161"/>
              <a:gd name="T33" fmla="*/ 158 h 159"/>
              <a:gd name="T34" fmla="*/ 99 w 161"/>
              <a:gd name="T35" fmla="*/ 12 h 159"/>
              <a:gd name="T36" fmla="*/ 81 w 161"/>
              <a:gd name="T37" fmla="*/ 32 h 159"/>
              <a:gd name="T38" fmla="*/ 86 w 161"/>
              <a:gd name="T39" fmla="*/ 64 h 159"/>
              <a:gd name="T40" fmla="*/ 87 w 161"/>
              <a:gd name="T41" fmla="*/ 44 h 159"/>
              <a:gd name="T42" fmla="*/ 99 w 161"/>
              <a:gd name="T43" fmla="*/ 47 h 159"/>
              <a:gd name="T44" fmla="*/ 96 w 161"/>
              <a:gd name="T45" fmla="*/ 71 h 159"/>
              <a:gd name="T46" fmla="*/ 98 w 161"/>
              <a:gd name="T47" fmla="*/ 87 h 159"/>
              <a:gd name="T48" fmla="*/ 96 w 161"/>
              <a:gd name="T49" fmla="*/ 92 h 159"/>
              <a:gd name="T50" fmla="*/ 93 w 161"/>
              <a:gd name="T51" fmla="*/ 87 h 159"/>
              <a:gd name="T52" fmla="*/ 99 w 161"/>
              <a:gd name="T53" fmla="*/ 99 h 159"/>
              <a:gd name="T54" fmla="*/ 99 w 161"/>
              <a:gd name="T55" fmla="*/ 115 h 159"/>
              <a:gd name="T56" fmla="*/ 81 w 161"/>
              <a:gd name="T57" fmla="*/ 119 h 159"/>
              <a:gd name="T58" fmla="*/ 99 w 161"/>
              <a:gd name="T59" fmla="*/ 115 h 159"/>
              <a:gd name="T60" fmla="*/ 81 w 161"/>
              <a:gd name="T61" fmla="*/ 135 h 159"/>
              <a:gd name="T62" fmla="*/ 72 w 161"/>
              <a:gd name="T63" fmla="*/ 150 h 159"/>
              <a:gd name="T64" fmla="*/ 67 w 161"/>
              <a:gd name="T65" fmla="*/ 146 h 159"/>
              <a:gd name="T66" fmla="*/ 81 w 161"/>
              <a:gd name="T67" fmla="*/ 21 h 159"/>
              <a:gd name="T68" fmla="*/ 81 w 161"/>
              <a:gd name="T69" fmla="*/ 32 h 159"/>
              <a:gd name="T70" fmla="*/ 74 w 161"/>
              <a:gd name="T71" fmla="*/ 65 h 159"/>
              <a:gd name="T72" fmla="*/ 67 w 161"/>
              <a:gd name="T73" fmla="*/ 80 h 159"/>
              <a:gd name="T74" fmla="*/ 69 w 161"/>
              <a:gd name="T75" fmla="*/ 65 h 159"/>
              <a:gd name="T76" fmla="*/ 81 w 161"/>
              <a:gd name="T77" fmla="*/ 94 h 159"/>
              <a:gd name="T78" fmla="*/ 67 w 161"/>
              <a:gd name="T79" fmla="*/ 102 h 159"/>
              <a:gd name="T80" fmla="*/ 80 w 161"/>
              <a:gd name="T81" fmla="*/ 88 h 159"/>
              <a:gd name="T82" fmla="*/ 81 w 161"/>
              <a:gd name="T83" fmla="*/ 115 h 159"/>
              <a:gd name="T84" fmla="*/ 81 w 161"/>
              <a:gd name="T85" fmla="*/ 140 h 159"/>
              <a:gd name="T86" fmla="*/ 68 w 161"/>
              <a:gd name="T87" fmla="*/ 117 h 159"/>
              <a:gd name="T88" fmla="*/ 21 w 161"/>
              <a:gd name="T89" fmla="*/ 147 h 159"/>
              <a:gd name="T90" fmla="*/ 67 w 161"/>
              <a:gd name="T91" fmla="*/ 146 h 159"/>
              <a:gd name="T92" fmla="*/ 23 w 161"/>
              <a:gd name="T93" fmla="*/ 152 h 159"/>
              <a:gd name="T94" fmla="*/ 9 w 161"/>
              <a:gd name="T95" fmla="*/ 141 h 159"/>
              <a:gd name="T96" fmla="*/ 2 w 161"/>
              <a:gd name="T97" fmla="*/ 61 h 159"/>
              <a:gd name="T98" fmla="*/ 67 w 161"/>
              <a:gd name="T99" fmla="*/ 25 h 159"/>
              <a:gd name="T100" fmla="*/ 11 w 161"/>
              <a:gd name="T101" fmla="*/ 88 h 159"/>
              <a:gd name="T102" fmla="*/ 40 w 161"/>
              <a:gd name="T103" fmla="*/ 113 h 159"/>
              <a:gd name="T104" fmla="*/ 57 w 161"/>
              <a:gd name="T105" fmla="*/ 39 h 159"/>
              <a:gd name="T106" fmla="*/ 28 w 161"/>
              <a:gd name="T107" fmla="*/ 91 h 159"/>
              <a:gd name="T108" fmla="*/ 46 w 161"/>
              <a:gd name="T109" fmla="*/ 65 h 159"/>
              <a:gd name="T110" fmla="*/ 56 w 161"/>
              <a:gd name="T111" fmla="*/ 91 h 159"/>
              <a:gd name="T112" fmla="*/ 61 w 161"/>
              <a:gd name="T113" fmla="*/ 85 h 159"/>
              <a:gd name="T114" fmla="*/ 45 w 161"/>
              <a:gd name="T115" fmla="*/ 55 h 159"/>
              <a:gd name="T116" fmla="*/ 41 w 161"/>
              <a:gd name="T117" fmla="*/ 92 h 159"/>
              <a:gd name="T118" fmla="*/ 54 w 161"/>
              <a:gd name="T119" fmla="*/ 44 h 159"/>
              <a:gd name="T120" fmla="*/ 67 w 161"/>
              <a:gd name="T121" fmla="*/ 115 h 159"/>
              <a:gd name="T122" fmla="*/ 67 w 161"/>
              <a:gd name="T123" fmla="*/ 116 h 15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161" h="159">
                <a:moveTo>
                  <a:pt x="99" y="153"/>
                </a:moveTo>
                <a:cubicBezTo>
                  <a:pt x="102" y="153"/>
                  <a:pt x="104" y="152"/>
                  <a:pt x="106" y="151"/>
                </a:cubicBezTo>
                <a:cubicBezTo>
                  <a:pt x="115" y="147"/>
                  <a:pt x="120" y="141"/>
                  <a:pt x="124" y="134"/>
                </a:cubicBezTo>
                <a:cubicBezTo>
                  <a:pt x="127" y="126"/>
                  <a:pt x="130" y="118"/>
                  <a:pt x="132" y="109"/>
                </a:cubicBezTo>
                <a:cubicBezTo>
                  <a:pt x="137" y="91"/>
                  <a:pt x="141" y="73"/>
                  <a:pt x="145" y="55"/>
                </a:cubicBezTo>
                <a:cubicBezTo>
                  <a:pt x="149" y="38"/>
                  <a:pt x="152" y="22"/>
                  <a:pt x="155" y="5"/>
                </a:cubicBezTo>
                <a:cubicBezTo>
                  <a:pt x="139" y="8"/>
                  <a:pt x="122" y="12"/>
                  <a:pt x="106" y="15"/>
                </a:cubicBezTo>
                <a:cubicBezTo>
                  <a:pt x="104" y="16"/>
                  <a:pt x="101" y="16"/>
                  <a:pt x="99" y="17"/>
                </a:cubicBezTo>
                <a:cubicBezTo>
                  <a:pt x="99" y="12"/>
                  <a:pt x="99" y="12"/>
                  <a:pt x="99" y="12"/>
                </a:cubicBezTo>
                <a:cubicBezTo>
                  <a:pt x="101" y="11"/>
                  <a:pt x="103" y="11"/>
                  <a:pt x="105" y="11"/>
                </a:cubicBezTo>
                <a:cubicBezTo>
                  <a:pt x="122" y="7"/>
                  <a:pt x="140" y="3"/>
                  <a:pt x="158" y="0"/>
                </a:cubicBezTo>
                <a:cubicBezTo>
                  <a:pt x="158" y="0"/>
                  <a:pt x="158" y="0"/>
                  <a:pt x="159" y="0"/>
                </a:cubicBezTo>
                <a:cubicBezTo>
                  <a:pt x="160" y="0"/>
                  <a:pt x="161" y="1"/>
                  <a:pt x="161" y="3"/>
                </a:cubicBezTo>
                <a:cubicBezTo>
                  <a:pt x="157" y="20"/>
                  <a:pt x="154" y="38"/>
                  <a:pt x="150" y="56"/>
                </a:cubicBezTo>
                <a:cubicBezTo>
                  <a:pt x="146" y="74"/>
                  <a:pt x="141" y="92"/>
                  <a:pt x="137" y="110"/>
                </a:cubicBezTo>
                <a:cubicBezTo>
                  <a:pt x="134" y="119"/>
                  <a:pt x="132" y="128"/>
                  <a:pt x="128" y="136"/>
                </a:cubicBezTo>
                <a:cubicBezTo>
                  <a:pt x="124" y="144"/>
                  <a:pt x="118" y="151"/>
                  <a:pt x="108" y="155"/>
                </a:cubicBezTo>
                <a:cubicBezTo>
                  <a:pt x="105" y="156"/>
                  <a:pt x="102" y="157"/>
                  <a:pt x="99" y="158"/>
                </a:cubicBezTo>
                <a:cubicBezTo>
                  <a:pt x="99" y="158"/>
                  <a:pt x="99" y="158"/>
                  <a:pt x="99" y="158"/>
                </a:cubicBezTo>
                <a:cubicBezTo>
                  <a:pt x="99" y="153"/>
                  <a:pt x="99" y="153"/>
                  <a:pt x="99" y="153"/>
                </a:cubicBezTo>
                <a:close/>
                <a:moveTo>
                  <a:pt x="99" y="140"/>
                </a:moveTo>
                <a:cubicBezTo>
                  <a:pt x="102" y="139"/>
                  <a:pt x="104" y="138"/>
                  <a:pt x="107" y="136"/>
                </a:cubicBezTo>
                <a:cubicBezTo>
                  <a:pt x="116" y="129"/>
                  <a:pt x="118" y="118"/>
                  <a:pt x="121" y="108"/>
                </a:cubicBezTo>
                <a:cubicBezTo>
                  <a:pt x="121" y="106"/>
                  <a:pt x="122" y="105"/>
                  <a:pt x="122" y="103"/>
                </a:cubicBezTo>
                <a:cubicBezTo>
                  <a:pt x="124" y="96"/>
                  <a:pt x="124" y="96"/>
                  <a:pt x="124" y="96"/>
                </a:cubicBezTo>
                <a:cubicBezTo>
                  <a:pt x="130" y="72"/>
                  <a:pt x="136" y="47"/>
                  <a:pt x="141" y="23"/>
                </a:cubicBezTo>
                <a:cubicBezTo>
                  <a:pt x="141" y="22"/>
                  <a:pt x="141" y="22"/>
                  <a:pt x="141" y="22"/>
                </a:cubicBezTo>
                <a:cubicBezTo>
                  <a:pt x="140" y="20"/>
                  <a:pt x="139" y="20"/>
                  <a:pt x="138" y="20"/>
                </a:cubicBezTo>
                <a:cubicBezTo>
                  <a:pt x="125" y="22"/>
                  <a:pt x="112" y="25"/>
                  <a:pt x="99" y="28"/>
                </a:cubicBezTo>
                <a:cubicBezTo>
                  <a:pt x="99" y="33"/>
                  <a:pt x="99" y="33"/>
                  <a:pt x="99" y="33"/>
                </a:cubicBezTo>
                <a:cubicBezTo>
                  <a:pt x="111" y="30"/>
                  <a:pt x="123" y="27"/>
                  <a:pt x="135" y="25"/>
                </a:cubicBezTo>
                <a:cubicBezTo>
                  <a:pt x="131" y="49"/>
                  <a:pt x="125" y="72"/>
                  <a:pt x="119" y="95"/>
                </a:cubicBezTo>
                <a:cubicBezTo>
                  <a:pt x="117" y="102"/>
                  <a:pt x="117" y="102"/>
                  <a:pt x="117" y="102"/>
                </a:cubicBezTo>
                <a:cubicBezTo>
                  <a:pt x="117" y="104"/>
                  <a:pt x="117" y="105"/>
                  <a:pt x="116" y="107"/>
                </a:cubicBezTo>
                <a:cubicBezTo>
                  <a:pt x="114" y="116"/>
                  <a:pt x="111" y="126"/>
                  <a:pt x="104" y="132"/>
                </a:cubicBezTo>
                <a:cubicBezTo>
                  <a:pt x="102" y="133"/>
                  <a:pt x="101" y="134"/>
                  <a:pt x="99" y="135"/>
                </a:cubicBezTo>
                <a:cubicBezTo>
                  <a:pt x="99" y="140"/>
                  <a:pt x="99" y="140"/>
                  <a:pt x="99" y="140"/>
                </a:cubicBezTo>
                <a:close/>
                <a:moveTo>
                  <a:pt x="99" y="120"/>
                </a:moveTo>
                <a:cubicBezTo>
                  <a:pt x="102" y="120"/>
                  <a:pt x="105" y="120"/>
                  <a:pt x="106" y="116"/>
                </a:cubicBezTo>
                <a:cubicBezTo>
                  <a:pt x="110" y="102"/>
                  <a:pt x="110" y="102"/>
                  <a:pt x="110" y="102"/>
                </a:cubicBezTo>
                <a:cubicBezTo>
                  <a:pt x="110" y="101"/>
                  <a:pt x="110" y="100"/>
                  <a:pt x="108" y="99"/>
                </a:cubicBezTo>
                <a:cubicBezTo>
                  <a:pt x="108" y="99"/>
                  <a:pt x="108" y="99"/>
                  <a:pt x="107" y="99"/>
                </a:cubicBezTo>
                <a:cubicBezTo>
                  <a:pt x="99" y="99"/>
                  <a:pt x="99" y="99"/>
                  <a:pt x="99" y="99"/>
                </a:cubicBezTo>
                <a:cubicBezTo>
                  <a:pt x="99" y="104"/>
                  <a:pt x="99" y="104"/>
                  <a:pt x="99" y="104"/>
                </a:cubicBezTo>
                <a:cubicBezTo>
                  <a:pt x="104" y="104"/>
                  <a:pt x="104" y="104"/>
                  <a:pt x="104" y="104"/>
                </a:cubicBezTo>
                <a:cubicBezTo>
                  <a:pt x="101" y="115"/>
                  <a:pt x="101" y="115"/>
                  <a:pt x="101" y="115"/>
                </a:cubicBezTo>
                <a:cubicBezTo>
                  <a:pt x="101" y="115"/>
                  <a:pt x="100" y="115"/>
                  <a:pt x="99" y="115"/>
                </a:cubicBezTo>
                <a:cubicBezTo>
                  <a:pt x="99" y="120"/>
                  <a:pt x="99" y="120"/>
                  <a:pt x="99" y="120"/>
                </a:cubicBezTo>
                <a:close/>
                <a:moveTo>
                  <a:pt x="99" y="92"/>
                </a:moveTo>
                <a:cubicBezTo>
                  <a:pt x="104" y="92"/>
                  <a:pt x="111" y="92"/>
                  <a:pt x="112" y="89"/>
                </a:cubicBezTo>
                <a:cubicBezTo>
                  <a:pt x="117" y="73"/>
                  <a:pt x="117" y="73"/>
                  <a:pt x="117" y="73"/>
                </a:cubicBezTo>
                <a:cubicBezTo>
                  <a:pt x="117" y="72"/>
                  <a:pt x="116" y="71"/>
                  <a:pt x="115" y="70"/>
                </a:cubicBezTo>
                <a:cubicBezTo>
                  <a:pt x="115" y="70"/>
                  <a:pt x="114" y="70"/>
                  <a:pt x="114" y="70"/>
                </a:cubicBezTo>
                <a:cubicBezTo>
                  <a:pt x="104" y="70"/>
                  <a:pt x="104" y="70"/>
                  <a:pt x="104" y="70"/>
                </a:cubicBezTo>
                <a:cubicBezTo>
                  <a:pt x="118" y="56"/>
                  <a:pt x="118" y="56"/>
                  <a:pt x="118" y="56"/>
                </a:cubicBezTo>
                <a:cubicBezTo>
                  <a:pt x="118" y="56"/>
                  <a:pt x="118" y="56"/>
                  <a:pt x="118" y="56"/>
                </a:cubicBezTo>
                <a:cubicBezTo>
                  <a:pt x="122" y="52"/>
                  <a:pt x="123" y="47"/>
                  <a:pt x="124" y="42"/>
                </a:cubicBezTo>
                <a:cubicBezTo>
                  <a:pt x="124" y="41"/>
                  <a:pt x="124" y="40"/>
                  <a:pt x="124" y="39"/>
                </a:cubicBezTo>
                <a:cubicBezTo>
                  <a:pt x="125" y="37"/>
                  <a:pt x="124" y="36"/>
                  <a:pt x="123" y="36"/>
                </a:cubicBezTo>
                <a:cubicBezTo>
                  <a:pt x="122" y="36"/>
                  <a:pt x="122" y="36"/>
                  <a:pt x="122" y="36"/>
                </a:cubicBezTo>
                <a:cubicBezTo>
                  <a:pt x="120" y="36"/>
                  <a:pt x="119" y="36"/>
                  <a:pt x="118" y="37"/>
                </a:cubicBezTo>
                <a:cubicBezTo>
                  <a:pt x="113" y="37"/>
                  <a:pt x="108" y="38"/>
                  <a:pt x="104" y="42"/>
                </a:cubicBezTo>
                <a:cubicBezTo>
                  <a:pt x="104" y="42"/>
                  <a:pt x="104" y="42"/>
                  <a:pt x="104" y="42"/>
                </a:cubicBezTo>
                <a:cubicBezTo>
                  <a:pt x="104" y="42"/>
                  <a:pt x="104" y="42"/>
                  <a:pt x="104" y="42"/>
                </a:cubicBezTo>
                <a:cubicBezTo>
                  <a:pt x="99" y="47"/>
                  <a:pt x="99" y="47"/>
                  <a:pt x="99" y="47"/>
                </a:cubicBezTo>
                <a:cubicBezTo>
                  <a:pt x="99" y="54"/>
                  <a:pt x="99" y="54"/>
                  <a:pt x="99" y="54"/>
                </a:cubicBezTo>
                <a:cubicBezTo>
                  <a:pt x="108" y="46"/>
                  <a:pt x="108" y="46"/>
                  <a:pt x="108" y="46"/>
                </a:cubicBezTo>
                <a:cubicBezTo>
                  <a:pt x="108" y="46"/>
                  <a:pt x="108" y="46"/>
                  <a:pt x="108" y="46"/>
                </a:cubicBezTo>
                <a:cubicBezTo>
                  <a:pt x="111" y="43"/>
                  <a:pt x="115" y="42"/>
                  <a:pt x="119" y="41"/>
                </a:cubicBezTo>
                <a:cubicBezTo>
                  <a:pt x="118" y="46"/>
                  <a:pt x="118" y="50"/>
                  <a:pt x="115" y="53"/>
                </a:cubicBezTo>
                <a:cubicBezTo>
                  <a:pt x="115" y="53"/>
                  <a:pt x="115" y="53"/>
                  <a:pt x="115" y="53"/>
                </a:cubicBezTo>
                <a:cubicBezTo>
                  <a:pt x="99" y="68"/>
                  <a:pt x="99" y="68"/>
                  <a:pt x="99" y="68"/>
                </a:cubicBezTo>
                <a:cubicBezTo>
                  <a:pt x="99" y="75"/>
                  <a:pt x="99" y="75"/>
                  <a:pt x="99" y="75"/>
                </a:cubicBezTo>
                <a:cubicBezTo>
                  <a:pt x="111" y="75"/>
                  <a:pt x="111" y="75"/>
                  <a:pt x="111" y="75"/>
                </a:cubicBezTo>
                <a:cubicBezTo>
                  <a:pt x="108" y="88"/>
                  <a:pt x="108" y="88"/>
                  <a:pt x="108" y="88"/>
                </a:cubicBezTo>
                <a:cubicBezTo>
                  <a:pt x="107" y="88"/>
                  <a:pt x="103" y="87"/>
                  <a:pt x="99" y="87"/>
                </a:cubicBezTo>
                <a:cubicBezTo>
                  <a:pt x="99" y="87"/>
                  <a:pt x="99" y="87"/>
                  <a:pt x="99" y="87"/>
                </a:cubicBezTo>
                <a:cubicBezTo>
                  <a:pt x="100" y="88"/>
                  <a:pt x="100" y="88"/>
                  <a:pt x="100" y="89"/>
                </a:cubicBezTo>
                <a:cubicBezTo>
                  <a:pt x="99" y="88"/>
                  <a:pt x="99" y="88"/>
                  <a:pt x="99" y="88"/>
                </a:cubicBezTo>
                <a:lnTo>
                  <a:pt x="99" y="92"/>
                </a:lnTo>
                <a:close/>
                <a:moveTo>
                  <a:pt x="81" y="153"/>
                </a:moveTo>
                <a:cubicBezTo>
                  <a:pt x="86" y="154"/>
                  <a:pt x="92" y="155"/>
                  <a:pt x="98" y="153"/>
                </a:cubicBezTo>
                <a:cubicBezTo>
                  <a:pt x="99" y="153"/>
                  <a:pt x="99" y="153"/>
                  <a:pt x="99" y="153"/>
                </a:cubicBezTo>
                <a:cubicBezTo>
                  <a:pt x="99" y="158"/>
                  <a:pt x="99" y="158"/>
                  <a:pt x="99" y="158"/>
                </a:cubicBezTo>
                <a:cubicBezTo>
                  <a:pt x="93" y="159"/>
                  <a:pt x="87" y="159"/>
                  <a:pt x="81" y="158"/>
                </a:cubicBezTo>
                <a:cubicBezTo>
                  <a:pt x="81" y="153"/>
                  <a:pt x="81" y="153"/>
                  <a:pt x="81" y="153"/>
                </a:cubicBezTo>
                <a:close/>
                <a:moveTo>
                  <a:pt x="99" y="17"/>
                </a:moveTo>
                <a:cubicBezTo>
                  <a:pt x="93" y="18"/>
                  <a:pt x="87" y="20"/>
                  <a:pt x="81" y="21"/>
                </a:cubicBezTo>
                <a:cubicBezTo>
                  <a:pt x="81" y="16"/>
                  <a:pt x="81" y="16"/>
                  <a:pt x="81" y="16"/>
                </a:cubicBezTo>
                <a:cubicBezTo>
                  <a:pt x="87" y="15"/>
                  <a:pt x="93" y="13"/>
                  <a:pt x="99" y="12"/>
                </a:cubicBezTo>
                <a:cubicBezTo>
                  <a:pt x="99" y="17"/>
                  <a:pt x="99" y="17"/>
                  <a:pt x="99" y="17"/>
                </a:cubicBezTo>
                <a:close/>
                <a:moveTo>
                  <a:pt x="99" y="28"/>
                </a:moveTo>
                <a:cubicBezTo>
                  <a:pt x="99" y="33"/>
                  <a:pt x="99" y="33"/>
                  <a:pt x="99" y="33"/>
                </a:cubicBezTo>
                <a:cubicBezTo>
                  <a:pt x="93" y="34"/>
                  <a:pt x="87" y="36"/>
                  <a:pt x="81" y="37"/>
                </a:cubicBezTo>
                <a:cubicBezTo>
                  <a:pt x="81" y="32"/>
                  <a:pt x="81" y="32"/>
                  <a:pt x="81" y="32"/>
                </a:cubicBezTo>
                <a:cubicBezTo>
                  <a:pt x="87" y="31"/>
                  <a:pt x="93" y="29"/>
                  <a:pt x="99" y="28"/>
                </a:cubicBezTo>
                <a:close/>
                <a:moveTo>
                  <a:pt x="99" y="47"/>
                </a:moveTo>
                <a:cubicBezTo>
                  <a:pt x="99" y="54"/>
                  <a:pt x="99" y="54"/>
                  <a:pt x="99" y="54"/>
                </a:cubicBezTo>
                <a:cubicBezTo>
                  <a:pt x="89" y="64"/>
                  <a:pt x="89" y="64"/>
                  <a:pt x="89" y="64"/>
                </a:cubicBezTo>
                <a:cubicBezTo>
                  <a:pt x="88" y="65"/>
                  <a:pt x="87" y="65"/>
                  <a:pt x="86" y="64"/>
                </a:cubicBezTo>
                <a:cubicBezTo>
                  <a:pt x="85" y="63"/>
                  <a:pt x="85" y="63"/>
                  <a:pt x="85" y="62"/>
                </a:cubicBezTo>
                <a:cubicBezTo>
                  <a:pt x="85" y="49"/>
                  <a:pt x="85" y="49"/>
                  <a:pt x="85" y="49"/>
                </a:cubicBezTo>
                <a:cubicBezTo>
                  <a:pt x="81" y="51"/>
                  <a:pt x="81" y="51"/>
                  <a:pt x="81" y="51"/>
                </a:cubicBezTo>
                <a:cubicBezTo>
                  <a:pt x="81" y="46"/>
                  <a:pt x="81" y="46"/>
                  <a:pt x="81" y="46"/>
                </a:cubicBezTo>
                <a:cubicBezTo>
                  <a:pt x="87" y="44"/>
                  <a:pt x="87" y="44"/>
                  <a:pt x="87" y="44"/>
                </a:cubicBezTo>
                <a:cubicBezTo>
                  <a:pt x="87" y="44"/>
                  <a:pt x="87" y="44"/>
                  <a:pt x="87" y="44"/>
                </a:cubicBezTo>
                <a:cubicBezTo>
                  <a:pt x="87" y="44"/>
                  <a:pt x="88" y="44"/>
                  <a:pt x="88" y="44"/>
                </a:cubicBezTo>
                <a:cubicBezTo>
                  <a:pt x="89" y="44"/>
                  <a:pt x="90" y="45"/>
                  <a:pt x="90" y="46"/>
                </a:cubicBezTo>
                <a:cubicBezTo>
                  <a:pt x="90" y="56"/>
                  <a:pt x="90" y="56"/>
                  <a:pt x="90" y="56"/>
                </a:cubicBezTo>
                <a:cubicBezTo>
                  <a:pt x="99" y="47"/>
                  <a:pt x="99" y="47"/>
                  <a:pt x="99" y="47"/>
                </a:cubicBezTo>
                <a:close/>
                <a:moveTo>
                  <a:pt x="99" y="68"/>
                </a:moveTo>
                <a:cubicBezTo>
                  <a:pt x="99" y="75"/>
                  <a:pt x="99" y="75"/>
                  <a:pt x="99" y="75"/>
                </a:cubicBezTo>
                <a:cubicBezTo>
                  <a:pt x="98" y="75"/>
                  <a:pt x="98" y="75"/>
                  <a:pt x="98" y="75"/>
                </a:cubicBezTo>
                <a:cubicBezTo>
                  <a:pt x="97" y="75"/>
                  <a:pt x="96" y="74"/>
                  <a:pt x="96" y="73"/>
                </a:cubicBezTo>
                <a:cubicBezTo>
                  <a:pt x="96" y="72"/>
                  <a:pt x="96" y="72"/>
                  <a:pt x="96" y="71"/>
                </a:cubicBezTo>
                <a:cubicBezTo>
                  <a:pt x="96" y="71"/>
                  <a:pt x="96" y="71"/>
                  <a:pt x="96" y="71"/>
                </a:cubicBezTo>
                <a:cubicBezTo>
                  <a:pt x="99" y="68"/>
                  <a:pt x="99" y="68"/>
                  <a:pt x="99" y="68"/>
                </a:cubicBezTo>
                <a:close/>
                <a:moveTo>
                  <a:pt x="99" y="87"/>
                </a:moveTo>
                <a:cubicBezTo>
                  <a:pt x="99" y="87"/>
                  <a:pt x="99" y="87"/>
                  <a:pt x="99" y="87"/>
                </a:cubicBezTo>
                <a:cubicBezTo>
                  <a:pt x="99" y="87"/>
                  <a:pt x="99" y="87"/>
                  <a:pt x="98" y="87"/>
                </a:cubicBezTo>
                <a:cubicBezTo>
                  <a:pt x="99" y="88"/>
                  <a:pt x="99" y="88"/>
                  <a:pt x="99" y="88"/>
                </a:cubicBezTo>
                <a:cubicBezTo>
                  <a:pt x="99" y="92"/>
                  <a:pt x="99" y="92"/>
                  <a:pt x="99" y="92"/>
                </a:cubicBezTo>
                <a:cubicBezTo>
                  <a:pt x="98" y="92"/>
                  <a:pt x="98" y="92"/>
                  <a:pt x="98" y="92"/>
                </a:cubicBezTo>
                <a:cubicBezTo>
                  <a:pt x="98" y="92"/>
                  <a:pt x="98" y="92"/>
                  <a:pt x="98" y="92"/>
                </a:cubicBezTo>
                <a:cubicBezTo>
                  <a:pt x="97" y="92"/>
                  <a:pt x="96" y="92"/>
                  <a:pt x="96" y="92"/>
                </a:cubicBezTo>
                <a:cubicBezTo>
                  <a:pt x="95" y="92"/>
                  <a:pt x="94" y="91"/>
                  <a:pt x="92" y="91"/>
                </a:cubicBezTo>
                <a:cubicBezTo>
                  <a:pt x="89" y="91"/>
                  <a:pt x="84" y="91"/>
                  <a:pt x="83" y="91"/>
                </a:cubicBezTo>
                <a:cubicBezTo>
                  <a:pt x="81" y="94"/>
                  <a:pt x="81" y="94"/>
                  <a:pt x="81" y="94"/>
                </a:cubicBezTo>
                <a:cubicBezTo>
                  <a:pt x="81" y="87"/>
                  <a:pt x="81" y="87"/>
                  <a:pt x="81" y="87"/>
                </a:cubicBezTo>
                <a:cubicBezTo>
                  <a:pt x="83" y="86"/>
                  <a:pt x="89" y="86"/>
                  <a:pt x="93" y="87"/>
                </a:cubicBezTo>
                <a:cubicBezTo>
                  <a:pt x="94" y="87"/>
                  <a:pt x="95" y="87"/>
                  <a:pt x="96" y="87"/>
                </a:cubicBezTo>
                <a:cubicBezTo>
                  <a:pt x="96" y="87"/>
                  <a:pt x="97" y="87"/>
                  <a:pt x="98" y="87"/>
                </a:cubicBezTo>
                <a:cubicBezTo>
                  <a:pt x="98" y="87"/>
                  <a:pt x="98" y="87"/>
                  <a:pt x="98" y="87"/>
                </a:cubicBezTo>
                <a:cubicBezTo>
                  <a:pt x="99" y="87"/>
                  <a:pt x="99" y="87"/>
                  <a:pt x="99" y="87"/>
                </a:cubicBezTo>
                <a:close/>
                <a:moveTo>
                  <a:pt x="99" y="99"/>
                </a:moveTo>
                <a:cubicBezTo>
                  <a:pt x="99" y="104"/>
                  <a:pt x="99" y="104"/>
                  <a:pt x="99" y="104"/>
                </a:cubicBezTo>
                <a:cubicBezTo>
                  <a:pt x="81" y="104"/>
                  <a:pt x="81" y="104"/>
                  <a:pt x="81" y="104"/>
                </a:cubicBezTo>
                <a:cubicBezTo>
                  <a:pt x="81" y="99"/>
                  <a:pt x="81" y="99"/>
                  <a:pt x="81" y="99"/>
                </a:cubicBezTo>
                <a:cubicBezTo>
                  <a:pt x="99" y="99"/>
                  <a:pt x="99" y="99"/>
                  <a:pt x="99" y="99"/>
                </a:cubicBezTo>
                <a:close/>
                <a:moveTo>
                  <a:pt x="99" y="115"/>
                </a:moveTo>
                <a:cubicBezTo>
                  <a:pt x="99" y="120"/>
                  <a:pt x="99" y="120"/>
                  <a:pt x="99" y="120"/>
                </a:cubicBezTo>
                <a:cubicBezTo>
                  <a:pt x="99" y="120"/>
                  <a:pt x="98" y="120"/>
                  <a:pt x="98" y="120"/>
                </a:cubicBezTo>
                <a:cubicBezTo>
                  <a:pt x="97" y="120"/>
                  <a:pt x="96" y="119"/>
                  <a:pt x="96" y="119"/>
                </a:cubicBezTo>
                <a:cubicBezTo>
                  <a:pt x="96" y="119"/>
                  <a:pt x="96" y="119"/>
                  <a:pt x="96" y="119"/>
                </a:cubicBezTo>
                <a:cubicBezTo>
                  <a:pt x="81" y="119"/>
                  <a:pt x="81" y="119"/>
                  <a:pt x="81" y="119"/>
                </a:cubicBezTo>
                <a:cubicBezTo>
                  <a:pt x="81" y="115"/>
                  <a:pt x="81" y="115"/>
                  <a:pt x="81" y="115"/>
                </a:cubicBezTo>
                <a:cubicBezTo>
                  <a:pt x="96" y="115"/>
                  <a:pt x="96" y="115"/>
                  <a:pt x="96" y="115"/>
                </a:cubicBezTo>
                <a:cubicBezTo>
                  <a:pt x="96" y="115"/>
                  <a:pt x="96" y="115"/>
                  <a:pt x="96" y="115"/>
                </a:cubicBezTo>
                <a:cubicBezTo>
                  <a:pt x="97" y="115"/>
                  <a:pt x="98" y="115"/>
                  <a:pt x="98" y="115"/>
                </a:cubicBezTo>
                <a:cubicBezTo>
                  <a:pt x="99" y="115"/>
                  <a:pt x="99" y="115"/>
                  <a:pt x="99" y="115"/>
                </a:cubicBezTo>
                <a:close/>
                <a:moveTo>
                  <a:pt x="99" y="135"/>
                </a:moveTo>
                <a:cubicBezTo>
                  <a:pt x="99" y="140"/>
                  <a:pt x="99" y="140"/>
                  <a:pt x="99" y="140"/>
                </a:cubicBezTo>
                <a:cubicBezTo>
                  <a:pt x="97" y="141"/>
                  <a:pt x="95" y="142"/>
                  <a:pt x="92" y="142"/>
                </a:cubicBezTo>
                <a:cubicBezTo>
                  <a:pt x="88" y="142"/>
                  <a:pt x="84" y="142"/>
                  <a:pt x="81" y="140"/>
                </a:cubicBezTo>
                <a:cubicBezTo>
                  <a:pt x="81" y="135"/>
                  <a:pt x="81" y="135"/>
                  <a:pt x="81" y="135"/>
                </a:cubicBezTo>
                <a:cubicBezTo>
                  <a:pt x="81" y="135"/>
                  <a:pt x="81" y="135"/>
                  <a:pt x="81" y="135"/>
                </a:cubicBezTo>
                <a:cubicBezTo>
                  <a:pt x="85" y="137"/>
                  <a:pt x="88" y="137"/>
                  <a:pt x="92" y="137"/>
                </a:cubicBezTo>
                <a:cubicBezTo>
                  <a:pt x="94" y="137"/>
                  <a:pt x="97" y="136"/>
                  <a:pt x="99" y="135"/>
                </a:cubicBezTo>
                <a:close/>
                <a:moveTo>
                  <a:pt x="67" y="146"/>
                </a:moveTo>
                <a:cubicBezTo>
                  <a:pt x="69" y="148"/>
                  <a:pt x="71" y="149"/>
                  <a:pt x="72" y="150"/>
                </a:cubicBezTo>
                <a:cubicBezTo>
                  <a:pt x="75" y="151"/>
                  <a:pt x="78" y="152"/>
                  <a:pt x="81" y="153"/>
                </a:cubicBezTo>
                <a:cubicBezTo>
                  <a:pt x="81" y="158"/>
                  <a:pt x="81" y="158"/>
                  <a:pt x="81" y="158"/>
                </a:cubicBezTo>
                <a:cubicBezTo>
                  <a:pt x="77" y="157"/>
                  <a:pt x="74" y="156"/>
                  <a:pt x="70" y="154"/>
                </a:cubicBezTo>
                <a:cubicBezTo>
                  <a:pt x="69" y="153"/>
                  <a:pt x="68" y="153"/>
                  <a:pt x="67" y="152"/>
                </a:cubicBezTo>
                <a:cubicBezTo>
                  <a:pt x="67" y="146"/>
                  <a:pt x="67" y="146"/>
                  <a:pt x="67" y="146"/>
                </a:cubicBezTo>
                <a:close/>
                <a:moveTo>
                  <a:pt x="81" y="21"/>
                </a:moveTo>
                <a:cubicBezTo>
                  <a:pt x="76" y="22"/>
                  <a:pt x="71" y="23"/>
                  <a:pt x="67" y="25"/>
                </a:cubicBezTo>
                <a:cubicBezTo>
                  <a:pt x="67" y="20"/>
                  <a:pt x="67" y="20"/>
                  <a:pt x="67" y="20"/>
                </a:cubicBezTo>
                <a:cubicBezTo>
                  <a:pt x="71" y="18"/>
                  <a:pt x="76" y="17"/>
                  <a:pt x="81" y="16"/>
                </a:cubicBezTo>
                <a:cubicBezTo>
                  <a:pt x="81" y="21"/>
                  <a:pt x="81" y="21"/>
                  <a:pt x="81" y="21"/>
                </a:cubicBezTo>
                <a:close/>
                <a:moveTo>
                  <a:pt x="81" y="32"/>
                </a:moveTo>
                <a:cubicBezTo>
                  <a:pt x="81" y="37"/>
                  <a:pt x="81" y="37"/>
                  <a:pt x="81" y="37"/>
                </a:cubicBezTo>
                <a:cubicBezTo>
                  <a:pt x="76" y="39"/>
                  <a:pt x="71" y="40"/>
                  <a:pt x="67" y="41"/>
                </a:cubicBezTo>
                <a:cubicBezTo>
                  <a:pt x="67" y="36"/>
                  <a:pt x="67" y="36"/>
                  <a:pt x="67" y="36"/>
                </a:cubicBezTo>
                <a:cubicBezTo>
                  <a:pt x="71" y="35"/>
                  <a:pt x="76" y="34"/>
                  <a:pt x="81" y="32"/>
                </a:cubicBezTo>
                <a:close/>
                <a:moveTo>
                  <a:pt x="81" y="46"/>
                </a:moveTo>
                <a:cubicBezTo>
                  <a:pt x="81" y="51"/>
                  <a:pt x="81" y="51"/>
                  <a:pt x="81" y="51"/>
                </a:cubicBezTo>
                <a:cubicBezTo>
                  <a:pt x="73" y="53"/>
                  <a:pt x="73" y="53"/>
                  <a:pt x="73" y="53"/>
                </a:cubicBezTo>
                <a:cubicBezTo>
                  <a:pt x="73" y="53"/>
                  <a:pt x="73" y="59"/>
                  <a:pt x="74" y="62"/>
                </a:cubicBezTo>
                <a:cubicBezTo>
                  <a:pt x="74" y="63"/>
                  <a:pt x="74" y="64"/>
                  <a:pt x="74" y="65"/>
                </a:cubicBezTo>
                <a:cubicBezTo>
                  <a:pt x="74" y="65"/>
                  <a:pt x="74" y="65"/>
                  <a:pt x="74" y="65"/>
                </a:cubicBezTo>
                <a:cubicBezTo>
                  <a:pt x="74" y="65"/>
                  <a:pt x="74" y="66"/>
                  <a:pt x="74" y="68"/>
                </a:cubicBezTo>
                <a:cubicBezTo>
                  <a:pt x="74" y="72"/>
                  <a:pt x="75" y="78"/>
                  <a:pt x="73" y="81"/>
                </a:cubicBezTo>
                <a:cubicBezTo>
                  <a:pt x="67" y="86"/>
                  <a:pt x="67" y="86"/>
                  <a:pt x="67" y="86"/>
                </a:cubicBezTo>
                <a:cubicBezTo>
                  <a:pt x="67" y="80"/>
                  <a:pt x="67" y="80"/>
                  <a:pt x="67" y="80"/>
                </a:cubicBezTo>
                <a:cubicBezTo>
                  <a:pt x="69" y="77"/>
                  <a:pt x="69" y="77"/>
                  <a:pt x="69" y="77"/>
                </a:cubicBezTo>
                <a:cubicBezTo>
                  <a:pt x="69" y="77"/>
                  <a:pt x="69" y="77"/>
                  <a:pt x="69" y="77"/>
                </a:cubicBezTo>
                <a:cubicBezTo>
                  <a:pt x="70" y="77"/>
                  <a:pt x="69" y="71"/>
                  <a:pt x="69" y="68"/>
                </a:cubicBezTo>
                <a:cubicBezTo>
                  <a:pt x="69" y="67"/>
                  <a:pt x="69" y="66"/>
                  <a:pt x="69" y="65"/>
                </a:cubicBezTo>
                <a:cubicBezTo>
                  <a:pt x="69" y="65"/>
                  <a:pt x="69" y="65"/>
                  <a:pt x="69" y="65"/>
                </a:cubicBezTo>
                <a:cubicBezTo>
                  <a:pt x="69" y="64"/>
                  <a:pt x="69" y="64"/>
                  <a:pt x="69" y="63"/>
                </a:cubicBezTo>
                <a:cubicBezTo>
                  <a:pt x="69" y="58"/>
                  <a:pt x="68" y="49"/>
                  <a:pt x="72" y="48"/>
                </a:cubicBezTo>
                <a:cubicBezTo>
                  <a:pt x="81" y="46"/>
                  <a:pt x="81" y="46"/>
                  <a:pt x="81" y="46"/>
                </a:cubicBezTo>
                <a:close/>
                <a:moveTo>
                  <a:pt x="81" y="87"/>
                </a:moveTo>
                <a:cubicBezTo>
                  <a:pt x="81" y="94"/>
                  <a:pt x="81" y="94"/>
                  <a:pt x="81" y="94"/>
                </a:cubicBezTo>
                <a:cubicBezTo>
                  <a:pt x="75" y="99"/>
                  <a:pt x="75" y="99"/>
                  <a:pt x="75" y="99"/>
                </a:cubicBezTo>
                <a:cubicBezTo>
                  <a:pt x="81" y="99"/>
                  <a:pt x="81" y="99"/>
                  <a:pt x="81" y="99"/>
                </a:cubicBezTo>
                <a:cubicBezTo>
                  <a:pt x="81" y="104"/>
                  <a:pt x="81" y="104"/>
                  <a:pt x="81" y="104"/>
                </a:cubicBezTo>
                <a:cubicBezTo>
                  <a:pt x="69" y="104"/>
                  <a:pt x="69" y="104"/>
                  <a:pt x="69" y="104"/>
                </a:cubicBezTo>
                <a:cubicBezTo>
                  <a:pt x="68" y="104"/>
                  <a:pt x="67" y="103"/>
                  <a:pt x="67" y="102"/>
                </a:cubicBezTo>
                <a:cubicBezTo>
                  <a:pt x="67" y="101"/>
                  <a:pt x="67" y="100"/>
                  <a:pt x="68" y="100"/>
                </a:cubicBezTo>
                <a:cubicBezTo>
                  <a:pt x="68" y="100"/>
                  <a:pt x="68" y="100"/>
                  <a:pt x="68" y="100"/>
                </a:cubicBezTo>
                <a:cubicBezTo>
                  <a:pt x="80" y="88"/>
                  <a:pt x="80" y="88"/>
                  <a:pt x="80" y="88"/>
                </a:cubicBezTo>
                <a:cubicBezTo>
                  <a:pt x="80" y="88"/>
                  <a:pt x="80" y="88"/>
                  <a:pt x="80" y="88"/>
                </a:cubicBezTo>
                <a:cubicBezTo>
                  <a:pt x="80" y="88"/>
                  <a:pt x="80" y="88"/>
                  <a:pt x="80" y="88"/>
                </a:cubicBezTo>
                <a:cubicBezTo>
                  <a:pt x="80" y="88"/>
                  <a:pt x="80" y="88"/>
                  <a:pt x="80" y="88"/>
                </a:cubicBezTo>
                <a:cubicBezTo>
                  <a:pt x="80" y="88"/>
                  <a:pt x="80" y="88"/>
                  <a:pt x="80" y="88"/>
                </a:cubicBezTo>
                <a:cubicBezTo>
                  <a:pt x="80" y="88"/>
                  <a:pt x="80" y="88"/>
                  <a:pt x="80" y="88"/>
                </a:cubicBezTo>
                <a:cubicBezTo>
                  <a:pt x="80" y="87"/>
                  <a:pt x="81" y="87"/>
                  <a:pt x="81" y="87"/>
                </a:cubicBezTo>
                <a:close/>
                <a:moveTo>
                  <a:pt x="81" y="115"/>
                </a:moveTo>
                <a:cubicBezTo>
                  <a:pt x="81" y="119"/>
                  <a:pt x="81" y="119"/>
                  <a:pt x="81" y="119"/>
                </a:cubicBezTo>
                <a:cubicBezTo>
                  <a:pt x="68" y="119"/>
                  <a:pt x="68" y="119"/>
                  <a:pt x="68" y="119"/>
                </a:cubicBezTo>
                <a:cubicBezTo>
                  <a:pt x="69" y="123"/>
                  <a:pt x="71" y="126"/>
                  <a:pt x="73" y="129"/>
                </a:cubicBezTo>
                <a:cubicBezTo>
                  <a:pt x="75" y="132"/>
                  <a:pt x="78" y="134"/>
                  <a:pt x="81" y="135"/>
                </a:cubicBezTo>
                <a:cubicBezTo>
                  <a:pt x="81" y="140"/>
                  <a:pt x="81" y="140"/>
                  <a:pt x="81" y="140"/>
                </a:cubicBezTo>
                <a:cubicBezTo>
                  <a:pt x="80" y="140"/>
                  <a:pt x="80" y="140"/>
                  <a:pt x="80" y="140"/>
                </a:cubicBezTo>
                <a:cubicBezTo>
                  <a:pt x="76" y="138"/>
                  <a:pt x="72" y="136"/>
                  <a:pt x="69" y="132"/>
                </a:cubicBezTo>
                <a:cubicBezTo>
                  <a:pt x="68" y="131"/>
                  <a:pt x="68" y="130"/>
                  <a:pt x="67" y="129"/>
                </a:cubicBezTo>
                <a:cubicBezTo>
                  <a:pt x="67" y="116"/>
                  <a:pt x="67" y="116"/>
                  <a:pt x="67" y="116"/>
                </a:cubicBezTo>
                <a:cubicBezTo>
                  <a:pt x="68" y="117"/>
                  <a:pt x="68" y="117"/>
                  <a:pt x="68" y="117"/>
                </a:cubicBezTo>
                <a:cubicBezTo>
                  <a:pt x="68" y="116"/>
                  <a:pt x="67" y="115"/>
                  <a:pt x="67" y="115"/>
                </a:cubicBezTo>
                <a:cubicBezTo>
                  <a:pt x="67" y="115"/>
                  <a:pt x="67" y="115"/>
                  <a:pt x="67" y="115"/>
                </a:cubicBezTo>
                <a:lnTo>
                  <a:pt x="81" y="115"/>
                </a:lnTo>
                <a:close/>
                <a:moveTo>
                  <a:pt x="17" y="143"/>
                </a:moveTo>
                <a:cubicBezTo>
                  <a:pt x="21" y="147"/>
                  <a:pt x="21" y="147"/>
                  <a:pt x="21" y="147"/>
                </a:cubicBezTo>
                <a:cubicBezTo>
                  <a:pt x="47" y="120"/>
                  <a:pt x="47" y="120"/>
                  <a:pt x="47" y="120"/>
                </a:cubicBezTo>
                <a:cubicBezTo>
                  <a:pt x="48" y="120"/>
                  <a:pt x="50" y="120"/>
                  <a:pt x="50" y="120"/>
                </a:cubicBezTo>
                <a:cubicBezTo>
                  <a:pt x="51" y="121"/>
                  <a:pt x="51" y="121"/>
                  <a:pt x="51" y="122"/>
                </a:cubicBezTo>
                <a:cubicBezTo>
                  <a:pt x="52" y="125"/>
                  <a:pt x="53" y="128"/>
                  <a:pt x="54" y="130"/>
                </a:cubicBezTo>
                <a:cubicBezTo>
                  <a:pt x="57" y="137"/>
                  <a:pt x="62" y="142"/>
                  <a:pt x="67" y="146"/>
                </a:cubicBezTo>
                <a:cubicBezTo>
                  <a:pt x="67" y="152"/>
                  <a:pt x="67" y="152"/>
                  <a:pt x="67" y="152"/>
                </a:cubicBezTo>
                <a:cubicBezTo>
                  <a:pt x="60" y="147"/>
                  <a:pt x="54" y="141"/>
                  <a:pt x="50" y="132"/>
                </a:cubicBezTo>
                <a:cubicBezTo>
                  <a:pt x="49" y="131"/>
                  <a:pt x="48" y="129"/>
                  <a:pt x="48" y="127"/>
                </a:cubicBezTo>
                <a:cubicBezTo>
                  <a:pt x="23" y="152"/>
                  <a:pt x="23" y="152"/>
                  <a:pt x="23" y="152"/>
                </a:cubicBezTo>
                <a:cubicBezTo>
                  <a:pt x="23" y="152"/>
                  <a:pt x="23" y="152"/>
                  <a:pt x="23" y="152"/>
                </a:cubicBezTo>
                <a:cubicBezTo>
                  <a:pt x="22" y="153"/>
                  <a:pt x="20" y="153"/>
                  <a:pt x="19" y="152"/>
                </a:cubicBezTo>
                <a:cubicBezTo>
                  <a:pt x="14" y="146"/>
                  <a:pt x="14" y="146"/>
                  <a:pt x="14" y="146"/>
                </a:cubicBezTo>
                <a:cubicBezTo>
                  <a:pt x="14" y="146"/>
                  <a:pt x="14" y="146"/>
                  <a:pt x="14" y="146"/>
                </a:cubicBezTo>
                <a:cubicBezTo>
                  <a:pt x="9" y="141"/>
                  <a:pt x="9" y="141"/>
                  <a:pt x="9" y="141"/>
                </a:cubicBezTo>
                <a:cubicBezTo>
                  <a:pt x="9" y="141"/>
                  <a:pt x="9" y="141"/>
                  <a:pt x="9" y="141"/>
                </a:cubicBezTo>
                <a:cubicBezTo>
                  <a:pt x="8" y="140"/>
                  <a:pt x="8" y="139"/>
                  <a:pt x="9" y="138"/>
                </a:cubicBezTo>
                <a:cubicBezTo>
                  <a:pt x="34" y="113"/>
                  <a:pt x="34" y="113"/>
                  <a:pt x="34" y="113"/>
                </a:cubicBezTo>
                <a:cubicBezTo>
                  <a:pt x="32" y="112"/>
                  <a:pt x="30" y="112"/>
                  <a:pt x="28" y="111"/>
                </a:cubicBezTo>
                <a:cubicBezTo>
                  <a:pt x="19" y="106"/>
                  <a:pt x="11" y="99"/>
                  <a:pt x="6" y="90"/>
                </a:cubicBezTo>
                <a:cubicBezTo>
                  <a:pt x="2" y="81"/>
                  <a:pt x="0" y="71"/>
                  <a:pt x="2" y="61"/>
                </a:cubicBezTo>
                <a:cubicBezTo>
                  <a:pt x="3" y="58"/>
                  <a:pt x="4" y="55"/>
                  <a:pt x="5" y="52"/>
                </a:cubicBezTo>
                <a:cubicBezTo>
                  <a:pt x="10" y="43"/>
                  <a:pt x="17" y="37"/>
                  <a:pt x="25" y="33"/>
                </a:cubicBezTo>
                <a:cubicBezTo>
                  <a:pt x="32" y="29"/>
                  <a:pt x="41" y="26"/>
                  <a:pt x="50" y="24"/>
                </a:cubicBezTo>
                <a:cubicBezTo>
                  <a:pt x="56" y="22"/>
                  <a:pt x="61" y="21"/>
                  <a:pt x="67" y="20"/>
                </a:cubicBezTo>
                <a:cubicBezTo>
                  <a:pt x="67" y="25"/>
                  <a:pt x="67" y="25"/>
                  <a:pt x="67" y="25"/>
                </a:cubicBezTo>
                <a:cubicBezTo>
                  <a:pt x="62" y="26"/>
                  <a:pt x="56" y="27"/>
                  <a:pt x="51" y="29"/>
                </a:cubicBezTo>
                <a:cubicBezTo>
                  <a:pt x="43" y="31"/>
                  <a:pt x="34" y="33"/>
                  <a:pt x="27" y="37"/>
                </a:cubicBezTo>
                <a:cubicBezTo>
                  <a:pt x="20" y="41"/>
                  <a:pt x="14" y="46"/>
                  <a:pt x="10" y="54"/>
                </a:cubicBezTo>
                <a:cubicBezTo>
                  <a:pt x="9" y="57"/>
                  <a:pt x="8" y="59"/>
                  <a:pt x="7" y="62"/>
                </a:cubicBezTo>
                <a:cubicBezTo>
                  <a:pt x="5" y="71"/>
                  <a:pt x="7" y="80"/>
                  <a:pt x="11" y="88"/>
                </a:cubicBezTo>
                <a:cubicBezTo>
                  <a:pt x="15" y="96"/>
                  <a:pt x="22" y="102"/>
                  <a:pt x="30" y="106"/>
                </a:cubicBezTo>
                <a:cubicBezTo>
                  <a:pt x="33" y="108"/>
                  <a:pt x="36" y="109"/>
                  <a:pt x="39" y="109"/>
                </a:cubicBezTo>
                <a:cubicBezTo>
                  <a:pt x="40" y="110"/>
                  <a:pt x="41" y="111"/>
                  <a:pt x="41" y="112"/>
                </a:cubicBezTo>
                <a:cubicBezTo>
                  <a:pt x="40" y="113"/>
                  <a:pt x="40" y="113"/>
                  <a:pt x="40" y="113"/>
                </a:cubicBezTo>
                <a:cubicBezTo>
                  <a:pt x="40" y="113"/>
                  <a:pt x="40" y="113"/>
                  <a:pt x="40" y="113"/>
                </a:cubicBezTo>
                <a:cubicBezTo>
                  <a:pt x="14" y="139"/>
                  <a:pt x="14" y="139"/>
                  <a:pt x="14" y="139"/>
                </a:cubicBezTo>
                <a:cubicBezTo>
                  <a:pt x="17" y="143"/>
                  <a:pt x="17" y="143"/>
                  <a:pt x="17" y="143"/>
                </a:cubicBezTo>
                <a:close/>
                <a:moveTo>
                  <a:pt x="67" y="36"/>
                </a:moveTo>
                <a:cubicBezTo>
                  <a:pt x="64" y="37"/>
                  <a:pt x="64" y="37"/>
                  <a:pt x="64" y="37"/>
                </a:cubicBezTo>
                <a:cubicBezTo>
                  <a:pt x="57" y="39"/>
                  <a:pt x="57" y="39"/>
                  <a:pt x="57" y="39"/>
                </a:cubicBezTo>
                <a:cubicBezTo>
                  <a:pt x="56" y="39"/>
                  <a:pt x="54" y="39"/>
                  <a:pt x="53" y="40"/>
                </a:cubicBezTo>
                <a:cubicBezTo>
                  <a:pt x="42" y="42"/>
                  <a:pt x="32" y="45"/>
                  <a:pt x="25" y="54"/>
                </a:cubicBezTo>
                <a:cubicBezTo>
                  <a:pt x="21" y="58"/>
                  <a:pt x="19" y="63"/>
                  <a:pt x="19" y="68"/>
                </a:cubicBezTo>
                <a:cubicBezTo>
                  <a:pt x="18" y="73"/>
                  <a:pt x="19" y="77"/>
                  <a:pt x="21" y="81"/>
                </a:cubicBezTo>
                <a:cubicBezTo>
                  <a:pt x="22" y="85"/>
                  <a:pt x="25" y="89"/>
                  <a:pt x="28" y="91"/>
                </a:cubicBezTo>
                <a:cubicBezTo>
                  <a:pt x="32" y="95"/>
                  <a:pt x="37" y="97"/>
                  <a:pt x="43" y="97"/>
                </a:cubicBezTo>
                <a:cubicBezTo>
                  <a:pt x="43" y="97"/>
                  <a:pt x="43" y="97"/>
                  <a:pt x="43" y="97"/>
                </a:cubicBezTo>
                <a:cubicBezTo>
                  <a:pt x="43" y="97"/>
                  <a:pt x="43" y="97"/>
                  <a:pt x="43" y="97"/>
                </a:cubicBezTo>
                <a:cubicBezTo>
                  <a:pt x="45" y="97"/>
                  <a:pt x="46" y="96"/>
                  <a:pt x="46" y="95"/>
                </a:cubicBezTo>
                <a:cubicBezTo>
                  <a:pt x="46" y="65"/>
                  <a:pt x="46" y="65"/>
                  <a:pt x="46" y="65"/>
                </a:cubicBezTo>
                <a:cubicBezTo>
                  <a:pt x="46" y="65"/>
                  <a:pt x="46" y="65"/>
                  <a:pt x="46" y="65"/>
                </a:cubicBezTo>
                <a:cubicBezTo>
                  <a:pt x="46" y="64"/>
                  <a:pt x="46" y="63"/>
                  <a:pt x="46" y="62"/>
                </a:cubicBezTo>
                <a:cubicBezTo>
                  <a:pt x="45" y="61"/>
                  <a:pt x="45" y="59"/>
                  <a:pt x="46" y="59"/>
                </a:cubicBezTo>
                <a:cubicBezTo>
                  <a:pt x="57" y="56"/>
                  <a:pt x="57" y="56"/>
                  <a:pt x="57" y="56"/>
                </a:cubicBezTo>
                <a:cubicBezTo>
                  <a:pt x="56" y="91"/>
                  <a:pt x="56" y="91"/>
                  <a:pt x="56" y="91"/>
                </a:cubicBezTo>
                <a:cubicBezTo>
                  <a:pt x="56" y="92"/>
                  <a:pt x="57" y="92"/>
                  <a:pt x="57" y="93"/>
                </a:cubicBezTo>
                <a:cubicBezTo>
                  <a:pt x="58" y="94"/>
                  <a:pt x="60" y="94"/>
                  <a:pt x="60" y="93"/>
                </a:cubicBezTo>
                <a:cubicBezTo>
                  <a:pt x="67" y="86"/>
                  <a:pt x="67" y="86"/>
                  <a:pt x="67" y="86"/>
                </a:cubicBezTo>
                <a:cubicBezTo>
                  <a:pt x="67" y="80"/>
                  <a:pt x="67" y="80"/>
                  <a:pt x="67" y="80"/>
                </a:cubicBezTo>
                <a:cubicBezTo>
                  <a:pt x="61" y="85"/>
                  <a:pt x="61" y="85"/>
                  <a:pt x="61" y="85"/>
                </a:cubicBezTo>
                <a:cubicBezTo>
                  <a:pt x="61" y="53"/>
                  <a:pt x="61" y="53"/>
                  <a:pt x="61" y="53"/>
                </a:cubicBezTo>
                <a:cubicBezTo>
                  <a:pt x="61" y="52"/>
                  <a:pt x="60" y="50"/>
                  <a:pt x="59" y="50"/>
                </a:cubicBezTo>
                <a:cubicBezTo>
                  <a:pt x="59" y="50"/>
                  <a:pt x="58" y="50"/>
                  <a:pt x="58" y="51"/>
                </a:cubicBezTo>
                <a:cubicBezTo>
                  <a:pt x="58" y="51"/>
                  <a:pt x="58" y="51"/>
                  <a:pt x="58" y="51"/>
                </a:cubicBezTo>
                <a:cubicBezTo>
                  <a:pt x="45" y="55"/>
                  <a:pt x="45" y="55"/>
                  <a:pt x="45" y="55"/>
                </a:cubicBezTo>
                <a:cubicBezTo>
                  <a:pt x="40" y="56"/>
                  <a:pt x="40" y="59"/>
                  <a:pt x="41" y="63"/>
                </a:cubicBezTo>
                <a:cubicBezTo>
                  <a:pt x="41" y="63"/>
                  <a:pt x="41" y="64"/>
                  <a:pt x="41" y="65"/>
                </a:cubicBezTo>
                <a:cubicBezTo>
                  <a:pt x="41" y="65"/>
                  <a:pt x="41" y="65"/>
                  <a:pt x="41" y="65"/>
                </a:cubicBezTo>
                <a:cubicBezTo>
                  <a:pt x="41" y="65"/>
                  <a:pt x="41" y="65"/>
                  <a:pt x="41" y="65"/>
                </a:cubicBezTo>
                <a:cubicBezTo>
                  <a:pt x="41" y="92"/>
                  <a:pt x="41" y="92"/>
                  <a:pt x="41" y="92"/>
                </a:cubicBezTo>
                <a:cubicBezTo>
                  <a:pt x="37" y="91"/>
                  <a:pt x="34" y="90"/>
                  <a:pt x="31" y="88"/>
                </a:cubicBezTo>
                <a:cubicBezTo>
                  <a:pt x="29" y="85"/>
                  <a:pt x="26" y="82"/>
                  <a:pt x="25" y="79"/>
                </a:cubicBezTo>
                <a:cubicBezTo>
                  <a:pt x="24" y="76"/>
                  <a:pt x="23" y="72"/>
                  <a:pt x="23" y="69"/>
                </a:cubicBezTo>
                <a:cubicBezTo>
                  <a:pt x="24" y="64"/>
                  <a:pt x="25" y="60"/>
                  <a:pt x="28" y="57"/>
                </a:cubicBezTo>
                <a:cubicBezTo>
                  <a:pt x="34" y="49"/>
                  <a:pt x="44" y="47"/>
                  <a:pt x="54" y="44"/>
                </a:cubicBezTo>
                <a:cubicBezTo>
                  <a:pt x="55" y="44"/>
                  <a:pt x="57" y="44"/>
                  <a:pt x="58" y="43"/>
                </a:cubicBezTo>
                <a:cubicBezTo>
                  <a:pt x="65" y="41"/>
                  <a:pt x="65" y="41"/>
                  <a:pt x="65" y="41"/>
                </a:cubicBezTo>
                <a:cubicBezTo>
                  <a:pt x="67" y="41"/>
                  <a:pt x="67" y="41"/>
                  <a:pt x="67" y="41"/>
                </a:cubicBezTo>
                <a:cubicBezTo>
                  <a:pt x="67" y="36"/>
                  <a:pt x="67" y="36"/>
                  <a:pt x="67" y="36"/>
                </a:cubicBezTo>
                <a:close/>
                <a:moveTo>
                  <a:pt x="67" y="115"/>
                </a:moveTo>
                <a:cubicBezTo>
                  <a:pt x="66" y="115"/>
                  <a:pt x="66" y="115"/>
                  <a:pt x="66" y="115"/>
                </a:cubicBezTo>
                <a:cubicBezTo>
                  <a:pt x="66" y="115"/>
                  <a:pt x="66" y="115"/>
                  <a:pt x="65" y="115"/>
                </a:cubicBezTo>
                <a:cubicBezTo>
                  <a:pt x="64" y="115"/>
                  <a:pt x="63" y="116"/>
                  <a:pt x="63" y="117"/>
                </a:cubicBezTo>
                <a:cubicBezTo>
                  <a:pt x="64" y="122"/>
                  <a:pt x="65" y="125"/>
                  <a:pt x="67" y="129"/>
                </a:cubicBezTo>
                <a:cubicBezTo>
                  <a:pt x="67" y="116"/>
                  <a:pt x="67" y="116"/>
                  <a:pt x="67" y="116"/>
                </a:cubicBezTo>
                <a:cubicBezTo>
                  <a:pt x="66" y="115"/>
                  <a:pt x="66" y="115"/>
                  <a:pt x="66" y="115"/>
                </a:cubicBezTo>
                <a:cubicBezTo>
                  <a:pt x="66" y="115"/>
                  <a:pt x="67" y="115"/>
                  <a:pt x="67" y="115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lIns="91438" tIns="45719" rIns="91438" bIns="45719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spcBef>
                <a:spcPct val="0"/>
              </a:spcBef>
              <a:spcAft>
                <a:spcPct val="0"/>
              </a:spcAft>
              <a:defRPr/>
            </a:pPr>
            <a:endParaRPr lang="id-ID" sz="1400"/>
          </a:p>
        </p:txBody>
      </p:sp>
      <p:sp>
        <p:nvSpPr>
          <p:cNvPr id="637" name="Freeform 289"/>
          <p:cNvSpPr>
            <a:spLocks noEditPoints="1"/>
          </p:cNvSpPr>
          <p:nvPr>
            <p:custDataLst>
              <p:tags r:id="rId46"/>
            </p:custDataLst>
          </p:nvPr>
        </p:nvSpPr>
        <p:spPr bwMode="auto">
          <a:xfrm>
            <a:off x="4950885" y="2626785"/>
            <a:ext cx="283633" cy="283633"/>
          </a:xfrm>
          <a:custGeom>
            <a:gdLst>
              <a:gd name="T0" fmla="*/ 58 w 115"/>
              <a:gd name="T1" fmla="*/ 110 h 115"/>
              <a:gd name="T2" fmla="*/ 95 w 115"/>
              <a:gd name="T3" fmla="*/ 95 h 115"/>
              <a:gd name="T4" fmla="*/ 111 w 115"/>
              <a:gd name="T5" fmla="*/ 57 h 115"/>
              <a:gd name="T6" fmla="*/ 95 w 115"/>
              <a:gd name="T7" fmla="*/ 20 h 115"/>
              <a:gd name="T8" fmla="*/ 58 w 115"/>
              <a:gd name="T9" fmla="*/ 4 h 115"/>
              <a:gd name="T10" fmla="*/ 58 w 115"/>
              <a:gd name="T11" fmla="*/ 4 h 115"/>
              <a:gd name="T12" fmla="*/ 58 w 115"/>
              <a:gd name="T13" fmla="*/ 0 h 115"/>
              <a:gd name="T14" fmla="*/ 58 w 115"/>
              <a:gd name="T15" fmla="*/ 0 h 115"/>
              <a:gd name="T16" fmla="*/ 98 w 115"/>
              <a:gd name="T17" fmla="*/ 17 h 115"/>
              <a:gd name="T18" fmla="*/ 115 w 115"/>
              <a:gd name="T19" fmla="*/ 57 h 115"/>
              <a:gd name="T20" fmla="*/ 98 w 115"/>
              <a:gd name="T21" fmla="*/ 98 h 115"/>
              <a:gd name="T22" fmla="*/ 58 w 115"/>
              <a:gd name="T23" fmla="*/ 115 h 115"/>
              <a:gd name="T24" fmla="*/ 58 w 115"/>
              <a:gd name="T25" fmla="*/ 115 h 115"/>
              <a:gd name="T26" fmla="*/ 58 w 115"/>
              <a:gd name="T27" fmla="*/ 110 h 115"/>
              <a:gd name="T28" fmla="*/ 58 w 115"/>
              <a:gd name="T29" fmla="*/ 110 h 115"/>
              <a:gd name="T30" fmla="*/ 58 w 115"/>
              <a:gd name="T31" fmla="*/ 76 h 115"/>
              <a:gd name="T32" fmla="*/ 70 w 115"/>
              <a:gd name="T33" fmla="*/ 71 h 115"/>
              <a:gd name="T34" fmla="*/ 71 w 115"/>
              <a:gd name="T35" fmla="*/ 69 h 115"/>
              <a:gd name="T36" fmla="*/ 88 w 115"/>
              <a:gd name="T37" fmla="*/ 30 h 115"/>
              <a:gd name="T38" fmla="*/ 88 w 115"/>
              <a:gd name="T39" fmla="*/ 30 h 115"/>
              <a:gd name="T40" fmla="*/ 88 w 115"/>
              <a:gd name="T41" fmla="*/ 30 h 115"/>
              <a:gd name="T42" fmla="*/ 88 w 115"/>
              <a:gd name="T43" fmla="*/ 28 h 115"/>
              <a:gd name="T44" fmla="*/ 85 w 115"/>
              <a:gd name="T45" fmla="*/ 27 h 115"/>
              <a:gd name="T46" fmla="*/ 58 w 115"/>
              <a:gd name="T47" fmla="*/ 39 h 115"/>
              <a:gd name="T48" fmla="*/ 58 w 115"/>
              <a:gd name="T49" fmla="*/ 44 h 115"/>
              <a:gd name="T50" fmla="*/ 81 w 115"/>
              <a:gd name="T51" fmla="*/ 34 h 115"/>
              <a:gd name="T52" fmla="*/ 67 w 115"/>
              <a:gd name="T53" fmla="*/ 67 h 115"/>
              <a:gd name="T54" fmla="*/ 58 w 115"/>
              <a:gd name="T55" fmla="*/ 71 h 115"/>
              <a:gd name="T56" fmla="*/ 58 w 115"/>
              <a:gd name="T57" fmla="*/ 76 h 115"/>
              <a:gd name="T58" fmla="*/ 58 w 115"/>
              <a:gd name="T59" fmla="*/ 4 h 115"/>
              <a:gd name="T60" fmla="*/ 20 w 115"/>
              <a:gd name="T61" fmla="*/ 20 h 115"/>
              <a:gd name="T62" fmla="*/ 5 w 115"/>
              <a:gd name="T63" fmla="*/ 57 h 115"/>
              <a:gd name="T64" fmla="*/ 20 w 115"/>
              <a:gd name="T65" fmla="*/ 95 h 115"/>
              <a:gd name="T66" fmla="*/ 58 w 115"/>
              <a:gd name="T67" fmla="*/ 110 h 115"/>
              <a:gd name="T68" fmla="*/ 58 w 115"/>
              <a:gd name="T69" fmla="*/ 115 h 115"/>
              <a:gd name="T70" fmla="*/ 17 w 115"/>
              <a:gd name="T71" fmla="*/ 98 h 115"/>
              <a:gd name="T72" fmla="*/ 0 w 115"/>
              <a:gd name="T73" fmla="*/ 57 h 115"/>
              <a:gd name="T74" fmla="*/ 17 w 115"/>
              <a:gd name="T75" fmla="*/ 17 h 115"/>
              <a:gd name="T76" fmla="*/ 58 w 115"/>
              <a:gd name="T77" fmla="*/ 0 h 115"/>
              <a:gd name="T78" fmla="*/ 58 w 115"/>
              <a:gd name="T79" fmla="*/ 4 h 115"/>
              <a:gd name="T80" fmla="*/ 58 w 115"/>
              <a:gd name="T81" fmla="*/ 39 h 115"/>
              <a:gd name="T82" fmla="*/ 46 w 115"/>
              <a:gd name="T83" fmla="*/ 44 h 115"/>
              <a:gd name="T84" fmla="*/ 44 w 115"/>
              <a:gd name="T85" fmla="*/ 45 h 115"/>
              <a:gd name="T86" fmla="*/ 27 w 115"/>
              <a:gd name="T87" fmla="*/ 85 h 115"/>
              <a:gd name="T88" fmla="*/ 27 w 115"/>
              <a:gd name="T89" fmla="*/ 85 h 115"/>
              <a:gd name="T90" fmla="*/ 27 w 115"/>
              <a:gd name="T91" fmla="*/ 85 h 115"/>
              <a:gd name="T92" fmla="*/ 27 w 115"/>
              <a:gd name="T93" fmla="*/ 87 h 115"/>
              <a:gd name="T94" fmla="*/ 30 w 115"/>
              <a:gd name="T95" fmla="*/ 88 h 115"/>
              <a:gd name="T96" fmla="*/ 58 w 115"/>
              <a:gd name="T97" fmla="*/ 76 h 115"/>
              <a:gd name="T98" fmla="*/ 58 w 115"/>
              <a:gd name="T99" fmla="*/ 71 h 115"/>
              <a:gd name="T100" fmla="*/ 34 w 115"/>
              <a:gd name="T101" fmla="*/ 81 h 115"/>
              <a:gd name="T102" fmla="*/ 48 w 115"/>
              <a:gd name="T103" fmla="*/ 48 h 115"/>
              <a:gd name="T104" fmla="*/ 58 w 115"/>
              <a:gd name="T105" fmla="*/ 44 h 115"/>
              <a:gd name="T106" fmla="*/ 58 w 115"/>
              <a:gd name="T107" fmla="*/ 39 h 11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</a:cxnLst>
            <a:rect l="0" t="0" r="r" b="b"/>
            <a:pathLst>
              <a:path w="115" h="115">
                <a:moveTo>
                  <a:pt x="58" y="110"/>
                </a:moveTo>
                <a:cubicBezTo>
                  <a:pt x="72" y="110"/>
                  <a:pt x="85" y="104"/>
                  <a:pt x="95" y="95"/>
                </a:cubicBezTo>
                <a:cubicBezTo>
                  <a:pt x="105" y="85"/>
                  <a:pt x="111" y="72"/>
                  <a:pt x="111" y="57"/>
                </a:cubicBezTo>
                <a:cubicBezTo>
                  <a:pt x="111" y="43"/>
                  <a:pt x="105" y="30"/>
                  <a:pt x="95" y="20"/>
                </a:cubicBezTo>
                <a:cubicBezTo>
                  <a:pt x="85" y="10"/>
                  <a:pt x="72" y="4"/>
                  <a:pt x="58" y="4"/>
                </a:cubicBezTo>
                <a:cubicBezTo>
                  <a:pt x="58" y="4"/>
                  <a:pt x="58" y="4"/>
                  <a:pt x="58" y="4"/>
                </a:cubicBezTo>
                <a:cubicBezTo>
                  <a:pt x="58" y="0"/>
                  <a:pt x="58" y="0"/>
                  <a:pt x="58" y="0"/>
                </a:cubicBezTo>
                <a:cubicBezTo>
                  <a:pt x="58" y="0"/>
                  <a:pt x="58" y="0"/>
                  <a:pt x="58" y="0"/>
                </a:cubicBezTo>
                <a:cubicBezTo>
                  <a:pt x="74" y="0"/>
                  <a:pt x="88" y="6"/>
                  <a:pt x="98" y="17"/>
                </a:cubicBezTo>
                <a:cubicBezTo>
                  <a:pt x="109" y="27"/>
                  <a:pt x="115" y="41"/>
                  <a:pt x="115" y="57"/>
                </a:cubicBezTo>
                <a:cubicBezTo>
                  <a:pt x="115" y="73"/>
                  <a:pt x="109" y="88"/>
                  <a:pt x="98" y="98"/>
                </a:cubicBezTo>
                <a:cubicBezTo>
                  <a:pt x="88" y="109"/>
                  <a:pt x="74" y="115"/>
                  <a:pt x="58" y="115"/>
                </a:cubicBezTo>
                <a:cubicBezTo>
                  <a:pt x="58" y="115"/>
                  <a:pt x="58" y="115"/>
                  <a:pt x="58" y="115"/>
                </a:cubicBezTo>
                <a:cubicBezTo>
                  <a:pt x="58" y="110"/>
                  <a:pt x="58" y="110"/>
                  <a:pt x="58" y="110"/>
                </a:cubicBezTo>
                <a:cubicBezTo>
                  <a:pt x="58" y="110"/>
                  <a:pt x="58" y="110"/>
                  <a:pt x="58" y="110"/>
                </a:cubicBezTo>
                <a:close/>
                <a:moveTo>
                  <a:pt x="58" y="76"/>
                </a:moveTo>
                <a:cubicBezTo>
                  <a:pt x="70" y="71"/>
                  <a:pt x="70" y="71"/>
                  <a:pt x="70" y="71"/>
                </a:cubicBezTo>
                <a:cubicBezTo>
                  <a:pt x="70" y="70"/>
                  <a:pt x="71" y="70"/>
                  <a:pt x="71" y="69"/>
                </a:cubicBezTo>
                <a:cubicBezTo>
                  <a:pt x="88" y="30"/>
                  <a:pt x="88" y="30"/>
                  <a:pt x="88" y="30"/>
                </a:cubicBezTo>
                <a:cubicBezTo>
                  <a:pt x="88" y="30"/>
                  <a:pt x="88" y="30"/>
                  <a:pt x="88" y="30"/>
                </a:cubicBezTo>
                <a:cubicBezTo>
                  <a:pt x="88" y="30"/>
                  <a:pt x="88" y="30"/>
                  <a:pt x="88" y="30"/>
                </a:cubicBezTo>
                <a:cubicBezTo>
                  <a:pt x="88" y="29"/>
                  <a:pt x="88" y="29"/>
                  <a:pt x="88" y="28"/>
                </a:cubicBezTo>
                <a:cubicBezTo>
                  <a:pt x="88" y="27"/>
                  <a:pt x="86" y="26"/>
                  <a:pt x="85" y="27"/>
                </a:cubicBezTo>
                <a:cubicBezTo>
                  <a:pt x="58" y="39"/>
                  <a:pt x="58" y="39"/>
                  <a:pt x="58" y="39"/>
                </a:cubicBezTo>
                <a:cubicBezTo>
                  <a:pt x="58" y="44"/>
                  <a:pt x="58" y="44"/>
                  <a:pt x="58" y="44"/>
                </a:cubicBezTo>
                <a:cubicBezTo>
                  <a:pt x="81" y="34"/>
                  <a:pt x="81" y="34"/>
                  <a:pt x="81" y="34"/>
                </a:cubicBezTo>
                <a:cubicBezTo>
                  <a:pt x="67" y="67"/>
                  <a:pt x="67" y="67"/>
                  <a:pt x="67" y="67"/>
                </a:cubicBezTo>
                <a:cubicBezTo>
                  <a:pt x="58" y="71"/>
                  <a:pt x="58" y="71"/>
                  <a:pt x="58" y="71"/>
                </a:cubicBezTo>
                <a:lnTo>
                  <a:pt x="58" y="76"/>
                </a:lnTo>
                <a:close/>
                <a:moveTo>
                  <a:pt x="58" y="4"/>
                </a:moveTo>
                <a:cubicBezTo>
                  <a:pt x="43" y="4"/>
                  <a:pt x="30" y="10"/>
                  <a:pt x="20" y="20"/>
                </a:cubicBezTo>
                <a:cubicBezTo>
                  <a:pt x="11" y="30"/>
                  <a:pt x="5" y="43"/>
                  <a:pt x="5" y="57"/>
                </a:cubicBezTo>
                <a:cubicBezTo>
                  <a:pt x="5" y="72"/>
                  <a:pt x="11" y="85"/>
                  <a:pt x="20" y="95"/>
                </a:cubicBezTo>
                <a:cubicBezTo>
                  <a:pt x="30" y="104"/>
                  <a:pt x="43" y="110"/>
                  <a:pt x="58" y="110"/>
                </a:cubicBezTo>
                <a:cubicBezTo>
                  <a:pt x="58" y="115"/>
                  <a:pt x="58" y="115"/>
                  <a:pt x="58" y="115"/>
                </a:cubicBezTo>
                <a:cubicBezTo>
                  <a:pt x="42" y="115"/>
                  <a:pt x="27" y="109"/>
                  <a:pt x="17" y="98"/>
                </a:cubicBezTo>
                <a:cubicBezTo>
                  <a:pt x="6" y="88"/>
                  <a:pt x="0" y="73"/>
                  <a:pt x="0" y="57"/>
                </a:cubicBezTo>
                <a:cubicBezTo>
                  <a:pt x="0" y="41"/>
                  <a:pt x="6" y="27"/>
                  <a:pt x="17" y="17"/>
                </a:cubicBezTo>
                <a:cubicBezTo>
                  <a:pt x="27" y="6"/>
                  <a:pt x="42" y="0"/>
                  <a:pt x="58" y="0"/>
                </a:cubicBezTo>
                <a:cubicBezTo>
                  <a:pt x="58" y="4"/>
                  <a:pt x="58" y="4"/>
                  <a:pt x="58" y="4"/>
                </a:cubicBezTo>
                <a:close/>
                <a:moveTo>
                  <a:pt x="58" y="39"/>
                </a:moveTo>
                <a:cubicBezTo>
                  <a:pt x="46" y="44"/>
                  <a:pt x="46" y="44"/>
                  <a:pt x="46" y="44"/>
                </a:cubicBezTo>
                <a:cubicBezTo>
                  <a:pt x="45" y="44"/>
                  <a:pt x="45" y="45"/>
                  <a:pt x="44" y="45"/>
                </a:cubicBezTo>
                <a:cubicBezTo>
                  <a:pt x="27" y="85"/>
                  <a:pt x="27" y="85"/>
                  <a:pt x="27" y="85"/>
                </a:cubicBezTo>
                <a:cubicBezTo>
                  <a:pt x="27" y="85"/>
                  <a:pt x="27" y="85"/>
                  <a:pt x="27" y="85"/>
                </a:cubicBezTo>
                <a:cubicBezTo>
                  <a:pt x="27" y="85"/>
                  <a:pt x="27" y="85"/>
                  <a:pt x="27" y="85"/>
                </a:cubicBezTo>
                <a:cubicBezTo>
                  <a:pt x="27" y="85"/>
                  <a:pt x="27" y="86"/>
                  <a:pt x="27" y="87"/>
                </a:cubicBezTo>
                <a:cubicBezTo>
                  <a:pt x="28" y="88"/>
                  <a:pt x="29" y="88"/>
                  <a:pt x="30" y="88"/>
                </a:cubicBezTo>
                <a:cubicBezTo>
                  <a:pt x="58" y="76"/>
                  <a:pt x="58" y="76"/>
                  <a:pt x="58" y="76"/>
                </a:cubicBezTo>
                <a:cubicBezTo>
                  <a:pt x="58" y="71"/>
                  <a:pt x="58" y="71"/>
                  <a:pt x="58" y="71"/>
                </a:cubicBezTo>
                <a:cubicBezTo>
                  <a:pt x="34" y="81"/>
                  <a:pt x="34" y="81"/>
                  <a:pt x="34" y="81"/>
                </a:cubicBezTo>
                <a:cubicBezTo>
                  <a:pt x="48" y="48"/>
                  <a:pt x="48" y="48"/>
                  <a:pt x="48" y="48"/>
                </a:cubicBezTo>
                <a:cubicBezTo>
                  <a:pt x="58" y="44"/>
                  <a:pt x="58" y="44"/>
                  <a:pt x="58" y="44"/>
                </a:cubicBezTo>
                <a:lnTo>
                  <a:pt x="58" y="39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lIns="91438" tIns="45719" rIns="91438" bIns="45719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spcBef>
                <a:spcPct val="0"/>
              </a:spcBef>
              <a:spcAft>
                <a:spcPct val="0"/>
              </a:spcAft>
              <a:defRPr/>
            </a:pPr>
            <a:endParaRPr lang="id-ID" sz="1400"/>
          </a:p>
        </p:txBody>
      </p:sp>
      <p:sp>
        <p:nvSpPr>
          <p:cNvPr id="638" name="Freeform 291"/>
          <p:cNvSpPr>
            <a:spLocks noEditPoints="1"/>
          </p:cNvSpPr>
          <p:nvPr>
            <p:custDataLst>
              <p:tags r:id="rId47"/>
            </p:custDataLst>
          </p:nvPr>
        </p:nvSpPr>
        <p:spPr bwMode="auto">
          <a:xfrm>
            <a:off x="230718" y="1392767"/>
            <a:ext cx="340783" cy="338667"/>
          </a:xfrm>
          <a:custGeom>
            <a:gdLst>
              <a:gd name="T0" fmla="*/ 98 w 138"/>
              <a:gd name="T1" fmla="*/ 66 h 137"/>
              <a:gd name="T2" fmla="*/ 102 w 138"/>
              <a:gd name="T3" fmla="*/ 39 h 137"/>
              <a:gd name="T4" fmla="*/ 99 w 138"/>
              <a:gd name="T5" fmla="*/ 36 h 137"/>
              <a:gd name="T6" fmla="*/ 115 w 138"/>
              <a:gd name="T7" fmla="*/ 31 h 137"/>
              <a:gd name="T8" fmla="*/ 135 w 138"/>
              <a:gd name="T9" fmla="*/ 51 h 137"/>
              <a:gd name="T10" fmla="*/ 113 w 138"/>
              <a:gd name="T11" fmla="*/ 78 h 137"/>
              <a:gd name="T12" fmla="*/ 115 w 138"/>
              <a:gd name="T13" fmla="*/ 120 h 137"/>
              <a:gd name="T14" fmla="*/ 106 w 138"/>
              <a:gd name="T15" fmla="*/ 107 h 137"/>
              <a:gd name="T16" fmla="*/ 98 w 138"/>
              <a:gd name="T17" fmla="*/ 90 h 137"/>
              <a:gd name="T18" fmla="*/ 107 w 138"/>
              <a:gd name="T19" fmla="*/ 70 h 137"/>
              <a:gd name="T20" fmla="*/ 86 w 138"/>
              <a:gd name="T21" fmla="*/ 62 h 137"/>
              <a:gd name="T22" fmla="*/ 96 w 138"/>
              <a:gd name="T23" fmla="*/ 46 h 137"/>
              <a:gd name="T24" fmla="*/ 84 w 138"/>
              <a:gd name="T25" fmla="*/ 46 h 137"/>
              <a:gd name="T26" fmla="*/ 79 w 138"/>
              <a:gd name="T27" fmla="*/ 16 h 137"/>
              <a:gd name="T28" fmla="*/ 86 w 138"/>
              <a:gd name="T29" fmla="*/ 127 h 137"/>
              <a:gd name="T30" fmla="*/ 84 w 138"/>
              <a:gd name="T31" fmla="*/ 91 h 137"/>
              <a:gd name="T32" fmla="*/ 91 w 138"/>
              <a:gd name="T33" fmla="*/ 101 h 137"/>
              <a:gd name="T34" fmla="*/ 84 w 138"/>
              <a:gd name="T35" fmla="*/ 82 h 137"/>
              <a:gd name="T36" fmla="*/ 96 w 138"/>
              <a:gd name="T37" fmla="*/ 88 h 137"/>
              <a:gd name="T38" fmla="*/ 79 w 138"/>
              <a:gd name="T39" fmla="*/ 25 h 137"/>
              <a:gd name="T40" fmla="*/ 79 w 138"/>
              <a:gd name="T41" fmla="*/ 121 h 137"/>
              <a:gd name="T42" fmla="*/ 79 w 138"/>
              <a:gd name="T43" fmla="*/ 89 h 137"/>
              <a:gd name="T44" fmla="*/ 75 w 138"/>
              <a:gd name="T45" fmla="*/ 46 h 137"/>
              <a:gd name="T46" fmla="*/ 75 w 138"/>
              <a:gd name="T47" fmla="*/ 17 h 137"/>
              <a:gd name="T48" fmla="*/ 78 w 138"/>
              <a:gd name="T49" fmla="*/ 104 h 137"/>
              <a:gd name="T50" fmla="*/ 75 w 138"/>
              <a:gd name="T51" fmla="*/ 52 h 137"/>
              <a:gd name="T52" fmla="*/ 75 w 138"/>
              <a:gd name="T53" fmla="*/ 32 h 137"/>
              <a:gd name="T54" fmla="*/ 69 w 138"/>
              <a:gd name="T55" fmla="*/ 5 h 137"/>
              <a:gd name="T56" fmla="*/ 75 w 138"/>
              <a:gd name="T57" fmla="*/ 135 h 137"/>
              <a:gd name="T58" fmla="*/ 70 w 138"/>
              <a:gd name="T59" fmla="*/ 96 h 137"/>
              <a:gd name="T60" fmla="*/ 63 w 138"/>
              <a:gd name="T61" fmla="*/ 17 h 137"/>
              <a:gd name="T62" fmla="*/ 63 w 138"/>
              <a:gd name="T63" fmla="*/ 20 h 137"/>
              <a:gd name="T64" fmla="*/ 68 w 138"/>
              <a:gd name="T65" fmla="*/ 89 h 137"/>
              <a:gd name="T66" fmla="*/ 67 w 138"/>
              <a:gd name="T67" fmla="*/ 104 h 137"/>
              <a:gd name="T68" fmla="*/ 66 w 138"/>
              <a:gd name="T69" fmla="*/ 137 h 137"/>
              <a:gd name="T70" fmla="*/ 61 w 138"/>
              <a:gd name="T71" fmla="*/ 18 h 137"/>
              <a:gd name="T72" fmla="*/ 63 w 138"/>
              <a:gd name="T73" fmla="*/ 52 h 137"/>
              <a:gd name="T74" fmla="*/ 63 w 138"/>
              <a:gd name="T75" fmla="*/ 102 h 137"/>
              <a:gd name="T76" fmla="*/ 61 w 138"/>
              <a:gd name="T77" fmla="*/ 8 h 137"/>
              <a:gd name="T78" fmla="*/ 59 w 138"/>
              <a:gd name="T79" fmla="*/ 54 h 137"/>
              <a:gd name="T80" fmla="*/ 59 w 138"/>
              <a:gd name="T81" fmla="*/ 83 h 137"/>
              <a:gd name="T82" fmla="*/ 61 w 138"/>
              <a:gd name="T83" fmla="*/ 129 h 137"/>
              <a:gd name="T84" fmla="*/ 59 w 138"/>
              <a:gd name="T85" fmla="*/ 6 h 137"/>
              <a:gd name="T86" fmla="*/ 42 w 138"/>
              <a:gd name="T87" fmla="*/ 10 h 137"/>
              <a:gd name="T88" fmla="*/ 42 w 138"/>
              <a:gd name="T89" fmla="*/ 43 h 137"/>
              <a:gd name="T90" fmla="*/ 49 w 138"/>
              <a:gd name="T91" fmla="*/ 57 h 137"/>
              <a:gd name="T92" fmla="*/ 46 w 138"/>
              <a:gd name="T93" fmla="*/ 83 h 137"/>
              <a:gd name="T94" fmla="*/ 45 w 138"/>
              <a:gd name="T95" fmla="*/ 106 h 137"/>
              <a:gd name="T96" fmla="*/ 50 w 138"/>
              <a:gd name="T97" fmla="*/ 90 h 137"/>
              <a:gd name="T98" fmla="*/ 52 w 138"/>
              <a:gd name="T99" fmla="*/ 134 h 137"/>
              <a:gd name="T100" fmla="*/ 25 w 138"/>
              <a:gd name="T101" fmla="*/ 22 h 137"/>
              <a:gd name="T102" fmla="*/ 40 w 138"/>
              <a:gd name="T103" fmla="*/ 47 h 137"/>
              <a:gd name="T104" fmla="*/ 32 w 138"/>
              <a:gd name="T105" fmla="*/ 67 h 137"/>
              <a:gd name="T106" fmla="*/ 10 w 138"/>
              <a:gd name="T107" fmla="*/ 85 h 137"/>
              <a:gd name="T108" fmla="*/ 42 w 138"/>
              <a:gd name="T109" fmla="*/ 83 h 137"/>
              <a:gd name="T110" fmla="*/ 31 w 138"/>
              <a:gd name="T111" fmla="*/ 105 h 137"/>
              <a:gd name="T112" fmla="*/ 32 w 138"/>
              <a:gd name="T113" fmla="*/ 125 h 137"/>
              <a:gd name="T114" fmla="*/ 32 w 138"/>
              <a:gd name="T115" fmla="*/ 84 h 137"/>
              <a:gd name="T116" fmla="*/ 11 w 138"/>
              <a:gd name="T117" fmla="*/ 62 h 137"/>
              <a:gd name="T118" fmla="*/ 13 w 138"/>
              <a:gd name="T119" fmla="*/ 44 h 137"/>
              <a:gd name="T120" fmla="*/ 42 w 138"/>
              <a:gd name="T121" fmla="*/ 39 h 13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</a:cxnLst>
            <a:rect l="0" t="0" r="r" b="b"/>
            <a:pathLst>
              <a:path w="138" h="137">
                <a:moveTo>
                  <a:pt x="133" y="67"/>
                </a:moveTo>
                <a:cubicBezTo>
                  <a:pt x="122" y="67"/>
                  <a:pt x="122" y="67"/>
                  <a:pt x="122" y="67"/>
                </a:cubicBezTo>
                <a:cubicBezTo>
                  <a:pt x="121" y="67"/>
                  <a:pt x="119" y="66"/>
                  <a:pt x="119" y="65"/>
                </a:cubicBezTo>
                <a:cubicBezTo>
                  <a:pt x="119" y="64"/>
                  <a:pt x="120" y="63"/>
                  <a:pt x="120" y="63"/>
                </a:cubicBezTo>
                <a:cubicBezTo>
                  <a:pt x="130" y="53"/>
                  <a:pt x="130" y="53"/>
                  <a:pt x="130" y="53"/>
                </a:cubicBezTo>
                <a:cubicBezTo>
                  <a:pt x="128" y="51"/>
                  <a:pt x="128" y="51"/>
                  <a:pt x="128" y="51"/>
                </a:cubicBezTo>
                <a:cubicBezTo>
                  <a:pt x="113" y="66"/>
                  <a:pt x="113" y="66"/>
                  <a:pt x="113" y="66"/>
                </a:cubicBezTo>
                <a:cubicBezTo>
                  <a:pt x="113" y="67"/>
                  <a:pt x="112" y="67"/>
                  <a:pt x="112" y="67"/>
                </a:cubicBezTo>
                <a:cubicBezTo>
                  <a:pt x="112" y="67"/>
                  <a:pt x="112" y="67"/>
                  <a:pt x="112" y="67"/>
                </a:cubicBezTo>
                <a:cubicBezTo>
                  <a:pt x="107" y="67"/>
                  <a:pt x="107" y="67"/>
                  <a:pt x="107" y="67"/>
                </a:cubicBezTo>
                <a:cubicBezTo>
                  <a:pt x="106" y="67"/>
                  <a:pt x="105" y="66"/>
                  <a:pt x="105" y="65"/>
                </a:cubicBezTo>
                <a:cubicBezTo>
                  <a:pt x="105" y="64"/>
                  <a:pt x="105" y="63"/>
                  <a:pt x="105" y="63"/>
                </a:cubicBezTo>
                <a:cubicBezTo>
                  <a:pt x="108" y="60"/>
                  <a:pt x="108" y="60"/>
                  <a:pt x="108" y="60"/>
                </a:cubicBezTo>
                <a:cubicBezTo>
                  <a:pt x="106" y="59"/>
                  <a:pt x="106" y="59"/>
                  <a:pt x="106" y="59"/>
                </a:cubicBezTo>
                <a:cubicBezTo>
                  <a:pt x="98" y="66"/>
                  <a:pt x="98" y="66"/>
                  <a:pt x="98" y="66"/>
                </a:cubicBezTo>
                <a:cubicBezTo>
                  <a:pt x="98" y="67"/>
                  <a:pt x="97" y="67"/>
                  <a:pt x="97" y="67"/>
                </a:cubicBezTo>
                <a:cubicBezTo>
                  <a:pt x="97" y="67"/>
                  <a:pt x="97" y="67"/>
                  <a:pt x="97" y="67"/>
                </a:cubicBezTo>
                <a:cubicBezTo>
                  <a:pt x="96" y="67"/>
                  <a:pt x="96" y="67"/>
                  <a:pt x="96" y="67"/>
                </a:cubicBezTo>
                <a:cubicBezTo>
                  <a:pt x="96" y="62"/>
                  <a:pt x="96" y="62"/>
                  <a:pt x="96" y="62"/>
                </a:cubicBezTo>
                <a:cubicBezTo>
                  <a:pt x="104" y="54"/>
                  <a:pt x="104" y="54"/>
                  <a:pt x="104" y="54"/>
                </a:cubicBezTo>
                <a:cubicBezTo>
                  <a:pt x="96" y="54"/>
                  <a:pt x="96" y="54"/>
                  <a:pt x="96" y="54"/>
                </a:cubicBezTo>
                <a:cubicBezTo>
                  <a:pt x="96" y="49"/>
                  <a:pt x="96" y="49"/>
                  <a:pt x="96" y="49"/>
                </a:cubicBezTo>
                <a:cubicBezTo>
                  <a:pt x="102" y="49"/>
                  <a:pt x="102" y="49"/>
                  <a:pt x="102" y="49"/>
                </a:cubicBezTo>
                <a:cubicBezTo>
                  <a:pt x="102" y="47"/>
                  <a:pt x="102" y="47"/>
                  <a:pt x="102" y="47"/>
                </a:cubicBezTo>
                <a:cubicBezTo>
                  <a:pt x="98" y="47"/>
                  <a:pt x="98" y="47"/>
                  <a:pt x="98" y="47"/>
                </a:cubicBezTo>
                <a:cubicBezTo>
                  <a:pt x="98" y="47"/>
                  <a:pt x="97" y="46"/>
                  <a:pt x="96" y="46"/>
                </a:cubicBezTo>
                <a:cubicBezTo>
                  <a:pt x="96" y="43"/>
                  <a:pt x="96" y="43"/>
                  <a:pt x="96" y="43"/>
                </a:cubicBezTo>
                <a:cubicBezTo>
                  <a:pt x="97" y="43"/>
                  <a:pt x="97" y="43"/>
                  <a:pt x="97" y="43"/>
                </a:cubicBezTo>
                <a:cubicBezTo>
                  <a:pt x="100" y="39"/>
                  <a:pt x="100" y="39"/>
                  <a:pt x="100" y="39"/>
                </a:cubicBezTo>
                <a:cubicBezTo>
                  <a:pt x="100" y="39"/>
                  <a:pt x="101" y="39"/>
                  <a:pt x="102" y="39"/>
                </a:cubicBezTo>
                <a:cubicBezTo>
                  <a:pt x="102" y="39"/>
                  <a:pt x="102" y="39"/>
                  <a:pt x="102" y="39"/>
                </a:cubicBezTo>
                <a:cubicBezTo>
                  <a:pt x="123" y="39"/>
                  <a:pt x="123" y="39"/>
                  <a:pt x="123" y="39"/>
                </a:cubicBezTo>
                <a:cubicBezTo>
                  <a:pt x="123" y="36"/>
                  <a:pt x="123" y="36"/>
                  <a:pt x="123" y="36"/>
                </a:cubicBezTo>
                <a:cubicBezTo>
                  <a:pt x="109" y="36"/>
                  <a:pt x="109" y="36"/>
                  <a:pt x="109" y="36"/>
                </a:cubicBezTo>
                <a:cubicBezTo>
                  <a:pt x="108" y="36"/>
                  <a:pt x="107" y="35"/>
                  <a:pt x="107" y="34"/>
                </a:cubicBezTo>
                <a:cubicBezTo>
                  <a:pt x="107" y="33"/>
                  <a:pt x="107" y="33"/>
                  <a:pt x="107" y="32"/>
                </a:cubicBezTo>
                <a:cubicBezTo>
                  <a:pt x="115" y="24"/>
                  <a:pt x="115" y="24"/>
                  <a:pt x="115" y="24"/>
                </a:cubicBezTo>
                <a:cubicBezTo>
                  <a:pt x="114" y="22"/>
                  <a:pt x="114" y="22"/>
                  <a:pt x="114" y="22"/>
                </a:cubicBezTo>
                <a:cubicBezTo>
                  <a:pt x="106" y="30"/>
                  <a:pt x="106" y="30"/>
                  <a:pt x="106" y="30"/>
                </a:cubicBezTo>
                <a:cubicBezTo>
                  <a:pt x="105" y="31"/>
                  <a:pt x="103" y="31"/>
                  <a:pt x="102" y="30"/>
                </a:cubicBezTo>
                <a:cubicBezTo>
                  <a:pt x="102" y="30"/>
                  <a:pt x="101" y="29"/>
                  <a:pt x="101" y="29"/>
                </a:cubicBezTo>
                <a:cubicBezTo>
                  <a:pt x="101" y="29"/>
                  <a:pt x="101" y="29"/>
                  <a:pt x="101" y="29"/>
                </a:cubicBezTo>
                <a:cubicBezTo>
                  <a:pt x="101" y="15"/>
                  <a:pt x="101" y="15"/>
                  <a:pt x="101" y="15"/>
                </a:cubicBezTo>
                <a:cubicBezTo>
                  <a:pt x="99" y="15"/>
                  <a:pt x="99" y="15"/>
                  <a:pt x="99" y="15"/>
                </a:cubicBezTo>
                <a:cubicBezTo>
                  <a:pt x="99" y="36"/>
                  <a:pt x="99" y="36"/>
                  <a:pt x="99" y="36"/>
                </a:cubicBezTo>
                <a:cubicBezTo>
                  <a:pt x="99" y="37"/>
                  <a:pt x="99" y="37"/>
                  <a:pt x="98" y="38"/>
                </a:cubicBezTo>
                <a:cubicBezTo>
                  <a:pt x="96" y="39"/>
                  <a:pt x="96" y="39"/>
                  <a:pt x="96" y="39"/>
                </a:cubicBezTo>
                <a:cubicBezTo>
                  <a:pt x="96" y="10"/>
                  <a:pt x="96" y="10"/>
                  <a:pt x="96" y="10"/>
                </a:cubicBezTo>
                <a:cubicBezTo>
                  <a:pt x="97" y="10"/>
                  <a:pt x="97" y="10"/>
                  <a:pt x="97" y="10"/>
                </a:cubicBezTo>
                <a:cubicBezTo>
                  <a:pt x="104" y="10"/>
                  <a:pt x="104" y="10"/>
                  <a:pt x="104" y="10"/>
                </a:cubicBezTo>
                <a:cubicBezTo>
                  <a:pt x="105" y="10"/>
                  <a:pt x="106" y="11"/>
                  <a:pt x="106" y="12"/>
                </a:cubicBezTo>
                <a:cubicBezTo>
                  <a:pt x="106" y="23"/>
                  <a:pt x="106" y="23"/>
                  <a:pt x="106" y="23"/>
                </a:cubicBezTo>
                <a:cubicBezTo>
                  <a:pt x="112" y="17"/>
                  <a:pt x="112" y="17"/>
                  <a:pt x="112" y="17"/>
                </a:cubicBezTo>
                <a:cubicBezTo>
                  <a:pt x="112" y="17"/>
                  <a:pt x="112" y="17"/>
                  <a:pt x="112" y="17"/>
                </a:cubicBezTo>
                <a:cubicBezTo>
                  <a:pt x="112" y="17"/>
                  <a:pt x="112" y="17"/>
                  <a:pt x="112" y="17"/>
                </a:cubicBezTo>
                <a:cubicBezTo>
                  <a:pt x="113" y="16"/>
                  <a:pt x="114" y="16"/>
                  <a:pt x="115" y="17"/>
                </a:cubicBezTo>
                <a:cubicBezTo>
                  <a:pt x="120" y="22"/>
                  <a:pt x="120" y="22"/>
                  <a:pt x="120" y="22"/>
                </a:cubicBezTo>
                <a:cubicBezTo>
                  <a:pt x="120" y="22"/>
                  <a:pt x="120" y="22"/>
                  <a:pt x="120" y="22"/>
                </a:cubicBezTo>
                <a:cubicBezTo>
                  <a:pt x="121" y="23"/>
                  <a:pt x="121" y="25"/>
                  <a:pt x="120" y="26"/>
                </a:cubicBezTo>
                <a:cubicBezTo>
                  <a:pt x="115" y="31"/>
                  <a:pt x="115" y="31"/>
                  <a:pt x="115" y="31"/>
                </a:cubicBezTo>
                <a:cubicBezTo>
                  <a:pt x="125" y="31"/>
                  <a:pt x="125" y="31"/>
                  <a:pt x="125" y="31"/>
                </a:cubicBezTo>
                <a:cubicBezTo>
                  <a:pt x="127" y="31"/>
                  <a:pt x="128" y="32"/>
                  <a:pt x="128" y="34"/>
                </a:cubicBezTo>
                <a:cubicBezTo>
                  <a:pt x="128" y="41"/>
                  <a:pt x="128" y="41"/>
                  <a:pt x="128" y="41"/>
                </a:cubicBezTo>
                <a:cubicBezTo>
                  <a:pt x="128" y="42"/>
                  <a:pt x="127" y="44"/>
                  <a:pt x="125" y="44"/>
                </a:cubicBezTo>
                <a:cubicBezTo>
                  <a:pt x="107" y="44"/>
                  <a:pt x="107" y="44"/>
                  <a:pt x="107" y="44"/>
                </a:cubicBezTo>
                <a:cubicBezTo>
                  <a:pt x="107" y="44"/>
                  <a:pt x="107" y="44"/>
                  <a:pt x="107" y="44"/>
                </a:cubicBezTo>
                <a:cubicBezTo>
                  <a:pt x="107" y="52"/>
                  <a:pt x="107" y="52"/>
                  <a:pt x="107" y="52"/>
                </a:cubicBezTo>
                <a:cubicBezTo>
                  <a:pt x="107" y="52"/>
                  <a:pt x="107" y="53"/>
                  <a:pt x="107" y="53"/>
                </a:cubicBezTo>
                <a:cubicBezTo>
                  <a:pt x="107" y="53"/>
                  <a:pt x="107" y="53"/>
                  <a:pt x="108" y="54"/>
                </a:cubicBezTo>
                <a:cubicBezTo>
                  <a:pt x="113" y="59"/>
                  <a:pt x="113" y="59"/>
                  <a:pt x="113" y="59"/>
                </a:cubicBezTo>
                <a:cubicBezTo>
                  <a:pt x="113" y="59"/>
                  <a:pt x="113" y="59"/>
                  <a:pt x="113" y="59"/>
                </a:cubicBezTo>
                <a:cubicBezTo>
                  <a:pt x="127" y="46"/>
                  <a:pt x="127" y="46"/>
                  <a:pt x="127" y="46"/>
                </a:cubicBezTo>
                <a:cubicBezTo>
                  <a:pt x="127" y="46"/>
                  <a:pt x="127" y="46"/>
                  <a:pt x="127" y="46"/>
                </a:cubicBezTo>
                <a:cubicBezTo>
                  <a:pt x="127" y="45"/>
                  <a:pt x="129" y="45"/>
                  <a:pt x="130" y="46"/>
                </a:cubicBezTo>
                <a:cubicBezTo>
                  <a:pt x="135" y="51"/>
                  <a:pt x="135" y="51"/>
                  <a:pt x="135" y="51"/>
                </a:cubicBezTo>
                <a:cubicBezTo>
                  <a:pt x="135" y="52"/>
                  <a:pt x="135" y="52"/>
                  <a:pt x="135" y="52"/>
                </a:cubicBezTo>
                <a:cubicBezTo>
                  <a:pt x="136" y="52"/>
                  <a:pt x="136" y="54"/>
                  <a:pt x="135" y="55"/>
                </a:cubicBezTo>
                <a:cubicBezTo>
                  <a:pt x="128" y="62"/>
                  <a:pt x="128" y="62"/>
                  <a:pt x="128" y="62"/>
                </a:cubicBezTo>
                <a:cubicBezTo>
                  <a:pt x="136" y="62"/>
                  <a:pt x="136" y="62"/>
                  <a:pt x="136" y="62"/>
                </a:cubicBezTo>
                <a:cubicBezTo>
                  <a:pt x="137" y="62"/>
                  <a:pt x="138" y="63"/>
                  <a:pt x="138" y="65"/>
                </a:cubicBezTo>
                <a:cubicBezTo>
                  <a:pt x="138" y="72"/>
                  <a:pt x="138" y="72"/>
                  <a:pt x="138" y="72"/>
                </a:cubicBezTo>
                <a:cubicBezTo>
                  <a:pt x="138" y="73"/>
                  <a:pt x="137" y="75"/>
                  <a:pt x="136" y="75"/>
                </a:cubicBezTo>
                <a:cubicBezTo>
                  <a:pt x="128" y="75"/>
                  <a:pt x="128" y="75"/>
                  <a:pt x="128" y="75"/>
                </a:cubicBezTo>
                <a:cubicBezTo>
                  <a:pt x="135" y="82"/>
                  <a:pt x="135" y="82"/>
                  <a:pt x="135" y="82"/>
                </a:cubicBezTo>
                <a:cubicBezTo>
                  <a:pt x="136" y="83"/>
                  <a:pt x="136" y="84"/>
                  <a:pt x="135" y="85"/>
                </a:cubicBezTo>
                <a:cubicBezTo>
                  <a:pt x="130" y="90"/>
                  <a:pt x="130" y="90"/>
                  <a:pt x="130" y="90"/>
                </a:cubicBezTo>
                <a:cubicBezTo>
                  <a:pt x="130" y="91"/>
                  <a:pt x="130" y="91"/>
                  <a:pt x="130" y="91"/>
                </a:cubicBezTo>
                <a:cubicBezTo>
                  <a:pt x="129" y="92"/>
                  <a:pt x="128" y="92"/>
                  <a:pt x="127" y="91"/>
                </a:cubicBezTo>
                <a:cubicBezTo>
                  <a:pt x="113" y="77"/>
                  <a:pt x="113" y="77"/>
                  <a:pt x="113" y="77"/>
                </a:cubicBezTo>
                <a:cubicBezTo>
                  <a:pt x="113" y="78"/>
                  <a:pt x="113" y="78"/>
                  <a:pt x="113" y="78"/>
                </a:cubicBezTo>
                <a:cubicBezTo>
                  <a:pt x="108" y="83"/>
                  <a:pt x="108" y="83"/>
                  <a:pt x="108" y="83"/>
                </a:cubicBezTo>
                <a:cubicBezTo>
                  <a:pt x="107" y="84"/>
                  <a:pt x="107" y="84"/>
                  <a:pt x="107" y="84"/>
                </a:cubicBezTo>
                <a:cubicBezTo>
                  <a:pt x="107" y="84"/>
                  <a:pt x="107" y="85"/>
                  <a:pt x="107" y="85"/>
                </a:cubicBezTo>
                <a:cubicBezTo>
                  <a:pt x="107" y="93"/>
                  <a:pt x="107" y="93"/>
                  <a:pt x="107" y="93"/>
                </a:cubicBezTo>
                <a:cubicBezTo>
                  <a:pt x="107" y="93"/>
                  <a:pt x="107" y="93"/>
                  <a:pt x="107" y="93"/>
                </a:cubicBezTo>
                <a:cubicBezTo>
                  <a:pt x="125" y="93"/>
                  <a:pt x="125" y="93"/>
                  <a:pt x="125" y="93"/>
                </a:cubicBezTo>
                <a:cubicBezTo>
                  <a:pt x="127" y="93"/>
                  <a:pt x="128" y="94"/>
                  <a:pt x="128" y="96"/>
                </a:cubicBezTo>
                <a:cubicBezTo>
                  <a:pt x="128" y="103"/>
                  <a:pt x="128" y="103"/>
                  <a:pt x="128" y="103"/>
                </a:cubicBezTo>
                <a:cubicBezTo>
                  <a:pt x="128" y="104"/>
                  <a:pt x="127" y="105"/>
                  <a:pt x="125" y="105"/>
                </a:cubicBezTo>
                <a:cubicBezTo>
                  <a:pt x="115" y="105"/>
                  <a:pt x="115" y="105"/>
                  <a:pt x="115" y="105"/>
                </a:cubicBezTo>
                <a:cubicBezTo>
                  <a:pt x="120" y="111"/>
                  <a:pt x="120" y="111"/>
                  <a:pt x="120" y="111"/>
                </a:cubicBezTo>
                <a:cubicBezTo>
                  <a:pt x="120" y="111"/>
                  <a:pt x="120" y="111"/>
                  <a:pt x="120" y="111"/>
                </a:cubicBezTo>
                <a:cubicBezTo>
                  <a:pt x="121" y="112"/>
                  <a:pt x="121" y="114"/>
                  <a:pt x="120" y="114"/>
                </a:cubicBezTo>
                <a:cubicBezTo>
                  <a:pt x="115" y="120"/>
                  <a:pt x="115" y="120"/>
                  <a:pt x="115" y="120"/>
                </a:cubicBezTo>
                <a:cubicBezTo>
                  <a:pt x="115" y="120"/>
                  <a:pt x="115" y="120"/>
                  <a:pt x="115" y="120"/>
                </a:cubicBezTo>
                <a:cubicBezTo>
                  <a:pt x="114" y="121"/>
                  <a:pt x="113" y="121"/>
                  <a:pt x="112" y="120"/>
                </a:cubicBezTo>
                <a:cubicBezTo>
                  <a:pt x="106" y="114"/>
                  <a:pt x="106" y="114"/>
                  <a:pt x="106" y="114"/>
                </a:cubicBezTo>
                <a:cubicBezTo>
                  <a:pt x="106" y="125"/>
                  <a:pt x="106" y="125"/>
                  <a:pt x="106" y="125"/>
                </a:cubicBezTo>
                <a:cubicBezTo>
                  <a:pt x="106" y="126"/>
                  <a:pt x="105" y="127"/>
                  <a:pt x="104" y="127"/>
                </a:cubicBezTo>
                <a:cubicBezTo>
                  <a:pt x="97" y="127"/>
                  <a:pt x="97" y="127"/>
                  <a:pt x="97" y="127"/>
                </a:cubicBezTo>
                <a:cubicBezTo>
                  <a:pt x="96" y="127"/>
                  <a:pt x="96" y="127"/>
                  <a:pt x="96" y="127"/>
                </a:cubicBezTo>
                <a:cubicBezTo>
                  <a:pt x="96" y="97"/>
                  <a:pt x="96" y="97"/>
                  <a:pt x="96" y="97"/>
                </a:cubicBezTo>
                <a:cubicBezTo>
                  <a:pt x="98" y="99"/>
                  <a:pt x="98" y="99"/>
                  <a:pt x="98" y="99"/>
                </a:cubicBezTo>
                <a:cubicBezTo>
                  <a:pt x="99" y="100"/>
                  <a:pt x="99" y="100"/>
                  <a:pt x="99" y="101"/>
                </a:cubicBezTo>
                <a:cubicBezTo>
                  <a:pt x="99" y="101"/>
                  <a:pt x="99" y="101"/>
                  <a:pt x="99" y="101"/>
                </a:cubicBezTo>
                <a:cubicBezTo>
                  <a:pt x="99" y="122"/>
                  <a:pt x="99" y="122"/>
                  <a:pt x="99" y="122"/>
                </a:cubicBezTo>
                <a:cubicBezTo>
                  <a:pt x="101" y="122"/>
                  <a:pt x="101" y="122"/>
                  <a:pt x="101" y="122"/>
                </a:cubicBezTo>
                <a:cubicBezTo>
                  <a:pt x="101" y="108"/>
                  <a:pt x="101" y="108"/>
                  <a:pt x="101" y="108"/>
                </a:cubicBezTo>
                <a:cubicBezTo>
                  <a:pt x="101" y="107"/>
                  <a:pt x="103" y="106"/>
                  <a:pt x="104" y="106"/>
                </a:cubicBezTo>
                <a:cubicBezTo>
                  <a:pt x="105" y="106"/>
                  <a:pt x="105" y="106"/>
                  <a:pt x="106" y="107"/>
                </a:cubicBezTo>
                <a:cubicBezTo>
                  <a:pt x="114" y="115"/>
                  <a:pt x="114" y="115"/>
                  <a:pt x="114" y="115"/>
                </a:cubicBezTo>
                <a:cubicBezTo>
                  <a:pt x="115" y="113"/>
                  <a:pt x="115" y="113"/>
                  <a:pt x="115" y="113"/>
                </a:cubicBezTo>
                <a:cubicBezTo>
                  <a:pt x="107" y="105"/>
                  <a:pt x="107" y="105"/>
                  <a:pt x="107" y="105"/>
                </a:cubicBezTo>
                <a:cubicBezTo>
                  <a:pt x="106" y="104"/>
                  <a:pt x="106" y="102"/>
                  <a:pt x="107" y="101"/>
                </a:cubicBezTo>
                <a:cubicBezTo>
                  <a:pt x="108" y="101"/>
                  <a:pt x="108" y="101"/>
                  <a:pt x="109" y="101"/>
                </a:cubicBezTo>
                <a:cubicBezTo>
                  <a:pt x="109" y="101"/>
                  <a:pt x="109" y="101"/>
                  <a:pt x="109" y="101"/>
                </a:cubicBezTo>
                <a:cubicBezTo>
                  <a:pt x="123" y="101"/>
                  <a:pt x="123" y="101"/>
                  <a:pt x="123" y="101"/>
                </a:cubicBezTo>
                <a:cubicBezTo>
                  <a:pt x="123" y="98"/>
                  <a:pt x="123" y="98"/>
                  <a:pt x="123" y="98"/>
                </a:cubicBezTo>
                <a:cubicBezTo>
                  <a:pt x="102" y="98"/>
                  <a:pt x="102" y="98"/>
                  <a:pt x="102" y="98"/>
                </a:cubicBezTo>
                <a:cubicBezTo>
                  <a:pt x="101" y="98"/>
                  <a:pt x="100" y="98"/>
                  <a:pt x="100" y="97"/>
                </a:cubicBezTo>
                <a:cubicBezTo>
                  <a:pt x="97" y="94"/>
                  <a:pt x="97" y="94"/>
                  <a:pt x="97" y="94"/>
                </a:cubicBezTo>
                <a:cubicBezTo>
                  <a:pt x="97" y="94"/>
                  <a:pt x="97" y="94"/>
                  <a:pt x="96" y="94"/>
                </a:cubicBezTo>
                <a:cubicBezTo>
                  <a:pt x="96" y="91"/>
                  <a:pt x="96" y="91"/>
                  <a:pt x="96" y="91"/>
                </a:cubicBezTo>
                <a:cubicBezTo>
                  <a:pt x="97" y="91"/>
                  <a:pt x="97" y="91"/>
                  <a:pt x="97" y="91"/>
                </a:cubicBezTo>
                <a:cubicBezTo>
                  <a:pt x="97" y="90"/>
                  <a:pt x="98" y="90"/>
                  <a:pt x="98" y="90"/>
                </a:cubicBezTo>
                <a:cubicBezTo>
                  <a:pt x="98" y="90"/>
                  <a:pt x="98" y="90"/>
                  <a:pt x="98" y="90"/>
                </a:cubicBezTo>
                <a:cubicBezTo>
                  <a:pt x="102" y="90"/>
                  <a:pt x="102" y="90"/>
                  <a:pt x="102" y="90"/>
                </a:cubicBezTo>
                <a:cubicBezTo>
                  <a:pt x="102" y="88"/>
                  <a:pt x="102" y="88"/>
                  <a:pt x="102" y="88"/>
                </a:cubicBezTo>
                <a:cubicBezTo>
                  <a:pt x="96" y="88"/>
                  <a:pt x="96" y="88"/>
                  <a:pt x="96" y="88"/>
                </a:cubicBezTo>
                <a:cubicBezTo>
                  <a:pt x="96" y="83"/>
                  <a:pt x="96" y="83"/>
                  <a:pt x="96" y="83"/>
                </a:cubicBezTo>
                <a:cubicBezTo>
                  <a:pt x="104" y="83"/>
                  <a:pt x="104" y="83"/>
                  <a:pt x="104" y="83"/>
                </a:cubicBezTo>
                <a:cubicBezTo>
                  <a:pt x="96" y="75"/>
                  <a:pt x="96" y="75"/>
                  <a:pt x="96" y="75"/>
                </a:cubicBezTo>
                <a:cubicBezTo>
                  <a:pt x="96" y="70"/>
                  <a:pt x="96" y="70"/>
                  <a:pt x="96" y="70"/>
                </a:cubicBezTo>
                <a:cubicBezTo>
                  <a:pt x="97" y="70"/>
                  <a:pt x="97" y="70"/>
                  <a:pt x="97" y="70"/>
                </a:cubicBezTo>
                <a:cubicBezTo>
                  <a:pt x="97" y="70"/>
                  <a:pt x="98" y="70"/>
                  <a:pt x="98" y="70"/>
                </a:cubicBezTo>
                <a:cubicBezTo>
                  <a:pt x="106" y="78"/>
                  <a:pt x="106" y="78"/>
                  <a:pt x="106" y="78"/>
                </a:cubicBezTo>
                <a:cubicBezTo>
                  <a:pt x="108" y="76"/>
                  <a:pt x="108" y="76"/>
                  <a:pt x="108" y="76"/>
                </a:cubicBezTo>
                <a:cubicBezTo>
                  <a:pt x="105" y="74"/>
                  <a:pt x="105" y="74"/>
                  <a:pt x="105" y="74"/>
                </a:cubicBezTo>
                <a:cubicBezTo>
                  <a:pt x="104" y="73"/>
                  <a:pt x="104" y="71"/>
                  <a:pt x="105" y="70"/>
                </a:cubicBezTo>
                <a:cubicBezTo>
                  <a:pt x="106" y="70"/>
                  <a:pt x="106" y="70"/>
                  <a:pt x="107" y="70"/>
                </a:cubicBezTo>
                <a:cubicBezTo>
                  <a:pt x="107" y="70"/>
                  <a:pt x="107" y="70"/>
                  <a:pt x="107" y="70"/>
                </a:cubicBezTo>
                <a:cubicBezTo>
                  <a:pt x="112" y="70"/>
                  <a:pt x="112" y="70"/>
                  <a:pt x="112" y="70"/>
                </a:cubicBezTo>
                <a:cubicBezTo>
                  <a:pt x="112" y="70"/>
                  <a:pt x="113" y="70"/>
                  <a:pt x="113" y="70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30" y="84"/>
                  <a:pt x="130" y="84"/>
                  <a:pt x="130" y="84"/>
                </a:cubicBezTo>
                <a:cubicBezTo>
                  <a:pt x="120" y="74"/>
                  <a:pt x="120" y="74"/>
                  <a:pt x="120" y="74"/>
                </a:cubicBezTo>
                <a:cubicBezTo>
                  <a:pt x="119" y="73"/>
                  <a:pt x="119" y="71"/>
                  <a:pt x="120" y="70"/>
                </a:cubicBezTo>
                <a:cubicBezTo>
                  <a:pt x="121" y="70"/>
                  <a:pt x="121" y="70"/>
                  <a:pt x="122" y="70"/>
                </a:cubicBezTo>
                <a:cubicBezTo>
                  <a:pt x="122" y="70"/>
                  <a:pt x="122" y="70"/>
                  <a:pt x="122" y="70"/>
                </a:cubicBezTo>
                <a:cubicBezTo>
                  <a:pt x="133" y="70"/>
                  <a:pt x="133" y="70"/>
                  <a:pt x="133" y="70"/>
                </a:cubicBezTo>
                <a:lnTo>
                  <a:pt x="133" y="67"/>
                </a:lnTo>
                <a:close/>
                <a:moveTo>
                  <a:pt x="96" y="67"/>
                </a:moveTo>
                <a:cubicBezTo>
                  <a:pt x="89" y="67"/>
                  <a:pt x="89" y="67"/>
                  <a:pt x="89" y="67"/>
                </a:cubicBezTo>
                <a:cubicBezTo>
                  <a:pt x="88" y="67"/>
                  <a:pt x="87" y="66"/>
                  <a:pt x="87" y="65"/>
                </a:cubicBezTo>
                <a:cubicBezTo>
                  <a:pt x="87" y="64"/>
                  <a:pt x="86" y="63"/>
                  <a:pt x="86" y="62"/>
                </a:cubicBezTo>
                <a:cubicBezTo>
                  <a:pt x="85" y="60"/>
                  <a:pt x="85" y="59"/>
                  <a:pt x="84" y="58"/>
                </a:cubicBezTo>
                <a:cubicBezTo>
                  <a:pt x="83" y="57"/>
                  <a:pt x="84" y="56"/>
                  <a:pt x="84" y="55"/>
                </a:cubicBezTo>
                <a:cubicBezTo>
                  <a:pt x="89" y="50"/>
                  <a:pt x="89" y="50"/>
                  <a:pt x="89" y="50"/>
                </a:cubicBezTo>
                <a:cubicBezTo>
                  <a:pt x="90" y="50"/>
                  <a:pt x="91" y="49"/>
                  <a:pt x="91" y="49"/>
                </a:cubicBezTo>
                <a:cubicBezTo>
                  <a:pt x="91" y="49"/>
                  <a:pt x="91" y="49"/>
                  <a:pt x="91" y="49"/>
                </a:cubicBezTo>
                <a:cubicBezTo>
                  <a:pt x="96" y="49"/>
                  <a:pt x="96" y="49"/>
                  <a:pt x="96" y="49"/>
                </a:cubicBezTo>
                <a:cubicBezTo>
                  <a:pt x="96" y="54"/>
                  <a:pt x="96" y="54"/>
                  <a:pt x="96" y="54"/>
                </a:cubicBezTo>
                <a:cubicBezTo>
                  <a:pt x="92" y="54"/>
                  <a:pt x="92" y="54"/>
                  <a:pt x="92" y="54"/>
                </a:cubicBezTo>
                <a:cubicBezTo>
                  <a:pt x="89" y="57"/>
                  <a:pt x="89" y="57"/>
                  <a:pt x="89" y="57"/>
                </a:cubicBezTo>
                <a:cubicBezTo>
                  <a:pt x="90" y="58"/>
                  <a:pt x="90" y="59"/>
                  <a:pt x="90" y="60"/>
                </a:cubicBezTo>
                <a:cubicBezTo>
                  <a:pt x="91" y="61"/>
                  <a:pt x="91" y="61"/>
                  <a:pt x="91" y="62"/>
                </a:cubicBezTo>
                <a:cubicBezTo>
                  <a:pt x="96" y="62"/>
                  <a:pt x="96" y="62"/>
                  <a:pt x="96" y="62"/>
                </a:cubicBezTo>
                <a:cubicBezTo>
                  <a:pt x="96" y="62"/>
                  <a:pt x="96" y="62"/>
                  <a:pt x="96" y="62"/>
                </a:cubicBezTo>
                <a:cubicBezTo>
                  <a:pt x="96" y="67"/>
                  <a:pt x="96" y="67"/>
                  <a:pt x="96" y="67"/>
                </a:cubicBezTo>
                <a:close/>
                <a:moveTo>
                  <a:pt x="96" y="46"/>
                </a:moveTo>
                <a:cubicBezTo>
                  <a:pt x="96" y="45"/>
                  <a:pt x="96" y="45"/>
                  <a:pt x="96" y="44"/>
                </a:cubicBezTo>
                <a:cubicBezTo>
                  <a:pt x="96" y="44"/>
                  <a:pt x="96" y="43"/>
                  <a:pt x="96" y="43"/>
                </a:cubicBezTo>
                <a:cubicBezTo>
                  <a:pt x="96" y="46"/>
                  <a:pt x="96" y="46"/>
                  <a:pt x="96" y="46"/>
                </a:cubicBezTo>
                <a:close/>
                <a:moveTo>
                  <a:pt x="96" y="39"/>
                </a:moveTo>
                <a:cubicBezTo>
                  <a:pt x="96" y="10"/>
                  <a:pt x="96" y="10"/>
                  <a:pt x="96" y="10"/>
                </a:cubicBezTo>
                <a:cubicBezTo>
                  <a:pt x="95" y="10"/>
                  <a:pt x="94" y="11"/>
                  <a:pt x="94" y="12"/>
                </a:cubicBezTo>
                <a:cubicBezTo>
                  <a:pt x="94" y="31"/>
                  <a:pt x="94" y="31"/>
                  <a:pt x="94" y="31"/>
                </a:cubicBezTo>
                <a:cubicBezTo>
                  <a:pt x="94" y="31"/>
                  <a:pt x="94" y="31"/>
                  <a:pt x="93" y="31"/>
                </a:cubicBezTo>
                <a:cubicBezTo>
                  <a:pt x="86" y="31"/>
                  <a:pt x="86" y="31"/>
                  <a:pt x="86" y="31"/>
                </a:cubicBezTo>
                <a:cubicBezTo>
                  <a:pt x="85" y="31"/>
                  <a:pt x="85" y="31"/>
                  <a:pt x="85" y="31"/>
                </a:cubicBezTo>
                <a:cubicBezTo>
                  <a:pt x="85" y="31"/>
                  <a:pt x="84" y="30"/>
                  <a:pt x="84" y="30"/>
                </a:cubicBezTo>
                <a:cubicBezTo>
                  <a:pt x="79" y="25"/>
                  <a:pt x="79" y="25"/>
                  <a:pt x="79" y="25"/>
                </a:cubicBezTo>
                <a:cubicBezTo>
                  <a:pt x="79" y="38"/>
                  <a:pt x="79" y="38"/>
                  <a:pt x="79" y="38"/>
                </a:cubicBezTo>
                <a:cubicBezTo>
                  <a:pt x="84" y="34"/>
                  <a:pt x="84" y="34"/>
                  <a:pt x="84" y="34"/>
                </a:cubicBezTo>
                <a:cubicBezTo>
                  <a:pt x="84" y="46"/>
                  <a:pt x="84" y="46"/>
                  <a:pt x="84" y="46"/>
                </a:cubicBezTo>
                <a:cubicBezTo>
                  <a:pt x="80" y="49"/>
                  <a:pt x="80" y="49"/>
                  <a:pt x="80" y="49"/>
                </a:cubicBezTo>
                <a:cubicBezTo>
                  <a:pt x="80" y="48"/>
                  <a:pt x="80" y="48"/>
                  <a:pt x="79" y="48"/>
                </a:cubicBezTo>
                <a:cubicBezTo>
                  <a:pt x="79" y="54"/>
                  <a:pt x="79" y="54"/>
                  <a:pt x="79" y="54"/>
                </a:cubicBezTo>
                <a:cubicBezTo>
                  <a:pt x="79" y="54"/>
                  <a:pt x="79" y="54"/>
                  <a:pt x="79" y="54"/>
                </a:cubicBezTo>
                <a:cubicBezTo>
                  <a:pt x="80" y="54"/>
                  <a:pt x="82" y="54"/>
                  <a:pt x="83" y="53"/>
                </a:cubicBezTo>
                <a:cubicBezTo>
                  <a:pt x="87" y="48"/>
                  <a:pt x="87" y="48"/>
                  <a:pt x="87" y="48"/>
                </a:cubicBezTo>
                <a:cubicBezTo>
                  <a:pt x="88" y="48"/>
                  <a:pt x="88" y="47"/>
                  <a:pt x="88" y="47"/>
                </a:cubicBezTo>
                <a:cubicBezTo>
                  <a:pt x="88" y="36"/>
                  <a:pt x="88" y="36"/>
                  <a:pt x="88" y="36"/>
                </a:cubicBezTo>
                <a:cubicBezTo>
                  <a:pt x="91" y="36"/>
                  <a:pt x="91" y="36"/>
                  <a:pt x="91" y="36"/>
                </a:cubicBezTo>
                <a:cubicBezTo>
                  <a:pt x="91" y="39"/>
                  <a:pt x="91" y="39"/>
                  <a:pt x="91" y="39"/>
                </a:cubicBezTo>
                <a:cubicBezTo>
                  <a:pt x="91" y="39"/>
                  <a:pt x="91" y="39"/>
                  <a:pt x="91" y="39"/>
                </a:cubicBezTo>
                <a:cubicBezTo>
                  <a:pt x="91" y="40"/>
                  <a:pt x="91" y="40"/>
                  <a:pt x="92" y="41"/>
                </a:cubicBezTo>
                <a:cubicBezTo>
                  <a:pt x="93" y="42"/>
                  <a:pt x="94" y="42"/>
                  <a:pt x="95" y="41"/>
                </a:cubicBezTo>
                <a:cubicBezTo>
                  <a:pt x="96" y="39"/>
                  <a:pt x="96" y="39"/>
                  <a:pt x="96" y="39"/>
                </a:cubicBezTo>
                <a:close/>
                <a:moveTo>
                  <a:pt x="79" y="16"/>
                </a:moveTo>
                <a:cubicBezTo>
                  <a:pt x="86" y="9"/>
                  <a:pt x="86" y="9"/>
                  <a:pt x="86" y="9"/>
                </a:cubicBezTo>
                <a:cubicBezTo>
                  <a:pt x="84" y="8"/>
                  <a:pt x="84" y="8"/>
                  <a:pt x="84" y="8"/>
                </a:cubicBezTo>
                <a:cubicBezTo>
                  <a:pt x="79" y="13"/>
                  <a:pt x="79" y="13"/>
                  <a:pt x="79" y="13"/>
                </a:cubicBezTo>
                <a:cubicBezTo>
                  <a:pt x="79" y="6"/>
                  <a:pt x="79" y="6"/>
                  <a:pt x="79" y="6"/>
                </a:cubicBezTo>
                <a:cubicBezTo>
                  <a:pt x="83" y="3"/>
                  <a:pt x="83" y="3"/>
                  <a:pt x="83" y="3"/>
                </a:cubicBezTo>
                <a:cubicBezTo>
                  <a:pt x="83" y="3"/>
                  <a:pt x="83" y="3"/>
                  <a:pt x="83" y="3"/>
                </a:cubicBezTo>
                <a:cubicBezTo>
                  <a:pt x="84" y="2"/>
                  <a:pt x="85" y="2"/>
                  <a:pt x="86" y="3"/>
                </a:cubicBezTo>
                <a:cubicBezTo>
                  <a:pt x="91" y="8"/>
                  <a:pt x="91" y="8"/>
                  <a:pt x="91" y="8"/>
                </a:cubicBezTo>
                <a:cubicBezTo>
                  <a:pt x="91" y="8"/>
                  <a:pt x="91" y="8"/>
                  <a:pt x="91" y="8"/>
                </a:cubicBezTo>
                <a:cubicBezTo>
                  <a:pt x="92" y="9"/>
                  <a:pt x="92" y="10"/>
                  <a:pt x="91" y="11"/>
                </a:cubicBezTo>
                <a:cubicBezTo>
                  <a:pt x="79" y="23"/>
                  <a:pt x="79" y="23"/>
                  <a:pt x="79" y="23"/>
                </a:cubicBezTo>
                <a:cubicBezTo>
                  <a:pt x="79" y="16"/>
                  <a:pt x="79" y="16"/>
                  <a:pt x="79" y="16"/>
                </a:cubicBezTo>
                <a:close/>
                <a:moveTo>
                  <a:pt x="79" y="124"/>
                </a:moveTo>
                <a:cubicBezTo>
                  <a:pt x="84" y="129"/>
                  <a:pt x="84" y="129"/>
                  <a:pt x="84" y="129"/>
                </a:cubicBezTo>
                <a:cubicBezTo>
                  <a:pt x="86" y="127"/>
                  <a:pt x="86" y="127"/>
                  <a:pt x="86" y="127"/>
                </a:cubicBezTo>
                <a:cubicBezTo>
                  <a:pt x="79" y="121"/>
                  <a:pt x="79" y="121"/>
                  <a:pt x="79" y="121"/>
                </a:cubicBezTo>
                <a:cubicBezTo>
                  <a:pt x="79" y="114"/>
                  <a:pt x="79" y="114"/>
                  <a:pt x="79" y="114"/>
                </a:cubicBezTo>
                <a:cubicBezTo>
                  <a:pt x="91" y="126"/>
                  <a:pt x="91" y="126"/>
                  <a:pt x="91" y="126"/>
                </a:cubicBezTo>
                <a:cubicBezTo>
                  <a:pt x="91" y="126"/>
                  <a:pt x="91" y="126"/>
                  <a:pt x="91" y="126"/>
                </a:cubicBezTo>
                <a:cubicBezTo>
                  <a:pt x="91" y="126"/>
                  <a:pt x="91" y="126"/>
                  <a:pt x="91" y="126"/>
                </a:cubicBezTo>
                <a:cubicBezTo>
                  <a:pt x="92" y="127"/>
                  <a:pt x="92" y="128"/>
                  <a:pt x="91" y="129"/>
                </a:cubicBezTo>
                <a:cubicBezTo>
                  <a:pt x="86" y="134"/>
                  <a:pt x="86" y="134"/>
                  <a:pt x="86" y="134"/>
                </a:cubicBezTo>
                <a:cubicBezTo>
                  <a:pt x="86" y="134"/>
                  <a:pt x="86" y="134"/>
                  <a:pt x="86" y="134"/>
                </a:cubicBezTo>
                <a:cubicBezTo>
                  <a:pt x="85" y="135"/>
                  <a:pt x="84" y="135"/>
                  <a:pt x="83" y="134"/>
                </a:cubicBezTo>
                <a:cubicBezTo>
                  <a:pt x="79" y="131"/>
                  <a:pt x="79" y="131"/>
                  <a:pt x="79" y="131"/>
                </a:cubicBezTo>
                <a:cubicBezTo>
                  <a:pt x="79" y="124"/>
                  <a:pt x="79" y="124"/>
                  <a:pt x="79" y="124"/>
                </a:cubicBezTo>
                <a:close/>
                <a:moveTo>
                  <a:pt x="79" y="83"/>
                </a:moveTo>
                <a:cubicBezTo>
                  <a:pt x="79" y="89"/>
                  <a:pt x="79" y="89"/>
                  <a:pt x="79" y="89"/>
                </a:cubicBezTo>
                <a:cubicBezTo>
                  <a:pt x="80" y="89"/>
                  <a:pt x="80" y="88"/>
                  <a:pt x="80" y="88"/>
                </a:cubicBezTo>
                <a:cubicBezTo>
                  <a:pt x="84" y="91"/>
                  <a:pt x="84" y="91"/>
                  <a:pt x="84" y="91"/>
                </a:cubicBezTo>
                <a:cubicBezTo>
                  <a:pt x="84" y="103"/>
                  <a:pt x="84" y="103"/>
                  <a:pt x="84" y="103"/>
                </a:cubicBezTo>
                <a:cubicBezTo>
                  <a:pt x="79" y="99"/>
                  <a:pt x="79" y="99"/>
                  <a:pt x="79" y="99"/>
                </a:cubicBezTo>
                <a:cubicBezTo>
                  <a:pt x="79" y="112"/>
                  <a:pt x="79" y="112"/>
                  <a:pt x="79" y="112"/>
                </a:cubicBezTo>
                <a:cubicBezTo>
                  <a:pt x="84" y="107"/>
                  <a:pt x="84" y="107"/>
                  <a:pt x="84" y="107"/>
                </a:cubicBezTo>
                <a:cubicBezTo>
                  <a:pt x="84" y="107"/>
                  <a:pt x="85" y="106"/>
                  <a:pt x="85" y="106"/>
                </a:cubicBezTo>
                <a:cubicBezTo>
                  <a:pt x="85" y="106"/>
                  <a:pt x="85" y="106"/>
                  <a:pt x="86" y="106"/>
                </a:cubicBezTo>
                <a:cubicBezTo>
                  <a:pt x="93" y="106"/>
                  <a:pt x="93" y="106"/>
                  <a:pt x="93" y="106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4" y="125"/>
                  <a:pt x="94" y="125"/>
                  <a:pt x="94" y="125"/>
                </a:cubicBezTo>
                <a:cubicBezTo>
                  <a:pt x="94" y="126"/>
                  <a:pt x="95" y="127"/>
                  <a:pt x="96" y="127"/>
                </a:cubicBezTo>
                <a:cubicBezTo>
                  <a:pt x="96" y="97"/>
                  <a:pt x="96" y="97"/>
                  <a:pt x="96" y="97"/>
                </a:cubicBezTo>
                <a:cubicBezTo>
                  <a:pt x="95" y="96"/>
                  <a:pt x="95" y="96"/>
                  <a:pt x="95" y="96"/>
                </a:cubicBezTo>
                <a:cubicBezTo>
                  <a:pt x="95" y="96"/>
                  <a:pt x="94" y="95"/>
                  <a:pt x="93" y="95"/>
                </a:cubicBezTo>
                <a:cubicBezTo>
                  <a:pt x="92" y="95"/>
                  <a:pt x="91" y="96"/>
                  <a:pt x="91" y="98"/>
                </a:cubicBezTo>
                <a:cubicBezTo>
                  <a:pt x="91" y="101"/>
                  <a:pt x="91" y="101"/>
                  <a:pt x="91" y="101"/>
                </a:cubicBezTo>
                <a:cubicBezTo>
                  <a:pt x="88" y="101"/>
                  <a:pt x="88" y="101"/>
                  <a:pt x="88" y="101"/>
                </a:cubicBezTo>
                <a:cubicBezTo>
                  <a:pt x="88" y="90"/>
                  <a:pt x="88" y="90"/>
                  <a:pt x="88" y="90"/>
                </a:cubicBezTo>
                <a:cubicBezTo>
                  <a:pt x="88" y="90"/>
                  <a:pt x="88" y="90"/>
                  <a:pt x="88" y="90"/>
                </a:cubicBezTo>
                <a:cubicBezTo>
                  <a:pt x="88" y="90"/>
                  <a:pt x="88" y="89"/>
                  <a:pt x="88" y="89"/>
                </a:cubicBezTo>
                <a:cubicBezTo>
                  <a:pt x="83" y="84"/>
                  <a:pt x="83" y="84"/>
                  <a:pt x="83" y="84"/>
                </a:cubicBezTo>
                <a:cubicBezTo>
                  <a:pt x="83" y="84"/>
                  <a:pt x="83" y="84"/>
                  <a:pt x="83" y="84"/>
                </a:cubicBezTo>
                <a:cubicBezTo>
                  <a:pt x="82" y="83"/>
                  <a:pt x="80" y="83"/>
                  <a:pt x="79" y="83"/>
                </a:cubicBezTo>
                <a:cubicBezTo>
                  <a:pt x="79" y="83"/>
                  <a:pt x="79" y="83"/>
                  <a:pt x="79" y="83"/>
                </a:cubicBezTo>
                <a:close/>
                <a:moveTo>
                  <a:pt x="96" y="94"/>
                </a:moveTo>
                <a:cubicBezTo>
                  <a:pt x="96" y="93"/>
                  <a:pt x="96" y="92"/>
                  <a:pt x="96" y="91"/>
                </a:cubicBezTo>
                <a:cubicBezTo>
                  <a:pt x="96" y="94"/>
                  <a:pt x="96" y="94"/>
                  <a:pt x="96" y="94"/>
                </a:cubicBezTo>
                <a:close/>
                <a:moveTo>
                  <a:pt x="96" y="88"/>
                </a:moveTo>
                <a:cubicBezTo>
                  <a:pt x="91" y="88"/>
                  <a:pt x="91" y="88"/>
                  <a:pt x="91" y="88"/>
                </a:cubicBezTo>
                <a:cubicBezTo>
                  <a:pt x="90" y="88"/>
                  <a:pt x="90" y="87"/>
                  <a:pt x="89" y="87"/>
                </a:cubicBezTo>
                <a:cubicBezTo>
                  <a:pt x="84" y="82"/>
                  <a:pt x="84" y="82"/>
                  <a:pt x="84" y="82"/>
                </a:cubicBezTo>
                <a:cubicBezTo>
                  <a:pt x="83" y="81"/>
                  <a:pt x="83" y="80"/>
                  <a:pt x="84" y="79"/>
                </a:cubicBezTo>
                <a:cubicBezTo>
                  <a:pt x="84" y="79"/>
                  <a:pt x="84" y="79"/>
                  <a:pt x="84" y="79"/>
                </a:cubicBezTo>
                <a:cubicBezTo>
                  <a:pt x="85" y="78"/>
                  <a:pt x="85" y="77"/>
                  <a:pt x="86" y="75"/>
                </a:cubicBezTo>
                <a:cubicBezTo>
                  <a:pt x="86" y="74"/>
                  <a:pt x="87" y="73"/>
                  <a:pt x="87" y="72"/>
                </a:cubicBezTo>
                <a:cubicBezTo>
                  <a:pt x="87" y="71"/>
                  <a:pt x="88" y="70"/>
                  <a:pt x="89" y="70"/>
                </a:cubicBezTo>
                <a:cubicBezTo>
                  <a:pt x="89" y="70"/>
                  <a:pt x="89" y="70"/>
                  <a:pt x="89" y="70"/>
                </a:cubicBezTo>
                <a:cubicBezTo>
                  <a:pt x="96" y="70"/>
                  <a:pt x="96" y="70"/>
                  <a:pt x="96" y="70"/>
                </a:cubicBezTo>
                <a:cubicBezTo>
                  <a:pt x="96" y="75"/>
                  <a:pt x="96" y="75"/>
                  <a:pt x="96" y="75"/>
                </a:cubicBezTo>
                <a:cubicBezTo>
                  <a:pt x="96" y="75"/>
                  <a:pt x="96" y="75"/>
                  <a:pt x="96" y="75"/>
                </a:cubicBezTo>
                <a:cubicBezTo>
                  <a:pt x="91" y="75"/>
                  <a:pt x="91" y="75"/>
                  <a:pt x="91" y="75"/>
                </a:cubicBezTo>
                <a:cubicBezTo>
                  <a:pt x="91" y="75"/>
                  <a:pt x="91" y="76"/>
                  <a:pt x="90" y="77"/>
                </a:cubicBezTo>
                <a:cubicBezTo>
                  <a:pt x="90" y="78"/>
                  <a:pt x="90" y="79"/>
                  <a:pt x="89" y="80"/>
                </a:cubicBezTo>
                <a:cubicBezTo>
                  <a:pt x="92" y="83"/>
                  <a:pt x="92" y="83"/>
                  <a:pt x="92" y="83"/>
                </a:cubicBezTo>
                <a:cubicBezTo>
                  <a:pt x="96" y="83"/>
                  <a:pt x="96" y="83"/>
                  <a:pt x="96" y="83"/>
                </a:cubicBezTo>
                <a:lnTo>
                  <a:pt x="96" y="88"/>
                </a:lnTo>
                <a:close/>
                <a:moveTo>
                  <a:pt x="79" y="54"/>
                </a:moveTo>
                <a:cubicBezTo>
                  <a:pt x="79" y="53"/>
                  <a:pt x="78" y="53"/>
                  <a:pt x="78" y="53"/>
                </a:cubicBezTo>
                <a:cubicBezTo>
                  <a:pt x="78" y="47"/>
                  <a:pt x="78" y="47"/>
                  <a:pt x="78" y="47"/>
                </a:cubicBezTo>
                <a:cubicBezTo>
                  <a:pt x="78" y="47"/>
                  <a:pt x="78" y="47"/>
                  <a:pt x="78" y="47"/>
                </a:cubicBezTo>
                <a:cubicBezTo>
                  <a:pt x="78" y="47"/>
                  <a:pt x="78" y="47"/>
                  <a:pt x="78" y="47"/>
                </a:cubicBezTo>
                <a:cubicBezTo>
                  <a:pt x="78" y="48"/>
                  <a:pt x="79" y="48"/>
                  <a:pt x="79" y="48"/>
                </a:cubicBezTo>
                <a:cubicBezTo>
                  <a:pt x="79" y="54"/>
                  <a:pt x="79" y="54"/>
                  <a:pt x="79" y="54"/>
                </a:cubicBezTo>
                <a:close/>
                <a:moveTo>
                  <a:pt x="78" y="33"/>
                </a:moveTo>
                <a:cubicBezTo>
                  <a:pt x="79" y="32"/>
                  <a:pt x="79" y="32"/>
                  <a:pt x="79" y="32"/>
                </a:cubicBezTo>
                <a:cubicBezTo>
                  <a:pt x="78" y="30"/>
                  <a:pt x="78" y="30"/>
                  <a:pt x="78" y="30"/>
                </a:cubicBezTo>
                <a:cubicBezTo>
                  <a:pt x="78" y="18"/>
                  <a:pt x="78" y="18"/>
                  <a:pt x="78" y="18"/>
                </a:cubicBezTo>
                <a:cubicBezTo>
                  <a:pt x="79" y="16"/>
                  <a:pt x="79" y="16"/>
                  <a:pt x="79" y="16"/>
                </a:cubicBezTo>
                <a:cubicBezTo>
                  <a:pt x="79" y="23"/>
                  <a:pt x="79" y="23"/>
                  <a:pt x="79" y="23"/>
                </a:cubicBezTo>
                <a:cubicBezTo>
                  <a:pt x="78" y="24"/>
                  <a:pt x="78" y="24"/>
                  <a:pt x="78" y="24"/>
                </a:cubicBezTo>
                <a:cubicBezTo>
                  <a:pt x="78" y="24"/>
                  <a:pt x="79" y="25"/>
                  <a:pt x="79" y="25"/>
                </a:cubicBezTo>
                <a:cubicBezTo>
                  <a:pt x="79" y="25"/>
                  <a:pt x="79" y="25"/>
                  <a:pt x="79" y="25"/>
                </a:cubicBezTo>
                <a:cubicBezTo>
                  <a:pt x="79" y="38"/>
                  <a:pt x="79" y="38"/>
                  <a:pt x="79" y="38"/>
                </a:cubicBezTo>
                <a:cubicBezTo>
                  <a:pt x="78" y="40"/>
                  <a:pt x="78" y="40"/>
                  <a:pt x="78" y="40"/>
                </a:cubicBezTo>
                <a:cubicBezTo>
                  <a:pt x="78" y="33"/>
                  <a:pt x="78" y="33"/>
                  <a:pt x="78" y="33"/>
                </a:cubicBezTo>
                <a:close/>
                <a:moveTo>
                  <a:pt x="79" y="13"/>
                </a:moveTo>
                <a:cubicBezTo>
                  <a:pt x="78" y="14"/>
                  <a:pt x="78" y="14"/>
                  <a:pt x="78" y="14"/>
                </a:cubicBezTo>
                <a:cubicBezTo>
                  <a:pt x="78" y="8"/>
                  <a:pt x="78" y="8"/>
                  <a:pt x="78" y="8"/>
                </a:cubicBezTo>
                <a:cubicBezTo>
                  <a:pt x="79" y="6"/>
                  <a:pt x="79" y="6"/>
                  <a:pt x="79" y="6"/>
                </a:cubicBezTo>
                <a:cubicBezTo>
                  <a:pt x="79" y="13"/>
                  <a:pt x="79" y="13"/>
                  <a:pt x="79" y="13"/>
                </a:cubicBezTo>
                <a:close/>
                <a:moveTo>
                  <a:pt x="78" y="123"/>
                </a:moveTo>
                <a:cubicBezTo>
                  <a:pt x="79" y="124"/>
                  <a:pt x="79" y="124"/>
                  <a:pt x="79" y="124"/>
                </a:cubicBezTo>
                <a:cubicBezTo>
                  <a:pt x="79" y="131"/>
                  <a:pt x="79" y="131"/>
                  <a:pt x="79" y="131"/>
                </a:cubicBezTo>
                <a:cubicBezTo>
                  <a:pt x="78" y="129"/>
                  <a:pt x="78" y="129"/>
                  <a:pt x="78" y="129"/>
                </a:cubicBezTo>
                <a:cubicBezTo>
                  <a:pt x="78" y="123"/>
                  <a:pt x="78" y="123"/>
                  <a:pt x="78" y="123"/>
                </a:cubicBezTo>
                <a:close/>
                <a:moveTo>
                  <a:pt x="79" y="121"/>
                </a:moveTo>
                <a:cubicBezTo>
                  <a:pt x="78" y="119"/>
                  <a:pt x="78" y="119"/>
                  <a:pt x="78" y="119"/>
                </a:cubicBezTo>
                <a:cubicBezTo>
                  <a:pt x="78" y="107"/>
                  <a:pt x="78" y="107"/>
                  <a:pt x="78" y="107"/>
                </a:cubicBezTo>
                <a:cubicBezTo>
                  <a:pt x="79" y="105"/>
                  <a:pt x="79" y="105"/>
                  <a:pt x="79" y="105"/>
                </a:cubicBezTo>
                <a:cubicBezTo>
                  <a:pt x="78" y="104"/>
                  <a:pt x="78" y="104"/>
                  <a:pt x="78" y="104"/>
                </a:cubicBezTo>
                <a:cubicBezTo>
                  <a:pt x="78" y="97"/>
                  <a:pt x="78" y="97"/>
                  <a:pt x="78" y="97"/>
                </a:cubicBezTo>
                <a:cubicBezTo>
                  <a:pt x="79" y="99"/>
                  <a:pt x="79" y="99"/>
                  <a:pt x="79" y="99"/>
                </a:cubicBezTo>
                <a:cubicBezTo>
                  <a:pt x="79" y="112"/>
                  <a:pt x="79" y="112"/>
                  <a:pt x="79" y="112"/>
                </a:cubicBezTo>
                <a:cubicBezTo>
                  <a:pt x="79" y="112"/>
                  <a:pt x="79" y="112"/>
                  <a:pt x="79" y="112"/>
                </a:cubicBezTo>
                <a:cubicBezTo>
                  <a:pt x="79" y="112"/>
                  <a:pt x="79" y="112"/>
                  <a:pt x="79" y="112"/>
                </a:cubicBezTo>
                <a:cubicBezTo>
                  <a:pt x="79" y="112"/>
                  <a:pt x="78" y="113"/>
                  <a:pt x="78" y="113"/>
                </a:cubicBezTo>
                <a:cubicBezTo>
                  <a:pt x="79" y="114"/>
                  <a:pt x="79" y="114"/>
                  <a:pt x="79" y="114"/>
                </a:cubicBezTo>
                <a:cubicBezTo>
                  <a:pt x="79" y="121"/>
                  <a:pt x="79" y="121"/>
                  <a:pt x="79" y="121"/>
                </a:cubicBezTo>
                <a:close/>
                <a:moveTo>
                  <a:pt x="78" y="84"/>
                </a:moveTo>
                <a:cubicBezTo>
                  <a:pt x="78" y="84"/>
                  <a:pt x="79" y="84"/>
                  <a:pt x="79" y="83"/>
                </a:cubicBezTo>
                <a:cubicBezTo>
                  <a:pt x="79" y="89"/>
                  <a:pt x="79" y="89"/>
                  <a:pt x="79" y="89"/>
                </a:cubicBezTo>
                <a:cubicBezTo>
                  <a:pt x="79" y="89"/>
                  <a:pt x="79" y="89"/>
                  <a:pt x="78" y="89"/>
                </a:cubicBezTo>
                <a:cubicBezTo>
                  <a:pt x="78" y="90"/>
                  <a:pt x="78" y="90"/>
                  <a:pt x="78" y="90"/>
                </a:cubicBezTo>
                <a:cubicBezTo>
                  <a:pt x="78" y="90"/>
                  <a:pt x="78" y="90"/>
                  <a:pt x="78" y="90"/>
                </a:cubicBezTo>
                <a:cubicBezTo>
                  <a:pt x="78" y="86"/>
                  <a:pt x="78" y="86"/>
                  <a:pt x="78" y="86"/>
                </a:cubicBezTo>
                <a:cubicBezTo>
                  <a:pt x="79" y="86"/>
                  <a:pt x="79" y="86"/>
                  <a:pt x="79" y="86"/>
                </a:cubicBezTo>
                <a:cubicBezTo>
                  <a:pt x="79" y="86"/>
                  <a:pt x="78" y="85"/>
                  <a:pt x="78" y="85"/>
                </a:cubicBezTo>
                <a:lnTo>
                  <a:pt x="78" y="84"/>
                </a:lnTo>
                <a:close/>
                <a:moveTo>
                  <a:pt x="78" y="53"/>
                </a:moveTo>
                <a:cubicBezTo>
                  <a:pt x="77" y="52"/>
                  <a:pt x="77" y="52"/>
                  <a:pt x="76" y="52"/>
                </a:cubicBezTo>
                <a:cubicBezTo>
                  <a:pt x="76" y="52"/>
                  <a:pt x="76" y="52"/>
                  <a:pt x="76" y="52"/>
                </a:cubicBezTo>
                <a:cubicBezTo>
                  <a:pt x="76" y="52"/>
                  <a:pt x="76" y="52"/>
                  <a:pt x="75" y="52"/>
                </a:cubicBezTo>
                <a:cubicBezTo>
                  <a:pt x="75" y="51"/>
                  <a:pt x="75" y="51"/>
                  <a:pt x="75" y="51"/>
                </a:cubicBezTo>
                <a:cubicBezTo>
                  <a:pt x="76" y="51"/>
                  <a:pt x="76" y="52"/>
                  <a:pt x="76" y="52"/>
                </a:cubicBezTo>
                <a:cubicBezTo>
                  <a:pt x="75" y="50"/>
                  <a:pt x="75" y="50"/>
                  <a:pt x="75" y="50"/>
                </a:cubicBezTo>
                <a:cubicBezTo>
                  <a:pt x="75" y="46"/>
                  <a:pt x="75" y="46"/>
                  <a:pt x="75" y="46"/>
                </a:cubicBezTo>
                <a:cubicBezTo>
                  <a:pt x="76" y="47"/>
                  <a:pt x="77" y="47"/>
                  <a:pt x="78" y="47"/>
                </a:cubicBezTo>
                <a:cubicBezTo>
                  <a:pt x="78" y="53"/>
                  <a:pt x="78" y="53"/>
                  <a:pt x="78" y="53"/>
                </a:cubicBezTo>
                <a:close/>
                <a:moveTo>
                  <a:pt x="75" y="35"/>
                </a:moveTo>
                <a:cubicBezTo>
                  <a:pt x="78" y="33"/>
                  <a:pt x="78" y="33"/>
                  <a:pt x="78" y="33"/>
                </a:cubicBezTo>
                <a:cubicBezTo>
                  <a:pt x="78" y="40"/>
                  <a:pt x="78" y="40"/>
                  <a:pt x="78" y="40"/>
                </a:cubicBezTo>
                <a:cubicBezTo>
                  <a:pt x="75" y="42"/>
                  <a:pt x="75" y="42"/>
                  <a:pt x="75" y="42"/>
                </a:cubicBezTo>
                <a:cubicBezTo>
                  <a:pt x="75" y="35"/>
                  <a:pt x="75" y="35"/>
                  <a:pt x="75" y="35"/>
                </a:cubicBezTo>
                <a:close/>
                <a:moveTo>
                  <a:pt x="78" y="30"/>
                </a:moveTo>
                <a:cubicBezTo>
                  <a:pt x="77" y="30"/>
                  <a:pt x="77" y="30"/>
                  <a:pt x="77" y="30"/>
                </a:cubicBezTo>
                <a:cubicBezTo>
                  <a:pt x="75" y="32"/>
                  <a:pt x="75" y="32"/>
                  <a:pt x="75" y="32"/>
                </a:cubicBezTo>
                <a:cubicBezTo>
                  <a:pt x="75" y="20"/>
                  <a:pt x="75" y="20"/>
                  <a:pt x="75" y="20"/>
                </a:cubicBezTo>
                <a:cubicBezTo>
                  <a:pt x="78" y="18"/>
                  <a:pt x="78" y="18"/>
                  <a:pt x="78" y="18"/>
                </a:cubicBezTo>
                <a:cubicBezTo>
                  <a:pt x="78" y="30"/>
                  <a:pt x="78" y="30"/>
                  <a:pt x="78" y="30"/>
                </a:cubicBezTo>
                <a:close/>
                <a:moveTo>
                  <a:pt x="78" y="14"/>
                </a:moveTo>
                <a:cubicBezTo>
                  <a:pt x="75" y="17"/>
                  <a:pt x="75" y="17"/>
                  <a:pt x="75" y="17"/>
                </a:cubicBezTo>
                <a:cubicBezTo>
                  <a:pt x="75" y="10"/>
                  <a:pt x="75" y="10"/>
                  <a:pt x="75" y="10"/>
                </a:cubicBezTo>
                <a:cubicBezTo>
                  <a:pt x="78" y="8"/>
                  <a:pt x="78" y="8"/>
                  <a:pt x="78" y="8"/>
                </a:cubicBezTo>
                <a:cubicBezTo>
                  <a:pt x="78" y="14"/>
                  <a:pt x="78" y="14"/>
                  <a:pt x="78" y="14"/>
                </a:cubicBezTo>
                <a:close/>
                <a:moveTo>
                  <a:pt x="75" y="120"/>
                </a:moveTo>
                <a:cubicBezTo>
                  <a:pt x="78" y="123"/>
                  <a:pt x="78" y="123"/>
                  <a:pt x="78" y="123"/>
                </a:cubicBezTo>
                <a:cubicBezTo>
                  <a:pt x="78" y="129"/>
                  <a:pt x="78" y="129"/>
                  <a:pt x="78" y="129"/>
                </a:cubicBezTo>
                <a:cubicBezTo>
                  <a:pt x="75" y="127"/>
                  <a:pt x="75" y="127"/>
                  <a:pt x="75" y="127"/>
                </a:cubicBezTo>
                <a:cubicBezTo>
                  <a:pt x="75" y="120"/>
                  <a:pt x="75" y="120"/>
                  <a:pt x="75" y="120"/>
                </a:cubicBezTo>
                <a:close/>
                <a:moveTo>
                  <a:pt x="78" y="119"/>
                </a:moveTo>
                <a:cubicBezTo>
                  <a:pt x="75" y="117"/>
                  <a:pt x="75" y="117"/>
                  <a:pt x="75" y="117"/>
                </a:cubicBezTo>
                <a:cubicBezTo>
                  <a:pt x="75" y="105"/>
                  <a:pt x="75" y="105"/>
                  <a:pt x="75" y="105"/>
                </a:cubicBezTo>
                <a:cubicBezTo>
                  <a:pt x="77" y="107"/>
                  <a:pt x="77" y="107"/>
                  <a:pt x="77" y="107"/>
                </a:cubicBezTo>
                <a:cubicBezTo>
                  <a:pt x="78" y="107"/>
                  <a:pt x="78" y="107"/>
                  <a:pt x="78" y="107"/>
                </a:cubicBezTo>
                <a:cubicBezTo>
                  <a:pt x="78" y="119"/>
                  <a:pt x="78" y="119"/>
                  <a:pt x="78" y="119"/>
                </a:cubicBezTo>
                <a:close/>
                <a:moveTo>
                  <a:pt x="78" y="104"/>
                </a:moveTo>
                <a:cubicBezTo>
                  <a:pt x="75" y="102"/>
                  <a:pt x="75" y="102"/>
                  <a:pt x="75" y="102"/>
                </a:cubicBezTo>
                <a:cubicBezTo>
                  <a:pt x="75" y="95"/>
                  <a:pt x="75" y="95"/>
                  <a:pt x="75" y="95"/>
                </a:cubicBezTo>
                <a:cubicBezTo>
                  <a:pt x="78" y="97"/>
                  <a:pt x="78" y="97"/>
                  <a:pt x="78" y="97"/>
                </a:cubicBezTo>
                <a:cubicBezTo>
                  <a:pt x="78" y="104"/>
                  <a:pt x="78" y="104"/>
                  <a:pt x="78" y="104"/>
                </a:cubicBezTo>
                <a:close/>
                <a:moveTo>
                  <a:pt x="75" y="85"/>
                </a:moveTo>
                <a:cubicBezTo>
                  <a:pt x="76" y="85"/>
                  <a:pt x="76" y="85"/>
                  <a:pt x="76" y="85"/>
                </a:cubicBezTo>
                <a:cubicBezTo>
                  <a:pt x="76" y="85"/>
                  <a:pt x="76" y="85"/>
                  <a:pt x="76" y="85"/>
                </a:cubicBezTo>
                <a:cubicBezTo>
                  <a:pt x="77" y="85"/>
                  <a:pt x="77" y="85"/>
                  <a:pt x="78" y="84"/>
                </a:cubicBezTo>
                <a:cubicBezTo>
                  <a:pt x="78" y="85"/>
                  <a:pt x="78" y="85"/>
                  <a:pt x="78" y="85"/>
                </a:cubicBezTo>
                <a:cubicBezTo>
                  <a:pt x="77" y="85"/>
                  <a:pt x="77" y="85"/>
                  <a:pt x="76" y="85"/>
                </a:cubicBezTo>
                <a:cubicBezTo>
                  <a:pt x="78" y="86"/>
                  <a:pt x="78" y="86"/>
                  <a:pt x="78" y="86"/>
                </a:cubicBezTo>
                <a:cubicBezTo>
                  <a:pt x="78" y="90"/>
                  <a:pt x="78" y="90"/>
                  <a:pt x="78" y="90"/>
                </a:cubicBezTo>
                <a:cubicBezTo>
                  <a:pt x="77" y="90"/>
                  <a:pt x="76" y="90"/>
                  <a:pt x="75" y="90"/>
                </a:cubicBezTo>
                <a:lnTo>
                  <a:pt x="75" y="85"/>
                </a:lnTo>
                <a:close/>
                <a:moveTo>
                  <a:pt x="75" y="52"/>
                </a:moveTo>
                <a:cubicBezTo>
                  <a:pt x="74" y="51"/>
                  <a:pt x="73" y="51"/>
                  <a:pt x="72" y="51"/>
                </a:cubicBezTo>
                <a:cubicBezTo>
                  <a:pt x="71" y="51"/>
                  <a:pt x="70" y="50"/>
                  <a:pt x="70" y="48"/>
                </a:cubicBezTo>
                <a:cubicBezTo>
                  <a:pt x="70" y="48"/>
                  <a:pt x="70" y="48"/>
                  <a:pt x="70" y="48"/>
                </a:cubicBezTo>
                <a:cubicBezTo>
                  <a:pt x="70" y="41"/>
                  <a:pt x="70" y="41"/>
                  <a:pt x="70" y="41"/>
                </a:cubicBezTo>
                <a:cubicBezTo>
                  <a:pt x="70" y="40"/>
                  <a:pt x="71" y="40"/>
                  <a:pt x="71" y="39"/>
                </a:cubicBezTo>
                <a:cubicBezTo>
                  <a:pt x="75" y="35"/>
                  <a:pt x="75" y="35"/>
                  <a:pt x="75" y="35"/>
                </a:cubicBezTo>
                <a:cubicBezTo>
                  <a:pt x="75" y="42"/>
                  <a:pt x="75" y="42"/>
                  <a:pt x="75" y="42"/>
                </a:cubicBezTo>
                <a:cubicBezTo>
                  <a:pt x="75" y="42"/>
                  <a:pt x="75" y="42"/>
                  <a:pt x="75" y="42"/>
                </a:cubicBezTo>
                <a:cubicBezTo>
                  <a:pt x="75" y="46"/>
                  <a:pt x="75" y="46"/>
                  <a:pt x="75" y="46"/>
                </a:cubicBezTo>
                <a:cubicBezTo>
                  <a:pt x="75" y="46"/>
                  <a:pt x="75" y="46"/>
                  <a:pt x="75" y="46"/>
                </a:cubicBezTo>
                <a:cubicBezTo>
                  <a:pt x="75" y="50"/>
                  <a:pt x="75" y="50"/>
                  <a:pt x="75" y="50"/>
                </a:cubicBezTo>
                <a:cubicBezTo>
                  <a:pt x="75" y="49"/>
                  <a:pt x="75" y="49"/>
                  <a:pt x="75" y="49"/>
                </a:cubicBezTo>
                <a:cubicBezTo>
                  <a:pt x="74" y="50"/>
                  <a:pt x="75" y="51"/>
                  <a:pt x="75" y="51"/>
                </a:cubicBezTo>
                <a:cubicBezTo>
                  <a:pt x="75" y="52"/>
                  <a:pt x="75" y="52"/>
                  <a:pt x="75" y="52"/>
                </a:cubicBezTo>
                <a:close/>
                <a:moveTo>
                  <a:pt x="75" y="32"/>
                </a:moveTo>
                <a:cubicBezTo>
                  <a:pt x="75" y="32"/>
                  <a:pt x="75" y="32"/>
                  <a:pt x="75" y="32"/>
                </a:cubicBezTo>
                <a:cubicBezTo>
                  <a:pt x="74" y="33"/>
                  <a:pt x="72" y="33"/>
                  <a:pt x="71" y="32"/>
                </a:cubicBezTo>
                <a:cubicBezTo>
                  <a:pt x="71" y="32"/>
                  <a:pt x="70" y="31"/>
                  <a:pt x="70" y="31"/>
                </a:cubicBezTo>
                <a:cubicBezTo>
                  <a:pt x="70" y="31"/>
                  <a:pt x="70" y="31"/>
                  <a:pt x="70" y="31"/>
                </a:cubicBezTo>
                <a:cubicBezTo>
                  <a:pt x="70" y="26"/>
                  <a:pt x="70" y="26"/>
                  <a:pt x="70" y="26"/>
                </a:cubicBezTo>
                <a:cubicBezTo>
                  <a:pt x="70" y="25"/>
                  <a:pt x="71" y="25"/>
                  <a:pt x="71" y="24"/>
                </a:cubicBezTo>
                <a:cubicBezTo>
                  <a:pt x="75" y="20"/>
                  <a:pt x="75" y="20"/>
                  <a:pt x="75" y="20"/>
                </a:cubicBezTo>
                <a:cubicBezTo>
                  <a:pt x="75" y="32"/>
                  <a:pt x="75" y="32"/>
                  <a:pt x="75" y="32"/>
                </a:cubicBezTo>
                <a:close/>
                <a:moveTo>
                  <a:pt x="75" y="17"/>
                </a:moveTo>
                <a:cubicBezTo>
                  <a:pt x="75" y="18"/>
                  <a:pt x="75" y="18"/>
                  <a:pt x="75" y="18"/>
                </a:cubicBezTo>
                <a:cubicBezTo>
                  <a:pt x="74" y="18"/>
                  <a:pt x="72" y="18"/>
                  <a:pt x="71" y="18"/>
                </a:cubicBezTo>
                <a:cubicBezTo>
                  <a:pt x="71" y="17"/>
                  <a:pt x="70" y="16"/>
                  <a:pt x="70" y="16"/>
                </a:cubicBezTo>
                <a:cubicBezTo>
                  <a:pt x="70" y="16"/>
                  <a:pt x="70" y="16"/>
                  <a:pt x="70" y="16"/>
                </a:cubicBezTo>
                <a:cubicBezTo>
                  <a:pt x="70" y="5"/>
                  <a:pt x="70" y="5"/>
                  <a:pt x="70" y="5"/>
                </a:cubicBezTo>
                <a:cubicBezTo>
                  <a:pt x="69" y="5"/>
                  <a:pt x="69" y="5"/>
                  <a:pt x="69" y="5"/>
                </a:cubicBezTo>
                <a:cubicBezTo>
                  <a:pt x="69" y="0"/>
                  <a:pt x="69" y="0"/>
                  <a:pt x="69" y="0"/>
                </a:cubicBezTo>
                <a:cubicBezTo>
                  <a:pt x="73" y="0"/>
                  <a:pt x="73" y="0"/>
                  <a:pt x="73" y="0"/>
                </a:cubicBezTo>
                <a:cubicBezTo>
                  <a:pt x="74" y="0"/>
                  <a:pt x="75" y="1"/>
                  <a:pt x="75" y="2"/>
                </a:cubicBezTo>
                <a:cubicBezTo>
                  <a:pt x="75" y="10"/>
                  <a:pt x="75" y="10"/>
                  <a:pt x="75" y="10"/>
                </a:cubicBezTo>
                <a:cubicBezTo>
                  <a:pt x="75" y="10"/>
                  <a:pt x="75" y="10"/>
                  <a:pt x="75" y="10"/>
                </a:cubicBezTo>
                <a:cubicBezTo>
                  <a:pt x="75" y="17"/>
                  <a:pt x="75" y="17"/>
                  <a:pt x="75" y="17"/>
                </a:cubicBezTo>
                <a:close/>
                <a:moveTo>
                  <a:pt x="69" y="132"/>
                </a:moveTo>
                <a:cubicBezTo>
                  <a:pt x="70" y="132"/>
                  <a:pt x="70" y="132"/>
                  <a:pt x="70" y="132"/>
                </a:cubicBezTo>
                <a:cubicBezTo>
                  <a:pt x="70" y="121"/>
                  <a:pt x="70" y="121"/>
                  <a:pt x="70" y="121"/>
                </a:cubicBezTo>
                <a:cubicBezTo>
                  <a:pt x="70" y="120"/>
                  <a:pt x="72" y="119"/>
                  <a:pt x="73" y="119"/>
                </a:cubicBezTo>
                <a:cubicBezTo>
                  <a:pt x="74" y="119"/>
                  <a:pt x="74" y="119"/>
                  <a:pt x="75" y="119"/>
                </a:cubicBezTo>
                <a:cubicBezTo>
                  <a:pt x="75" y="120"/>
                  <a:pt x="75" y="120"/>
                  <a:pt x="75" y="120"/>
                </a:cubicBezTo>
                <a:cubicBezTo>
                  <a:pt x="75" y="127"/>
                  <a:pt x="75" y="127"/>
                  <a:pt x="75" y="127"/>
                </a:cubicBezTo>
                <a:cubicBezTo>
                  <a:pt x="75" y="127"/>
                  <a:pt x="75" y="127"/>
                  <a:pt x="75" y="127"/>
                </a:cubicBezTo>
                <a:cubicBezTo>
                  <a:pt x="75" y="135"/>
                  <a:pt x="75" y="135"/>
                  <a:pt x="75" y="135"/>
                </a:cubicBezTo>
                <a:cubicBezTo>
                  <a:pt x="75" y="136"/>
                  <a:pt x="74" y="137"/>
                  <a:pt x="73" y="137"/>
                </a:cubicBezTo>
                <a:cubicBezTo>
                  <a:pt x="69" y="137"/>
                  <a:pt x="69" y="137"/>
                  <a:pt x="69" y="137"/>
                </a:cubicBezTo>
                <a:cubicBezTo>
                  <a:pt x="69" y="132"/>
                  <a:pt x="69" y="132"/>
                  <a:pt x="69" y="132"/>
                </a:cubicBezTo>
                <a:close/>
                <a:moveTo>
                  <a:pt x="75" y="117"/>
                </a:moveTo>
                <a:cubicBezTo>
                  <a:pt x="71" y="112"/>
                  <a:pt x="71" y="112"/>
                  <a:pt x="71" y="112"/>
                </a:cubicBezTo>
                <a:cubicBezTo>
                  <a:pt x="71" y="112"/>
                  <a:pt x="70" y="111"/>
                  <a:pt x="70" y="111"/>
                </a:cubicBezTo>
                <a:cubicBezTo>
                  <a:pt x="70" y="111"/>
                  <a:pt x="70" y="111"/>
                  <a:pt x="70" y="111"/>
                </a:cubicBezTo>
                <a:cubicBezTo>
                  <a:pt x="70" y="106"/>
                  <a:pt x="70" y="106"/>
                  <a:pt x="70" y="106"/>
                </a:cubicBezTo>
                <a:cubicBezTo>
                  <a:pt x="70" y="105"/>
                  <a:pt x="72" y="104"/>
                  <a:pt x="73" y="104"/>
                </a:cubicBezTo>
                <a:cubicBezTo>
                  <a:pt x="74" y="104"/>
                  <a:pt x="74" y="104"/>
                  <a:pt x="75" y="104"/>
                </a:cubicBezTo>
                <a:cubicBezTo>
                  <a:pt x="75" y="105"/>
                  <a:pt x="75" y="105"/>
                  <a:pt x="75" y="105"/>
                </a:cubicBezTo>
                <a:cubicBezTo>
                  <a:pt x="75" y="117"/>
                  <a:pt x="75" y="117"/>
                  <a:pt x="75" y="117"/>
                </a:cubicBezTo>
                <a:close/>
                <a:moveTo>
                  <a:pt x="75" y="102"/>
                </a:moveTo>
                <a:cubicBezTo>
                  <a:pt x="71" y="97"/>
                  <a:pt x="71" y="97"/>
                  <a:pt x="71" y="97"/>
                </a:cubicBezTo>
                <a:cubicBezTo>
                  <a:pt x="71" y="97"/>
                  <a:pt x="70" y="96"/>
                  <a:pt x="70" y="96"/>
                </a:cubicBezTo>
                <a:cubicBezTo>
                  <a:pt x="70" y="96"/>
                  <a:pt x="70" y="96"/>
                  <a:pt x="70" y="96"/>
                </a:cubicBezTo>
                <a:cubicBezTo>
                  <a:pt x="70" y="89"/>
                  <a:pt x="70" y="89"/>
                  <a:pt x="70" y="89"/>
                </a:cubicBezTo>
                <a:cubicBezTo>
                  <a:pt x="70" y="87"/>
                  <a:pt x="71" y="86"/>
                  <a:pt x="73" y="86"/>
                </a:cubicBezTo>
                <a:cubicBezTo>
                  <a:pt x="74" y="86"/>
                  <a:pt x="74" y="86"/>
                  <a:pt x="75" y="85"/>
                </a:cubicBezTo>
                <a:cubicBezTo>
                  <a:pt x="75" y="90"/>
                  <a:pt x="75" y="90"/>
                  <a:pt x="75" y="90"/>
                </a:cubicBezTo>
                <a:cubicBezTo>
                  <a:pt x="75" y="90"/>
                  <a:pt x="75" y="90"/>
                  <a:pt x="75" y="90"/>
                </a:cubicBezTo>
                <a:cubicBezTo>
                  <a:pt x="75" y="95"/>
                  <a:pt x="75" y="95"/>
                  <a:pt x="75" y="95"/>
                </a:cubicBezTo>
                <a:cubicBezTo>
                  <a:pt x="75" y="95"/>
                  <a:pt x="75" y="95"/>
                  <a:pt x="75" y="95"/>
                </a:cubicBezTo>
                <a:lnTo>
                  <a:pt x="75" y="102"/>
                </a:lnTo>
                <a:close/>
                <a:moveTo>
                  <a:pt x="69" y="5"/>
                </a:moveTo>
                <a:cubicBezTo>
                  <a:pt x="68" y="5"/>
                  <a:pt x="68" y="5"/>
                  <a:pt x="68" y="5"/>
                </a:cubicBezTo>
                <a:cubicBezTo>
                  <a:pt x="68" y="16"/>
                  <a:pt x="68" y="16"/>
                  <a:pt x="68" y="16"/>
                </a:cubicBezTo>
                <a:cubicBezTo>
                  <a:pt x="68" y="17"/>
                  <a:pt x="67" y="18"/>
                  <a:pt x="66" y="18"/>
                </a:cubicBezTo>
                <a:cubicBezTo>
                  <a:pt x="65" y="18"/>
                  <a:pt x="64" y="18"/>
                  <a:pt x="64" y="17"/>
                </a:cubicBezTo>
                <a:cubicBezTo>
                  <a:pt x="63" y="17"/>
                  <a:pt x="63" y="17"/>
                  <a:pt x="63" y="17"/>
                </a:cubicBezTo>
                <a:cubicBezTo>
                  <a:pt x="63" y="10"/>
                  <a:pt x="63" y="10"/>
                  <a:pt x="63" y="10"/>
                </a:cubicBezTo>
                <a:cubicBezTo>
                  <a:pt x="63" y="10"/>
                  <a:pt x="63" y="10"/>
                  <a:pt x="63" y="10"/>
                </a:cubicBezTo>
                <a:cubicBezTo>
                  <a:pt x="63" y="2"/>
                  <a:pt x="63" y="2"/>
                  <a:pt x="63" y="2"/>
                </a:cubicBezTo>
                <a:cubicBezTo>
                  <a:pt x="63" y="1"/>
                  <a:pt x="64" y="0"/>
                  <a:pt x="66" y="0"/>
                </a:cubicBezTo>
                <a:cubicBezTo>
                  <a:pt x="69" y="0"/>
                  <a:pt x="69" y="0"/>
                  <a:pt x="69" y="0"/>
                </a:cubicBezTo>
                <a:cubicBezTo>
                  <a:pt x="69" y="5"/>
                  <a:pt x="69" y="5"/>
                  <a:pt x="69" y="5"/>
                </a:cubicBezTo>
                <a:close/>
                <a:moveTo>
                  <a:pt x="63" y="20"/>
                </a:moveTo>
                <a:cubicBezTo>
                  <a:pt x="67" y="24"/>
                  <a:pt x="67" y="24"/>
                  <a:pt x="67" y="24"/>
                </a:cubicBezTo>
                <a:cubicBezTo>
                  <a:pt x="68" y="25"/>
                  <a:pt x="68" y="26"/>
                  <a:pt x="68" y="26"/>
                </a:cubicBezTo>
                <a:cubicBezTo>
                  <a:pt x="68" y="26"/>
                  <a:pt x="68" y="26"/>
                  <a:pt x="68" y="26"/>
                </a:cubicBezTo>
                <a:cubicBezTo>
                  <a:pt x="68" y="31"/>
                  <a:pt x="68" y="31"/>
                  <a:pt x="68" y="31"/>
                </a:cubicBezTo>
                <a:cubicBezTo>
                  <a:pt x="68" y="32"/>
                  <a:pt x="67" y="33"/>
                  <a:pt x="66" y="33"/>
                </a:cubicBezTo>
                <a:cubicBezTo>
                  <a:pt x="65" y="33"/>
                  <a:pt x="64" y="33"/>
                  <a:pt x="64" y="32"/>
                </a:cubicBezTo>
                <a:cubicBezTo>
                  <a:pt x="63" y="32"/>
                  <a:pt x="63" y="32"/>
                  <a:pt x="63" y="32"/>
                </a:cubicBezTo>
                <a:cubicBezTo>
                  <a:pt x="63" y="20"/>
                  <a:pt x="63" y="20"/>
                  <a:pt x="63" y="20"/>
                </a:cubicBezTo>
                <a:close/>
                <a:moveTo>
                  <a:pt x="63" y="35"/>
                </a:moveTo>
                <a:cubicBezTo>
                  <a:pt x="67" y="39"/>
                  <a:pt x="67" y="39"/>
                  <a:pt x="67" y="39"/>
                </a:cubicBezTo>
                <a:cubicBezTo>
                  <a:pt x="68" y="40"/>
                  <a:pt x="68" y="41"/>
                  <a:pt x="68" y="41"/>
                </a:cubicBezTo>
                <a:cubicBezTo>
                  <a:pt x="68" y="41"/>
                  <a:pt x="68" y="41"/>
                  <a:pt x="68" y="41"/>
                </a:cubicBezTo>
                <a:cubicBezTo>
                  <a:pt x="68" y="48"/>
                  <a:pt x="68" y="48"/>
                  <a:pt x="68" y="48"/>
                </a:cubicBezTo>
                <a:cubicBezTo>
                  <a:pt x="68" y="50"/>
                  <a:pt x="67" y="51"/>
                  <a:pt x="66" y="51"/>
                </a:cubicBezTo>
                <a:cubicBezTo>
                  <a:pt x="65" y="51"/>
                  <a:pt x="64" y="51"/>
                  <a:pt x="63" y="52"/>
                </a:cubicBezTo>
                <a:cubicBezTo>
                  <a:pt x="63" y="46"/>
                  <a:pt x="63" y="46"/>
                  <a:pt x="63" y="46"/>
                </a:cubicBezTo>
                <a:cubicBezTo>
                  <a:pt x="63" y="46"/>
                  <a:pt x="63" y="46"/>
                  <a:pt x="63" y="46"/>
                </a:cubicBezTo>
                <a:cubicBezTo>
                  <a:pt x="63" y="42"/>
                  <a:pt x="63" y="42"/>
                  <a:pt x="63" y="42"/>
                </a:cubicBezTo>
                <a:cubicBezTo>
                  <a:pt x="63" y="42"/>
                  <a:pt x="63" y="42"/>
                  <a:pt x="63" y="42"/>
                </a:cubicBezTo>
                <a:cubicBezTo>
                  <a:pt x="63" y="35"/>
                  <a:pt x="63" y="35"/>
                  <a:pt x="63" y="35"/>
                </a:cubicBezTo>
                <a:close/>
                <a:moveTo>
                  <a:pt x="63" y="85"/>
                </a:moveTo>
                <a:cubicBezTo>
                  <a:pt x="64" y="86"/>
                  <a:pt x="65" y="86"/>
                  <a:pt x="66" y="86"/>
                </a:cubicBezTo>
                <a:cubicBezTo>
                  <a:pt x="67" y="86"/>
                  <a:pt x="68" y="87"/>
                  <a:pt x="68" y="89"/>
                </a:cubicBezTo>
                <a:cubicBezTo>
                  <a:pt x="68" y="89"/>
                  <a:pt x="68" y="89"/>
                  <a:pt x="68" y="89"/>
                </a:cubicBezTo>
                <a:cubicBezTo>
                  <a:pt x="68" y="96"/>
                  <a:pt x="68" y="96"/>
                  <a:pt x="68" y="96"/>
                </a:cubicBezTo>
                <a:cubicBezTo>
                  <a:pt x="68" y="96"/>
                  <a:pt x="68" y="97"/>
                  <a:pt x="67" y="98"/>
                </a:cubicBezTo>
                <a:cubicBezTo>
                  <a:pt x="63" y="102"/>
                  <a:pt x="63" y="102"/>
                  <a:pt x="63" y="102"/>
                </a:cubicBezTo>
                <a:cubicBezTo>
                  <a:pt x="63" y="95"/>
                  <a:pt x="63" y="95"/>
                  <a:pt x="63" y="95"/>
                </a:cubicBezTo>
                <a:cubicBezTo>
                  <a:pt x="63" y="95"/>
                  <a:pt x="63" y="95"/>
                  <a:pt x="63" y="95"/>
                </a:cubicBezTo>
                <a:cubicBezTo>
                  <a:pt x="63" y="90"/>
                  <a:pt x="63" y="90"/>
                  <a:pt x="63" y="90"/>
                </a:cubicBezTo>
                <a:cubicBezTo>
                  <a:pt x="63" y="90"/>
                  <a:pt x="63" y="90"/>
                  <a:pt x="63" y="90"/>
                </a:cubicBezTo>
                <a:cubicBezTo>
                  <a:pt x="63" y="87"/>
                  <a:pt x="63" y="87"/>
                  <a:pt x="63" y="87"/>
                </a:cubicBezTo>
                <a:cubicBezTo>
                  <a:pt x="64" y="88"/>
                  <a:pt x="64" y="88"/>
                  <a:pt x="64" y="88"/>
                </a:cubicBezTo>
                <a:cubicBezTo>
                  <a:pt x="64" y="87"/>
                  <a:pt x="64" y="86"/>
                  <a:pt x="63" y="86"/>
                </a:cubicBezTo>
                <a:cubicBezTo>
                  <a:pt x="63" y="85"/>
                  <a:pt x="63" y="85"/>
                  <a:pt x="63" y="85"/>
                </a:cubicBezTo>
                <a:close/>
                <a:moveTo>
                  <a:pt x="63" y="105"/>
                </a:moveTo>
                <a:cubicBezTo>
                  <a:pt x="64" y="104"/>
                  <a:pt x="64" y="104"/>
                  <a:pt x="64" y="104"/>
                </a:cubicBezTo>
                <a:cubicBezTo>
                  <a:pt x="65" y="104"/>
                  <a:pt x="66" y="104"/>
                  <a:pt x="67" y="104"/>
                </a:cubicBezTo>
                <a:cubicBezTo>
                  <a:pt x="68" y="105"/>
                  <a:pt x="68" y="106"/>
                  <a:pt x="68" y="106"/>
                </a:cubicBezTo>
                <a:cubicBezTo>
                  <a:pt x="68" y="106"/>
                  <a:pt x="68" y="106"/>
                  <a:pt x="68" y="106"/>
                </a:cubicBezTo>
                <a:cubicBezTo>
                  <a:pt x="68" y="111"/>
                  <a:pt x="68" y="111"/>
                  <a:pt x="68" y="111"/>
                </a:cubicBezTo>
                <a:cubicBezTo>
                  <a:pt x="68" y="111"/>
                  <a:pt x="68" y="112"/>
                  <a:pt x="67" y="112"/>
                </a:cubicBezTo>
                <a:cubicBezTo>
                  <a:pt x="63" y="117"/>
                  <a:pt x="63" y="117"/>
                  <a:pt x="63" y="117"/>
                </a:cubicBezTo>
                <a:cubicBezTo>
                  <a:pt x="63" y="105"/>
                  <a:pt x="63" y="105"/>
                  <a:pt x="63" y="105"/>
                </a:cubicBezTo>
                <a:close/>
                <a:moveTo>
                  <a:pt x="63" y="120"/>
                </a:moveTo>
                <a:cubicBezTo>
                  <a:pt x="64" y="119"/>
                  <a:pt x="64" y="119"/>
                  <a:pt x="64" y="119"/>
                </a:cubicBezTo>
                <a:cubicBezTo>
                  <a:pt x="65" y="118"/>
                  <a:pt x="66" y="118"/>
                  <a:pt x="67" y="119"/>
                </a:cubicBezTo>
                <a:cubicBezTo>
                  <a:pt x="68" y="120"/>
                  <a:pt x="68" y="120"/>
                  <a:pt x="68" y="121"/>
                </a:cubicBezTo>
                <a:cubicBezTo>
                  <a:pt x="68" y="121"/>
                  <a:pt x="68" y="121"/>
                  <a:pt x="68" y="121"/>
                </a:cubicBezTo>
                <a:cubicBezTo>
                  <a:pt x="68" y="132"/>
                  <a:pt x="68" y="132"/>
                  <a:pt x="68" y="13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37"/>
                  <a:pt x="69" y="137"/>
                  <a:pt x="69" y="137"/>
                </a:cubicBezTo>
                <a:cubicBezTo>
                  <a:pt x="66" y="137"/>
                  <a:pt x="66" y="137"/>
                  <a:pt x="66" y="137"/>
                </a:cubicBezTo>
                <a:cubicBezTo>
                  <a:pt x="64" y="137"/>
                  <a:pt x="63" y="136"/>
                  <a:pt x="63" y="135"/>
                </a:cubicBezTo>
                <a:cubicBezTo>
                  <a:pt x="63" y="127"/>
                  <a:pt x="63" y="127"/>
                  <a:pt x="63" y="127"/>
                </a:cubicBezTo>
                <a:cubicBezTo>
                  <a:pt x="63" y="127"/>
                  <a:pt x="63" y="127"/>
                  <a:pt x="63" y="127"/>
                </a:cubicBezTo>
                <a:lnTo>
                  <a:pt x="63" y="120"/>
                </a:lnTo>
                <a:close/>
                <a:moveTo>
                  <a:pt x="63" y="17"/>
                </a:moveTo>
                <a:cubicBezTo>
                  <a:pt x="61" y="14"/>
                  <a:pt x="61" y="14"/>
                  <a:pt x="61" y="14"/>
                </a:cubicBezTo>
                <a:cubicBezTo>
                  <a:pt x="61" y="8"/>
                  <a:pt x="61" y="8"/>
                  <a:pt x="61" y="8"/>
                </a:cubicBezTo>
                <a:cubicBezTo>
                  <a:pt x="63" y="10"/>
                  <a:pt x="63" y="10"/>
                  <a:pt x="63" y="10"/>
                </a:cubicBezTo>
                <a:cubicBezTo>
                  <a:pt x="63" y="17"/>
                  <a:pt x="63" y="17"/>
                  <a:pt x="63" y="17"/>
                </a:cubicBezTo>
                <a:close/>
                <a:moveTo>
                  <a:pt x="61" y="18"/>
                </a:moveTo>
                <a:cubicBezTo>
                  <a:pt x="63" y="20"/>
                  <a:pt x="63" y="20"/>
                  <a:pt x="63" y="20"/>
                </a:cubicBezTo>
                <a:cubicBezTo>
                  <a:pt x="63" y="32"/>
                  <a:pt x="63" y="32"/>
                  <a:pt x="63" y="32"/>
                </a:cubicBezTo>
                <a:cubicBezTo>
                  <a:pt x="61" y="30"/>
                  <a:pt x="61" y="30"/>
                  <a:pt x="61" y="30"/>
                </a:cubicBezTo>
                <a:cubicBezTo>
                  <a:pt x="61" y="30"/>
                  <a:pt x="61" y="30"/>
                  <a:pt x="61" y="30"/>
                </a:cubicBezTo>
                <a:cubicBezTo>
                  <a:pt x="61" y="18"/>
                  <a:pt x="61" y="18"/>
                  <a:pt x="61" y="18"/>
                </a:cubicBezTo>
                <a:close/>
                <a:moveTo>
                  <a:pt x="61" y="33"/>
                </a:moveTo>
                <a:cubicBezTo>
                  <a:pt x="63" y="35"/>
                  <a:pt x="63" y="35"/>
                  <a:pt x="63" y="35"/>
                </a:cubicBezTo>
                <a:cubicBezTo>
                  <a:pt x="63" y="42"/>
                  <a:pt x="63" y="42"/>
                  <a:pt x="63" y="42"/>
                </a:cubicBezTo>
                <a:cubicBezTo>
                  <a:pt x="61" y="40"/>
                  <a:pt x="61" y="40"/>
                  <a:pt x="61" y="40"/>
                </a:cubicBezTo>
                <a:cubicBezTo>
                  <a:pt x="61" y="33"/>
                  <a:pt x="61" y="33"/>
                  <a:pt x="61" y="33"/>
                </a:cubicBezTo>
                <a:close/>
                <a:moveTo>
                  <a:pt x="63" y="52"/>
                </a:moveTo>
                <a:cubicBezTo>
                  <a:pt x="63" y="52"/>
                  <a:pt x="63" y="52"/>
                  <a:pt x="62" y="52"/>
                </a:cubicBezTo>
                <a:cubicBezTo>
                  <a:pt x="62" y="52"/>
                  <a:pt x="62" y="52"/>
                  <a:pt x="62" y="52"/>
                </a:cubicBezTo>
                <a:cubicBezTo>
                  <a:pt x="62" y="52"/>
                  <a:pt x="61" y="52"/>
                  <a:pt x="61" y="53"/>
                </a:cubicBezTo>
                <a:cubicBezTo>
                  <a:pt x="61" y="52"/>
                  <a:pt x="61" y="52"/>
                  <a:pt x="61" y="52"/>
                </a:cubicBezTo>
                <a:cubicBezTo>
                  <a:pt x="61" y="52"/>
                  <a:pt x="62" y="52"/>
                  <a:pt x="62" y="52"/>
                </a:cubicBezTo>
                <a:cubicBezTo>
                  <a:pt x="61" y="51"/>
                  <a:pt x="61" y="51"/>
                  <a:pt x="61" y="51"/>
                </a:cubicBezTo>
                <a:cubicBezTo>
                  <a:pt x="61" y="47"/>
                  <a:pt x="61" y="47"/>
                  <a:pt x="61" y="47"/>
                </a:cubicBezTo>
                <a:cubicBezTo>
                  <a:pt x="61" y="47"/>
                  <a:pt x="62" y="47"/>
                  <a:pt x="63" y="46"/>
                </a:cubicBezTo>
                <a:cubicBezTo>
                  <a:pt x="63" y="52"/>
                  <a:pt x="63" y="52"/>
                  <a:pt x="63" y="52"/>
                </a:cubicBezTo>
                <a:close/>
                <a:moveTo>
                  <a:pt x="61" y="84"/>
                </a:moveTo>
                <a:cubicBezTo>
                  <a:pt x="61" y="85"/>
                  <a:pt x="62" y="85"/>
                  <a:pt x="62" y="85"/>
                </a:cubicBezTo>
                <a:cubicBezTo>
                  <a:pt x="62" y="85"/>
                  <a:pt x="62" y="85"/>
                  <a:pt x="62" y="85"/>
                </a:cubicBezTo>
                <a:cubicBezTo>
                  <a:pt x="63" y="85"/>
                  <a:pt x="63" y="85"/>
                  <a:pt x="63" y="85"/>
                </a:cubicBezTo>
                <a:cubicBezTo>
                  <a:pt x="63" y="86"/>
                  <a:pt x="63" y="86"/>
                  <a:pt x="63" y="86"/>
                </a:cubicBezTo>
                <a:cubicBezTo>
                  <a:pt x="63" y="85"/>
                  <a:pt x="63" y="85"/>
                  <a:pt x="62" y="85"/>
                </a:cubicBezTo>
                <a:cubicBezTo>
                  <a:pt x="63" y="87"/>
                  <a:pt x="63" y="87"/>
                  <a:pt x="63" y="87"/>
                </a:cubicBezTo>
                <a:cubicBezTo>
                  <a:pt x="63" y="90"/>
                  <a:pt x="63" y="90"/>
                  <a:pt x="63" y="90"/>
                </a:cubicBezTo>
                <a:cubicBezTo>
                  <a:pt x="62" y="90"/>
                  <a:pt x="61" y="90"/>
                  <a:pt x="61" y="90"/>
                </a:cubicBezTo>
                <a:cubicBezTo>
                  <a:pt x="61" y="84"/>
                  <a:pt x="61" y="84"/>
                  <a:pt x="61" y="84"/>
                </a:cubicBezTo>
                <a:close/>
                <a:moveTo>
                  <a:pt x="63" y="102"/>
                </a:moveTo>
                <a:cubicBezTo>
                  <a:pt x="61" y="104"/>
                  <a:pt x="61" y="104"/>
                  <a:pt x="61" y="104"/>
                </a:cubicBezTo>
                <a:cubicBezTo>
                  <a:pt x="61" y="97"/>
                  <a:pt x="61" y="97"/>
                  <a:pt x="61" y="97"/>
                </a:cubicBezTo>
                <a:cubicBezTo>
                  <a:pt x="63" y="95"/>
                  <a:pt x="63" y="95"/>
                  <a:pt x="63" y="95"/>
                </a:cubicBezTo>
                <a:cubicBezTo>
                  <a:pt x="63" y="102"/>
                  <a:pt x="63" y="102"/>
                  <a:pt x="63" y="102"/>
                </a:cubicBezTo>
                <a:close/>
                <a:moveTo>
                  <a:pt x="61" y="107"/>
                </a:moveTo>
                <a:cubicBezTo>
                  <a:pt x="61" y="107"/>
                  <a:pt x="61" y="107"/>
                  <a:pt x="61" y="107"/>
                </a:cubicBezTo>
                <a:cubicBezTo>
                  <a:pt x="63" y="105"/>
                  <a:pt x="63" y="105"/>
                  <a:pt x="63" y="105"/>
                </a:cubicBezTo>
                <a:cubicBezTo>
                  <a:pt x="63" y="117"/>
                  <a:pt x="63" y="117"/>
                  <a:pt x="63" y="117"/>
                </a:cubicBezTo>
                <a:cubicBezTo>
                  <a:pt x="61" y="119"/>
                  <a:pt x="61" y="119"/>
                  <a:pt x="61" y="119"/>
                </a:cubicBezTo>
                <a:cubicBezTo>
                  <a:pt x="61" y="107"/>
                  <a:pt x="61" y="107"/>
                  <a:pt x="61" y="107"/>
                </a:cubicBezTo>
                <a:close/>
                <a:moveTo>
                  <a:pt x="61" y="123"/>
                </a:moveTo>
                <a:cubicBezTo>
                  <a:pt x="63" y="120"/>
                  <a:pt x="63" y="120"/>
                  <a:pt x="63" y="120"/>
                </a:cubicBezTo>
                <a:cubicBezTo>
                  <a:pt x="63" y="127"/>
                  <a:pt x="63" y="127"/>
                  <a:pt x="63" y="127"/>
                </a:cubicBezTo>
                <a:cubicBezTo>
                  <a:pt x="61" y="129"/>
                  <a:pt x="61" y="129"/>
                  <a:pt x="61" y="129"/>
                </a:cubicBezTo>
                <a:lnTo>
                  <a:pt x="61" y="123"/>
                </a:lnTo>
                <a:close/>
                <a:moveTo>
                  <a:pt x="61" y="14"/>
                </a:moveTo>
                <a:cubicBezTo>
                  <a:pt x="59" y="13"/>
                  <a:pt x="59" y="13"/>
                  <a:pt x="59" y="13"/>
                </a:cubicBezTo>
                <a:cubicBezTo>
                  <a:pt x="59" y="6"/>
                  <a:pt x="59" y="6"/>
                  <a:pt x="59" y="6"/>
                </a:cubicBezTo>
                <a:cubicBezTo>
                  <a:pt x="61" y="8"/>
                  <a:pt x="61" y="8"/>
                  <a:pt x="61" y="8"/>
                </a:cubicBezTo>
                <a:cubicBezTo>
                  <a:pt x="61" y="14"/>
                  <a:pt x="61" y="14"/>
                  <a:pt x="61" y="14"/>
                </a:cubicBezTo>
                <a:close/>
                <a:moveTo>
                  <a:pt x="59" y="16"/>
                </a:moveTo>
                <a:cubicBezTo>
                  <a:pt x="61" y="18"/>
                  <a:pt x="61" y="18"/>
                  <a:pt x="61" y="18"/>
                </a:cubicBezTo>
                <a:cubicBezTo>
                  <a:pt x="61" y="30"/>
                  <a:pt x="61" y="30"/>
                  <a:pt x="61" y="30"/>
                </a:cubicBezTo>
                <a:cubicBezTo>
                  <a:pt x="59" y="32"/>
                  <a:pt x="59" y="32"/>
                  <a:pt x="59" y="32"/>
                </a:cubicBezTo>
                <a:cubicBezTo>
                  <a:pt x="61" y="33"/>
                  <a:pt x="61" y="33"/>
                  <a:pt x="61" y="33"/>
                </a:cubicBezTo>
                <a:cubicBezTo>
                  <a:pt x="61" y="40"/>
                  <a:pt x="61" y="40"/>
                  <a:pt x="61" y="40"/>
                </a:cubicBezTo>
                <a:cubicBezTo>
                  <a:pt x="59" y="38"/>
                  <a:pt x="59" y="38"/>
                  <a:pt x="59" y="38"/>
                </a:cubicBezTo>
                <a:cubicBezTo>
                  <a:pt x="59" y="25"/>
                  <a:pt x="59" y="25"/>
                  <a:pt x="59" y="25"/>
                </a:cubicBezTo>
                <a:cubicBezTo>
                  <a:pt x="60" y="25"/>
                  <a:pt x="60" y="25"/>
                  <a:pt x="60" y="25"/>
                </a:cubicBezTo>
                <a:cubicBezTo>
                  <a:pt x="60" y="25"/>
                  <a:pt x="60" y="24"/>
                  <a:pt x="60" y="24"/>
                </a:cubicBezTo>
                <a:cubicBezTo>
                  <a:pt x="59" y="23"/>
                  <a:pt x="59" y="23"/>
                  <a:pt x="59" y="23"/>
                </a:cubicBezTo>
                <a:cubicBezTo>
                  <a:pt x="59" y="16"/>
                  <a:pt x="59" y="16"/>
                  <a:pt x="59" y="16"/>
                </a:cubicBezTo>
                <a:close/>
                <a:moveTo>
                  <a:pt x="61" y="53"/>
                </a:moveTo>
                <a:cubicBezTo>
                  <a:pt x="60" y="53"/>
                  <a:pt x="60" y="53"/>
                  <a:pt x="59" y="54"/>
                </a:cubicBezTo>
                <a:cubicBezTo>
                  <a:pt x="59" y="48"/>
                  <a:pt x="59" y="48"/>
                  <a:pt x="59" y="48"/>
                </a:cubicBezTo>
                <a:cubicBezTo>
                  <a:pt x="59" y="48"/>
                  <a:pt x="60" y="48"/>
                  <a:pt x="60" y="47"/>
                </a:cubicBezTo>
                <a:cubicBezTo>
                  <a:pt x="60" y="47"/>
                  <a:pt x="60" y="47"/>
                  <a:pt x="60" y="47"/>
                </a:cubicBezTo>
                <a:cubicBezTo>
                  <a:pt x="61" y="47"/>
                  <a:pt x="61" y="47"/>
                  <a:pt x="61" y="47"/>
                </a:cubicBezTo>
                <a:cubicBezTo>
                  <a:pt x="61" y="51"/>
                  <a:pt x="61" y="51"/>
                  <a:pt x="61" y="51"/>
                </a:cubicBezTo>
                <a:cubicBezTo>
                  <a:pt x="59" y="51"/>
                  <a:pt x="59" y="51"/>
                  <a:pt x="59" y="51"/>
                </a:cubicBezTo>
                <a:cubicBezTo>
                  <a:pt x="59" y="51"/>
                  <a:pt x="60" y="52"/>
                  <a:pt x="61" y="52"/>
                </a:cubicBezTo>
                <a:cubicBezTo>
                  <a:pt x="61" y="53"/>
                  <a:pt x="61" y="53"/>
                  <a:pt x="61" y="53"/>
                </a:cubicBezTo>
                <a:close/>
                <a:moveTo>
                  <a:pt x="59" y="83"/>
                </a:moveTo>
                <a:cubicBezTo>
                  <a:pt x="60" y="84"/>
                  <a:pt x="60" y="84"/>
                  <a:pt x="61" y="84"/>
                </a:cubicBezTo>
                <a:cubicBezTo>
                  <a:pt x="61" y="90"/>
                  <a:pt x="61" y="90"/>
                  <a:pt x="61" y="90"/>
                </a:cubicBezTo>
                <a:cubicBezTo>
                  <a:pt x="61" y="90"/>
                  <a:pt x="61" y="90"/>
                  <a:pt x="61" y="90"/>
                </a:cubicBezTo>
                <a:cubicBezTo>
                  <a:pt x="60" y="90"/>
                  <a:pt x="60" y="90"/>
                  <a:pt x="60" y="90"/>
                </a:cubicBezTo>
                <a:cubicBezTo>
                  <a:pt x="60" y="89"/>
                  <a:pt x="60" y="89"/>
                  <a:pt x="59" y="89"/>
                </a:cubicBezTo>
                <a:cubicBezTo>
                  <a:pt x="59" y="83"/>
                  <a:pt x="59" y="83"/>
                  <a:pt x="59" y="83"/>
                </a:cubicBezTo>
                <a:close/>
                <a:moveTo>
                  <a:pt x="61" y="104"/>
                </a:moveTo>
                <a:cubicBezTo>
                  <a:pt x="59" y="105"/>
                  <a:pt x="59" y="105"/>
                  <a:pt x="59" y="105"/>
                </a:cubicBezTo>
                <a:cubicBezTo>
                  <a:pt x="61" y="107"/>
                  <a:pt x="61" y="107"/>
                  <a:pt x="61" y="107"/>
                </a:cubicBezTo>
                <a:cubicBezTo>
                  <a:pt x="61" y="119"/>
                  <a:pt x="61" y="119"/>
                  <a:pt x="61" y="119"/>
                </a:cubicBezTo>
                <a:cubicBezTo>
                  <a:pt x="59" y="121"/>
                  <a:pt x="59" y="121"/>
                  <a:pt x="59" y="121"/>
                </a:cubicBezTo>
                <a:cubicBezTo>
                  <a:pt x="59" y="114"/>
                  <a:pt x="59" y="114"/>
                  <a:pt x="59" y="114"/>
                </a:cubicBezTo>
                <a:cubicBezTo>
                  <a:pt x="60" y="113"/>
                  <a:pt x="60" y="113"/>
                  <a:pt x="60" y="113"/>
                </a:cubicBezTo>
                <a:cubicBezTo>
                  <a:pt x="60" y="113"/>
                  <a:pt x="60" y="112"/>
                  <a:pt x="60" y="112"/>
                </a:cubicBezTo>
                <a:cubicBezTo>
                  <a:pt x="59" y="112"/>
                  <a:pt x="59" y="112"/>
                  <a:pt x="59" y="112"/>
                </a:cubicBezTo>
                <a:cubicBezTo>
                  <a:pt x="59" y="99"/>
                  <a:pt x="59" y="99"/>
                  <a:pt x="59" y="99"/>
                </a:cubicBezTo>
                <a:cubicBezTo>
                  <a:pt x="61" y="97"/>
                  <a:pt x="61" y="97"/>
                  <a:pt x="61" y="97"/>
                </a:cubicBezTo>
                <a:cubicBezTo>
                  <a:pt x="61" y="104"/>
                  <a:pt x="61" y="104"/>
                  <a:pt x="61" y="104"/>
                </a:cubicBezTo>
                <a:close/>
                <a:moveTo>
                  <a:pt x="59" y="124"/>
                </a:moveTo>
                <a:cubicBezTo>
                  <a:pt x="61" y="123"/>
                  <a:pt x="61" y="123"/>
                  <a:pt x="61" y="123"/>
                </a:cubicBezTo>
                <a:cubicBezTo>
                  <a:pt x="61" y="129"/>
                  <a:pt x="61" y="129"/>
                  <a:pt x="61" y="129"/>
                </a:cubicBezTo>
                <a:cubicBezTo>
                  <a:pt x="59" y="131"/>
                  <a:pt x="59" y="131"/>
                  <a:pt x="59" y="131"/>
                </a:cubicBezTo>
                <a:lnTo>
                  <a:pt x="59" y="124"/>
                </a:lnTo>
                <a:close/>
                <a:moveTo>
                  <a:pt x="59" y="13"/>
                </a:moveTo>
                <a:cubicBezTo>
                  <a:pt x="54" y="8"/>
                  <a:pt x="54" y="8"/>
                  <a:pt x="54" y="8"/>
                </a:cubicBezTo>
                <a:cubicBezTo>
                  <a:pt x="52" y="9"/>
                  <a:pt x="52" y="9"/>
                  <a:pt x="52" y="9"/>
                </a:cubicBezTo>
                <a:cubicBezTo>
                  <a:pt x="59" y="16"/>
                  <a:pt x="59" y="16"/>
                  <a:pt x="59" y="16"/>
                </a:cubicBezTo>
                <a:cubicBezTo>
                  <a:pt x="59" y="23"/>
                  <a:pt x="59" y="23"/>
                  <a:pt x="59" y="23"/>
                </a:cubicBezTo>
                <a:cubicBezTo>
                  <a:pt x="47" y="11"/>
                  <a:pt x="47" y="11"/>
                  <a:pt x="47" y="11"/>
                </a:cubicBezTo>
                <a:cubicBezTo>
                  <a:pt x="47" y="11"/>
                  <a:pt x="47" y="11"/>
                  <a:pt x="47" y="11"/>
                </a:cubicBezTo>
                <a:cubicBezTo>
                  <a:pt x="47" y="11"/>
                  <a:pt x="47" y="11"/>
                  <a:pt x="47" y="11"/>
                </a:cubicBezTo>
                <a:cubicBezTo>
                  <a:pt x="46" y="10"/>
                  <a:pt x="46" y="9"/>
                  <a:pt x="47" y="8"/>
                </a:cubicBezTo>
                <a:cubicBezTo>
                  <a:pt x="52" y="3"/>
                  <a:pt x="52" y="3"/>
                  <a:pt x="52" y="3"/>
                </a:cubicBezTo>
                <a:cubicBezTo>
                  <a:pt x="52" y="3"/>
                  <a:pt x="52" y="3"/>
                  <a:pt x="52" y="3"/>
                </a:cubicBezTo>
                <a:cubicBezTo>
                  <a:pt x="53" y="2"/>
                  <a:pt x="55" y="2"/>
                  <a:pt x="56" y="3"/>
                </a:cubicBezTo>
                <a:cubicBezTo>
                  <a:pt x="59" y="6"/>
                  <a:pt x="59" y="6"/>
                  <a:pt x="59" y="6"/>
                </a:cubicBezTo>
                <a:cubicBezTo>
                  <a:pt x="59" y="13"/>
                  <a:pt x="59" y="13"/>
                  <a:pt x="59" y="13"/>
                </a:cubicBezTo>
                <a:close/>
                <a:moveTo>
                  <a:pt x="59" y="54"/>
                </a:moveTo>
                <a:cubicBezTo>
                  <a:pt x="59" y="48"/>
                  <a:pt x="59" y="48"/>
                  <a:pt x="59" y="48"/>
                </a:cubicBezTo>
                <a:cubicBezTo>
                  <a:pt x="59" y="48"/>
                  <a:pt x="58" y="48"/>
                  <a:pt x="58" y="49"/>
                </a:cubicBezTo>
                <a:cubicBezTo>
                  <a:pt x="55" y="46"/>
                  <a:pt x="55" y="46"/>
                  <a:pt x="55" y="46"/>
                </a:cubicBezTo>
                <a:cubicBezTo>
                  <a:pt x="55" y="34"/>
                  <a:pt x="55" y="34"/>
                  <a:pt x="55" y="34"/>
                </a:cubicBezTo>
                <a:cubicBezTo>
                  <a:pt x="59" y="38"/>
                  <a:pt x="59" y="38"/>
                  <a:pt x="59" y="38"/>
                </a:cubicBezTo>
                <a:cubicBezTo>
                  <a:pt x="59" y="25"/>
                  <a:pt x="59" y="25"/>
                  <a:pt x="59" y="25"/>
                </a:cubicBezTo>
                <a:cubicBezTo>
                  <a:pt x="54" y="30"/>
                  <a:pt x="54" y="30"/>
                  <a:pt x="54" y="30"/>
                </a:cubicBezTo>
                <a:cubicBezTo>
                  <a:pt x="54" y="30"/>
                  <a:pt x="54" y="31"/>
                  <a:pt x="54" y="31"/>
                </a:cubicBezTo>
                <a:cubicBezTo>
                  <a:pt x="53" y="31"/>
                  <a:pt x="53" y="31"/>
                  <a:pt x="53" y="31"/>
                </a:cubicBezTo>
                <a:cubicBezTo>
                  <a:pt x="45" y="31"/>
                  <a:pt x="45" y="31"/>
                  <a:pt x="45" y="31"/>
                </a:cubicBezTo>
                <a:cubicBezTo>
                  <a:pt x="45" y="31"/>
                  <a:pt x="45" y="31"/>
                  <a:pt x="44" y="31"/>
                </a:cubicBezTo>
                <a:cubicBezTo>
                  <a:pt x="44" y="12"/>
                  <a:pt x="44" y="12"/>
                  <a:pt x="44" y="12"/>
                </a:cubicBezTo>
                <a:cubicBezTo>
                  <a:pt x="44" y="11"/>
                  <a:pt x="43" y="10"/>
                  <a:pt x="42" y="10"/>
                </a:cubicBezTo>
                <a:cubicBezTo>
                  <a:pt x="42" y="39"/>
                  <a:pt x="42" y="39"/>
                  <a:pt x="42" y="39"/>
                </a:cubicBezTo>
                <a:cubicBezTo>
                  <a:pt x="43" y="41"/>
                  <a:pt x="43" y="41"/>
                  <a:pt x="43" y="41"/>
                </a:cubicBezTo>
                <a:cubicBezTo>
                  <a:pt x="44" y="41"/>
                  <a:pt x="44" y="42"/>
                  <a:pt x="45" y="42"/>
                </a:cubicBezTo>
                <a:cubicBezTo>
                  <a:pt x="46" y="42"/>
                  <a:pt x="48" y="41"/>
                  <a:pt x="48" y="39"/>
                </a:cubicBezTo>
                <a:cubicBezTo>
                  <a:pt x="48" y="36"/>
                  <a:pt x="48" y="36"/>
                  <a:pt x="48" y="36"/>
                </a:cubicBezTo>
                <a:cubicBezTo>
                  <a:pt x="50" y="36"/>
                  <a:pt x="50" y="36"/>
                  <a:pt x="50" y="36"/>
                </a:cubicBezTo>
                <a:cubicBezTo>
                  <a:pt x="50" y="47"/>
                  <a:pt x="50" y="47"/>
                  <a:pt x="50" y="47"/>
                </a:cubicBezTo>
                <a:cubicBezTo>
                  <a:pt x="50" y="47"/>
                  <a:pt x="50" y="47"/>
                  <a:pt x="50" y="47"/>
                </a:cubicBezTo>
                <a:cubicBezTo>
                  <a:pt x="50" y="47"/>
                  <a:pt x="50" y="48"/>
                  <a:pt x="51" y="48"/>
                </a:cubicBezTo>
                <a:cubicBezTo>
                  <a:pt x="56" y="53"/>
                  <a:pt x="56" y="53"/>
                  <a:pt x="56" y="53"/>
                </a:cubicBezTo>
                <a:cubicBezTo>
                  <a:pt x="57" y="54"/>
                  <a:pt x="58" y="54"/>
                  <a:pt x="59" y="54"/>
                </a:cubicBezTo>
                <a:cubicBezTo>
                  <a:pt x="59" y="54"/>
                  <a:pt x="59" y="54"/>
                  <a:pt x="59" y="54"/>
                </a:cubicBezTo>
                <a:close/>
                <a:moveTo>
                  <a:pt x="42" y="43"/>
                </a:moveTo>
                <a:cubicBezTo>
                  <a:pt x="43" y="44"/>
                  <a:pt x="43" y="45"/>
                  <a:pt x="42" y="46"/>
                </a:cubicBezTo>
                <a:cubicBezTo>
                  <a:pt x="42" y="43"/>
                  <a:pt x="42" y="43"/>
                  <a:pt x="42" y="43"/>
                </a:cubicBezTo>
                <a:close/>
                <a:moveTo>
                  <a:pt x="42" y="49"/>
                </a:moveTo>
                <a:cubicBezTo>
                  <a:pt x="47" y="49"/>
                  <a:pt x="47" y="49"/>
                  <a:pt x="47" y="49"/>
                </a:cubicBezTo>
                <a:cubicBezTo>
                  <a:pt x="48" y="49"/>
                  <a:pt x="49" y="50"/>
                  <a:pt x="49" y="50"/>
                </a:cubicBezTo>
                <a:cubicBezTo>
                  <a:pt x="54" y="55"/>
                  <a:pt x="54" y="55"/>
                  <a:pt x="54" y="55"/>
                </a:cubicBezTo>
                <a:cubicBezTo>
                  <a:pt x="55" y="56"/>
                  <a:pt x="55" y="57"/>
                  <a:pt x="54" y="58"/>
                </a:cubicBezTo>
                <a:cubicBezTo>
                  <a:pt x="54" y="59"/>
                  <a:pt x="53" y="60"/>
                  <a:pt x="53" y="62"/>
                </a:cubicBezTo>
                <a:cubicBezTo>
                  <a:pt x="52" y="63"/>
                  <a:pt x="52" y="64"/>
                  <a:pt x="52" y="65"/>
                </a:cubicBezTo>
                <a:cubicBezTo>
                  <a:pt x="51" y="66"/>
                  <a:pt x="50" y="67"/>
                  <a:pt x="49" y="67"/>
                </a:cubicBezTo>
                <a:cubicBezTo>
                  <a:pt x="49" y="67"/>
                  <a:pt x="49" y="67"/>
                  <a:pt x="49" y="67"/>
                </a:cubicBezTo>
                <a:cubicBezTo>
                  <a:pt x="42" y="67"/>
                  <a:pt x="42" y="67"/>
                  <a:pt x="42" y="67"/>
                </a:cubicBezTo>
                <a:cubicBezTo>
                  <a:pt x="42" y="62"/>
                  <a:pt x="42" y="62"/>
                  <a:pt x="42" y="62"/>
                </a:cubicBezTo>
                <a:cubicBezTo>
                  <a:pt x="43" y="62"/>
                  <a:pt x="43" y="62"/>
                  <a:pt x="43" y="62"/>
                </a:cubicBezTo>
                <a:cubicBezTo>
                  <a:pt x="47" y="62"/>
                  <a:pt x="47" y="62"/>
                  <a:pt x="47" y="62"/>
                </a:cubicBezTo>
                <a:cubicBezTo>
                  <a:pt x="48" y="61"/>
                  <a:pt x="48" y="61"/>
                  <a:pt x="48" y="60"/>
                </a:cubicBezTo>
                <a:cubicBezTo>
                  <a:pt x="49" y="59"/>
                  <a:pt x="49" y="58"/>
                  <a:pt x="49" y="57"/>
                </a:cubicBezTo>
                <a:cubicBezTo>
                  <a:pt x="46" y="54"/>
                  <a:pt x="46" y="54"/>
                  <a:pt x="46" y="54"/>
                </a:cubicBezTo>
                <a:cubicBezTo>
                  <a:pt x="42" y="54"/>
                  <a:pt x="42" y="54"/>
                  <a:pt x="42" y="54"/>
                </a:cubicBezTo>
                <a:cubicBezTo>
                  <a:pt x="42" y="49"/>
                  <a:pt x="42" y="49"/>
                  <a:pt x="42" y="49"/>
                </a:cubicBezTo>
                <a:close/>
                <a:moveTo>
                  <a:pt x="42" y="70"/>
                </a:moveTo>
                <a:cubicBezTo>
                  <a:pt x="49" y="70"/>
                  <a:pt x="49" y="70"/>
                  <a:pt x="49" y="70"/>
                </a:cubicBezTo>
                <a:cubicBezTo>
                  <a:pt x="50" y="70"/>
                  <a:pt x="51" y="71"/>
                  <a:pt x="52" y="72"/>
                </a:cubicBezTo>
                <a:cubicBezTo>
                  <a:pt x="52" y="73"/>
                  <a:pt x="52" y="74"/>
                  <a:pt x="53" y="75"/>
                </a:cubicBezTo>
                <a:cubicBezTo>
                  <a:pt x="53" y="77"/>
                  <a:pt x="54" y="78"/>
                  <a:pt x="54" y="79"/>
                </a:cubicBezTo>
                <a:cubicBezTo>
                  <a:pt x="55" y="80"/>
                  <a:pt x="55" y="81"/>
                  <a:pt x="54" y="82"/>
                </a:cubicBezTo>
                <a:cubicBezTo>
                  <a:pt x="49" y="87"/>
                  <a:pt x="49" y="87"/>
                  <a:pt x="49" y="87"/>
                </a:cubicBezTo>
                <a:cubicBezTo>
                  <a:pt x="49" y="87"/>
                  <a:pt x="48" y="88"/>
                  <a:pt x="47" y="88"/>
                </a:cubicBezTo>
                <a:cubicBezTo>
                  <a:pt x="47" y="88"/>
                  <a:pt x="47" y="88"/>
                  <a:pt x="47" y="88"/>
                </a:cubicBezTo>
                <a:cubicBezTo>
                  <a:pt x="42" y="88"/>
                  <a:pt x="42" y="88"/>
                  <a:pt x="42" y="88"/>
                </a:cubicBezTo>
                <a:cubicBezTo>
                  <a:pt x="42" y="83"/>
                  <a:pt x="42" y="83"/>
                  <a:pt x="42" y="83"/>
                </a:cubicBezTo>
                <a:cubicBezTo>
                  <a:pt x="46" y="83"/>
                  <a:pt x="46" y="83"/>
                  <a:pt x="46" y="83"/>
                </a:cubicBezTo>
                <a:cubicBezTo>
                  <a:pt x="49" y="80"/>
                  <a:pt x="49" y="80"/>
                  <a:pt x="49" y="80"/>
                </a:cubicBezTo>
                <a:cubicBezTo>
                  <a:pt x="49" y="79"/>
                  <a:pt x="49" y="78"/>
                  <a:pt x="48" y="77"/>
                </a:cubicBezTo>
                <a:cubicBezTo>
                  <a:pt x="48" y="76"/>
                  <a:pt x="48" y="75"/>
                  <a:pt x="47" y="75"/>
                </a:cubicBezTo>
                <a:cubicBezTo>
                  <a:pt x="43" y="75"/>
                  <a:pt x="43" y="75"/>
                  <a:pt x="43" y="75"/>
                </a:cubicBezTo>
                <a:cubicBezTo>
                  <a:pt x="42" y="75"/>
                  <a:pt x="42" y="75"/>
                  <a:pt x="42" y="75"/>
                </a:cubicBezTo>
                <a:cubicBezTo>
                  <a:pt x="42" y="70"/>
                  <a:pt x="42" y="70"/>
                  <a:pt x="42" y="70"/>
                </a:cubicBezTo>
                <a:close/>
                <a:moveTo>
                  <a:pt x="42" y="91"/>
                </a:moveTo>
                <a:cubicBezTo>
                  <a:pt x="42" y="92"/>
                  <a:pt x="42" y="92"/>
                  <a:pt x="42" y="93"/>
                </a:cubicBezTo>
                <a:cubicBezTo>
                  <a:pt x="42" y="93"/>
                  <a:pt x="42" y="93"/>
                  <a:pt x="42" y="94"/>
                </a:cubicBezTo>
                <a:cubicBezTo>
                  <a:pt x="42" y="91"/>
                  <a:pt x="42" y="91"/>
                  <a:pt x="42" y="91"/>
                </a:cubicBezTo>
                <a:close/>
                <a:moveTo>
                  <a:pt x="42" y="97"/>
                </a:moveTo>
                <a:cubicBezTo>
                  <a:pt x="42" y="127"/>
                  <a:pt x="42" y="127"/>
                  <a:pt x="42" y="127"/>
                </a:cubicBezTo>
                <a:cubicBezTo>
                  <a:pt x="43" y="127"/>
                  <a:pt x="44" y="126"/>
                  <a:pt x="44" y="125"/>
                </a:cubicBezTo>
                <a:cubicBezTo>
                  <a:pt x="44" y="106"/>
                  <a:pt x="44" y="106"/>
                  <a:pt x="44" y="106"/>
                </a:cubicBezTo>
                <a:cubicBezTo>
                  <a:pt x="45" y="106"/>
                  <a:pt x="45" y="106"/>
                  <a:pt x="45" y="106"/>
                </a:cubicBezTo>
                <a:cubicBezTo>
                  <a:pt x="53" y="106"/>
                  <a:pt x="53" y="106"/>
                  <a:pt x="53" y="106"/>
                </a:cubicBezTo>
                <a:cubicBezTo>
                  <a:pt x="53" y="106"/>
                  <a:pt x="53" y="106"/>
                  <a:pt x="54" y="106"/>
                </a:cubicBezTo>
                <a:cubicBezTo>
                  <a:pt x="54" y="106"/>
                  <a:pt x="54" y="107"/>
                  <a:pt x="54" y="107"/>
                </a:cubicBezTo>
                <a:cubicBezTo>
                  <a:pt x="59" y="112"/>
                  <a:pt x="59" y="112"/>
                  <a:pt x="59" y="112"/>
                </a:cubicBezTo>
                <a:cubicBezTo>
                  <a:pt x="59" y="99"/>
                  <a:pt x="59" y="99"/>
                  <a:pt x="59" y="99"/>
                </a:cubicBezTo>
                <a:cubicBezTo>
                  <a:pt x="55" y="103"/>
                  <a:pt x="55" y="103"/>
                  <a:pt x="55" y="103"/>
                </a:cubicBezTo>
                <a:cubicBezTo>
                  <a:pt x="55" y="91"/>
                  <a:pt x="55" y="91"/>
                  <a:pt x="55" y="91"/>
                </a:cubicBezTo>
                <a:cubicBezTo>
                  <a:pt x="58" y="88"/>
                  <a:pt x="58" y="88"/>
                  <a:pt x="58" y="88"/>
                </a:cubicBezTo>
                <a:cubicBezTo>
                  <a:pt x="58" y="88"/>
                  <a:pt x="59" y="89"/>
                  <a:pt x="59" y="89"/>
                </a:cubicBezTo>
                <a:cubicBezTo>
                  <a:pt x="59" y="83"/>
                  <a:pt x="59" y="83"/>
                  <a:pt x="59" y="83"/>
                </a:cubicBezTo>
                <a:cubicBezTo>
                  <a:pt x="59" y="83"/>
                  <a:pt x="59" y="83"/>
                  <a:pt x="59" y="83"/>
                </a:cubicBezTo>
                <a:cubicBezTo>
                  <a:pt x="59" y="83"/>
                  <a:pt x="59" y="83"/>
                  <a:pt x="59" y="83"/>
                </a:cubicBezTo>
                <a:cubicBezTo>
                  <a:pt x="58" y="83"/>
                  <a:pt x="57" y="83"/>
                  <a:pt x="56" y="84"/>
                </a:cubicBezTo>
                <a:cubicBezTo>
                  <a:pt x="51" y="89"/>
                  <a:pt x="51" y="89"/>
                  <a:pt x="51" y="89"/>
                </a:cubicBezTo>
                <a:cubicBezTo>
                  <a:pt x="50" y="89"/>
                  <a:pt x="50" y="90"/>
                  <a:pt x="50" y="90"/>
                </a:cubicBezTo>
                <a:cubicBezTo>
                  <a:pt x="50" y="101"/>
                  <a:pt x="50" y="101"/>
                  <a:pt x="50" y="101"/>
                </a:cubicBezTo>
                <a:cubicBezTo>
                  <a:pt x="48" y="101"/>
                  <a:pt x="48" y="101"/>
                  <a:pt x="48" y="101"/>
                </a:cubicBezTo>
                <a:cubicBezTo>
                  <a:pt x="48" y="98"/>
                  <a:pt x="48" y="98"/>
                  <a:pt x="48" y="98"/>
                </a:cubicBezTo>
                <a:cubicBezTo>
                  <a:pt x="48" y="98"/>
                  <a:pt x="48" y="98"/>
                  <a:pt x="48" y="98"/>
                </a:cubicBezTo>
                <a:cubicBezTo>
                  <a:pt x="48" y="97"/>
                  <a:pt x="47" y="96"/>
                  <a:pt x="47" y="96"/>
                </a:cubicBezTo>
                <a:cubicBezTo>
                  <a:pt x="46" y="95"/>
                  <a:pt x="44" y="95"/>
                  <a:pt x="43" y="96"/>
                </a:cubicBezTo>
                <a:cubicBezTo>
                  <a:pt x="42" y="97"/>
                  <a:pt x="42" y="97"/>
                  <a:pt x="42" y="97"/>
                </a:cubicBezTo>
                <a:close/>
                <a:moveTo>
                  <a:pt x="59" y="121"/>
                </a:moveTo>
                <a:cubicBezTo>
                  <a:pt x="52" y="127"/>
                  <a:pt x="52" y="127"/>
                  <a:pt x="52" y="127"/>
                </a:cubicBezTo>
                <a:cubicBezTo>
                  <a:pt x="54" y="129"/>
                  <a:pt x="54" y="129"/>
                  <a:pt x="54" y="129"/>
                </a:cubicBezTo>
                <a:cubicBezTo>
                  <a:pt x="59" y="124"/>
                  <a:pt x="59" y="124"/>
                  <a:pt x="59" y="124"/>
                </a:cubicBezTo>
                <a:cubicBezTo>
                  <a:pt x="59" y="131"/>
                  <a:pt x="59" y="131"/>
                  <a:pt x="59" y="131"/>
                </a:cubicBezTo>
                <a:cubicBezTo>
                  <a:pt x="56" y="134"/>
                  <a:pt x="56" y="134"/>
                  <a:pt x="56" y="134"/>
                </a:cubicBezTo>
                <a:cubicBezTo>
                  <a:pt x="56" y="134"/>
                  <a:pt x="56" y="134"/>
                  <a:pt x="56" y="134"/>
                </a:cubicBezTo>
                <a:cubicBezTo>
                  <a:pt x="55" y="135"/>
                  <a:pt x="53" y="135"/>
                  <a:pt x="52" y="134"/>
                </a:cubicBezTo>
                <a:cubicBezTo>
                  <a:pt x="47" y="129"/>
                  <a:pt x="47" y="129"/>
                  <a:pt x="47" y="129"/>
                </a:cubicBezTo>
                <a:cubicBezTo>
                  <a:pt x="47" y="129"/>
                  <a:pt x="47" y="129"/>
                  <a:pt x="47" y="129"/>
                </a:cubicBezTo>
                <a:cubicBezTo>
                  <a:pt x="46" y="128"/>
                  <a:pt x="46" y="127"/>
                  <a:pt x="47" y="126"/>
                </a:cubicBezTo>
                <a:cubicBezTo>
                  <a:pt x="59" y="114"/>
                  <a:pt x="59" y="114"/>
                  <a:pt x="59" y="114"/>
                </a:cubicBezTo>
                <a:lnTo>
                  <a:pt x="59" y="121"/>
                </a:lnTo>
                <a:close/>
                <a:moveTo>
                  <a:pt x="42" y="39"/>
                </a:moveTo>
                <a:cubicBezTo>
                  <a:pt x="40" y="38"/>
                  <a:pt x="40" y="38"/>
                  <a:pt x="40" y="38"/>
                </a:cubicBezTo>
                <a:cubicBezTo>
                  <a:pt x="40" y="37"/>
                  <a:pt x="40" y="37"/>
                  <a:pt x="40" y="36"/>
                </a:cubicBezTo>
                <a:cubicBezTo>
                  <a:pt x="40" y="36"/>
                  <a:pt x="40" y="36"/>
                  <a:pt x="40" y="36"/>
                </a:cubicBezTo>
                <a:cubicBezTo>
                  <a:pt x="40" y="15"/>
                  <a:pt x="40" y="15"/>
                  <a:pt x="40" y="15"/>
                </a:cubicBezTo>
                <a:cubicBezTo>
                  <a:pt x="37" y="15"/>
                  <a:pt x="37" y="15"/>
                  <a:pt x="37" y="15"/>
                </a:cubicBezTo>
                <a:cubicBezTo>
                  <a:pt x="37" y="29"/>
                  <a:pt x="37" y="29"/>
                  <a:pt x="37" y="29"/>
                </a:cubicBezTo>
                <a:cubicBezTo>
                  <a:pt x="37" y="30"/>
                  <a:pt x="36" y="31"/>
                  <a:pt x="35" y="31"/>
                </a:cubicBezTo>
                <a:cubicBezTo>
                  <a:pt x="34" y="31"/>
                  <a:pt x="33" y="31"/>
                  <a:pt x="33" y="30"/>
                </a:cubicBezTo>
                <a:cubicBezTo>
                  <a:pt x="25" y="22"/>
                  <a:pt x="25" y="22"/>
                  <a:pt x="25" y="22"/>
                </a:cubicBezTo>
                <a:cubicBezTo>
                  <a:pt x="23" y="24"/>
                  <a:pt x="23" y="24"/>
                  <a:pt x="23" y="24"/>
                </a:cubicBezTo>
                <a:cubicBezTo>
                  <a:pt x="31" y="32"/>
                  <a:pt x="31" y="32"/>
                  <a:pt x="31" y="32"/>
                </a:cubicBezTo>
                <a:cubicBezTo>
                  <a:pt x="32" y="33"/>
                  <a:pt x="32" y="35"/>
                  <a:pt x="31" y="36"/>
                </a:cubicBezTo>
                <a:cubicBezTo>
                  <a:pt x="31" y="36"/>
                  <a:pt x="30" y="36"/>
                  <a:pt x="29" y="36"/>
                </a:cubicBezTo>
                <a:cubicBezTo>
                  <a:pt x="29" y="36"/>
                  <a:pt x="29" y="36"/>
                  <a:pt x="29" y="36"/>
                </a:cubicBezTo>
                <a:cubicBezTo>
                  <a:pt x="15" y="36"/>
                  <a:pt x="15" y="36"/>
                  <a:pt x="15" y="36"/>
                </a:cubicBezTo>
                <a:cubicBezTo>
                  <a:pt x="15" y="39"/>
                  <a:pt x="15" y="39"/>
                  <a:pt x="15" y="39"/>
                </a:cubicBezTo>
                <a:cubicBezTo>
                  <a:pt x="37" y="39"/>
                  <a:pt x="37" y="39"/>
                  <a:pt x="37" y="39"/>
                </a:cubicBezTo>
                <a:cubicBezTo>
                  <a:pt x="37" y="39"/>
                  <a:pt x="38" y="39"/>
                  <a:pt x="39" y="40"/>
                </a:cubicBezTo>
                <a:cubicBezTo>
                  <a:pt x="42" y="43"/>
                  <a:pt x="42" y="43"/>
                  <a:pt x="42" y="43"/>
                </a:cubicBezTo>
                <a:cubicBezTo>
                  <a:pt x="42" y="43"/>
                  <a:pt x="42" y="43"/>
                  <a:pt x="42" y="43"/>
                </a:cubicBezTo>
                <a:cubicBezTo>
                  <a:pt x="42" y="46"/>
                  <a:pt x="42" y="46"/>
                  <a:pt x="42" y="46"/>
                </a:cubicBezTo>
                <a:cubicBezTo>
                  <a:pt x="42" y="46"/>
                  <a:pt x="42" y="46"/>
                  <a:pt x="42" y="46"/>
                </a:cubicBezTo>
                <a:cubicBezTo>
                  <a:pt x="41" y="47"/>
                  <a:pt x="41" y="47"/>
                  <a:pt x="40" y="47"/>
                </a:cubicBezTo>
                <a:cubicBezTo>
                  <a:pt x="40" y="47"/>
                  <a:pt x="40" y="47"/>
                  <a:pt x="40" y="47"/>
                </a:cubicBezTo>
                <a:cubicBezTo>
                  <a:pt x="36" y="47"/>
                  <a:pt x="36" y="47"/>
                  <a:pt x="36" y="47"/>
                </a:cubicBezTo>
                <a:cubicBezTo>
                  <a:pt x="36" y="49"/>
                  <a:pt x="36" y="49"/>
                  <a:pt x="36" y="49"/>
                </a:cubicBezTo>
                <a:cubicBezTo>
                  <a:pt x="42" y="49"/>
                  <a:pt x="42" y="49"/>
                  <a:pt x="42" y="49"/>
                </a:cubicBezTo>
                <a:cubicBezTo>
                  <a:pt x="42" y="54"/>
                  <a:pt x="42" y="54"/>
                  <a:pt x="42" y="54"/>
                </a:cubicBezTo>
                <a:cubicBezTo>
                  <a:pt x="35" y="54"/>
                  <a:pt x="35" y="54"/>
                  <a:pt x="35" y="54"/>
                </a:cubicBezTo>
                <a:cubicBezTo>
                  <a:pt x="42" y="62"/>
                  <a:pt x="42" y="62"/>
                  <a:pt x="42" y="62"/>
                </a:cubicBezTo>
                <a:cubicBezTo>
                  <a:pt x="42" y="67"/>
                  <a:pt x="42" y="67"/>
                  <a:pt x="42" y="67"/>
                </a:cubicBezTo>
                <a:cubicBezTo>
                  <a:pt x="42" y="67"/>
                  <a:pt x="42" y="67"/>
                  <a:pt x="42" y="67"/>
                </a:cubicBezTo>
                <a:cubicBezTo>
                  <a:pt x="41" y="67"/>
                  <a:pt x="41" y="67"/>
                  <a:pt x="40" y="66"/>
                </a:cubicBezTo>
                <a:cubicBezTo>
                  <a:pt x="32" y="59"/>
                  <a:pt x="32" y="59"/>
                  <a:pt x="32" y="59"/>
                </a:cubicBezTo>
                <a:cubicBezTo>
                  <a:pt x="31" y="60"/>
                  <a:pt x="31" y="60"/>
                  <a:pt x="31" y="60"/>
                </a:cubicBezTo>
                <a:cubicBezTo>
                  <a:pt x="33" y="63"/>
                  <a:pt x="33" y="63"/>
                  <a:pt x="33" y="63"/>
                </a:cubicBezTo>
                <a:cubicBezTo>
                  <a:pt x="34" y="64"/>
                  <a:pt x="34" y="66"/>
                  <a:pt x="33" y="66"/>
                </a:cubicBezTo>
                <a:cubicBezTo>
                  <a:pt x="33" y="67"/>
                  <a:pt x="32" y="67"/>
                  <a:pt x="32" y="67"/>
                </a:cubicBezTo>
                <a:cubicBezTo>
                  <a:pt x="32" y="67"/>
                  <a:pt x="32" y="67"/>
                  <a:pt x="32" y="67"/>
                </a:cubicBezTo>
                <a:cubicBezTo>
                  <a:pt x="27" y="67"/>
                  <a:pt x="27" y="67"/>
                  <a:pt x="27" y="67"/>
                </a:cubicBezTo>
                <a:cubicBezTo>
                  <a:pt x="26" y="67"/>
                  <a:pt x="26" y="67"/>
                  <a:pt x="25" y="66"/>
                </a:cubicBezTo>
                <a:cubicBezTo>
                  <a:pt x="10" y="51"/>
                  <a:pt x="10" y="51"/>
                  <a:pt x="10" y="51"/>
                </a:cubicBezTo>
                <a:cubicBezTo>
                  <a:pt x="8" y="53"/>
                  <a:pt x="8" y="53"/>
                  <a:pt x="8" y="53"/>
                </a:cubicBezTo>
                <a:cubicBezTo>
                  <a:pt x="18" y="63"/>
                  <a:pt x="18" y="63"/>
                  <a:pt x="18" y="63"/>
                </a:cubicBezTo>
                <a:cubicBezTo>
                  <a:pt x="19" y="64"/>
                  <a:pt x="19" y="66"/>
                  <a:pt x="18" y="66"/>
                </a:cubicBezTo>
                <a:cubicBezTo>
                  <a:pt x="18" y="67"/>
                  <a:pt x="17" y="67"/>
                  <a:pt x="17" y="67"/>
                </a:cubicBezTo>
                <a:cubicBezTo>
                  <a:pt x="17" y="67"/>
                  <a:pt x="17" y="67"/>
                  <a:pt x="17" y="67"/>
                </a:cubicBezTo>
                <a:cubicBezTo>
                  <a:pt x="5" y="67"/>
                  <a:pt x="5" y="67"/>
                  <a:pt x="5" y="67"/>
                </a:cubicBezTo>
                <a:cubicBezTo>
                  <a:pt x="5" y="70"/>
                  <a:pt x="5" y="70"/>
                  <a:pt x="5" y="70"/>
                </a:cubicBezTo>
                <a:cubicBezTo>
                  <a:pt x="17" y="70"/>
                  <a:pt x="17" y="70"/>
                  <a:pt x="17" y="70"/>
                </a:cubicBezTo>
                <a:cubicBezTo>
                  <a:pt x="18" y="70"/>
                  <a:pt x="19" y="71"/>
                  <a:pt x="19" y="72"/>
                </a:cubicBezTo>
                <a:cubicBezTo>
                  <a:pt x="19" y="73"/>
                  <a:pt x="19" y="73"/>
                  <a:pt x="18" y="74"/>
                </a:cubicBezTo>
                <a:cubicBezTo>
                  <a:pt x="8" y="84"/>
                  <a:pt x="8" y="84"/>
                  <a:pt x="8" y="84"/>
                </a:cubicBezTo>
                <a:cubicBezTo>
                  <a:pt x="10" y="85"/>
                  <a:pt x="10" y="85"/>
                  <a:pt x="10" y="85"/>
                </a:cubicBezTo>
                <a:cubicBezTo>
                  <a:pt x="25" y="70"/>
                  <a:pt x="25" y="70"/>
                  <a:pt x="25" y="70"/>
                </a:cubicBezTo>
                <a:cubicBezTo>
                  <a:pt x="26" y="70"/>
                  <a:pt x="26" y="70"/>
                  <a:pt x="27" y="70"/>
                </a:cubicBezTo>
                <a:cubicBezTo>
                  <a:pt x="27" y="70"/>
                  <a:pt x="27" y="70"/>
                  <a:pt x="27" y="70"/>
                </a:cubicBezTo>
                <a:cubicBezTo>
                  <a:pt x="32" y="70"/>
                  <a:pt x="32" y="70"/>
                  <a:pt x="32" y="70"/>
                </a:cubicBezTo>
                <a:cubicBezTo>
                  <a:pt x="33" y="70"/>
                  <a:pt x="34" y="71"/>
                  <a:pt x="34" y="72"/>
                </a:cubicBezTo>
                <a:cubicBezTo>
                  <a:pt x="34" y="73"/>
                  <a:pt x="34" y="74"/>
                  <a:pt x="33" y="74"/>
                </a:cubicBezTo>
                <a:cubicBezTo>
                  <a:pt x="31" y="76"/>
                  <a:pt x="31" y="76"/>
                  <a:pt x="31" y="76"/>
                </a:cubicBezTo>
                <a:cubicBezTo>
                  <a:pt x="32" y="78"/>
                  <a:pt x="32" y="78"/>
                  <a:pt x="32" y="78"/>
                </a:cubicBezTo>
                <a:cubicBezTo>
                  <a:pt x="40" y="70"/>
                  <a:pt x="40" y="70"/>
                  <a:pt x="40" y="70"/>
                </a:cubicBezTo>
                <a:cubicBezTo>
                  <a:pt x="41" y="70"/>
                  <a:pt x="41" y="70"/>
                  <a:pt x="42" y="70"/>
                </a:cubicBezTo>
                <a:cubicBezTo>
                  <a:pt x="42" y="70"/>
                  <a:pt x="42" y="70"/>
                  <a:pt x="42" y="70"/>
                </a:cubicBezTo>
                <a:cubicBezTo>
                  <a:pt x="42" y="70"/>
                  <a:pt x="42" y="70"/>
                  <a:pt x="42" y="70"/>
                </a:cubicBezTo>
                <a:cubicBezTo>
                  <a:pt x="42" y="75"/>
                  <a:pt x="42" y="75"/>
                  <a:pt x="42" y="75"/>
                </a:cubicBezTo>
                <a:cubicBezTo>
                  <a:pt x="35" y="83"/>
                  <a:pt x="35" y="83"/>
                  <a:pt x="35" y="83"/>
                </a:cubicBezTo>
                <a:cubicBezTo>
                  <a:pt x="42" y="83"/>
                  <a:pt x="42" y="83"/>
                  <a:pt x="42" y="83"/>
                </a:cubicBezTo>
                <a:cubicBezTo>
                  <a:pt x="42" y="88"/>
                  <a:pt x="42" y="88"/>
                  <a:pt x="42" y="88"/>
                </a:cubicBezTo>
                <a:cubicBezTo>
                  <a:pt x="36" y="88"/>
                  <a:pt x="36" y="88"/>
                  <a:pt x="36" y="88"/>
                </a:cubicBezTo>
                <a:cubicBezTo>
                  <a:pt x="36" y="90"/>
                  <a:pt x="36" y="90"/>
                  <a:pt x="36" y="90"/>
                </a:cubicBezTo>
                <a:cubicBezTo>
                  <a:pt x="40" y="90"/>
                  <a:pt x="40" y="90"/>
                  <a:pt x="40" y="90"/>
                </a:cubicBezTo>
                <a:cubicBezTo>
                  <a:pt x="41" y="90"/>
                  <a:pt x="42" y="91"/>
                  <a:pt x="42" y="91"/>
                </a:cubicBezTo>
                <a:cubicBezTo>
                  <a:pt x="42" y="94"/>
                  <a:pt x="42" y="94"/>
                  <a:pt x="42" y="94"/>
                </a:cubicBezTo>
                <a:cubicBezTo>
                  <a:pt x="42" y="94"/>
                  <a:pt x="42" y="94"/>
                  <a:pt x="42" y="94"/>
                </a:cubicBezTo>
                <a:cubicBezTo>
                  <a:pt x="38" y="97"/>
                  <a:pt x="38" y="97"/>
                  <a:pt x="38" y="97"/>
                </a:cubicBezTo>
                <a:cubicBezTo>
                  <a:pt x="38" y="98"/>
                  <a:pt x="37" y="98"/>
                  <a:pt x="37" y="98"/>
                </a:cubicBezTo>
                <a:cubicBezTo>
                  <a:pt x="37" y="98"/>
                  <a:pt x="37" y="98"/>
                  <a:pt x="37" y="98"/>
                </a:cubicBezTo>
                <a:cubicBezTo>
                  <a:pt x="15" y="98"/>
                  <a:pt x="15" y="98"/>
                  <a:pt x="15" y="98"/>
                </a:cubicBezTo>
                <a:cubicBezTo>
                  <a:pt x="15" y="101"/>
                  <a:pt x="15" y="101"/>
                  <a:pt x="15" y="101"/>
                </a:cubicBezTo>
                <a:cubicBezTo>
                  <a:pt x="29" y="101"/>
                  <a:pt x="29" y="101"/>
                  <a:pt x="29" y="101"/>
                </a:cubicBezTo>
                <a:cubicBezTo>
                  <a:pt x="31" y="101"/>
                  <a:pt x="32" y="102"/>
                  <a:pt x="32" y="103"/>
                </a:cubicBezTo>
                <a:cubicBezTo>
                  <a:pt x="32" y="104"/>
                  <a:pt x="31" y="104"/>
                  <a:pt x="31" y="105"/>
                </a:cubicBezTo>
                <a:cubicBezTo>
                  <a:pt x="23" y="113"/>
                  <a:pt x="23" y="113"/>
                  <a:pt x="23" y="113"/>
                </a:cubicBezTo>
                <a:cubicBezTo>
                  <a:pt x="25" y="115"/>
                  <a:pt x="25" y="115"/>
                  <a:pt x="25" y="115"/>
                </a:cubicBezTo>
                <a:cubicBezTo>
                  <a:pt x="33" y="107"/>
                  <a:pt x="33" y="107"/>
                  <a:pt x="33" y="107"/>
                </a:cubicBezTo>
                <a:cubicBezTo>
                  <a:pt x="34" y="106"/>
                  <a:pt x="35" y="106"/>
                  <a:pt x="36" y="107"/>
                </a:cubicBezTo>
                <a:cubicBezTo>
                  <a:pt x="37" y="107"/>
                  <a:pt x="37" y="108"/>
                  <a:pt x="37" y="108"/>
                </a:cubicBezTo>
                <a:cubicBezTo>
                  <a:pt x="37" y="108"/>
                  <a:pt x="37" y="108"/>
                  <a:pt x="37" y="108"/>
                </a:cubicBezTo>
                <a:cubicBezTo>
                  <a:pt x="37" y="122"/>
                  <a:pt x="37" y="122"/>
                  <a:pt x="37" y="122"/>
                </a:cubicBezTo>
                <a:cubicBezTo>
                  <a:pt x="40" y="122"/>
                  <a:pt x="40" y="122"/>
                  <a:pt x="40" y="122"/>
                </a:cubicBezTo>
                <a:cubicBezTo>
                  <a:pt x="40" y="101"/>
                  <a:pt x="40" y="101"/>
                  <a:pt x="40" y="101"/>
                </a:cubicBezTo>
                <a:cubicBezTo>
                  <a:pt x="40" y="100"/>
                  <a:pt x="40" y="100"/>
                  <a:pt x="40" y="99"/>
                </a:cubicBezTo>
                <a:cubicBezTo>
                  <a:pt x="42" y="97"/>
                  <a:pt x="42" y="97"/>
                  <a:pt x="42" y="97"/>
                </a:cubicBezTo>
                <a:cubicBezTo>
                  <a:pt x="42" y="127"/>
                  <a:pt x="42" y="127"/>
                  <a:pt x="42" y="127"/>
                </a:cubicBezTo>
                <a:cubicBezTo>
                  <a:pt x="42" y="127"/>
                  <a:pt x="42" y="127"/>
                  <a:pt x="42" y="127"/>
                </a:cubicBezTo>
                <a:cubicBezTo>
                  <a:pt x="35" y="127"/>
                  <a:pt x="35" y="127"/>
                  <a:pt x="35" y="127"/>
                </a:cubicBezTo>
                <a:cubicBezTo>
                  <a:pt x="33" y="127"/>
                  <a:pt x="32" y="126"/>
                  <a:pt x="32" y="125"/>
                </a:cubicBezTo>
                <a:cubicBezTo>
                  <a:pt x="32" y="114"/>
                  <a:pt x="32" y="114"/>
                  <a:pt x="32" y="114"/>
                </a:cubicBezTo>
                <a:cubicBezTo>
                  <a:pt x="27" y="120"/>
                  <a:pt x="27" y="120"/>
                  <a:pt x="27" y="120"/>
                </a:cubicBezTo>
                <a:cubicBezTo>
                  <a:pt x="27" y="120"/>
                  <a:pt x="27" y="120"/>
                  <a:pt x="27" y="120"/>
                </a:cubicBezTo>
                <a:cubicBezTo>
                  <a:pt x="26" y="121"/>
                  <a:pt x="24" y="121"/>
                  <a:pt x="23" y="120"/>
                </a:cubicBezTo>
                <a:cubicBezTo>
                  <a:pt x="18" y="114"/>
                  <a:pt x="18" y="114"/>
                  <a:pt x="18" y="114"/>
                </a:cubicBezTo>
                <a:cubicBezTo>
                  <a:pt x="17" y="114"/>
                  <a:pt x="17" y="112"/>
                  <a:pt x="18" y="111"/>
                </a:cubicBezTo>
                <a:cubicBezTo>
                  <a:pt x="24" y="105"/>
                  <a:pt x="24" y="105"/>
                  <a:pt x="24" y="105"/>
                </a:cubicBezTo>
                <a:cubicBezTo>
                  <a:pt x="13" y="105"/>
                  <a:pt x="13" y="105"/>
                  <a:pt x="13" y="105"/>
                </a:cubicBezTo>
                <a:cubicBezTo>
                  <a:pt x="12" y="105"/>
                  <a:pt x="11" y="104"/>
                  <a:pt x="11" y="103"/>
                </a:cubicBezTo>
                <a:cubicBezTo>
                  <a:pt x="11" y="96"/>
                  <a:pt x="11" y="96"/>
                  <a:pt x="11" y="96"/>
                </a:cubicBezTo>
                <a:cubicBezTo>
                  <a:pt x="11" y="94"/>
                  <a:pt x="12" y="93"/>
                  <a:pt x="13" y="93"/>
                </a:cubicBezTo>
                <a:cubicBezTo>
                  <a:pt x="32" y="93"/>
                  <a:pt x="32" y="93"/>
                  <a:pt x="32" y="93"/>
                </a:cubicBezTo>
                <a:cubicBezTo>
                  <a:pt x="32" y="93"/>
                  <a:pt x="31" y="93"/>
                  <a:pt x="31" y="93"/>
                </a:cubicBezTo>
                <a:cubicBezTo>
                  <a:pt x="31" y="85"/>
                  <a:pt x="31" y="85"/>
                  <a:pt x="31" y="85"/>
                </a:cubicBezTo>
                <a:cubicBezTo>
                  <a:pt x="31" y="85"/>
                  <a:pt x="32" y="84"/>
                  <a:pt x="32" y="84"/>
                </a:cubicBezTo>
                <a:cubicBezTo>
                  <a:pt x="31" y="84"/>
                  <a:pt x="31" y="84"/>
                  <a:pt x="31" y="83"/>
                </a:cubicBezTo>
                <a:cubicBezTo>
                  <a:pt x="26" y="78"/>
                  <a:pt x="26" y="78"/>
                  <a:pt x="26" y="78"/>
                </a:cubicBezTo>
                <a:cubicBezTo>
                  <a:pt x="25" y="78"/>
                  <a:pt x="25" y="78"/>
                  <a:pt x="25" y="77"/>
                </a:cubicBezTo>
                <a:cubicBezTo>
                  <a:pt x="12" y="91"/>
                  <a:pt x="12" y="91"/>
                  <a:pt x="12" y="91"/>
                </a:cubicBezTo>
                <a:cubicBezTo>
                  <a:pt x="12" y="91"/>
                  <a:pt x="12" y="91"/>
                  <a:pt x="12" y="91"/>
                </a:cubicBezTo>
                <a:cubicBezTo>
                  <a:pt x="11" y="92"/>
                  <a:pt x="9" y="92"/>
                  <a:pt x="8" y="91"/>
                </a:cubicBezTo>
                <a:cubicBezTo>
                  <a:pt x="3" y="86"/>
                  <a:pt x="3" y="86"/>
                  <a:pt x="3" y="86"/>
                </a:cubicBezTo>
                <a:cubicBezTo>
                  <a:pt x="3" y="85"/>
                  <a:pt x="3" y="85"/>
                  <a:pt x="3" y="85"/>
                </a:cubicBezTo>
                <a:cubicBezTo>
                  <a:pt x="2" y="84"/>
                  <a:pt x="2" y="83"/>
                  <a:pt x="3" y="82"/>
                </a:cubicBezTo>
                <a:cubicBezTo>
                  <a:pt x="11" y="75"/>
                  <a:pt x="11" y="75"/>
                  <a:pt x="11" y="75"/>
                </a:cubicBezTo>
                <a:cubicBezTo>
                  <a:pt x="3" y="75"/>
                  <a:pt x="3" y="75"/>
                  <a:pt x="3" y="75"/>
                </a:cubicBezTo>
                <a:cubicBezTo>
                  <a:pt x="2" y="75"/>
                  <a:pt x="0" y="73"/>
                  <a:pt x="0" y="72"/>
                </a:cubicBezTo>
                <a:cubicBezTo>
                  <a:pt x="0" y="65"/>
                  <a:pt x="0" y="65"/>
                  <a:pt x="0" y="65"/>
                </a:cubicBezTo>
                <a:cubicBezTo>
                  <a:pt x="0" y="63"/>
                  <a:pt x="2" y="62"/>
                  <a:pt x="3" y="62"/>
                </a:cubicBezTo>
                <a:cubicBezTo>
                  <a:pt x="11" y="62"/>
                  <a:pt x="11" y="62"/>
                  <a:pt x="11" y="62"/>
                </a:cubicBezTo>
                <a:cubicBezTo>
                  <a:pt x="3" y="55"/>
                  <a:pt x="3" y="55"/>
                  <a:pt x="3" y="55"/>
                </a:cubicBezTo>
                <a:cubicBezTo>
                  <a:pt x="3" y="55"/>
                  <a:pt x="3" y="55"/>
                  <a:pt x="3" y="55"/>
                </a:cubicBezTo>
                <a:cubicBezTo>
                  <a:pt x="2" y="54"/>
                  <a:pt x="2" y="52"/>
                  <a:pt x="3" y="52"/>
                </a:cubicBezTo>
                <a:cubicBezTo>
                  <a:pt x="8" y="46"/>
                  <a:pt x="8" y="46"/>
                  <a:pt x="8" y="46"/>
                </a:cubicBezTo>
                <a:cubicBezTo>
                  <a:pt x="8" y="46"/>
                  <a:pt x="8" y="46"/>
                  <a:pt x="8" y="46"/>
                </a:cubicBezTo>
                <a:cubicBezTo>
                  <a:pt x="9" y="45"/>
                  <a:pt x="11" y="45"/>
                  <a:pt x="12" y="46"/>
                </a:cubicBezTo>
                <a:cubicBezTo>
                  <a:pt x="25" y="60"/>
                  <a:pt x="25" y="60"/>
                  <a:pt x="25" y="60"/>
                </a:cubicBezTo>
                <a:cubicBezTo>
                  <a:pt x="25" y="59"/>
                  <a:pt x="25" y="59"/>
                  <a:pt x="26" y="59"/>
                </a:cubicBezTo>
                <a:cubicBezTo>
                  <a:pt x="31" y="54"/>
                  <a:pt x="31" y="54"/>
                  <a:pt x="31" y="54"/>
                </a:cubicBezTo>
                <a:cubicBezTo>
                  <a:pt x="31" y="54"/>
                  <a:pt x="31" y="54"/>
                  <a:pt x="31" y="54"/>
                </a:cubicBezTo>
                <a:cubicBezTo>
                  <a:pt x="31" y="53"/>
                  <a:pt x="31" y="53"/>
                  <a:pt x="32" y="53"/>
                </a:cubicBezTo>
                <a:cubicBezTo>
                  <a:pt x="32" y="53"/>
                  <a:pt x="31" y="52"/>
                  <a:pt x="31" y="52"/>
                </a:cubicBezTo>
                <a:cubicBezTo>
                  <a:pt x="31" y="44"/>
                  <a:pt x="31" y="44"/>
                  <a:pt x="31" y="44"/>
                </a:cubicBezTo>
                <a:cubicBezTo>
                  <a:pt x="31" y="44"/>
                  <a:pt x="32" y="44"/>
                  <a:pt x="32" y="44"/>
                </a:cubicBezTo>
                <a:cubicBezTo>
                  <a:pt x="13" y="44"/>
                  <a:pt x="13" y="44"/>
                  <a:pt x="13" y="44"/>
                </a:cubicBezTo>
                <a:cubicBezTo>
                  <a:pt x="12" y="44"/>
                  <a:pt x="11" y="42"/>
                  <a:pt x="11" y="41"/>
                </a:cubicBezTo>
                <a:cubicBezTo>
                  <a:pt x="11" y="34"/>
                  <a:pt x="11" y="34"/>
                  <a:pt x="11" y="34"/>
                </a:cubicBezTo>
                <a:cubicBezTo>
                  <a:pt x="11" y="32"/>
                  <a:pt x="12" y="31"/>
                  <a:pt x="13" y="31"/>
                </a:cubicBezTo>
                <a:cubicBezTo>
                  <a:pt x="24" y="31"/>
                  <a:pt x="24" y="31"/>
                  <a:pt x="24" y="31"/>
                </a:cubicBezTo>
                <a:cubicBezTo>
                  <a:pt x="18" y="26"/>
                  <a:pt x="18" y="26"/>
                  <a:pt x="18" y="26"/>
                </a:cubicBezTo>
                <a:cubicBezTo>
                  <a:pt x="17" y="25"/>
                  <a:pt x="17" y="23"/>
                  <a:pt x="18" y="22"/>
                </a:cubicBezTo>
                <a:cubicBezTo>
                  <a:pt x="23" y="17"/>
                  <a:pt x="23" y="17"/>
                  <a:pt x="23" y="17"/>
                </a:cubicBezTo>
                <a:cubicBezTo>
                  <a:pt x="23" y="17"/>
                  <a:pt x="23" y="17"/>
                  <a:pt x="23" y="17"/>
                </a:cubicBezTo>
                <a:cubicBezTo>
                  <a:pt x="24" y="16"/>
                  <a:pt x="26" y="16"/>
                  <a:pt x="27" y="17"/>
                </a:cubicBezTo>
                <a:cubicBezTo>
                  <a:pt x="32" y="23"/>
                  <a:pt x="32" y="23"/>
                  <a:pt x="32" y="23"/>
                </a:cubicBezTo>
                <a:cubicBezTo>
                  <a:pt x="32" y="12"/>
                  <a:pt x="32" y="12"/>
                  <a:pt x="32" y="12"/>
                </a:cubicBezTo>
                <a:cubicBezTo>
                  <a:pt x="32" y="11"/>
                  <a:pt x="33" y="10"/>
                  <a:pt x="35" y="10"/>
                </a:cubicBezTo>
                <a:cubicBezTo>
                  <a:pt x="42" y="10"/>
                  <a:pt x="42" y="10"/>
                  <a:pt x="42" y="10"/>
                </a:cubicBezTo>
                <a:cubicBezTo>
                  <a:pt x="42" y="10"/>
                  <a:pt x="42" y="10"/>
                  <a:pt x="42" y="10"/>
                </a:cubicBezTo>
                <a:lnTo>
                  <a:pt x="42" y="39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lIns="91438" tIns="45719" rIns="91438" bIns="45719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spcBef>
                <a:spcPct val="0"/>
              </a:spcBef>
              <a:spcAft>
                <a:spcPct val="0"/>
              </a:spcAft>
              <a:defRPr/>
            </a:pPr>
            <a:endParaRPr lang="id-ID" sz="1400"/>
          </a:p>
        </p:txBody>
      </p:sp>
      <p:sp>
        <p:nvSpPr>
          <p:cNvPr id="639" name="Freeform 298"/>
          <p:cNvSpPr>
            <a:spLocks noEditPoints="1"/>
          </p:cNvSpPr>
          <p:nvPr>
            <p:custDataLst>
              <p:tags r:id="rId48"/>
            </p:custDataLst>
          </p:nvPr>
        </p:nvSpPr>
        <p:spPr bwMode="auto">
          <a:xfrm>
            <a:off x="1858434" y="154518"/>
            <a:ext cx="103717" cy="179916"/>
          </a:xfrm>
          <a:custGeom>
            <a:gdLst>
              <a:gd name="T0" fmla="*/ 21 w 42"/>
              <a:gd name="T1" fmla="*/ 67 h 73"/>
              <a:gd name="T2" fmla="*/ 29 w 42"/>
              <a:gd name="T3" fmla="*/ 68 h 73"/>
              <a:gd name="T4" fmla="*/ 38 w 42"/>
              <a:gd name="T5" fmla="*/ 68 h 73"/>
              <a:gd name="T6" fmla="*/ 38 w 42"/>
              <a:gd name="T7" fmla="*/ 5 h 73"/>
              <a:gd name="T8" fmla="*/ 29 w 42"/>
              <a:gd name="T9" fmla="*/ 5 h 73"/>
              <a:gd name="T10" fmla="*/ 21 w 42"/>
              <a:gd name="T11" fmla="*/ 6 h 73"/>
              <a:gd name="T12" fmla="*/ 21 w 42"/>
              <a:gd name="T13" fmla="*/ 1 h 73"/>
              <a:gd name="T14" fmla="*/ 29 w 42"/>
              <a:gd name="T15" fmla="*/ 0 h 73"/>
              <a:gd name="T16" fmla="*/ 40 w 42"/>
              <a:gd name="T17" fmla="*/ 0 h 73"/>
              <a:gd name="T18" fmla="*/ 42 w 42"/>
              <a:gd name="T19" fmla="*/ 2 h 73"/>
              <a:gd name="T20" fmla="*/ 42 w 42"/>
              <a:gd name="T21" fmla="*/ 71 h 73"/>
              <a:gd name="T22" fmla="*/ 40 w 42"/>
              <a:gd name="T23" fmla="*/ 73 h 73"/>
              <a:gd name="T24" fmla="*/ 29 w 42"/>
              <a:gd name="T25" fmla="*/ 73 h 73"/>
              <a:gd name="T26" fmla="*/ 21 w 42"/>
              <a:gd name="T27" fmla="*/ 72 h 73"/>
              <a:gd name="T28" fmla="*/ 21 w 42"/>
              <a:gd name="T29" fmla="*/ 67 h 73"/>
              <a:gd name="T30" fmla="*/ 5 w 42"/>
              <a:gd name="T31" fmla="*/ 17 h 73"/>
              <a:gd name="T32" fmla="*/ 5 w 42"/>
              <a:gd name="T33" fmla="*/ 19 h 73"/>
              <a:gd name="T34" fmla="*/ 5 w 42"/>
              <a:gd name="T35" fmla="*/ 19 h 73"/>
              <a:gd name="T36" fmla="*/ 5 w 42"/>
              <a:gd name="T37" fmla="*/ 19 h 73"/>
              <a:gd name="T38" fmla="*/ 5 w 42"/>
              <a:gd name="T39" fmla="*/ 20 h 73"/>
              <a:gd name="T40" fmla="*/ 5 w 42"/>
              <a:gd name="T41" fmla="*/ 42 h 73"/>
              <a:gd name="T42" fmla="*/ 5 w 42"/>
              <a:gd name="T43" fmla="*/ 53 h 73"/>
              <a:gd name="T44" fmla="*/ 11 w 42"/>
              <a:gd name="T45" fmla="*/ 63 h 73"/>
              <a:gd name="T46" fmla="*/ 21 w 42"/>
              <a:gd name="T47" fmla="*/ 67 h 73"/>
              <a:gd name="T48" fmla="*/ 21 w 42"/>
              <a:gd name="T49" fmla="*/ 72 h 73"/>
              <a:gd name="T50" fmla="*/ 9 w 42"/>
              <a:gd name="T51" fmla="*/ 67 h 73"/>
              <a:gd name="T52" fmla="*/ 0 w 42"/>
              <a:gd name="T53" fmla="*/ 53 h 73"/>
              <a:gd name="T54" fmla="*/ 0 w 42"/>
              <a:gd name="T55" fmla="*/ 42 h 73"/>
              <a:gd name="T56" fmla="*/ 0 w 42"/>
              <a:gd name="T57" fmla="*/ 20 h 73"/>
              <a:gd name="T58" fmla="*/ 0 w 42"/>
              <a:gd name="T59" fmla="*/ 18 h 73"/>
              <a:gd name="T60" fmla="*/ 0 w 42"/>
              <a:gd name="T61" fmla="*/ 18 h 73"/>
              <a:gd name="T62" fmla="*/ 1 w 42"/>
              <a:gd name="T63" fmla="*/ 16 h 73"/>
              <a:gd name="T64" fmla="*/ 11 w 42"/>
              <a:gd name="T65" fmla="*/ 4 h 73"/>
              <a:gd name="T66" fmla="*/ 21 w 42"/>
              <a:gd name="T67" fmla="*/ 1 h 73"/>
              <a:gd name="T68" fmla="*/ 21 w 42"/>
              <a:gd name="T69" fmla="*/ 6 h 73"/>
              <a:gd name="T70" fmla="*/ 13 w 42"/>
              <a:gd name="T71" fmla="*/ 8 h 73"/>
              <a:gd name="T72" fmla="*/ 5 w 42"/>
              <a:gd name="T73" fmla="*/ 17 h 7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</a:cxnLst>
            <a:rect l="0" t="0" r="r" b="b"/>
            <a:pathLst>
              <a:path w="42" h="73">
                <a:moveTo>
                  <a:pt x="21" y="67"/>
                </a:moveTo>
                <a:cubicBezTo>
                  <a:pt x="24" y="68"/>
                  <a:pt x="26" y="68"/>
                  <a:pt x="29" y="68"/>
                </a:cubicBezTo>
                <a:cubicBezTo>
                  <a:pt x="38" y="68"/>
                  <a:pt x="38" y="68"/>
                  <a:pt x="38" y="68"/>
                </a:cubicBezTo>
                <a:cubicBezTo>
                  <a:pt x="38" y="5"/>
                  <a:pt x="38" y="5"/>
                  <a:pt x="38" y="5"/>
                </a:cubicBezTo>
                <a:cubicBezTo>
                  <a:pt x="29" y="5"/>
                  <a:pt x="29" y="5"/>
                  <a:pt x="29" y="5"/>
                </a:cubicBezTo>
                <a:cubicBezTo>
                  <a:pt x="26" y="5"/>
                  <a:pt x="24" y="5"/>
                  <a:pt x="21" y="6"/>
                </a:cubicBezTo>
                <a:cubicBezTo>
                  <a:pt x="21" y="1"/>
                  <a:pt x="21" y="1"/>
                  <a:pt x="21" y="1"/>
                </a:cubicBezTo>
                <a:cubicBezTo>
                  <a:pt x="24" y="0"/>
                  <a:pt x="26" y="0"/>
                  <a:pt x="29" y="0"/>
                </a:cubicBezTo>
                <a:cubicBezTo>
                  <a:pt x="40" y="0"/>
                  <a:pt x="40" y="0"/>
                  <a:pt x="40" y="0"/>
                </a:cubicBezTo>
                <a:cubicBezTo>
                  <a:pt x="41" y="0"/>
                  <a:pt x="42" y="1"/>
                  <a:pt x="42" y="2"/>
                </a:cubicBezTo>
                <a:cubicBezTo>
                  <a:pt x="42" y="71"/>
                  <a:pt x="42" y="71"/>
                  <a:pt x="42" y="71"/>
                </a:cubicBezTo>
                <a:cubicBezTo>
                  <a:pt x="42" y="72"/>
                  <a:pt x="41" y="73"/>
                  <a:pt x="40" y="73"/>
                </a:cubicBezTo>
                <a:cubicBezTo>
                  <a:pt x="29" y="73"/>
                  <a:pt x="29" y="73"/>
                  <a:pt x="29" y="73"/>
                </a:cubicBezTo>
                <a:cubicBezTo>
                  <a:pt x="26" y="73"/>
                  <a:pt x="24" y="73"/>
                  <a:pt x="21" y="72"/>
                </a:cubicBezTo>
                <a:lnTo>
                  <a:pt x="21" y="67"/>
                </a:lnTo>
                <a:close/>
                <a:moveTo>
                  <a:pt x="5" y="17"/>
                </a:moveTo>
                <a:cubicBezTo>
                  <a:pt x="5" y="18"/>
                  <a:pt x="5" y="18"/>
                  <a:pt x="5" y="19"/>
                </a:cubicBezTo>
                <a:cubicBezTo>
                  <a:pt x="5" y="19"/>
                  <a:pt x="5" y="19"/>
                  <a:pt x="5" y="19"/>
                </a:cubicBezTo>
                <a:cubicBezTo>
                  <a:pt x="5" y="19"/>
                  <a:pt x="5" y="19"/>
                  <a:pt x="5" y="19"/>
                </a:cubicBezTo>
                <a:cubicBezTo>
                  <a:pt x="5" y="19"/>
                  <a:pt x="5" y="20"/>
                  <a:pt x="5" y="20"/>
                </a:cubicBezTo>
                <a:cubicBezTo>
                  <a:pt x="5" y="42"/>
                  <a:pt x="5" y="42"/>
                  <a:pt x="5" y="42"/>
                </a:cubicBezTo>
                <a:cubicBezTo>
                  <a:pt x="5" y="53"/>
                  <a:pt x="5" y="53"/>
                  <a:pt x="5" y="53"/>
                </a:cubicBezTo>
                <a:cubicBezTo>
                  <a:pt x="5" y="57"/>
                  <a:pt x="7" y="61"/>
                  <a:pt x="11" y="63"/>
                </a:cubicBezTo>
                <a:cubicBezTo>
                  <a:pt x="14" y="65"/>
                  <a:pt x="17" y="67"/>
                  <a:pt x="21" y="67"/>
                </a:cubicBezTo>
                <a:cubicBezTo>
                  <a:pt x="21" y="72"/>
                  <a:pt x="21" y="72"/>
                  <a:pt x="21" y="72"/>
                </a:cubicBezTo>
                <a:cubicBezTo>
                  <a:pt x="16" y="71"/>
                  <a:pt x="12" y="70"/>
                  <a:pt x="9" y="67"/>
                </a:cubicBezTo>
                <a:cubicBezTo>
                  <a:pt x="3" y="64"/>
                  <a:pt x="0" y="58"/>
                  <a:pt x="0" y="53"/>
                </a:cubicBezTo>
                <a:cubicBezTo>
                  <a:pt x="0" y="42"/>
                  <a:pt x="0" y="42"/>
                  <a:pt x="0" y="42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20"/>
                  <a:pt x="0" y="19"/>
                  <a:pt x="0" y="18"/>
                </a:cubicBezTo>
                <a:cubicBezTo>
                  <a:pt x="0" y="18"/>
                  <a:pt x="0" y="18"/>
                  <a:pt x="0" y="18"/>
                </a:cubicBezTo>
                <a:cubicBezTo>
                  <a:pt x="0" y="17"/>
                  <a:pt x="0" y="17"/>
                  <a:pt x="1" y="16"/>
                </a:cubicBezTo>
                <a:cubicBezTo>
                  <a:pt x="2" y="11"/>
                  <a:pt x="6" y="7"/>
                  <a:pt x="11" y="4"/>
                </a:cubicBezTo>
                <a:cubicBezTo>
                  <a:pt x="14" y="3"/>
                  <a:pt x="17" y="1"/>
                  <a:pt x="21" y="1"/>
                </a:cubicBezTo>
                <a:cubicBezTo>
                  <a:pt x="21" y="6"/>
                  <a:pt x="21" y="6"/>
                  <a:pt x="21" y="6"/>
                </a:cubicBezTo>
                <a:cubicBezTo>
                  <a:pt x="18" y="6"/>
                  <a:pt x="16" y="7"/>
                  <a:pt x="13" y="8"/>
                </a:cubicBezTo>
                <a:cubicBezTo>
                  <a:pt x="9" y="11"/>
                  <a:pt x="6" y="14"/>
                  <a:pt x="5" y="1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lIns="91438" tIns="45719" rIns="91438" bIns="45719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spcBef>
                <a:spcPct val="0"/>
              </a:spcBef>
              <a:spcAft>
                <a:spcPct val="0"/>
              </a:spcAft>
              <a:defRPr/>
            </a:pPr>
            <a:endParaRPr lang="id-ID" sz="1400"/>
          </a:p>
        </p:txBody>
      </p:sp>
      <p:sp>
        <p:nvSpPr>
          <p:cNvPr id="640" name="Freeform 316"/>
          <p:cNvSpPr>
            <a:spLocks noEditPoints="1"/>
          </p:cNvSpPr>
          <p:nvPr>
            <p:custDataLst>
              <p:tags r:id="rId49"/>
            </p:custDataLst>
          </p:nvPr>
        </p:nvSpPr>
        <p:spPr bwMode="auto">
          <a:xfrm>
            <a:off x="573618" y="0"/>
            <a:ext cx="260349" cy="154517"/>
          </a:xfrm>
          <a:custGeom>
            <a:gdLst>
              <a:gd name="T0" fmla="*/ 101 w 106"/>
              <a:gd name="T1" fmla="*/ 0 h 63"/>
              <a:gd name="T2" fmla="*/ 104 w 106"/>
              <a:gd name="T3" fmla="*/ 63 h 63"/>
              <a:gd name="T4" fmla="*/ 83 w 106"/>
              <a:gd name="T5" fmla="*/ 52 h 63"/>
              <a:gd name="T6" fmla="*/ 95 w 106"/>
              <a:gd name="T7" fmla="*/ 37 h 63"/>
              <a:gd name="T8" fmla="*/ 83 w 106"/>
              <a:gd name="T9" fmla="*/ 39 h 63"/>
              <a:gd name="T10" fmla="*/ 83 w 106"/>
              <a:gd name="T11" fmla="*/ 47 h 63"/>
              <a:gd name="T12" fmla="*/ 93 w 106"/>
              <a:gd name="T13" fmla="*/ 30 h 63"/>
              <a:gd name="T14" fmla="*/ 93 w 106"/>
              <a:gd name="T15" fmla="*/ 12 h 63"/>
              <a:gd name="T16" fmla="*/ 91 w 106"/>
              <a:gd name="T17" fmla="*/ 17 h 63"/>
              <a:gd name="T18" fmla="*/ 83 w 106"/>
              <a:gd name="T19" fmla="*/ 30 h 63"/>
              <a:gd name="T20" fmla="*/ 95 w 106"/>
              <a:gd name="T21" fmla="*/ 3 h 63"/>
              <a:gd name="T22" fmla="*/ 83 w 106"/>
              <a:gd name="T23" fmla="*/ 0 h 63"/>
              <a:gd name="T24" fmla="*/ 83 w 106"/>
              <a:gd name="T25" fmla="*/ 58 h 63"/>
              <a:gd name="T26" fmla="*/ 53 w 106"/>
              <a:gd name="T27" fmla="*/ 58 h 63"/>
              <a:gd name="T28" fmla="*/ 53 w 106"/>
              <a:gd name="T29" fmla="*/ 5 h 63"/>
              <a:gd name="T30" fmla="*/ 83 w 106"/>
              <a:gd name="T31" fmla="*/ 12 h 63"/>
              <a:gd name="T32" fmla="*/ 76 w 106"/>
              <a:gd name="T33" fmla="*/ 25 h 63"/>
              <a:gd name="T34" fmla="*/ 73 w 106"/>
              <a:gd name="T35" fmla="*/ 30 h 63"/>
              <a:gd name="T36" fmla="*/ 73 w 106"/>
              <a:gd name="T37" fmla="*/ 12 h 63"/>
              <a:gd name="T38" fmla="*/ 83 w 106"/>
              <a:gd name="T39" fmla="*/ 39 h 63"/>
              <a:gd name="T40" fmla="*/ 83 w 106"/>
              <a:gd name="T41" fmla="*/ 47 h 63"/>
              <a:gd name="T42" fmla="*/ 71 w 106"/>
              <a:gd name="T43" fmla="*/ 50 h 63"/>
              <a:gd name="T44" fmla="*/ 83 w 106"/>
              <a:gd name="T45" fmla="*/ 34 h 63"/>
              <a:gd name="T46" fmla="*/ 60 w 106"/>
              <a:gd name="T47" fmla="*/ 47 h 63"/>
              <a:gd name="T48" fmla="*/ 53 w 106"/>
              <a:gd name="T49" fmla="*/ 34 h 63"/>
              <a:gd name="T50" fmla="*/ 65 w 106"/>
              <a:gd name="T51" fmla="*/ 50 h 63"/>
              <a:gd name="T52" fmla="*/ 53 w 106"/>
              <a:gd name="T53" fmla="*/ 30 h 63"/>
              <a:gd name="T54" fmla="*/ 60 w 106"/>
              <a:gd name="T55" fmla="*/ 17 h 63"/>
              <a:gd name="T56" fmla="*/ 63 w 106"/>
              <a:gd name="T57" fmla="*/ 12 h 63"/>
              <a:gd name="T58" fmla="*/ 63 w 106"/>
              <a:gd name="T59" fmla="*/ 30 h 63"/>
              <a:gd name="T60" fmla="*/ 53 w 106"/>
              <a:gd name="T61" fmla="*/ 58 h 63"/>
              <a:gd name="T62" fmla="*/ 23 w 106"/>
              <a:gd name="T63" fmla="*/ 58 h 63"/>
              <a:gd name="T64" fmla="*/ 23 w 106"/>
              <a:gd name="T65" fmla="*/ 5 h 63"/>
              <a:gd name="T66" fmla="*/ 53 w 106"/>
              <a:gd name="T67" fmla="*/ 12 h 63"/>
              <a:gd name="T68" fmla="*/ 46 w 106"/>
              <a:gd name="T69" fmla="*/ 25 h 63"/>
              <a:gd name="T70" fmla="*/ 43 w 106"/>
              <a:gd name="T71" fmla="*/ 30 h 63"/>
              <a:gd name="T72" fmla="*/ 43 w 106"/>
              <a:gd name="T73" fmla="*/ 12 h 63"/>
              <a:gd name="T74" fmla="*/ 53 w 106"/>
              <a:gd name="T75" fmla="*/ 39 h 63"/>
              <a:gd name="T76" fmla="*/ 53 w 106"/>
              <a:gd name="T77" fmla="*/ 47 h 63"/>
              <a:gd name="T78" fmla="*/ 41 w 106"/>
              <a:gd name="T79" fmla="*/ 50 h 63"/>
              <a:gd name="T80" fmla="*/ 53 w 106"/>
              <a:gd name="T81" fmla="*/ 34 h 63"/>
              <a:gd name="T82" fmla="*/ 30 w 106"/>
              <a:gd name="T83" fmla="*/ 47 h 63"/>
              <a:gd name="T84" fmla="*/ 23 w 106"/>
              <a:gd name="T85" fmla="*/ 34 h 63"/>
              <a:gd name="T86" fmla="*/ 35 w 106"/>
              <a:gd name="T87" fmla="*/ 50 h 63"/>
              <a:gd name="T88" fmla="*/ 23 w 106"/>
              <a:gd name="T89" fmla="*/ 30 h 63"/>
              <a:gd name="T90" fmla="*/ 30 w 106"/>
              <a:gd name="T91" fmla="*/ 17 h 63"/>
              <a:gd name="T92" fmla="*/ 33 w 106"/>
              <a:gd name="T93" fmla="*/ 12 h 63"/>
              <a:gd name="T94" fmla="*/ 33 w 106"/>
              <a:gd name="T95" fmla="*/ 30 h 63"/>
              <a:gd name="T96" fmla="*/ 5 w 106"/>
              <a:gd name="T97" fmla="*/ 58 h 63"/>
              <a:gd name="T98" fmla="*/ 2 w 106"/>
              <a:gd name="T99" fmla="*/ 63 h 63"/>
              <a:gd name="T100" fmla="*/ 5 w 106"/>
              <a:gd name="T101" fmla="*/ 0 h 63"/>
              <a:gd name="T102" fmla="*/ 11 w 106"/>
              <a:gd name="T103" fmla="*/ 0 h 63"/>
              <a:gd name="T104" fmla="*/ 23 w 106"/>
              <a:gd name="T105" fmla="*/ 5 h 63"/>
              <a:gd name="T106" fmla="*/ 13 w 106"/>
              <a:gd name="T107" fmla="*/ 12 h 63"/>
              <a:gd name="T108" fmla="*/ 13 w 106"/>
              <a:gd name="T109" fmla="*/ 30 h 63"/>
              <a:gd name="T110" fmla="*/ 16 w 106"/>
              <a:gd name="T111" fmla="*/ 25 h 63"/>
              <a:gd name="T112" fmla="*/ 23 w 106"/>
              <a:gd name="T113" fmla="*/ 12 h 63"/>
              <a:gd name="T114" fmla="*/ 11 w 106"/>
              <a:gd name="T115" fmla="*/ 37 h 63"/>
              <a:gd name="T116" fmla="*/ 23 w 106"/>
              <a:gd name="T117" fmla="*/ 52 h 63"/>
              <a:gd name="T118" fmla="*/ 16 w 106"/>
              <a:gd name="T119" fmla="*/ 39 h 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05" h="62">
                <a:moveTo>
                  <a:pt x="83" y="58"/>
                </a:moveTo>
                <a:cubicBezTo>
                  <a:pt x="101" y="58"/>
                  <a:pt x="101" y="58"/>
                  <a:pt x="101" y="58"/>
                </a:cubicBezTo>
                <a:cubicBezTo>
                  <a:pt x="101" y="0"/>
                  <a:pt x="101" y="0"/>
                  <a:pt x="101" y="0"/>
                </a:cubicBezTo>
                <a:cubicBezTo>
                  <a:pt x="106" y="0"/>
                  <a:pt x="106" y="0"/>
                  <a:pt x="106" y="0"/>
                </a:cubicBezTo>
                <a:cubicBezTo>
                  <a:pt x="106" y="60"/>
                  <a:pt x="106" y="60"/>
                  <a:pt x="106" y="60"/>
                </a:cubicBezTo>
                <a:cubicBezTo>
                  <a:pt x="106" y="62"/>
                  <a:pt x="105" y="63"/>
                  <a:pt x="104" y="63"/>
                </a:cubicBezTo>
                <a:cubicBezTo>
                  <a:pt x="83" y="63"/>
                  <a:pt x="83" y="63"/>
                  <a:pt x="83" y="63"/>
                </a:cubicBezTo>
                <a:cubicBezTo>
                  <a:pt x="83" y="58"/>
                  <a:pt x="83" y="58"/>
                  <a:pt x="83" y="58"/>
                </a:cubicBezTo>
                <a:close/>
                <a:moveTo>
                  <a:pt x="83" y="52"/>
                </a:moveTo>
                <a:cubicBezTo>
                  <a:pt x="93" y="52"/>
                  <a:pt x="93" y="52"/>
                  <a:pt x="93" y="52"/>
                </a:cubicBezTo>
                <a:cubicBezTo>
                  <a:pt x="94" y="52"/>
                  <a:pt x="95" y="51"/>
                  <a:pt x="95" y="50"/>
                </a:cubicBezTo>
                <a:cubicBezTo>
                  <a:pt x="95" y="37"/>
                  <a:pt x="95" y="37"/>
                  <a:pt x="95" y="37"/>
                </a:cubicBezTo>
                <a:cubicBezTo>
                  <a:pt x="95" y="35"/>
                  <a:pt x="94" y="34"/>
                  <a:pt x="93" y="34"/>
                </a:cubicBezTo>
                <a:cubicBezTo>
                  <a:pt x="83" y="34"/>
                  <a:pt x="83" y="34"/>
                  <a:pt x="83" y="34"/>
                </a:cubicBezTo>
                <a:cubicBezTo>
                  <a:pt x="83" y="39"/>
                  <a:pt x="83" y="39"/>
                  <a:pt x="83" y="39"/>
                </a:cubicBezTo>
                <a:cubicBezTo>
                  <a:pt x="91" y="39"/>
                  <a:pt x="91" y="39"/>
                  <a:pt x="91" y="39"/>
                </a:cubicBezTo>
                <a:cubicBezTo>
                  <a:pt x="91" y="47"/>
                  <a:pt x="91" y="47"/>
                  <a:pt x="91" y="47"/>
                </a:cubicBezTo>
                <a:cubicBezTo>
                  <a:pt x="83" y="47"/>
                  <a:pt x="83" y="47"/>
                  <a:pt x="83" y="47"/>
                </a:cubicBezTo>
                <a:cubicBezTo>
                  <a:pt x="83" y="52"/>
                  <a:pt x="83" y="52"/>
                  <a:pt x="83" y="52"/>
                </a:cubicBezTo>
                <a:close/>
                <a:moveTo>
                  <a:pt x="83" y="30"/>
                </a:moveTo>
                <a:cubicBezTo>
                  <a:pt x="93" y="30"/>
                  <a:pt x="93" y="30"/>
                  <a:pt x="93" y="30"/>
                </a:cubicBezTo>
                <a:cubicBezTo>
                  <a:pt x="94" y="30"/>
                  <a:pt x="95" y="29"/>
                  <a:pt x="95" y="27"/>
                </a:cubicBezTo>
                <a:cubicBezTo>
                  <a:pt x="95" y="14"/>
                  <a:pt x="95" y="14"/>
                  <a:pt x="95" y="14"/>
                </a:cubicBezTo>
                <a:cubicBezTo>
                  <a:pt x="95" y="13"/>
                  <a:pt x="94" y="12"/>
                  <a:pt x="93" y="12"/>
                </a:cubicBezTo>
                <a:cubicBezTo>
                  <a:pt x="83" y="12"/>
                  <a:pt x="83" y="12"/>
                  <a:pt x="83" y="12"/>
                </a:cubicBezTo>
                <a:cubicBezTo>
                  <a:pt x="83" y="17"/>
                  <a:pt x="83" y="17"/>
                  <a:pt x="83" y="17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25"/>
                  <a:pt x="91" y="25"/>
                  <a:pt x="91" y="25"/>
                </a:cubicBezTo>
                <a:cubicBezTo>
                  <a:pt x="83" y="25"/>
                  <a:pt x="83" y="25"/>
                  <a:pt x="83" y="25"/>
                </a:cubicBezTo>
                <a:cubicBezTo>
                  <a:pt x="83" y="30"/>
                  <a:pt x="83" y="30"/>
                  <a:pt x="83" y="30"/>
                </a:cubicBezTo>
                <a:close/>
                <a:moveTo>
                  <a:pt x="83" y="5"/>
                </a:moveTo>
                <a:cubicBezTo>
                  <a:pt x="93" y="5"/>
                  <a:pt x="93" y="5"/>
                  <a:pt x="93" y="5"/>
                </a:cubicBezTo>
                <a:cubicBezTo>
                  <a:pt x="94" y="5"/>
                  <a:pt x="95" y="4"/>
                  <a:pt x="95" y="3"/>
                </a:cubicBezTo>
                <a:cubicBezTo>
                  <a:pt x="95" y="0"/>
                  <a:pt x="95" y="0"/>
                  <a:pt x="95" y="0"/>
                </a:cubicBezTo>
                <a:cubicBezTo>
                  <a:pt x="91" y="0"/>
                  <a:pt x="91" y="0"/>
                  <a:pt x="91" y="0"/>
                </a:cubicBezTo>
                <a:cubicBezTo>
                  <a:pt x="83" y="0"/>
                  <a:pt x="83" y="0"/>
                  <a:pt x="83" y="0"/>
                </a:cubicBezTo>
                <a:lnTo>
                  <a:pt x="83" y="5"/>
                </a:lnTo>
                <a:close/>
                <a:moveTo>
                  <a:pt x="53" y="58"/>
                </a:moveTo>
                <a:cubicBezTo>
                  <a:pt x="83" y="58"/>
                  <a:pt x="83" y="58"/>
                  <a:pt x="83" y="58"/>
                </a:cubicBezTo>
                <a:cubicBezTo>
                  <a:pt x="83" y="63"/>
                  <a:pt x="83" y="63"/>
                  <a:pt x="83" y="63"/>
                </a:cubicBezTo>
                <a:cubicBezTo>
                  <a:pt x="53" y="63"/>
                  <a:pt x="53" y="63"/>
                  <a:pt x="53" y="63"/>
                </a:cubicBezTo>
                <a:cubicBezTo>
                  <a:pt x="53" y="58"/>
                  <a:pt x="53" y="58"/>
                  <a:pt x="53" y="58"/>
                </a:cubicBezTo>
                <a:close/>
                <a:moveTo>
                  <a:pt x="83" y="0"/>
                </a:moveTo>
                <a:cubicBezTo>
                  <a:pt x="83" y="5"/>
                  <a:pt x="83" y="5"/>
                  <a:pt x="83" y="5"/>
                </a:cubicBezTo>
                <a:cubicBezTo>
                  <a:pt x="53" y="5"/>
                  <a:pt x="53" y="5"/>
                  <a:pt x="53" y="5"/>
                </a:cubicBezTo>
                <a:cubicBezTo>
                  <a:pt x="53" y="0"/>
                  <a:pt x="53" y="0"/>
                  <a:pt x="53" y="0"/>
                </a:cubicBezTo>
                <a:cubicBezTo>
                  <a:pt x="83" y="0"/>
                  <a:pt x="83" y="0"/>
                  <a:pt x="83" y="0"/>
                </a:cubicBezTo>
                <a:close/>
                <a:moveTo>
                  <a:pt x="83" y="12"/>
                </a:moveTo>
                <a:cubicBezTo>
                  <a:pt x="83" y="17"/>
                  <a:pt x="83" y="17"/>
                  <a:pt x="83" y="17"/>
                </a:cubicBezTo>
                <a:cubicBezTo>
                  <a:pt x="76" y="17"/>
                  <a:pt x="76" y="17"/>
                  <a:pt x="76" y="17"/>
                </a:cubicBezTo>
                <a:cubicBezTo>
                  <a:pt x="76" y="25"/>
                  <a:pt x="76" y="25"/>
                  <a:pt x="76" y="25"/>
                </a:cubicBezTo>
                <a:cubicBezTo>
                  <a:pt x="83" y="25"/>
                  <a:pt x="83" y="25"/>
                  <a:pt x="83" y="25"/>
                </a:cubicBezTo>
                <a:cubicBezTo>
                  <a:pt x="83" y="30"/>
                  <a:pt x="83" y="30"/>
                  <a:pt x="83" y="30"/>
                </a:cubicBezTo>
                <a:cubicBezTo>
                  <a:pt x="73" y="30"/>
                  <a:pt x="73" y="30"/>
                  <a:pt x="73" y="30"/>
                </a:cubicBezTo>
                <a:cubicBezTo>
                  <a:pt x="72" y="30"/>
                  <a:pt x="71" y="29"/>
                  <a:pt x="71" y="27"/>
                </a:cubicBezTo>
                <a:cubicBezTo>
                  <a:pt x="71" y="14"/>
                  <a:pt x="71" y="14"/>
                  <a:pt x="71" y="14"/>
                </a:cubicBezTo>
                <a:cubicBezTo>
                  <a:pt x="71" y="13"/>
                  <a:pt x="72" y="12"/>
                  <a:pt x="73" y="12"/>
                </a:cubicBezTo>
                <a:cubicBezTo>
                  <a:pt x="83" y="12"/>
                  <a:pt x="83" y="12"/>
                  <a:pt x="83" y="12"/>
                </a:cubicBezTo>
                <a:close/>
                <a:moveTo>
                  <a:pt x="83" y="34"/>
                </a:moveTo>
                <a:cubicBezTo>
                  <a:pt x="83" y="39"/>
                  <a:pt x="83" y="39"/>
                  <a:pt x="83" y="39"/>
                </a:cubicBezTo>
                <a:cubicBezTo>
                  <a:pt x="76" y="39"/>
                  <a:pt x="76" y="39"/>
                  <a:pt x="76" y="39"/>
                </a:cubicBezTo>
                <a:cubicBezTo>
                  <a:pt x="76" y="47"/>
                  <a:pt x="76" y="47"/>
                  <a:pt x="76" y="47"/>
                </a:cubicBezTo>
                <a:cubicBezTo>
                  <a:pt x="83" y="47"/>
                  <a:pt x="83" y="47"/>
                  <a:pt x="83" y="47"/>
                </a:cubicBezTo>
                <a:cubicBezTo>
                  <a:pt x="83" y="52"/>
                  <a:pt x="83" y="52"/>
                  <a:pt x="83" y="52"/>
                </a:cubicBezTo>
                <a:cubicBezTo>
                  <a:pt x="73" y="52"/>
                  <a:pt x="73" y="52"/>
                  <a:pt x="73" y="52"/>
                </a:cubicBezTo>
                <a:cubicBezTo>
                  <a:pt x="72" y="52"/>
                  <a:pt x="71" y="51"/>
                  <a:pt x="71" y="50"/>
                </a:cubicBezTo>
                <a:cubicBezTo>
                  <a:pt x="71" y="37"/>
                  <a:pt x="71" y="37"/>
                  <a:pt x="71" y="37"/>
                </a:cubicBezTo>
                <a:cubicBezTo>
                  <a:pt x="71" y="35"/>
                  <a:pt x="72" y="34"/>
                  <a:pt x="73" y="34"/>
                </a:cubicBezTo>
                <a:cubicBezTo>
                  <a:pt x="83" y="34"/>
                  <a:pt x="83" y="34"/>
                  <a:pt x="83" y="34"/>
                </a:cubicBezTo>
                <a:close/>
                <a:moveTo>
                  <a:pt x="53" y="52"/>
                </a:moveTo>
                <a:cubicBezTo>
                  <a:pt x="53" y="47"/>
                  <a:pt x="53" y="47"/>
                  <a:pt x="53" y="47"/>
                </a:cubicBezTo>
                <a:cubicBezTo>
                  <a:pt x="60" y="47"/>
                  <a:pt x="60" y="47"/>
                  <a:pt x="60" y="47"/>
                </a:cubicBezTo>
                <a:cubicBezTo>
                  <a:pt x="60" y="39"/>
                  <a:pt x="60" y="39"/>
                  <a:pt x="60" y="39"/>
                </a:cubicBezTo>
                <a:cubicBezTo>
                  <a:pt x="53" y="39"/>
                  <a:pt x="53" y="39"/>
                  <a:pt x="53" y="39"/>
                </a:cubicBezTo>
                <a:cubicBezTo>
                  <a:pt x="53" y="34"/>
                  <a:pt x="53" y="34"/>
                  <a:pt x="53" y="34"/>
                </a:cubicBezTo>
                <a:cubicBezTo>
                  <a:pt x="63" y="34"/>
                  <a:pt x="63" y="34"/>
                  <a:pt x="63" y="34"/>
                </a:cubicBezTo>
                <a:cubicBezTo>
                  <a:pt x="64" y="34"/>
                  <a:pt x="65" y="35"/>
                  <a:pt x="65" y="37"/>
                </a:cubicBezTo>
                <a:cubicBezTo>
                  <a:pt x="65" y="50"/>
                  <a:pt x="65" y="50"/>
                  <a:pt x="65" y="50"/>
                </a:cubicBezTo>
                <a:cubicBezTo>
                  <a:pt x="65" y="51"/>
                  <a:pt x="64" y="52"/>
                  <a:pt x="63" y="52"/>
                </a:cubicBezTo>
                <a:cubicBezTo>
                  <a:pt x="53" y="52"/>
                  <a:pt x="53" y="52"/>
                  <a:pt x="53" y="52"/>
                </a:cubicBezTo>
                <a:close/>
                <a:moveTo>
                  <a:pt x="53" y="30"/>
                </a:moveTo>
                <a:cubicBezTo>
                  <a:pt x="53" y="25"/>
                  <a:pt x="53" y="25"/>
                  <a:pt x="53" y="25"/>
                </a:cubicBezTo>
                <a:cubicBezTo>
                  <a:pt x="60" y="25"/>
                  <a:pt x="60" y="25"/>
                  <a:pt x="60" y="25"/>
                </a:cubicBezTo>
                <a:cubicBezTo>
                  <a:pt x="60" y="17"/>
                  <a:pt x="60" y="17"/>
                  <a:pt x="60" y="17"/>
                </a:cubicBezTo>
                <a:cubicBezTo>
                  <a:pt x="53" y="17"/>
                  <a:pt x="53" y="17"/>
                  <a:pt x="53" y="17"/>
                </a:cubicBezTo>
                <a:cubicBezTo>
                  <a:pt x="53" y="12"/>
                  <a:pt x="53" y="12"/>
                  <a:pt x="53" y="12"/>
                </a:cubicBezTo>
                <a:cubicBezTo>
                  <a:pt x="63" y="12"/>
                  <a:pt x="63" y="12"/>
                  <a:pt x="63" y="12"/>
                </a:cubicBezTo>
                <a:cubicBezTo>
                  <a:pt x="64" y="12"/>
                  <a:pt x="65" y="13"/>
                  <a:pt x="65" y="14"/>
                </a:cubicBezTo>
                <a:cubicBezTo>
                  <a:pt x="65" y="27"/>
                  <a:pt x="65" y="27"/>
                  <a:pt x="65" y="27"/>
                </a:cubicBezTo>
                <a:cubicBezTo>
                  <a:pt x="65" y="29"/>
                  <a:pt x="64" y="30"/>
                  <a:pt x="63" y="30"/>
                </a:cubicBezTo>
                <a:lnTo>
                  <a:pt x="53" y="30"/>
                </a:lnTo>
                <a:close/>
                <a:moveTo>
                  <a:pt x="23" y="58"/>
                </a:moveTo>
                <a:cubicBezTo>
                  <a:pt x="53" y="58"/>
                  <a:pt x="53" y="58"/>
                  <a:pt x="53" y="58"/>
                </a:cubicBezTo>
                <a:cubicBezTo>
                  <a:pt x="53" y="63"/>
                  <a:pt x="53" y="63"/>
                  <a:pt x="53" y="63"/>
                </a:cubicBezTo>
                <a:cubicBezTo>
                  <a:pt x="23" y="63"/>
                  <a:pt x="23" y="63"/>
                  <a:pt x="23" y="63"/>
                </a:cubicBezTo>
                <a:cubicBezTo>
                  <a:pt x="23" y="58"/>
                  <a:pt x="23" y="58"/>
                  <a:pt x="23" y="58"/>
                </a:cubicBezTo>
                <a:close/>
                <a:moveTo>
                  <a:pt x="53" y="0"/>
                </a:moveTo>
                <a:cubicBezTo>
                  <a:pt x="53" y="5"/>
                  <a:pt x="53" y="5"/>
                  <a:pt x="53" y="5"/>
                </a:cubicBezTo>
                <a:cubicBezTo>
                  <a:pt x="23" y="5"/>
                  <a:pt x="23" y="5"/>
                  <a:pt x="23" y="5"/>
                </a:cubicBezTo>
                <a:cubicBezTo>
                  <a:pt x="23" y="0"/>
                  <a:pt x="23" y="0"/>
                  <a:pt x="23" y="0"/>
                </a:cubicBezTo>
                <a:cubicBezTo>
                  <a:pt x="53" y="0"/>
                  <a:pt x="53" y="0"/>
                  <a:pt x="53" y="0"/>
                </a:cubicBezTo>
                <a:close/>
                <a:moveTo>
                  <a:pt x="53" y="12"/>
                </a:moveTo>
                <a:cubicBezTo>
                  <a:pt x="53" y="17"/>
                  <a:pt x="53" y="17"/>
                  <a:pt x="53" y="17"/>
                </a:cubicBezTo>
                <a:cubicBezTo>
                  <a:pt x="46" y="17"/>
                  <a:pt x="46" y="17"/>
                  <a:pt x="46" y="17"/>
                </a:cubicBezTo>
                <a:cubicBezTo>
                  <a:pt x="46" y="25"/>
                  <a:pt x="46" y="25"/>
                  <a:pt x="46" y="25"/>
                </a:cubicBezTo>
                <a:cubicBezTo>
                  <a:pt x="53" y="25"/>
                  <a:pt x="53" y="25"/>
                  <a:pt x="53" y="25"/>
                </a:cubicBezTo>
                <a:cubicBezTo>
                  <a:pt x="53" y="30"/>
                  <a:pt x="53" y="30"/>
                  <a:pt x="53" y="30"/>
                </a:cubicBezTo>
                <a:cubicBezTo>
                  <a:pt x="43" y="30"/>
                  <a:pt x="43" y="30"/>
                  <a:pt x="43" y="30"/>
                </a:cubicBezTo>
                <a:cubicBezTo>
                  <a:pt x="42" y="30"/>
                  <a:pt x="41" y="29"/>
                  <a:pt x="41" y="27"/>
                </a:cubicBezTo>
                <a:cubicBezTo>
                  <a:pt x="41" y="14"/>
                  <a:pt x="41" y="14"/>
                  <a:pt x="41" y="14"/>
                </a:cubicBezTo>
                <a:cubicBezTo>
                  <a:pt x="41" y="13"/>
                  <a:pt x="42" y="12"/>
                  <a:pt x="43" y="12"/>
                </a:cubicBezTo>
                <a:cubicBezTo>
                  <a:pt x="53" y="12"/>
                  <a:pt x="53" y="12"/>
                  <a:pt x="53" y="12"/>
                </a:cubicBezTo>
                <a:close/>
                <a:moveTo>
                  <a:pt x="53" y="34"/>
                </a:moveTo>
                <a:cubicBezTo>
                  <a:pt x="53" y="39"/>
                  <a:pt x="53" y="39"/>
                  <a:pt x="53" y="39"/>
                </a:cubicBezTo>
                <a:cubicBezTo>
                  <a:pt x="46" y="39"/>
                  <a:pt x="46" y="39"/>
                  <a:pt x="46" y="39"/>
                </a:cubicBezTo>
                <a:cubicBezTo>
                  <a:pt x="46" y="47"/>
                  <a:pt x="46" y="47"/>
                  <a:pt x="46" y="47"/>
                </a:cubicBezTo>
                <a:cubicBezTo>
                  <a:pt x="53" y="47"/>
                  <a:pt x="53" y="47"/>
                  <a:pt x="53" y="47"/>
                </a:cubicBezTo>
                <a:cubicBezTo>
                  <a:pt x="53" y="52"/>
                  <a:pt x="53" y="52"/>
                  <a:pt x="53" y="52"/>
                </a:cubicBezTo>
                <a:cubicBezTo>
                  <a:pt x="43" y="52"/>
                  <a:pt x="43" y="52"/>
                  <a:pt x="43" y="52"/>
                </a:cubicBezTo>
                <a:cubicBezTo>
                  <a:pt x="42" y="52"/>
                  <a:pt x="41" y="51"/>
                  <a:pt x="41" y="50"/>
                </a:cubicBezTo>
                <a:cubicBezTo>
                  <a:pt x="41" y="37"/>
                  <a:pt x="41" y="37"/>
                  <a:pt x="41" y="37"/>
                </a:cubicBezTo>
                <a:cubicBezTo>
                  <a:pt x="41" y="35"/>
                  <a:pt x="42" y="34"/>
                  <a:pt x="43" y="34"/>
                </a:cubicBezTo>
                <a:cubicBezTo>
                  <a:pt x="53" y="34"/>
                  <a:pt x="53" y="34"/>
                  <a:pt x="53" y="34"/>
                </a:cubicBezTo>
                <a:close/>
                <a:moveTo>
                  <a:pt x="23" y="52"/>
                </a:moveTo>
                <a:cubicBezTo>
                  <a:pt x="23" y="47"/>
                  <a:pt x="23" y="47"/>
                  <a:pt x="23" y="47"/>
                </a:cubicBezTo>
                <a:cubicBezTo>
                  <a:pt x="30" y="47"/>
                  <a:pt x="30" y="47"/>
                  <a:pt x="30" y="47"/>
                </a:cubicBezTo>
                <a:cubicBezTo>
                  <a:pt x="30" y="39"/>
                  <a:pt x="30" y="39"/>
                  <a:pt x="30" y="39"/>
                </a:cubicBezTo>
                <a:cubicBezTo>
                  <a:pt x="23" y="39"/>
                  <a:pt x="23" y="39"/>
                  <a:pt x="23" y="39"/>
                </a:cubicBezTo>
                <a:cubicBezTo>
                  <a:pt x="23" y="34"/>
                  <a:pt x="23" y="34"/>
                  <a:pt x="23" y="34"/>
                </a:cubicBezTo>
                <a:cubicBezTo>
                  <a:pt x="33" y="34"/>
                  <a:pt x="33" y="34"/>
                  <a:pt x="33" y="34"/>
                </a:cubicBezTo>
                <a:cubicBezTo>
                  <a:pt x="34" y="34"/>
                  <a:pt x="35" y="35"/>
                  <a:pt x="35" y="37"/>
                </a:cubicBezTo>
                <a:cubicBezTo>
                  <a:pt x="35" y="50"/>
                  <a:pt x="35" y="50"/>
                  <a:pt x="35" y="50"/>
                </a:cubicBezTo>
                <a:cubicBezTo>
                  <a:pt x="35" y="51"/>
                  <a:pt x="34" y="52"/>
                  <a:pt x="33" y="52"/>
                </a:cubicBezTo>
                <a:cubicBezTo>
                  <a:pt x="23" y="52"/>
                  <a:pt x="23" y="52"/>
                  <a:pt x="23" y="52"/>
                </a:cubicBezTo>
                <a:close/>
                <a:moveTo>
                  <a:pt x="23" y="30"/>
                </a:moveTo>
                <a:cubicBezTo>
                  <a:pt x="23" y="25"/>
                  <a:pt x="23" y="25"/>
                  <a:pt x="23" y="25"/>
                </a:cubicBezTo>
                <a:cubicBezTo>
                  <a:pt x="30" y="25"/>
                  <a:pt x="30" y="25"/>
                  <a:pt x="30" y="25"/>
                </a:cubicBezTo>
                <a:cubicBezTo>
                  <a:pt x="30" y="17"/>
                  <a:pt x="30" y="17"/>
                  <a:pt x="30" y="17"/>
                </a:cubicBezTo>
                <a:cubicBezTo>
                  <a:pt x="23" y="17"/>
                  <a:pt x="23" y="17"/>
                  <a:pt x="23" y="17"/>
                </a:cubicBezTo>
                <a:cubicBezTo>
                  <a:pt x="23" y="12"/>
                  <a:pt x="23" y="12"/>
                  <a:pt x="23" y="12"/>
                </a:cubicBezTo>
                <a:cubicBezTo>
                  <a:pt x="33" y="12"/>
                  <a:pt x="33" y="12"/>
                  <a:pt x="33" y="12"/>
                </a:cubicBezTo>
                <a:cubicBezTo>
                  <a:pt x="34" y="12"/>
                  <a:pt x="35" y="13"/>
                  <a:pt x="35" y="14"/>
                </a:cubicBezTo>
                <a:cubicBezTo>
                  <a:pt x="35" y="27"/>
                  <a:pt x="35" y="27"/>
                  <a:pt x="35" y="27"/>
                </a:cubicBezTo>
                <a:cubicBezTo>
                  <a:pt x="35" y="29"/>
                  <a:pt x="34" y="30"/>
                  <a:pt x="33" y="30"/>
                </a:cubicBezTo>
                <a:lnTo>
                  <a:pt x="23" y="30"/>
                </a:lnTo>
                <a:close/>
                <a:moveTo>
                  <a:pt x="5" y="0"/>
                </a:moveTo>
                <a:cubicBezTo>
                  <a:pt x="5" y="58"/>
                  <a:pt x="5" y="58"/>
                  <a:pt x="5" y="58"/>
                </a:cubicBezTo>
                <a:cubicBezTo>
                  <a:pt x="23" y="58"/>
                  <a:pt x="23" y="58"/>
                  <a:pt x="23" y="58"/>
                </a:cubicBezTo>
                <a:cubicBezTo>
                  <a:pt x="23" y="63"/>
                  <a:pt x="23" y="63"/>
                  <a:pt x="23" y="63"/>
                </a:cubicBezTo>
                <a:cubicBezTo>
                  <a:pt x="2" y="63"/>
                  <a:pt x="2" y="63"/>
                  <a:pt x="2" y="63"/>
                </a:cubicBezTo>
                <a:cubicBezTo>
                  <a:pt x="1" y="63"/>
                  <a:pt x="0" y="62"/>
                  <a:pt x="0" y="60"/>
                </a:cubicBezTo>
                <a:cubicBezTo>
                  <a:pt x="0" y="0"/>
                  <a:pt x="0" y="0"/>
                  <a:pt x="0" y="0"/>
                </a:cubicBezTo>
                <a:cubicBezTo>
                  <a:pt x="5" y="0"/>
                  <a:pt x="5" y="0"/>
                  <a:pt x="5" y="0"/>
                </a:cubicBezTo>
                <a:close/>
                <a:moveTo>
                  <a:pt x="23" y="0"/>
                </a:moveTo>
                <a:cubicBezTo>
                  <a:pt x="16" y="0"/>
                  <a:pt x="16" y="0"/>
                  <a:pt x="16" y="0"/>
                </a:cubicBezTo>
                <a:cubicBezTo>
                  <a:pt x="11" y="0"/>
                  <a:pt x="11" y="0"/>
                  <a:pt x="11" y="0"/>
                </a:cubicBezTo>
                <a:cubicBezTo>
                  <a:pt x="11" y="3"/>
                  <a:pt x="11" y="3"/>
                  <a:pt x="11" y="3"/>
                </a:cubicBezTo>
                <a:cubicBezTo>
                  <a:pt x="11" y="4"/>
                  <a:pt x="12" y="5"/>
                  <a:pt x="13" y="5"/>
                </a:cubicBezTo>
                <a:cubicBezTo>
                  <a:pt x="23" y="5"/>
                  <a:pt x="23" y="5"/>
                  <a:pt x="23" y="5"/>
                </a:cubicBezTo>
                <a:cubicBezTo>
                  <a:pt x="23" y="0"/>
                  <a:pt x="23" y="0"/>
                  <a:pt x="23" y="0"/>
                </a:cubicBezTo>
                <a:close/>
                <a:moveTo>
                  <a:pt x="23" y="12"/>
                </a:moveTo>
                <a:cubicBezTo>
                  <a:pt x="13" y="12"/>
                  <a:pt x="13" y="12"/>
                  <a:pt x="13" y="12"/>
                </a:cubicBezTo>
                <a:cubicBezTo>
                  <a:pt x="12" y="12"/>
                  <a:pt x="11" y="13"/>
                  <a:pt x="11" y="14"/>
                </a:cubicBezTo>
                <a:cubicBezTo>
                  <a:pt x="11" y="27"/>
                  <a:pt x="11" y="27"/>
                  <a:pt x="11" y="27"/>
                </a:cubicBezTo>
                <a:cubicBezTo>
                  <a:pt x="11" y="29"/>
                  <a:pt x="12" y="30"/>
                  <a:pt x="13" y="30"/>
                </a:cubicBezTo>
                <a:cubicBezTo>
                  <a:pt x="23" y="30"/>
                  <a:pt x="23" y="30"/>
                  <a:pt x="23" y="30"/>
                </a:cubicBezTo>
                <a:cubicBezTo>
                  <a:pt x="23" y="25"/>
                  <a:pt x="23" y="25"/>
                  <a:pt x="23" y="25"/>
                </a:cubicBezTo>
                <a:cubicBezTo>
                  <a:pt x="16" y="25"/>
                  <a:pt x="16" y="25"/>
                  <a:pt x="16" y="25"/>
                </a:cubicBezTo>
                <a:cubicBezTo>
                  <a:pt x="16" y="17"/>
                  <a:pt x="16" y="17"/>
                  <a:pt x="16" y="17"/>
                </a:cubicBezTo>
                <a:cubicBezTo>
                  <a:pt x="23" y="17"/>
                  <a:pt x="23" y="17"/>
                  <a:pt x="23" y="17"/>
                </a:cubicBezTo>
                <a:cubicBezTo>
                  <a:pt x="23" y="12"/>
                  <a:pt x="23" y="12"/>
                  <a:pt x="23" y="12"/>
                </a:cubicBezTo>
                <a:close/>
                <a:moveTo>
                  <a:pt x="23" y="34"/>
                </a:moveTo>
                <a:cubicBezTo>
                  <a:pt x="13" y="34"/>
                  <a:pt x="13" y="34"/>
                  <a:pt x="13" y="34"/>
                </a:cubicBezTo>
                <a:cubicBezTo>
                  <a:pt x="12" y="34"/>
                  <a:pt x="11" y="35"/>
                  <a:pt x="11" y="37"/>
                </a:cubicBezTo>
                <a:cubicBezTo>
                  <a:pt x="11" y="50"/>
                  <a:pt x="11" y="50"/>
                  <a:pt x="11" y="50"/>
                </a:cubicBezTo>
                <a:cubicBezTo>
                  <a:pt x="11" y="51"/>
                  <a:pt x="12" y="52"/>
                  <a:pt x="13" y="52"/>
                </a:cubicBezTo>
                <a:cubicBezTo>
                  <a:pt x="23" y="52"/>
                  <a:pt x="23" y="52"/>
                  <a:pt x="23" y="52"/>
                </a:cubicBezTo>
                <a:cubicBezTo>
                  <a:pt x="23" y="47"/>
                  <a:pt x="23" y="47"/>
                  <a:pt x="23" y="47"/>
                </a:cubicBezTo>
                <a:cubicBezTo>
                  <a:pt x="16" y="47"/>
                  <a:pt x="16" y="47"/>
                  <a:pt x="16" y="47"/>
                </a:cubicBezTo>
                <a:cubicBezTo>
                  <a:pt x="16" y="39"/>
                  <a:pt x="16" y="39"/>
                  <a:pt x="16" y="39"/>
                </a:cubicBezTo>
                <a:cubicBezTo>
                  <a:pt x="23" y="39"/>
                  <a:pt x="23" y="39"/>
                  <a:pt x="23" y="39"/>
                </a:cubicBezTo>
                <a:lnTo>
                  <a:pt x="23" y="3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lIns="91438" tIns="45719" rIns="91438" bIns="45719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spcBef>
                <a:spcPct val="0"/>
              </a:spcBef>
              <a:spcAft>
                <a:spcPct val="0"/>
              </a:spcAft>
              <a:defRPr/>
            </a:pPr>
            <a:endParaRPr lang="id-ID" sz="1400"/>
          </a:p>
        </p:txBody>
      </p:sp>
      <p:sp>
        <p:nvSpPr>
          <p:cNvPr id="641" name="Freeform 317"/>
          <p:cNvSpPr/>
          <p:nvPr>
            <p:custDataLst>
              <p:tags r:id="rId50"/>
            </p:custDataLst>
          </p:nvPr>
        </p:nvSpPr>
        <p:spPr bwMode="auto">
          <a:xfrm>
            <a:off x="1350434" y="0"/>
            <a:ext cx="347133" cy="143933"/>
          </a:xfrm>
          <a:custGeom>
            <a:gdLst>
              <a:gd name="T0" fmla="*/ 135 w 141"/>
              <a:gd name="T1" fmla="*/ 12 h 58"/>
              <a:gd name="T2" fmla="*/ 123 w 141"/>
              <a:gd name="T3" fmla="*/ 0 h 58"/>
              <a:gd name="T4" fmla="*/ 130 w 141"/>
              <a:gd name="T5" fmla="*/ 0 h 58"/>
              <a:gd name="T6" fmla="*/ 139 w 141"/>
              <a:gd name="T7" fmla="*/ 9 h 58"/>
              <a:gd name="T8" fmla="*/ 141 w 141"/>
              <a:gd name="T9" fmla="*/ 15 h 58"/>
              <a:gd name="T10" fmla="*/ 139 w 141"/>
              <a:gd name="T11" fmla="*/ 22 h 58"/>
              <a:gd name="T12" fmla="*/ 105 w 141"/>
              <a:gd name="T13" fmla="*/ 55 h 58"/>
              <a:gd name="T14" fmla="*/ 105 w 141"/>
              <a:gd name="T15" fmla="*/ 55 h 58"/>
              <a:gd name="T16" fmla="*/ 105 w 141"/>
              <a:gd name="T17" fmla="*/ 55 h 58"/>
              <a:gd name="T18" fmla="*/ 105 w 141"/>
              <a:gd name="T19" fmla="*/ 55 h 58"/>
              <a:gd name="T20" fmla="*/ 99 w 141"/>
              <a:gd name="T21" fmla="*/ 58 h 58"/>
              <a:gd name="T22" fmla="*/ 99 w 141"/>
              <a:gd name="T23" fmla="*/ 58 h 58"/>
              <a:gd name="T24" fmla="*/ 92 w 141"/>
              <a:gd name="T25" fmla="*/ 55 h 58"/>
              <a:gd name="T26" fmla="*/ 92 w 141"/>
              <a:gd name="T27" fmla="*/ 55 h 58"/>
              <a:gd name="T28" fmla="*/ 92 w 141"/>
              <a:gd name="T29" fmla="*/ 55 h 58"/>
              <a:gd name="T30" fmla="*/ 92 w 141"/>
              <a:gd name="T31" fmla="*/ 55 h 58"/>
              <a:gd name="T32" fmla="*/ 90 w 141"/>
              <a:gd name="T33" fmla="*/ 53 h 58"/>
              <a:gd name="T34" fmla="*/ 90 w 141"/>
              <a:gd name="T35" fmla="*/ 53 h 58"/>
              <a:gd name="T36" fmla="*/ 85 w 141"/>
              <a:gd name="T37" fmla="*/ 50 h 58"/>
              <a:gd name="T38" fmla="*/ 85 w 141"/>
              <a:gd name="T39" fmla="*/ 50 h 58"/>
              <a:gd name="T40" fmla="*/ 80 w 141"/>
              <a:gd name="T41" fmla="*/ 49 h 58"/>
              <a:gd name="T42" fmla="*/ 26 w 141"/>
              <a:gd name="T43" fmla="*/ 49 h 58"/>
              <a:gd name="T44" fmla="*/ 19 w 141"/>
              <a:gd name="T45" fmla="*/ 46 h 58"/>
              <a:gd name="T46" fmla="*/ 15 w 141"/>
              <a:gd name="T47" fmla="*/ 40 h 58"/>
              <a:gd name="T48" fmla="*/ 0 w 141"/>
              <a:gd name="T49" fmla="*/ 0 h 58"/>
              <a:gd name="T50" fmla="*/ 5 w 141"/>
              <a:gd name="T51" fmla="*/ 0 h 58"/>
              <a:gd name="T52" fmla="*/ 19 w 141"/>
              <a:gd name="T53" fmla="*/ 39 h 58"/>
              <a:gd name="T54" fmla="*/ 22 w 141"/>
              <a:gd name="T55" fmla="*/ 42 h 58"/>
              <a:gd name="T56" fmla="*/ 26 w 141"/>
              <a:gd name="T57" fmla="*/ 44 h 58"/>
              <a:gd name="T58" fmla="*/ 80 w 141"/>
              <a:gd name="T59" fmla="*/ 44 h 58"/>
              <a:gd name="T60" fmla="*/ 87 w 141"/>
              <a:gd name="T61" fmla="*/ 45 h 58"/>
              <a:gd name="T62" fmla="*/ 87 w 141"/>
              <a:gd name="T63" fmla="*/ 45 h 58"/>
              <a:gd name="T64" fmla="*/ 87 w 141"/>
              <a:gd name="T65" fmla="*/ 45 h 58"/>
              <a:gd name="T66" fmla="*/ 93 w 141"/>
              <a:gd name="T67" fmla="*/ 49 h 58"/>
              <a:gd name="T68" fmla="*/ 96 w 141"/>
              <a:gd name="T69" fmla="*/ 52 h 58"/>
              <a:gd name="T70" fmla="*/ 96 w 141"/>
              <a:gd name="T71" fmla="*/ 52 h 58"/>
              <a:gd name="T72" fmla="*/ 96 w 141"/>
              <a:gd name="T73" fmla="*/ 52 h 58"/>
              <a:gd name="T74" fmla="*/ 96 w 141"/>
              <a:gd name="T75" fmla="*/ 52 h 58"/>
              <a:gd name="T76" fmla="*/ 96 w 141"/>
              <a:gd name="T77" fmla="*/ 52 h 58"/>
              <a:gd name="T78" fmla="*/ 99 w 141"/>
              <a:gd name="T79" fmla="*/ 53 h 58"/>
              <a:gd name="T80" fmla="*/ 99 w 141"/>
              <a:gd name="T81" fmla="*/ 53 h 58"/>
              <a:gd name="T82" fmla="*/ 102 w 141"/>
              <a:gd name="T83" fmla="*/ 52 h 58"/>
              <a:gd name="T84" fmla="*/ 102 w 141"/>
              <a:gd name="T85" fmla="*/ 52 h 58"/>
              <a:gd name="T86" fmla="*/ 102 w 141"/>
              <a:gd name="T87" fmla="*/ 52 h 58"/>
              <a:gd name="T88" fmla="*/ 135 w 141"/>
              <a:gd name="T89" fmla="*/ 19 h 58"/>
              <a:gd name="T90" fmla="*/ 137 w 141"/>
              <a:gd name="T91" fmla="*/ 15 h 58"/>
              <a:gd name="T92" fmla="*/ 135 w 141"/>
              <a:gd name="T93" fmla="*/ 12 h 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</a:cxnLst>
            <a:rect l="0" t="0" r="r" b="b"/>
            <a:pathLst>
              <a:path w="141" h="57">
                <a:moveTo>
                  <a:pt x="135" y="12"/>
                </a:moveTo>
                <a:cubicBezTo>
                  <a:pt x="123" y="0"/>
                  <a:pt x="123" y="0"/>
                  <a:pt x="123" y="0"/>
                </a:cubicBezTo>
                <a:cubicBezTo>
                  <a:pt x="130" y="0"/>
                  <a:pt x="130" y="0"/>
                  <a:pt x="130" y="0"/>
                </a:cubicBezTo>
                <a:cubicBezTo>
                  <a:pt x="139" y="9"/>
                  <a:pt x="139" y="9"/>
                  <a:pt x="139" y="9"/>
                </a:cubicBezTo>
                <a:cubicBezTo>
                  <a:pt x="140" y="11"/>
                  <a:pt x="141" y="13"/>
                  <a:pt x="141" y="15"/>
                </a:cubicBezTo>
                <a:cubicBezTo>
                  <a:pt x="141" y="18"/>
                  <a:pt x="140" y="20"/>
                  <a:pt x="139" y="22"/>
                </a:cubicBezTo>
                <a:cubicBezTo>
                  <a:pt x="105" y="55"/>
                  <a:pt x="105" y="55"/>
                  <a:pt x="105" y="55"/>
                </a:cubicBezTo>
                <a:cubicBezTo>
                  <a:pt x="105" y="55"/>
                  <a:pt x="105" y="55"/>
                  <a:pt x="105" y="55"/>
                </a:cubicBezTo>
                <a:cubicBezTo>
                  <a:pt x="105" y="55"/>
                  <a:pt x="105" y="55"/>
                  <a:pt x="105" y="55"/>
                </a:cubicBezTo>
                <a:cubicBezTo>
                  <a:pt x="105" y="55"/>
                  <a:pt x="105" y="55"/>
                  <a:pt x="105" y="55"/>
                </a:cubicBezTo>
                <a:cubicBezTo>
                  <a:pt x="104" y="57"/>
                  <a:pt x="101" y="58"/>
                  <a:pt x="99" y="58"/>
                </a:cubicBezTo>
                <a:cubicBezTo>
                  <a:pt x="99" y="58"/>
                  <a:pt x="99" y="58"/>
                  <a:pt x="99" y="58"/>
                </a:cubicBezTo>
                <a:cubicBezTo>
                  <a:pt x="97" y="58"/>
                  <a:pt x="94" y="57"/>
                  <a:pt x="92" y="55"/>
                </a:cubicBezTo>
                <a:cubicBezTo>
                  <a:pt x="92" y="55"/>
                  <a:pt x="92" y="55"/>
                  <a:pt x="92" y="55"/>
                </a:cubicBezTo>
                <a:cubicBezTo>
                  <a:pt x="92" y="55"/>
                  <a:pt x="92" y="55"/>
                  <a:pt x="92" y="55"/>
                </a:cubicBezTo>
                <a:cubicBezTo>
                  <a:pt x="92" y="55"/>
                  <a:pt x="92" y="55"/>
                  <a:pt x="92" y="55"/>
                </a:cubicBezTo>
                <a:cubicBezTo>
                  <a:pt x="90" y="53"/>
                  <a:pt x="90" y="53"/>
                  <a:pt x="90" y="53"/>
                </a:cubicBezTo>
                <a:cubicBezTo>
                  <a:pt x="90" y="53"/>
                  <a:pt x="90" y="53"/>
                  <a:pt x="90" y="53"/>
                </a:cubicBezTo>
                <a:cubicBezTo>
                  <a:pt x="89" y="52"/>
                  <a:pt x="87" y="51"/>
                  <a:pt x="85" y="50"/>
                </a:cubicBezTo>
                <a:cubicBezTo>
                  <a:pt x="85" y="50"/>
                  <a:pt x="85" y="50"/>
                  <a:pt x="85" y="50"/>
                </a:cubicBezTo>
                <a:cubicBezTo>
                  <a:pt x="83" y="49"/>
                  <a:pt x="81" y="49"/>
                  <a:pt x="80" y="49"/>
                </a:cubicBezTo>
                <a:cubicBezTo>
                  <a:pt x="26" y="49"/>
                  <a:pt x="26" y="49"/>
                  <a:pt x="26" y="49"/>
                </a:cubicBezTo>
                <a:cubicBezTo>
                  <a:pt x="24" y="49"/>
                  <a:pt x="21" y="48"/>
                  <a:pt x="19" y="46"/>
                </a:cubicBezTo>
                <a:cubicBezTo>
                  <a:pt x="17" y="45"/>
                  <a:pt x="15" y="43"/>
                  <a:pt x="15" y="40"/>
                </a:cubicBezTo>
                <a:cubicBezTo>
                  <a:pt x="0" y="0"/>
                  <a:pt x="0" y="0"/>
                  <a:pt x="0" y="0"/>
                </a:cubicBezTo>
                <a:cubicBezTo>
                  <a:pt x="5" y="0"/>
                  <a:pt x="5" y="0"/>
                  <a:pt x="5" y="0"/>
                </a:cubicBezTo>
                <a:cubicBezTo>
                  <a:pt x="19" y="39"/>
                  <a:pt x="19" y="39"/>
                  <a:pt x="19" y="39"/>
                </a:cubicBezTo>
                <a:cubicBezTo>
                  <a:pt x="20" y="40"/>
                  <a:pt x="21" y="41"/>
                  <a:pt x="22" y="42"/>
                </a:cubicBezTo>
                <a:cubicBezTo>
                  <a:pt x="23" y="43"/>
                  <a:pt x="25" y="44"/>
                  <a:pt x="26" y="44"/>
                </a:cubicBezTo>
                <a:cubicBezTo>
                  <a:pt x="80" y="44"/>
                  <a:pt x="80" y="44"/>
                  <a:pt x="80" y="44"/>
                </a:cubicBezTo>
                <a:cubicBezTo>
                  <a:pt x="82" y="44"/>
                  <a:pt x="85" y="44"/>
                  <a:pt x="87" y="45"/>
                </a:cubicBezTo>
                <a:cubicBezTo>
                  <a:pt x="87" y="45"/>
                  <a:pt x="87" y="45"/>
                  <a:pt x="87" y="45"/>
                </a:cubicBezTo>
                <a:cubicBezTo>
                  <a:pt x="87" y="45"/>
                  <a:pt x="87" y="45"/>
                  <a:pt x="87" y="45"/>
                </a:cubicBezTo>
                <a:cubicBezTo>
                  <a:pt x="89" y="46"/>
                  <a:pt x="92" y="48"/>
                  <a:pt x="93" y="49"/>
                </a:cubicBezTo>
                <a:cubicBezTo>
                  <a:pt x="96" y="52"/>
                  <a:pt x="96" y="52"/>
                  <a:pt x="96" y="52"/>
                </a:cubicBezTo>
                <a:cubicBezTo>
                  <a:pt x="96" y="52"/>
                  <a:pt x="96" y="52"/>
                  <a:pt x="96" y="52"/>
                </a:cubicBezTo>
                <a:cubicBezTo>
                  <a:pt x="96" y="52"/>
                  <a:pt x="96" y="52"/>
                  <a:pt x="96" y="52"/>
                </a:cubicBezTo>
                <a:cubicBezTo>
                  <a:pt x="96" y="52"/>
                  <a:pt x="96" y="52"/>
                  <a:pt x="96" y="52"/>
                </a:cubicBezTo>
                <a:cubicBezTo>
                  <a:pt x="96" y="52"/>
                  <a:pt x="96" y="52"/>
                  <a:pt x="96" y="52"/>
                </a:cubicBezTo>
                <a:cubicBezTo>
                  <a:pt x="97" y="53"/>
                  <a:pt x="98" y="53"/>
                  <a:pt x="99" y="53"/>
                </a:cubicBezTo>
                <a:cubicBezTo>
                  <a:pt x="99" y="53"/>
                  <a:pt x="99" y="53"/>
                  <a:pt x="99" y="53"/>
                </a:cubicBezTo>
                <a:cubicBezTo>
                  <a:pt x="100" y="53"/>
                  <a:pt x="101" y="53"/>
                  <a:pt x="102" y="52"/>
                </a:cubicBezTo>
                <a:cubicBezTo>
                  <a:pt x="102" y="52"/>
                  <a:pt x="102" y="52"/>
                  <a:pt x="102" y="52"/>
                </a:cubicBezTo>
                <a:cubicBezTo>
                  <a:pt x="102" y="52"/>
                  <a:pt x="102" y="52"/>
                  <a:pt x="102" y="52"/>
                </a:cubicBezTo>
                <a:cubicBezTo>
                  <a:pt x="135" y="19"/>
                  <a:pt x="135" y="19"/>
                  <a:pt x="135" y="19"/>
                </a:cubicBezTo>
                <a:cubicBezTo>
                  <a:pt x="136" y="18"/>
                  <a:pt x="137" y="16"/>
                  <a:pt x="137" y="15"/>
                </a:cubicBezTo>
                <a:cubicBezTo>
                  <a:pt x="137" y="14"/>
                  <a:pt x="136" y="13"/>
                  <a:pt x="135" y="12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lIns="91438" tIns="45719" rIns="91438" bIns="45719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spcBef>
                <a:spcPct val="0"/>
              </a:spcBef>
              <a:spcAft>
                <a:spcPct val="0"/>
              </a:spcAft>
              <a:defRPr/>
            </a:pPr>
            <a:endParaRPr lang="id-ID" sz="1400"/>
          </a:p>
        </p:txBody>
      </p:sp>
      <p:sp>
        <p:nvSpPr>
          <p:cNvPr id="642" name="Freeform 327"/>
          <p:cNvSpPr>
            <a:spLocks noEditPoints="1"/>
          </p:cNvSpPr>
          <p:nvPr>
            <p:custDataLst>
              <p:tags r:id="rId51"/>
            </p:custDataLst>
          </p:nvPr>
        </p:nvSpPr>
        <p:spPr bwMode="auto">
          <a:xfrm>
            <a:off x="3191934" y="4057650"/>
            <a:ext cx="243417" cy="186267"/>
          </a:xfrm>
          <a:custGeom>
            <a:gdLst>
              <a:gd name="T0" fmla="*/ 49 w 99"/>
              <a:gd name="T1" fmla="*/ 7 h 75"/>
              <a:gd name="T2" fmla="*/ 79 w 99"/>
              <a:gd name="T3" fmla="*/ 20 h 75"/>
              <a:gd name="T4" fmla="*/ 91 w 99"/>
              <a:gd name="T5" fmla="*/ 49 h 75"/>
              <a:gd name="T6" fmla="*/ 91 w 99"/>
              <a:gd name="T7" fmla="*/ 51 h 75"/>
              <a:gd name="T8" fmla="*/ 91 w 99"/>
              <a:gd name="T9" fmla="*/ 51 h 75"/>
              <a:gd name="T10" fmla="*/ 91 w 99"/>
              <a:gd name="T11" fmla="*/ 53 h 75"/>
              <a:gd name="T12" fmla="*/ 92 w 99"/>
              <a:gd name="T13" fmla="*/ 55 h 75"/>
              <a:gd name="T14" fmla="*/ 93 w 99"/>
              <a:gd name="T15" fmla="*/ 59 h 75"/>
              <a:gd name="T16" fmla="*/ 93 w 99"/>
              <a:gd name="T17" fmla="*/ 60 h 75"/>
              <a:gd name="T18" fmla="*/ 94 w 99"/>
              <a:gd name="T19" fmla="*/ 49 h 75"/>
              <a:gd name="T20" fmla="*/ 81 w 99"/>
              <a:gd name="T21" fmla="*/ 18 h 75"/>
              <a:gd name="T22" fmla="*/ 49 w 99"/>
              <a:gd name="T23" fmla="*/ 4 h 75"/>
              <a:gd name="T24" fmla="*/ 49 w 99"/>
              <a:gd name="T25" fmla="*/ 0 h 75"/>
              <a:gd name="T26" fmla="*/ 84 w 99"/>
              <a:gd name="T27" fmla="*/ 14 h 75"/>
              <a:gd name="T28" fmla="*/ 99 w 99"/>
              <a:gd name="T29" fmla="*/ 49 h 75"/>
              <a:gd name="T30" fmla="*/ 97 w 99"/>
              <a:gd name="T31" fmla="*/ 62 h 75"/>
              <a:gd name="T32" fmla="*/ 92 w 99"/>
              <a:gd name="T33" fmla="*/ 73 h 75"/>
              <a:gd name="T34" fmla="*/ 90 w 99"/>
              <a:gd name="T35" fmla="*/ 75 h 75"/>
              <a:gd name="T36" fmla="*/ 88 w 99"/>
              <a:gd name="T37" fmla="*/ 72 h 75"/>
              <a:gd name="T38" fmla="*/ 88 w 99"/>
              <a:gd name="T39" fmla="*/ 59 h 75"/>
              <a:gd name="T40" fmla="*/ 87 w 99"/>
              <a:gd name="T41" fmla="*/ 57 h 75"/>
              <a:gd name="T42" fmla="*/ 86 w 99"/>
              <a:gd name="T43" fmla="*/ 55 h 75"/>
              <a:gd name="T44" fmla="*/ 86 w 99"/>
              <a:gd name="T45" fmla="*/ 55 h 75"/>
              <a:gd name="T46" fmla="*/ 86 w 99"/>
              <a:gd name="T47" fmla="*/ 53 h 75"/>
              <a:gd name="T48" fmla="*/ 86 w 99"/>
              <a:gd name="T49" fmla="*/ 51 h 75"/>
              <a:gd name="T50" fmla="*/ 86 w 99"/>
              <a:gd name="T51" fmla="*/ 51 h 75"/>
              <a:gd name="T52" fmla="*/ 86 w 99"/>
              <a:gd name="T53" fmla="*/ 49 h 75"/>
              <a:gd name="T54" fmla="*/ 75 w 99"/>
              <a:gd name="T55" fmla="*/ 23 h 75"/>
              <a:gd name="T56" fmla="*/ 49 w 99"/>
              <a:gd name="T57" fmla="*/ 12 h 75"/>
              <a:gd name="T58" fmla="*/ 49 w 99"/>
              <a:gd name="T59" fmla="*/ 7 h 75"/>
              <a:gd name="T60" fmla="*/ 49 w 99"/>
              <a:gd name="T61" fmla="*/ 4 h 75"/>
              <a:gd name="T62" fmla="*/ 18 w 99"/>
              <a:gd name="T63" fmla="*/ 18 h 75"/>
              <a:gd name="T64" fmla="*/ 5 w 99"/>
              <a:gd name="T65" fmla="*/ 49 h 75"/>
              <a:gd name="T66" fmla="*/ 6 w 99"/>
              <a:gd name="T67" fmla="*/ 58 h 75"/>
              <a:gd name="T68" fmla="*/ 6 w 99"/>
              <a:gd name="T69" fmla="*/ 55 h 75"/>
              <a:gd name="T70" fmla="*/ 8 w 99"/>
              <a:gd name="T71" fmla="*/ 52 h 75"/>
              <a:gd name="T72" fmla="*/ 8 w 99"/>
              <a:gd name="T73" fmla="*/ 51 h 75"/>
              <a:gd name="T74" fmla="*/ 8 w 99"/>
              <a:gd name="T75" fmla="*/ 49 h 75"/>
              <a:gd name="T76" fmla="*/ 20 w 99"/>
              <a:gd name="T77" fmla="*/ 20 h 75"/>
              <a:gd name="T78" fmla="*/ 49 w 99"/>
              <a:gd name="T79" fmla="*/ 7 h 75"/>
              <a:gd name="T80" fmla="*/ 49 w 99"/>
              <a:gd name="T81" fmla="*/ 7 h 75"/>
              <a:gd name="T82" fmla="*/ 49 w 99"/>
              <a:gd name="T83" fmla="*/ 7 h 75"/>
              <a:gd name="T84" fmla="*/ 49 w 99"/>
              <a:gd name="T85" fmla="*/ 12 h 75"/>
              <a:gd name="T86" fmla="*/ 49 w 99"/>
              <a:gd name="T87" fmla="*/ 12 h 75"/>
              <a:gd name="T88" fmla="*/ 23 w 99"/>
              <a:gd name="T89" fmla="*/ 23 h 75"/>
              <a:gd name="T90" fmla="*/ 13 w 99"/>
              <a:gd name="T91" fmla="*/ 49 h 75"/>
              <a:gd name="T92" fmla="*/ 13 w 99"/>
              <a:gd name="T93" fmla="*/ 51 h 75"/>
              <a:gd name="T94" fmla="*/ 13 w 99"/>
              <a:gd name="T95" fmla="*/ 52 h 75"/>
              <a:gd name="T96" fmla="*/ 12 w 99"/>
              <a:gd name="T97" fmla="*/ 54 h 75"/>
              <a:gd name="T98" fmla="*/ 11 w 99"/>
              <a:gd name="T99" fmla="*/ 57 h 75"/>
              <a:gd name="T100" fmla="*/ 10 w 99"/>
              <a:gd name="T101" fmla="*/ 59 h 75"/>
              <a:gd name="T102" fmla="*/ 10 w 99"/>
              <a:gd name="T103" fmla="*/ 72 h 75"/>
              <a:gd name="T104" fmla="*/ 10 w 99"/>
              <a:gd name="T105" fmla="*/ 72 h 75"/>
              <a:gd name="T106" fmla="*/ 9 w 99"/>
              <a:gd name="T107" fmla="*/ 74 h 75"/>
              <a:gd name="T108" fmla="*/ 6 w 99"/>
              <a:gd name="T109" fmla="*/ 73 h 75"/>
              <a:gd name="T110" fmla="*/ 2 w 99"/>
              <a:gd name="T111" fmla="*/ 61 h 75"/>
              <a:gd name="T112" fmla="*/ 0 w 99"/>
              <a:gd name="T113" fmla="*/ 49 h 75"/>
              <a:gd name="T114" fmla="*/ 14 w 99"/>
              <a:gd name="T115" fmla="*/ 14 h 75"/>
              <a:gd name="T116" fmla="*/ 49 w 99"/>
              <a:gd name="T117" fmla="*/ 0 h 75"/>
              <a:gd name="T118" fmla="*/ 49 w 99"/>
              <a:gd name="T119" fmla="*/ 0 h 75"/>
              <a:gd name="T120" fmla="*/ 49 w 99"/>
              <a:gd name="T121" fmla="*/ 0 h 75"/>
              <a:gd name="T122" fmla="*/ 49 w 99"/>
              <a:gd name="T123" fmla="*/ 4 h 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99" h="75">
                <a:moveTo>
                  <a:pt x="49" y="7"/>
                </a:moveTo>
                <a:cubicBezTo>
                  <a:pt x="61" y="7"/>
                  <a:pt x="71" y="12"/>
                  <a:pt x="79" y="20"/>
                </a:cubicBezTo>
                <a:cubicBezTo>
                  <a:pt x="86" y="27"/>
                  <a:pt x="91" y="38"/>
                  <a:pt x="91" y="49"/>
                </a:cubicBezTo>
                <a:cubicBezTo>
                  <a:pt x="91" y="50"/>
                  <a:pt x="91" y="51"/>
                  <a:pt x="91" y="51"/>
                </a:cubicBezTo>
                <a:cubicBezTo>
                  <a:pt x="91" y="51"/>
                  <a:pt x="91" y="51"/>
                  <a:pt x="91" y="51"/>
                </a:cubicBezTo>
                <a:cubicBezTo>
                  <a:pt x="91" y="52"/>
                  <a:pt x="91" y="52"/>
                  <a:pt x="91" y="53"/>
                </a:cubicBezTo>
                <a:cubicBezTo>
                  <a:pt x="91" y="53"/>
                  <a:pt x="92" y="54"/>
                  <a:pt x="92" y="55"/>
                </a:cubicBezTo>
                <a:cubicBezTo>
                  <a:pt x="92" y="57"/>
                  <a:pt x="93" y="58"/>
                  <a:pt x="93" y="59"/>
                </a:cubicBezTo>
                <a:cubicBezTo>
                  <a:pt x="93" y="60"/>
                  <a:pt x="93" y="60"/>
                  <a:pt x="93" y="60"/>
                </a:cubicBezTo>
                <a:cubicBezTo>
                  <a:pt x="93" y="56"/>
                  <a:pt x="94" y="53"/>
                  <a:pt x="94" y="49"/>
                </a:cubicBezTo>
                <a:cubicBezTo>
                  <a:pt x="94" y="37"/>
                  <a:pt x="89" y="26"/>
                  <a:pt x="81" y="18"/>
                </a:cubicBezTo>
                <a:cubicBezTo>
                  <a:pt x="73" y="10"/>
                  <a:pt x="62" y="4"/>
                  <a:pt x="49" y="4"/>
                </a:cubicBezTo>
                <a:cubicBezTo>
                  <a:pt x="49" y="0"/>
                  <a:pt x="49" y="0"/>
                  <a:pt x="49" y="0"/>
                </a:cubicBezTo>
                <a:cubicBezTo>
                  <a:pt x="63" y="0"/>
                  <a:pt x="75" y="5"/>
                  <a:pt x="84" y="14"/>
                </a:cubicBezTo>
                <a:cubicBezTo>
                  <a:pt x="93" y="23"/>
                  <a:pt x="99" y="36"/>
                  <a:pt x="99" y="49"/>
                </a:cubicBezTo>
                <a:cubicBezTo>
                  <a:pt x="99" y="53"/>
                  <a:pt x="98" y="58"/>
                  <a:pt x="97" y="62"/>
                </a:cubicBezTo>
                <a:cubicBezTo>
                  <a:pt x="96" y="66"/>
                  <a:pt x="94" y="70"/>
                  <a:pt x="92" y="73"/>
                </a:cubicBezTo>
                <a:cubicBezTo>
                  <a:pt x="92" y="74"/>
                  <a:pt x="91" y="75"/>
                  <a:pt x="90" y="75"/>
                </a:cubicBezTo>
                <a:cubicBezTo>
                  <a:pt x="89" y="75"/>
                  <a:pt x="88" y="73"/>
                  <a:pt x="88" y="72"/>
                </a:cubicBezTo>
                <a:cubicBezTo>
                  <a:pt x="88" y="59"/>
                  <a:pt x="88" y="59"/>
                  <a:pt x="88" y="59"/>
                </a:cubicBezTo>
                <a:cubicBezTo>
                  <a:pt x="88" y="58"/>
                  <a:pt x="88" y="58"/>
                  <a:pt x="87" y="57"/>
                </a:cubicBezTo>
                <a:cubicBezTo>
                  <a:pt x="87" y="56"/>
                  <a:pt x="87" y="55"/>
                  <a:pt x="86" y="55"/>
                </a:cubicBezTo>
                <a:cubicBezTo>
                  <a:pt x="86" y="55"/>
                  <a:pt x="86" y="55"/>
                  <a:pt x="86" y="55"/>
                </a:cubicBezTo>
                <a:cubicBezTo>
                  <a:pt x="86" y="54"/>
                  <a:pt x="86" y="54"/>
                  <a:pt x="86" y="53"/>
                </a:cubicBezTo>
                <a:cubicBezTo>
                  <a:pt x="86" y="52"/>
                  <a:pt x="86" y="52"/>
                  <a:pt x="86" y="51"/>
                </a:cubicBezTo>
                <a:cubicBezTo>
                  <a:pt x="86" y="51"/>
                  <a:pt x="86" y="51"/>
                  <a:pt x="86" y="51"/>
                </a:cubicBezTo>
                <a:cubicBezTo>
                  <a:pt x="86" y="50"/>
                  <a:pt x="86" y="50"/>
                  <a:pt x="86" y="49"/>
                </a:cubicBezTo>
                <a:cubicBezTo>
                  <a:pt x="86" y="39"/>
                  <a:pt x="82" y="30"/>
                  <a:pt x="75" y="23"/>
                </a:cubicBezTo>
                <a:cubicBezTo>
                  <a:pt x="69" y="16"/>
                  <a:pt x="59" y="12"/>
                  <a:pt x="49" y="12"/>
                </a:cubicBezTo>
                <a:lnTo>
                  <a:pt x="49" y="7"/>
                </a:lnTo>
                <a:close/>
                <a:moveTo>
                  <a:pt x="49" y="4"/>
                </a:moveTo>
                <a:cubicBezTo>
                  <a:pt x="37" y="4"/>
                  <a:pt x="26" y="10"/>
                  <a:pt x="18" y="18"/>
                </a:cubicBezTo>
                <a:cubicBezTo>
                  <a:pt x="10" y="26"/>
                  <a:pt x="5" y="37"/>
                  <a:pt x="5" y="49"/>
                </a:cubicBezTo>
                <a:cubicBezTo>
                  <a:pt x="5" y="52"/>
                  <a:pt x="5" y="55"/>
                  <a:pt x="6" y="58"/>
                </a:cubicBezTo>
                <a:cubicBezTo>
                  <a:pt x="6" y="57"/>
                  <a:pt x="6" y="56"/>
                  <a:pt x="6" y="55"/>
                </a:cubicBezTo>
                <a:cubicBezTo>
                  <a:pt x="7" y="54"/>
                  <a:pt x="7" y="53"/>
                  <a:pt x="8" y="52"/>
                </a:cubicBezTo>
                <a:cubicBezTo>
                  <a:pt x="8" y="52"/>
                  <a:pt x="8" y="51"/>
                  <a:pt x="8" y="51"/>
                </a:cubicBezTo>
                <a:cubicBezTo>
                  <a:pt x="8" y="50"/>
                  <a:pt x="8" y="50"/>
                  <a:pt x="8" y="49"/>
                </a:cubicBezTo>
                <a:cubicBezTo>
                  <a:pt x="8" y="38"/>
                  <a:pt x="12" y="27"/>
                  <a:pt x="20" y="20"/>
                </a:cubicBezTo>
                <a:cubicBezTo>
                  <a:pt x="27" y="12"/>
                  <a:pt x="38" y="7"/>
                  <a:pt x="49" y="7"/>
                </a:cubicBezTo>
                <a:cubicBezTo>
                  <a:pt x="49" y="7"/>
                  <a:pt x="49" y="7"/>
                  <a:pt x="49" y="7"/>
                </a:cubicBezTo>
                <a:cubicBezTo>
                  <a:pt x="49" y="7"/>
                  <a:pt x="49" y="7"/>
                  <a:pt x="49" y="7"/>
                </a:cubicBezTo>
                <a:cubicBezTo>
                  <a:pt x="49" y="12"/>
                  <a:pt x="49" y="12"/>
                  <a:pt x="49" y="12"/>
                </a:cubicBezTo>
                <a:cubicBezTo>
                  <a:pt x="49" y="12"/>
                  <a:pt x="49" y="12"/>
                  <a:pt x="49" y="12"/>
                </a:cubicBezTo>
                <a:cubicBezTo>
                  <a:pt x="39" y="12"/>
                  <a:pt x="30" y="16"/>
                  <a:pt x="23" y="23"/>
                </a:cubicBezTo>
                <a:cubicBezTo>
                  <a:pt x="17" y="30"/>
                  <a:pt x="13" y="39"/>
                  <a:pt x="13" y="49"/>
                </a:cubicBezTo>
                <a:cubicBezTo>
                  <a:pt x="13" y="50"/>
                  <a:pt x="13" y="50"/>
                  <a:pt x="13" y="51"/>
                </a:cubicBezTo>
                <a:cubicBezTo>
                  <a:pt x="13" y="51"/>
                  <a:pt x="13" y="52"/>
                  <a:pt x="13" y="52"/>
                </a:cubicBezTo>
                <a:cubicBezTo>
                  <a:pt x="13" y="53"/>
                  <a:pt x="13" y="54"/>
                  <a:pt x="12" y="54"/>
                </a:cubicBezTo>
                <a:cubicBezTo>
                  <a:pt x="12" y="55"/>
                  <a:pt x="11" y="56"/>
                  <a:pt x="11" y="57"/>
                </a:cubicBezTo>
                <a:cubicBezTo>
                  <a:pt x="11" y="57"/>
                  <a:pt x="10" y="58"/>
                  <a:pt x="10" y="59"/>
                </a:cubicBezTo>
                <a:cubicBezTo>
                  <a:pt x="10" y="72"/>
                  <a:pt x="10" y="72"/>
                  <a:pt x="10" y="72"/>
                </a:cubicBezTo>
                <a:cubicBezTo>
                  <a:pt x="10" y="72"/>
                  <a:pt x="10" y="72"/>
                  <a:pt x="10" y="72"/>
                </a:cubicBezTo>
                <a:cubicBezTo>
                  <a:pt x="10" y="72"/>
                  <a:pt x="10" y="73"/>
                  <a:pt x="9" y="74"/>
                </a:cubicBezTo>
                <a:cubicBezTo>
                  <a:pt x="8" y="74"/>
                  <a:pt x="7" y="74"/>
                  <a:pt x="6" y="73"/>
                </a:cubicBezTo>
                <a:cubicBezTo>
                  <a:pt x="4" y="69"/>
                  <a:pt x="3" y="65"/>
                  <a:pt x="2" y="61"/>
                </a:cubicBezTo>
                <a:cubicBezTo>
                  <a:pt x="1" y="57"/>
                  <a:pt x="0" y="53"/>
                  <a:pt x="0" y="49"/>
                </a:cubicBezTo>
                <a:cubicBezTo>
                  <a:pt x="0" y="36"/>
                  <a:pt x="6" y="23"/>
                  <a:pt x="14" y="14"/>
                </a:cubicBezTo>
                <a:cubicBezTo>
                  <a:pt x="23" y="5"/>
                  <a:pt x="36" y="0"/>
                  <a:pt x="49" y="0"/>
                </a:cubicBezTo>
                <a:cubicBezTo>
                  <a:pt x="49" y="0"/>
                  <a:pt x="49" y="0"/>
                  <a:pt x="49" y="0"/>
                </a:cubicBezTo>
                <a:cubicBezTo>
                  <a:pt x="49" y="0"/>
                  <a:pt x="49" y="0"/>
                  <a:pt x="49" y="0"/>
                </a:cubicBezTo>
                <a:cubicBezTo>
                  <a:pt x="49" y="4"/>
                  <a:pt x="49" y="4"/>
                  <a:pt x="49" y="4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lIns="91438" tIns="45719" rIns="91438" bIns="45719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spcBef>
                <a:spcPct val="0"/>
              </a:spcBef>
              <a:spcAft>
                <a:spcPct val="0"/>
              </a:spcAft>
              <a:defRPr/>
            </a:pPr>
            <a:endParaRPr lang="id-ID" sz="1400"/>
          </a:p>
        </p:txBody>
      </p:sp>
      <p:sp>
        <p:nvSpPr>
          <p:cNvPr id="643" name="Freeform 336"/>
          <p:cNvSpPr>
            <a:spLocks noEditPoints="1"/>
          </p:cNvSpPr>
          <p:nvPr>
            <p:custDataLst>
              <p:tags r:id="rId52"/>
            </p:custDataLst>
          </p:nvPr>
        </p:nvSpPr>
        <p:spPr bwMode="auto">
          <a:xfrm>
            <a:off x="-44451" y="1"/>
            <a:ext cx="484717" cy="218017"/>
          </a:xfrm>
          <a:custGeom>
            <a:gdLst>
              <a:gd name="T0" fmla="*/ 139 w 197"/>
              <a:gd name="T1" fmla="*/ 79 h 88"/>
              <a:gd name="T2" fmla="*/ 180 w 197"/>
              <a:gd name="T3" fmla="*/ 37 h 88"/>
              <a:gd name="T4" fmla="*/ 171 w 197"/>
              <a:gd name="T5" fmla="*/ 39 h 88"/>
              <a:gd name="T6" fmla="*/ 165 w 197"/>
              <a:gd name="T7" fmla="*/ 36 h 88"/>
              <a:gd name="T8" fmla="*/ 159 w 197"/>
              <a:gd name="T9" fmla="*/ 34 h 88"/>
              <a:gd name="T10" fmla="*/ 156 w 197"/>
              <a:gd name="T11" fmla="*/ 31 h 88"/>
              <a:gd name="T12" fmla="*/ 154 w 197"/>
              <a:gd name="T13" fmla="*/ 27 h 88"/>
              <a:gd name="T14" fmla="*/ 152 w 197"/>
              <a:gd name="T15" fmla="*/ 24 h 88"/>
              <a:gd name="T16" fmla="*/ 148 w 197"/>
              <a:gd name="T17" fmla="*/ 22 h 88"/>
              <a:gd name="T18" fmla="*/ 139 w 197"/>
              <a:gd name="T19" fmla="*/ 12 h 88"/>
              <a:gd name="T20" fmla="*/ 149 w 197"/>
              <a:gd name="T21" fmla="*/ 17 h 88"/>
              <a:gd name="T22" fmla="*/ 156 w 197"/>
              <a:gd name="T23" fmla="*/ 21 h 88"/>
              <a:gd name="T24" fmla="*/ 158 w 197"/>
              <a:gd name="T25" fmla="*/ 25 h 88"/>
              <a:gd name="T26" fmla="*/ 162 w 197"/>
              <a:gd name="T27" fmla="*/ 31 h 88"/>
              <a:gd name="T28" fmla="*/ 166 w 197"/>
              <a:gd name="T29" fmla="*/ 32 h 88"/>
              <a:gd name="T30" fmla="*/ 167 w 197"/>
              <a:gd name="T31" fmla="*/ 32 h 88"/>
              <a:gd name="T32" fmla="*/ 176 w 197"/>
              <a:gd name="T33" fmla="*/ 35 h 88"/>
              <a:gd name="T34" fmla="*/ 180 w 197"/>
              <a:gd name="T35" fmla="*/ 36 h 88"/>
              <a:gd name="T36" fmla="*/ 139 w 197"/>
              <a:gd name="T37" fmla="*/ 79 h 88"/>
              <a:gd name="T38" fmla="*/ 0 w 197"/>
              <a:gd name="T39" fmla="*/ 0 h 88"/>
              <a:gd name="T40" fmla="*/ 99 w 197"/>
              <a:gd name="T41" fmla="*/ 83 h 88"/>
              <a:gd name="T42" fmla="*/ 114 w 197"/>
              <a:gd name="T43" fmla="*/ 68 h 88"/>
              <a:gd name="T44" fmla="*/ 104 w 197"/>
              <a:gd name="T45" fmla="*/ 60 h 88"/>
              <a:gd name="T46" fmla="*/ 102 w 197"/>
              <a:gd name="T47" fmla="*/ 57 h 88"/>
              <a:gd name="T48" fmla="*/ 93 w 197"/>
              <a:gd name="T49" fmla="*/ 40 h 88"/>
              <a:gd name="T50" fmla="*/ 94 w 197"/>
              <a:gd name="T51" fmla="*/ 37 h 88"/>
              <a:gd name="T52" fmla="*/ 95 w 197"/>
              <a:gd name="T53" fmla="*/ 32 h 88"/>
              <a:gd name="T54" fmla="*/ 98 w 197"/>
              <a:gd name="T55" fmla="*/ 27 h 88"/>
              <a:gd name="T56" fmla="*/ 94 w 197"/>
              <a:gd name="T57" fmla="*/ 18 h 88"/>
              <a:gd name="T58" fmla="*/ 88 w 197"/>
              <a:gd name="T59" fmla="*/ 14 h 88"/>
              <a:gd name="T60" fmla="*/ 77 w 197"/>
              <a:gd name="T61" fmla="*/ 6 h 88"/>
              <a:gd name="T62" fmla="*/ 61 w 197"/>
              <a:gd name="T63" fmla="*/ 0 h 88"/>
              <a:gd name="T64" fmla="*/ 103 w 197"/>
              <a:gd name="T65" fmla="*/ 11 h 88"/>
              <a:gd name="T66" fmla="*/ 105 w 197"/>
              <a:gd name="T67" fmla="*/ 11 h 88"/>
              <a:gd name="T68" fmla="*/ 112 w 197"/>
              <a:gd name="T69" fmla="*/ 6 h 88"/>
              <a:gd name="T70" fmla="*/ 113 w 197"/>
              <a:gd name="T71" fmla="*/ 5 h 88"/>
              <a:gd name="T72" fmla="*/ 122 w 197"/>
              <a:gd name="T73" fmla="*/ 7 h 88"/>
              <a:gd name="T74" fmla="*/ 134 w 197"/>
              <a:gd name="T75" fmla="*/ 8 h 88"/>
              <a:gd name="T76" fmla="*/ 139 w 197"/>
              <a:gd name="T77" fmla="*/ 18 h 88"/>
              <a:gd name="T78" fmla="*/ 134 w 197"/>
              <a:gd name="T79" fmla="*/ 14 h 88"/>
              <a:gd name="T80" fmla="*/ 120 w 197"/>
              <a:gd name="T81" fmla="*/ 11 h 88"/>
              <a:gd name="T82" fmla="*/ 114 w 197"/>
              <a:gd name="T83" fmla="*/ 11 h 88"/>
              <a:gd name="T84" fmla="*/ 113 w 197"/>
              <a:gd name="T85" fmla="*/ 11 h 88"/>
              <a:gd name="T86" fmla="*/ 107 w 197"/>
              <a:gd name="T87" fmla="*/ 15 h 88"/>
              <a:gd name="T88" fmla="*/ 102 w 197"/>
              <a:gd name="T89" fmla="*/ 29 h 88"/>
              <a:gd name="T90" fmla="*/ 100 w 197"/>
              <a:gd name="T91" fmla="*/ 32 h 88"/>
              <a:gd name="T92" fmla="*/ 98 w 197"/>
              <a:gd name="T93" fmla="*/ 35 h 88"/>
              <a:gd name="T94" fmla="*/ 98 w 197"/>
              <a:gd name="T95" fmla="*/ 41 h 88"/>
              <a:gd name="T96" fmla="*/ 100 w 197"/>
              <a:gd name="T97" fmla="*/ 44 h 88"/>
              <a:gd name="T98" fmla="*/ 106 w 197"/>
              <a:gd name="T99" fmla="*/ 54 h 88"/>
              <a:gd name="T100" fmla="*/ 115 w 197"/>
              <a:gd name="T101" fmla="*/ 63 h 88"/>
              <a:gd name="T102" fmla="*/ 121 w 197"/>
              <a:gd name="T103" fmla="*/ 68 h 88"/>
              <a:gd name="T104" fmla="*/ 120 w 197"/>
              <a:gd name="T105" fmla="*/ 81 h 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</a:cxnLst>
            <a:rect l="0" t="0" r="r" b="b"/>
            <a:pathLst>
              <a:path w="197" h="88">
                <a:moveTo>
                  <a:pt x="197" y="0"/>
                </a:moveTo>
                <a:cubicBezTo>
                  <a:pt x="195" y="23"/>
                  <a:pt x="184" y="43"/>
                  <a:pt x="169" y="59"/>
                </a:cubicBezTo>
                <a:cubicBezTo>
                  <a:pt x="160" y="67"/>
                  <a:pt x="150" y="74"/>
                  <a:pt x="139" y="79"/>
                </a:cubicBezTo>
                <a:cubicBezTo>
                  <a:pt x="139" y="74"/>
                  <a:pt x="139" y="74"/>
                  <a:pt x="139" y="74"/>
                </a:cubicBezTo>
                <a:cubicBezTo>
                  <a:pt x="149" y="69"/>
                  <a:pt x="158" y="63"/>
                  <a:pt x="166" y="55"/>
                </a:cubicBezTo>
                <a:cubicBezTo>
                  <a:pt x="171" y="50"/>
                  <a:pt x="176" y="44"/>
                  <a:pt x="180" y="37"/>
                </a:cubicBezTo>
                <a:cubicBezTo>
                  <a:pt x="178" y="38"/>
                  <a:pt x="177" y="39"/>
                  <a:pt x="176" y="40"/>
                </a:cubicBezTo>
                <a:cubicBezTo>
                  <a:pt x="174" y="40"/>
                  <a:pt x="173" y="39"/>
                  <a:pt x="171" y="39"/>
                </a:cubicBezTo>
                <a:cubicBezTo>
                  <a:pt x="171" y="39"/>
                  <a:pt x="171" y="39"/>
                  <a:pt x="171" y="39"/>
                </a:cubicBezTo>
                <a:cubicBezTo>
                  <a:pt x="169" y="39"/>
                  <a:pt x="167" y="39"/>
                  <a:pt x="166" y="37"/>
                </a:cubicBezTo>
                <a:cubicBezTo>
                  <a:pt x="165" y="36"/>
                  <a:pt x="165" y="36"/>
                  <a:pt x="165" y="36"/>
                </a:cubicBezTo>
                <a:cubicBezTo>
                  <a:pt x="165" y="36"/>
                  <a:pt x="165" y="36"/>
                  <a:pt x="165" y="36"/>
                </a:cubicBezTo>
                <a:cubicBezTo>
                  <a:pt x="164" y="36"/>
                  <a:pt x="164" y="36"/>
                  <a:pt x="164" y="36"/>
                </a:cubicBezTo>
                <a:cubicBezTo>
                  <a:pt x="164" y="36"/>
                  <a:pt x="164" y="36"/>
                  <a:pt x="164" y="36"/>
                </a:cubicBezTo>
                <a:cubicBezTo>
                  <a:pt x="162" y="35"/>
                  <a:pt x="160" y="36"/>
                  <a:pt x="159" y="34"/>
                </a:cubicBezTo>
                <a:cubicBezTo>
                  <a:pt x="159" y="34"/>
                  <a:pt x="159" y="34"/>
                  <a:pt x="159" y="34"/>
                </a:cubicBezTo>
                <a:cubicBezTo>
                  <a:pt x="158" y="33"/>
                  <a:pt x="156" y="33"/>
                  <a:pt x="156" y="31"/>
                </a:cubicBezTo>
                <a:cubicBezTo>
                  <a:pt x="156" y="31"/>
                  <a:pt x="156" y="31"/>
                  <a:pt x="156" y="31"/>
                </a:cubicBezTo>
                <a:cubicBezTo>
                  <a:pt x="155" y="29"/>
                  <a:pt x="155" y="29"/>
                  <a:pt x="155" y="29"/>
                </a:cubicBezTo>
                <a:cubicBezTo>
                  <a:pt x="155" y="28"/>
                  <a:pt x="154" y="28"/>
                  <a:pt x="154" y="27"/>
                </a:cubicBezTo>
                <a:cubicBezTo>
                  <a:pt x="154" y="27"/>
                  <a:pt x="154" y="27"/>
                  <a:pt x="154" y="27"/>
                </a:cubicBezTo>
                <a:cubicBezTo>
                  <a:pt x="153" y="25"/>
                  <a:pt x="153" y="25"/>
                  <a:pt x="153" y="25"/>
                </a:cubicBezTo>
                <a:cubicBezTo>
                  <a:pt x="153" y="24"/>
                  <a:pt x="153" y="24"/>
                  <a:pt x="153" y="24"/>
                </a:cubicBezTo>
                <a:cubicBezTo>
                  <a:pt x="152" y="24"/>
                  <a:pt x="152" y="24"/>
                  <a:pt x="152" y="24"/>
                </a:cubicBezTo>
                <a:cubicBezTo>
                  <a:pt x="152" y="24"/>
                  <a:pt x="152" y="24"/>
                  <a:pt x="152" y="24"/>
                </a:cubicBezTo>
                <a:cubicBezTo>
                  <a:pt x="151" y="23"/>
                  <a:pt x="150" y="22"/>
                  <a:pt x="148" y="22"/>
                </a:cubicBezTo>
                <a:cubicBezTo>
                  <a:pt x="148" y="22"/>
                  <a:pt x="148" y="22"/>
                  <a:pt x="148" y="22"/>
                </a:cubicBezTo>
                <a:cubicBezTo>
                  <a:pt x="144" y="22"/>
                  <a:pt x="143" y="23"/>
                  <a:pt x="139" y="18"/>
                </a:cubicBezTo>
                <a:cubicBezTo>
                  <a:pt x="139" y="12"/>
                  <a:pt x="139" y="12"/>
                  <a:pt x="139" y="12"/>
                </a:cubicBezTo>
                <a:cubicBezTo>
                  <a:pt x="139" y="12"/>
                  <a:pt x="139" y="12"/>
                  <a:pt x="139" y="12"/>
                </a:cubicBezTo>
                <a:cubicBezTo>
                  <a:pt x="143" y="15"/>
                  <a:pt x="143" y="15"/>
                  <a:pt x="143" y="15"/>
                </a:cubicBezTo>
                <a:cubicBezTo>
                  <a:pt x="145" y="18"/>
                  <a:pt x="145" y="17"/>
                  <a:pt x="149" y="17"/>
                </a:cubicBezTo>
                <a:cubicBezTo>
                  <a:pt x="149" y="17"/>
                  <a:pt x="149" y="17"/>
                  <a:pt x="149" y="17"/>
                </a:cubicBezTo>
                <a:cubicBezTo>
                  <a:pt x="152" y="17"/>
                  <a:pt x="153" y="19"/>
                  <a:pt x="155" y="20"/>
                </a:cubicBezTo>
                <a:cubicBezTo>
                  <a:pt x="155" y="20"/>
                  <a:pt x="155" y="20"/>
                  <a:pt x="155" y="20"/>
                </a:cubicBezTo>
                <a:cubicBezTo>
                  <a:pt x="156" y="21"/>
                  <a:pt x="156" y="21"/>
                  <a:pt x="156" y="21"/>
                </a:cubicBezTo>
                <a:cubicBezTo>
                  <a:pt x="156" y="21"/>
                  <a:pt x="156" y="21"/>
                  <a:pt x="156" y="21"/>
                </a:cubicBezTo>
                <a:cubicBezTo>
                  <a:pt x="157" y="22"/>
                  <a:pt x="158" y="23"/>
                  <a:pt x="158" y="25"/>
                </a:cubicBezTo>
                <a:cubicBezTo>
                  <a:pt x="158" y="25"/>
                  <a:pt x="158" y="25"/>
                  <a:pt x="158" y="25"/>
                </a:cubicBezTo>
                <a:cubicBezTo>
                  <a:pt x="158" y="25"/>
                  <a:pt x="158" y="25"/>
                  <a:pt x="158" y="25"/>
                </a:cubicBezTo>
                <a:cubicBezTo>
                  <a:pt x="159" y="27"/>
                  <a:pt x="160" y="27"/>
                  <a:pt x="160" y="30"/>
                </a:cubicBezTo>
                <a:cubicBezTo>
                  <a:pt x="162" y="31"/>
                  <a:pt x="162" y="31"/>
                  <a:pt x="162" y="31"/>
                </a:cubicBezTo>
                <a:cubicBezTo>
                  <a:pt x="162" y="31"/>
                  <a:pt x="162" y="31"/>
                  <a:pt x="162" y="31"/>
                </a:cubicBezTo>
                <a:cubicBezTo>
                  <a:pt x="162" y="31"/>
                  <a:pt x="162" y="31"/>
                  <a:pt x="162" y="31"/>
                </a:cubicBezTo>
                <a:cubicBezTo>
                  <a:pt x="166" y="32"/>
                  <a:pt x="166" y="32"/>
                  <a:pt x="166" y="32"/>
                </a:cubicBezTo>
                <a:cubicBezTo>
                  <a:pt x="166" y="32"/>
                  <a:pt x="166" y="32"/>
                  <a:pt x="166" y="32"/>
                </a:cubicBezTo>
                <a:cubicBezTo>
                  <a:pt x="167" y="32"/>
                  <a:pt x="167" y="32"/>
                  <a:pt x="167" y="32"/>
                </a:cubicBezTo>
                <a:cubicBezTo>
                  <a:pt x="167" y="32"/>
                  <a:pt x="167" y="32"/>
                  <a:pt x="167" y="32"/>
                </a:cubicBezTo>
                <a:cubicBezTo>
                  <a:pt x="168" y="32"/>
                  <a:pt x="170" y="33"/>
                  <a:pt x="171" y="34"/>
                </a:cubicBezTo>
                <a:cubicBezTo>
                  <a:pt x="172" y="34"/>
                  <a:pt x="172" y="34"/>
                  <a:pt x="172" y="34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7" y="35"/>
                  <a:pt x="177" y="35"/>
                  <a:pt x="177" y="35"/>
                </a:cubicBezTo>
                <a:cubicBezTo>
                  <a:pt x="177" y="35"/>
                  <a:pt x="177" y="35"/>
                  <a:pt x="177" y="35"/>
                </a:cubicBezTo>
                <a:cubicBezTo>
                  <a:pt x="178" y="35"/>
                  <a:pt x="179" y="35"/>
                  <a:pt x="180" y="36"/>
                </a:cubicBezTo>
                <a:cubicBezTo>
                  <a:pt x="187" y="25"/>
                  <a:pt x="191" y="13"/>
                  <a:pt x="193" y="0"/>
                </a:cubicBezTo>
                <a:lnTo>
                  <a:pt x="197" y="0"/>
                </a:lnTo>
                <a:close/>
                <a:moveTo>
                  <a:pt x="139" y="79"/>
                </a:moveTo>
                <a:cubicBezTo>
                  <a:pt x="127" y="85"/>
                  <a:pt x="113" y="88"/>
                  <a:pt x="99" y="88"/>
                </a:cubicBezTo>
                <a:cubicBezTo>
                  <a:pt x="71" y="88"/>
                  <a:pt x="46" y="77"/>
                  <a:pt x="28" y="59"/>
                </a:cubicBezTo>
                <a:cubicBezTo>
                  <a:pt x="13" y="43"/>
                  <a:pt x="3" y="23"/>
                  <a:pt x="0" y="0"/>
                </a:cubicBezTo>
                <a:cubicBezTo>
                  <a:pt x="5" y="0"/>
                  <a:pt x="5" y="0"/>
                  <a:pt x="5" y="0"/>
                </a:cubicBezTo>
                <a:cubicBezTo>
                  <a:pt x="7" y="22"/>
                  <a:pt x="17" y="41"/>
                  <a:pt x="32" y="55"/>
                </a:cubicBezTo>
                <a:cubicBezTo>
                  <a:pt x="49" y="72"/>
                  <a:pt x="73" y="83"/>
                  <a:pt x="99" y="83"/>
                </a:cubicBezTo>
                <a:cubicBezTo>
                  <a:pt x="105" y="83"/>
                  <a:pt x="112" y="82"/>
                  <a:pt x="118" y="81"/>
                </a:cubicBezTo>
                <a:cubicBezTo>
                  <a:pt x="118" y="78"/>
                  <a:pt x="119" y="74"/>
                  <a:pt x="117" y="71"/>
                </a:cubicBezTo>
                <a:cubicBezTo>
                  <a:pt x="114" y="68"/>
                  <a:pt x="114" y="68"/>
                  <a:pt x="114" y="68"/>
                </a:cubicBezTo>
                <a:cubicBezTo>
                  <a:pt x="114" y="68"/>
                  <a:pt x="114" y="68"/>
                  <a:pt x="114" y="68"/>
                </a:cubicBezTo>
                <a:cubicBezTo>
                  <a:pt x="112" y="67"/>
                  <a:pt x="112" y="67"/>
                  <a:pt x="112" y="67"/>
                </a:cubicBezTo>
                <a:cubicBezTo>
                  <a:pt x="106" y="64"/>
                  <a:pt x="106" y="64"/>
                  <a:pt x="104" y="60"/>
                </a:cubicBezTo>
                <a:cubicBezTo>
                  <a:pt x="104" y="60"/>
                  <a:pt x="104" y="60"/>
                  <a:pt x="104" y="60"/>
                </a:cubicBezTo>
                <a:cubicBezTo>
                  <a:pt x="102" y="57"/>
                  <a:pt x="102" y="57"/>
                  <a:pt x="102" y="57"/>
                </a:cubicBezTo>
                <a:cubicBezTo>
                  <a:pt x="102" y="57"/>
                  <a:pt x="102" y="57"/>
                  <a:pt x="102" y="57"/>
                </a:cubicBezTo>
                <a:cubicBezTo>
                  <a:pt x="100" y="54"/>
                  <a:pt x="99" y="50"/>
                  <a:pt x="96" y="47"/>
                </a:cubicBezTo>
                <a:cubicBezTo>
                  <a:pt x="96" y="47"/>
                  <a:pt x="96" y="47"/>
                  <a:pt x="96" y="47"/>
                </a:cubicBezTo>
                <a:cubicBezTo>
                  <a:pt x="96" y="47"/>
                  <a:pt x="92" y="45"/>
                  <a:pt x="93" y="40"/>
                </a:cubicBezTo>
                <a:cubicBezTo>
                  <a:pt x="93" y="40"/>
                  <a:pt x="93" y="40"/>
                  <a:pt x="93" y="40"/>
                </a:cubicBezTo>
                <a:cubicBezTo>
                  <a:pt x="93" y="39"/>
                  <a:pt x="94" y="38"/>
                  <a:pt x="95" y="38"/>
                </a:cubicBezTo>
                <a:cubicBezTo>
                  <a:pt x="94" y="37"/>
                  <a:pt x="94" y="37"/>
                  <a:pt x="94" y="37"/>
                </a:cubicBezTo>
                <a:cubicBezTo>
                  <a:pt x="94" y="37"/>
                  <a:pt x="94" y="37"/>
                  <a:pt x="94" y="37"/>
                </a:cubicBezTo>
                <a:cubicBezTo>
                  <a:pt x="93" y="34"/>
                  <a:pt x="94" y="33"/>
                  <a:pt x="95" y="32"/>
                </a:cubicBezTo>
                <a:cubicBezTo>
                  <a:pt x="95" y="32"/>
                  <a:pt x="95" y="32"/>
                  <a:pt x="95" y="32"/>
                </a:cubicBezTo>
                <a:cubicBezTo>
                  <a:pt x="95" y="30"/>
                  <a:pt x="96" y="29"/>
                  <a:pt x="97" y="28"/>
                </a:cubicBezTo>
                <a:cubicBezTo>
                  <a:pt x="97" y="28"/>
                  <a:pt x="97" y="28"/>
                  <a:pt x="97" y="28"/>
                </a:cubicBezTo>
                <a:cubicBezTo>
                  <a:pt x="98" y="27"/>
                  <a:pt x="98" y="27"/>
                  <a:pt x="98" y="27"/>
                </a:cubicBezTo>
                <a:cubicBezTo>
                  <a:pt x="98" y="27"/>
                  <a:pt x="98" y="27"/>
                  <a:pt x="98" y="27"/>
                </a:cubicBezTo>
                <a:cubicBezTo>
                  <a:pt x="99" y="25"/>
                  <a:pt x="103" y="24"/>
                  <a:pt x="100" y="18"/>
                </a:cubicBezTo>
                <a:cubicBezTo>
                  <a:pt x="99" y="20"/>
                  <a:pt x="95" y="19"/>
                  <a:pt x="94" y="18"/>
                </a:cubicBezTo>
                <a:cubicBezTo>
                  <a:pt x="94" y="18"/>
                  <a:pt x="94" y="18"/>
                  <a:pt x="94" y="18"/>
                </a:cubicBezTo>
                <a:cubicBezTo>
                  <a:pt x="93" y="18"/>
                  <a:pt x="93" y="18"/>
                  <a:pt x="93" y="18"/>
                </a:cubicBezTo>
                <a:cubicBezTo>
                  <a:pt x="88" y="16"/>
                  <a:pt x="89" y="15"/>
                  <a:pt x="88" y="14"/>
                </a:cubicBezTo>
                <a:cubicBezTo>
                  <a:pt x="84" y="13"/>
                  <a:pt x="86" y="12"/>
                  <a:pt x="85" y="10"/>
                </a:cubicBezTo>
                <a:cubicBezTo>
                  <a:pt x="83" y="7"/>
                  <a:pt x="83" y="7"/>
                  <a:pt x="83" y="7"/>
                </a:cubicBezTo>
                <a:cubicBezTo>
                  <a:pt x="77" y="6"/>
                  <a:pt x="77" y="6"/>
                  <a:pt x="77" y="6"/>
                </a:cubicBezTo>
                <a:cubicBezTo>
                  <a:pt x="77" y="6"/>
                  <a:pt x="77" y="6"/>
                  <a:pt x="77" y="6"/>
                </a:cubicBezTo>
                <a:cubicBezTo>
                  <a:pt x="74" y="5"/>
                  <a:pt x="72" y="1"/>
                  <a:pt x="70" y="2"/>
                </a:cubicBezTo>
                <a:cubicBezTo>
                  <a:pt x="67" y="3"/>
                  <a:pt x="64" y="1"/>
                  <a:pt x="61" y="0"/>
                </a:cubicBezTo>
                <a:cubicBezTo>
                  <a:pt x="95" y="0"/>
                  <a:pt x="95" y="0"/>
                  <a:pt x="95" y="0"/>
                </a:cubicBezTo>
                <a:cubicBezTo>
                  <a:pt x="96" y="4"/>
                  <a:pt x="92" y="7"/>
                  <a:pt x="95" y="10"/>
                </a:cubicBezTo>
                <a:cubicBezTo>
                  <a:pt x="97" y="13"/>
                  <a:pt x="99" y="9"/>
                  <a:pt x="103" y="11"/>
                </a:cubicBezTo>
                <a:cubicBezTo>
                  <a:pt x="103" y="11"/>
                  <a:pt x="103" y="11"/>
                  <a:pt x="103" y="11"/>
                </a:cubicBezTo>
                <a:cubicBezTo>
                  <a:pt x="103" y="11"/>
                  <a:pt x="104" y="11"/>
                  <a:pt x="104" y="12"/>
                </a:cubicBezTo>
                <a:cubicBezTo>
                  <a:pt x="104" y="11"/>
                  <a:pt x="105" y="11"/>
                  <a:pt x="105" y="11"/>
                </a:cubicBezTo>
                <a:cubicBezTo>
                  <a:pt x="107" y="7"/>
                  <a:pt x="107" y="8"/>
                  <a:pt x="111" y="6"/>
                </a:cubicBezTo>
                <a:cubicBezTo>
                  <a:pt x="111" y="6"/>
                  <a:pt x="111" y="6"/>
                  <a:pt x="111" y="6"/>
                </a:cubicBezTo>
                <a:cubicBezTo>
                  <a:pt x="112" y="6"/>
                  <a:pt x="112" y="6"/>
                  <a:pt x="112" y="6"/>
                </a:cubicBezTo>
                <a:cubicBezTo>
                  <a:pt x="112" y="6"/>
                  <a:pt x="112" y="6"/>
                  <a:pt x="112" y="6"/>
                </a:cubicBezTo>
                <a:cubicBezTo>
                  <a:pt x="113" y="5"/>
                  <a:pt x="113" y="5"/>
                  <a:pt x="113" y="5"/>
                </a:cubicBezTo>
                <a:cubicBezTo>
                  <a:pt x="113" y="5"/>
                  <a:pt x="113" y="5"/>
                  <a:pt x="113" y="5"/>
                </a:cubicBezTo>
                <a:cubicBezTo>
                  <a:pt x="114" y="4"/>
                  <a:pt x="116" y="3"/>
                  <a:pt x="118" y="5"/>
                </a:cubicBezTo>
                <a:cubicBezTo>
                  <a:pt x="119" y="5"/>
                  <a:pt x="121" y="6"/>
                  <a:pt x="122" y="7"/>
                </a:cubicBezTo>
                <a:cubicBezTo>
                  <a:pt x="122" y="7"/>
                  <a:pt x="122" y="7"/>
                  <a:pt x="122" y="7"/>
                </a:cubicBezTo>
                <a:cubicBezTo>
                  <a:pt x="123" y="7"/>
                  <a:pt x="123" y="7"/>
                  <a:pt x="124" y="8"/>
                </a:cubicBezTo>
                <a:cubicBezTo>
                  <a:pt x="124" y="8"/>
                  <a:pt x="127" y="8"/>
                  <a:pt x="128" y="9"/>
                </a:cubicBezTo>
                <a:cubicBezTo>
                  <a:pt x="130" y="7"/>
                  <a:pt x="133" y="7"/>
                  <a:pt x="134" y="8"/>
                </a:cubicBezTo>
                <a:cubicBezTo>
                  <a:pt x="137" y="7"/>
                  <a:pt x="138" y="10"/>
                  <a:pt x="139" y="12"/>
                </a:cubicBezTo>
                <a:cubicBezTo>
                  <a:pt x="139" y="18"/>
                  <a:pt x="139" y="18"/>
                  <a:pt x="139" y="18"/>
                </a:cubicBezTo>
                <a:cubicBezTo>
                  <a:pt x="139" y="18"/>
                  <a:pt x="139" y="18"/>
                  <a:pt x="139" y="18"/>
                </a:cubicBezTo>
                <a:cubicBezTo>
                  <a:pt x="138" y="16"/>
                  <a:pt x="137" y="17"/>
                  <a:pt x="135" y="16"/>
                </a:cubicBezTo>
                <a:cubicBezTo>
                  <a:pt x="135" y="16"/>
                  <a:pt x="135" y="16"/>
                  <a:pt x="135" y="16"/>
                </a:cubicBezTo>
                <a:cubicBezTo>
                  <a:pt x="134" y="14"/>
                  <a:pt x="134" y="14"/>
                  <a:pt x="134" y="14"/>
                </a:cubicBezTo>
                <a:cubicBezTo>
                  <a:pt x="133" y="14"/>
                  <a:pt x="132" y="12"/>
                  <a:pt x="131" y="12"/>
                </a:cubicBezTo>
                <a:cubicBezTo>
                  <a:pt x="128" y="15"/>
                  <a:pt x="127" y="12"/>
                  <a:pt x="125" y="13"/>
                </a:cubicBezTo>
                <a:cubicBezTo>
                  <a:pt x="122" y="13"/>
                  <a:pt x="121" y="12"/>
                  <a:pt x="120" y="11"/>
                </a:cubicBezTo>
                <a:cubicBezTo>
                  <a:pt x="120" y="11"/>
                  <a:pt x="120" y="11"/>
                  <a:pt x="120" y="11"/>
                </a:cubicBezTo>
                <a:cubicBezTo>
                  <a:pt x="119" y="10"/>
                  <a:pt x="119" y="10"/>
                  <a:pt x="119" y="10"/>
                </a:cubicBezTo>
                <a:cubicBezTo>
                  <a:pt x="118" y="11"/>
                  <a:pt x="117" y="12"/>
                  <a:pt x="114" y="11"/>
                </a:cubicBezTo>
                <a:cubicBezTo>
                  <a:pt x="114" y="11"/>
                  <a:pt x="114" y="11"/>
                  <a:pt x="114" y="11"/>
                </a:cubicBezTo>
                <a:cubicBezTo>
                  <a:pt x="114" y="11"/>
                  <a:pt x="114" y="11"/>
                  <a:pt x="114" y="11"/>
                </a:cubicBezTo>
                <a:cubicBezTo>
                  <a:pt x="113" y="11"/>
                  <a:pt x="113" y="11"/>
                  <a:pt x="113" y="11"/>
                </a:cubicBezTo>
                <a:cubicBezTo>
                  <a:pt x="113" y="11"/>
                  <a:pt x="113" y="11"/>
                  <a:pt x="113" y="11"/>
                </a:cubicBezTo>
                <a:cubicBezTo>
                  <a:pt x="110" y="12"/>
                  <a:pt x="111" y="10"/>
                  <a:pt x="109" y="13"/>
                </a:cubicBezTo>
                <a:cubicBezTo>
                  <a:pt x="109" y="14"/>
                  <a:pt x="108" y="15"/>
                  <a:pt x="107" y="15"/>
                </a:cubicBezTo>
                <a:cubicBezTo>
                  <a:pt x="107" y="16"/>
                  <a:pt x="106" y="17"/>
                  <a:pt x="105" y="17"/>
                </a:cubicBezTo>
                <a:cubicBezTo>
                  <a:pt x="107" y="20"/>
                  <a:pt x="106" y="26"/>
                  <a:pt x="103" y="28"/>
                </a:cubicBezTo>
                <a:cubicBezTo>
                  <a:pt x="102" y="29"/>
                  <a:pt x="102" y="29"/>
                  <a:pt x="102" y="29"/>
                </a:cubicBezTo>
                <a:cubicBezTo>
                  <a:pt x="102" y="29"/>
                  <a:pt x="102" y="29"/>
                  <a:pt x="102" y="29"/>
                </a:cubicBezTo>
                <a:cubicBezTo>
                  <a:pt x="100" y="32"/>
                  <a:pt x="100" y="32"/>
                  <a:pt x="100" y="32"/>
                </a:cubicBezTo>
                <a:cubicBezTo>
                  <a:pt x="100" y="32"/>
                  <a:pt x="100" y="32"/>
                  <a:pt x="100" y="32"/>
                </a:cubicBezTo>
                <a:cubicBezTo>
                  <a:pt x="99" y="34"/>
                  <a:pt x="99" y="34"/>
                  <a:pt x="99" y="34"/>
                </a:cubicBezTo>
                <a:cubicBezTo>
                  <a:pt x="99" y="34"/>
                  <a:pt x="99" y="34"/>
                  <a:pt x="99" y="34"/>
                </a:cubicBezTo>
                <a:cubicBezTo>
                  <a:pt x="99" y="34"/>
                  <a:pt x="98" y="35"/>
                  <a:pt x="98" y="35"/>
                </a:cubicBezTo>
                <a:cubicBezTo>
                  <a:pt x="99" y="35"/>
                  <a:pt x="101" y="38"/>
                  <a:pt x="98" y="41"/>
                </a:cubicBezTo>
                <a:cubicBezTo>
                  <a:pt x="98" y="41"/>
                  <a:pt x="98" y="41"/>
                  <a:pt x="98" y="41"/>
                </a:cubicBezTo>
                <a:cubicBezTo>
                  <a:pt x="98" y="41"/>
                  <a:pt x="98" y="41"/>
                  <a:pt x="98" y="41"/>
                </a:cubicBezTo>
                <a:cubicBezTo>
                  <a:pt x="98" y="43"/>
                  <a:pt x="98" y="43"/>
                  <a:pt x="98" y="43"/>
                </a:cubicBezTo>
                <a:cubicBezTo>
                  <a:pt x="99" y="43"/>
                  <a:pt x="99" y="43"/>
                  <a:pt x="99" y="43"/>
                </a:cubicBezTo>
                <a:cubicBezTo>
                  <a:pt x="99" y="43"/>
                  <a:pt x="100" y="44"/>
                  <a:pt x="100" y="44"/>
                </a:cubicBezTo>
                <a:cubicBezTo>
                  <a:pt x="100" y="44"/>
                  <a:pt x="100" y="44"/>
                  <a:pt x="100" y="44"/>
                </a:cubicBezTo>
                <a:cubicBezTo>
                  <a:pt x="103" y="47"/>
                  <a:pt x="104" y="51"/>
                  <a:pt x="106" y="54"/>
                </a:cubicBezTo>
                <a:cubicBezTo>
                  <a:pt x="106" y="54"/>
                  <a:pt x="106" y="54"/>
                  <a:pt x="106" y="54"/>
                </a:cubicBezTo>
                <a:cubicBezTo>
                  <a:pt x="109" y="58"/>
                  <a:pt x="109" y="58"/>
                  <a:pt x="109" y="58"/>
                </a:cubicBezTo>
                <a:cubicBezTo>
                  <a:pt x="109" y="58"/>
                  <a:pt x="109" y="58"/>
                  <a:pt x="109" y="58"/>
                </a:cubicBezTo>
                <a:cubicBezTo>
                  <a:pt x="110" y="60"/>
                  <a:pt x="109" y="61"/>
                  <a:pt x="115" y="63"/>
                </a:cubicBezTo>
                <a:cubicBezTo>
                  <a:pt x="115" y="63"/>
                  <a:pt x="116" y="64"/>
                  <a:pt x="117" y="64"/>
                </a:cubicBezTo>
                <a:cubicBezTo>
                  <a:pt x="117" y="64"/>
                  <a:pt x="117" y="64"/>
                  <a:pt x="117" y="64"/>
                </a:cubicBezTo>
                <a:cubicBezTo>
                  <a:pt x="118" y="65"/>
                  <a:pt x="121" y="67"/>
                  <a:pt x="121" y="68"/>
                </a:cubicBezTo>
                <a:cubicBezTo>
                  <a:pt x="121" y="68"/>
                  <a:pt x="121" y="68"/>
                  <a:pt x="121" y="68"/>
                </a:cubicBezTo>
                <a:cubicBezTo>
                  <a:pt x="123" y="71"/>
                  <a:pt x="123" y="75"/>
                  <a:pt x="123" y="78"/>
                </a:cubicBezTo>
                <a:cubicBezTo>
                  <a:pt x="122" y="79"/>
                  <a:pt x="121" y="80"/>
                  <a:pt x="120" y="81"/>
                </a:cubicBezTo>
                <a:cubicBezTo>
                  <a:pt x="127" y="79"/>
                  <a:pt x="133" y="77"/>
                  <a:pt x="139" y="74"/>
                </a:cubicBezTo>
                <a:lnTo>
                  <a:pt x="139" y="79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lIns="91438" tIns="45719" rIns="91438" bIns="45719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spcBef>
                <a:spcPct val="0"/>
              </a:spcBef>
              <a:spcAft>
                <a:spcPct val="0"/>
              </a:spcAft>
              <a:defRPr/>
            </a:pPr>
            <a:endParaRPr lang="id-ID" sz="1400"/>
          </a:p>
        </p:txBody>
      </p:sp>
      <p:sp>
        <p:nvSpPr>
          <p:cNvPr id="644" name="Freeform 337"/>
          <p:cNvSpPr>
            <a:spLocks noEditPoints="1"/>
          </p:cNvSpPr>
          <p:nvPr>
            <p:custDataLst>
              <p:tags r:id="rId53"/>
            </p:custDataLst>
          </p:nvPr>
        </p:nvSpPr>
        <p:spPr bwMode="auto">
          <a:xfrm>
            <a:off x="3297768" y="1716618"/>
            <a:ext cx="715433" cy="713316"/>
          </a:xfrm>
          <a:custGeom>
            <a:gdLst>
              <a:gd name="T0" fmla="*/ 258 w 290"/>
              <a:gd name="T1" fmla="*/ 220 h 290"/>
              <a:gd name="T2" fmla="*/ 232 w 290"/>
              <a:gd name="T3" fmla="*/ 211 h 290"/>
              <a:gd name="T4" fmla="*/ 227 w 290"/>
              <a:gd name="T5" fmla="*/ 191 h 290"/>
              <a:gd name="T6" fmla="*/ 237 w 290"/>
              <a:gd name="T7" fmla="*/ 206 h 290"/>
              <a:gd name="T8" fmla="*/ 259 w 290"/>
              <a:gd name="T9" fmla="*/ 212 h 290"/>
              <a:gd name="T10" fmla="*/ 248 w 290"/>
              <a:gd name="T11" fmla="*/ 68 h 290"/>
              <a:gd name="T12" fmla="*/ 236 w 290"/>
              <a:gd name="T13" fmla="*/ 71 h 290"/>
              <a:gd name="T14" fmla="*/ 232 w 290"/>
              <a:gd name="T15" fmla="*/ 54 h 290"/>
              <a:gd name="T16" fmla="*/ 230 w 290"/>
              <a:gd name="T17" fmla="*/ 38 h 290"/>
              <a:gd name="T18" fmla="*/ 225 w 290"/>
              <a:gd name="T19" fmla="*/ 24 h 290"/>
              <a:gd name="T20" fmla="*/ 217 w 290"/>
              <a:gd name="T21" fmla="*/ 34 h 290"/>
              <a:gd name="T22" fmla="*/ 204 w 290"/>
              <a:gd name="T23" fmla="*/ 35 h 290"/>
              <a:gd name="T24" fmla="*/ 203 w 290"/>
              <a:gd name="T25" fmla="*/ 277 h 290"/>
              <a:gd name="T26" fmla="*/ 209 w 290"/>
              <a:gd name="T27" fmla="*/ 71 h 290"/>
              <a:gd name="T28" fmla="*/ 225 w 290"/>
              <a:gd name="T29" fmla="*/ 198 h 290"/>
              <a:gd name="T30" fmla="*/ 209 w 290"/>
              <a:gd name="T31" fmla="*/ 183 h 290"/>
              <a:gd name="T32" fmla="*/ 170 w 290"/>
              <a:gd name="T33" fmla="*/ 24 h 290"/>
              <a:gd name="T34" fmla="*/ 185 w 290"/>
              <a:gd name="T35" fmla="*/ 14 h 290"/>
              <a:gd name="T36" fmla="*/ 170 w 290"/>
              <a:gd name="T37" fmla="*/ 287 h 290"/>
              <a:gd name="T38" fmla="*/ 178 w 290"/>
              <a:gd name="T39" fmla="*/ 261 h 290"/>
              <a:gd name="T40" fmla="*/ 170 w 290"/>
              <a:gd name="T41" fmla="*/ 38 h 290"/>
              <a:gd name="T42" fmla="*/ 203 w 290"/>
              <a:gd name="T43" fmla="*/ 28 h 290"/>
              <a:gd name="T44" fmla="*/ 181 w 290"/>
              <a:gd name="T45" fmla="*/ 94 h 290"/>
              <a:gd name="T46" fmla="*/ 174 w 290"/>
              <a:gd name="T47" fmla="*/ 90 h 290"/>
              <a:gd name="T48" fmla="*/ 203 w 290"/>
              <a:gd name="T49" fmla="*/ 179 h 290"/>
              <a:gd name="T50" fmla="*/ 176 w 290"/>
              <a:gd name="T51" fmla="*/ 177 h 290"/>
              <a:gd name="T52" fmla="*/ 197 w 290"/>
              <a:gd name="T53" fmla="*/ 174 h 290"/>
              <a:gd name="T54" fmla="*/ 170 w 290"/>
              <a:gd name="T55" fmla="*/ 287 h 290"/>
              <a:gd name="T56" fmla="*/ 170 w 290"/>
              <a:gd name="T57" fmla="*/ 46 h 290"/>
              <a:gd name="T58" fmla="*/ 170 w 290"/>
              <a:gd name="T59" fmla="*/ 24 h 290"/>
              <a:gd name="T60" fmla="*/ 168 w 290"/>
              <a:gd name="T61" fmla="*/ 95 h 290"/>
              <a:gd name="T62" fmla="*/ 166 w 290"/>
              <a:gd name="T63" fmla="*/ 177 h 290"/>
              <a:gd name="T64" fmla="*/ 165 w 290"/>
              <a:gd name="T65" fmla="*/ 169 h 290"/>
              <a:gd name="T66" fmla="*/ 159 w 290"/>
              <a:gd name="T67" fmla="*/ 246 h 290"/>
              <a:gd name="T68" fmla="*/ 156 w 290"/>
              <a:gd name="T69" fmla="*/ 8 h 290"/>
              <a:gd name="T70" fmla="*/ 118 w 290"/>
              <a:gd name="T71" fmla="*/ 9 h 290"/>
              <a:gd name="T72" fmla="*/ 159 w 290"/>
              <a:gd name="T73" fmla="*/ 282 h 290"/>
              <a:gd name="T74" fmla="*/ 159 w 290"/>
              <a:gd name="T75" fmla="*/ 114 h 290"/>
              <a:gd name="T76" fmla="*/ 119 w 290"/>
              <a:gd name="T77" fmla="*/ 124 h 290"/>
              <a:gd name="T78" fmla="*/ 103 w 290"/>
              <a:gd name="T79" fmla="*/ 145 h 290"/>
              <a:gd name="T80" fmla="*/ 130 w 290"/>
              <a:gd name="T81" fmla="*/ 151 h 290"/>
              <a:gd name="T82" fmla="*/ 151 w 290"/>
              <a:gd name="T83" fmla="*/ 177 h 290"/>
              <a:gd name="T84" fmla="*/ 150 w 290"/>
              <a:gd name="T85" fmla="*/ 204 h 290"/>
              <a:gd name="T86" fmla="*/ 143 w 290"/>
              <a:gd name="T87" fmla="*/ 221 h 290"/>
              <a:gd name="T88" fmla="*/ 153 w 290"/>
              <a:gd name="T89" fmla="*/ 249 h 290"/>
              <a:gd name="T90" fmla="*/ 138 w 290"/>
              <a:gd name="T91" fmla="*/ 215 h 290"/>
              <a:gd name="T92" fmla="*/ 138 w 290"/>
              <a:gd name="T93" fmla="*/ 188 h 290"/>
              <a:gd name="T94" fmla="*/ 90 w 290"/>
              <a:gd name="T95" fmla="*/ 162 h 290"/>
              <a:gd name="T96" fmla="*/ 99 w 290"/>
              <a:gd name="T97" fmla="*/ 131 h 290"/>
              <a:gd name="T98" fmla="*/ 157 w 290"/>
              <a:gd name="T99" fmla="*/ 107 h 290"/>
              <a:gd name="T100" fmla="*/ 61 w 290"/>
              <a:gd name="T101" fmla="*/ 36 h 290"/>
              <a:gd name="T102" fmla="*/ 64 w 290"/>
              <a:gd name="T103" fmla="*/ 51 h 290"/>
              <a:gd name="T104" fmla="*/ 49 w 290"/>
              <a:gd name="T105" fmla="*/ 100 h 290"/>
              <a:gd name="T106" fmla="*/ 68 w 290"/>
              <a:gd name="T107" fmla="*/ 123 h 290"/>
              <a:gd name="T108" fmla="*/ 89 w 290"/>
              <a:gd name="T109" fmla="*/ 162 h 290"/>
              <a:gd name="T110" fmla="*/ 66 w 290"/>
              <a:gd name="T111" fmla="*/ 142 h 290"/>
              <a:gd name="T112" fmla="*/ 50 w 290"/>
              <a:gd name="T113" fmla="*/ 116 h 290"/>
              <a:gd name="T114" fmla="*/ 46 w 290"/>
              <a:gd name="T115" fmla="*/ 82 h 290"/>
              <a:gd name="T116" fmla="*/ 7 w 290"/>
              <a:gd name="T117" fmla="*/ 145 h 2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</a:cxnLst>
            <a:rect l="0" t="0" r="r" b="b"/>
            <a:pathLst>
              <a:path w="290" h="290">
                <a:moveTo>
                  <a:pt x="225" y="24"/>
                </a:moveTo>
                <a:cubicBezTo>
                  <a:pt x="233" y="29"/>
                  <a:pt x="241" y="35"/>
                  <a:pt x="247" y="42"/>
                </a:cubicBezTo>
                <a:cubicBezTo>
                  <a:pt x="274" y="68"/>
                  <a:pt x="290" y="105"/>
                  <a:pt x="290" y="145"/>
                </a:cubicBezTo>
                <a:cubicBezTo>
                  <a:pt x="290" y="185"/>
                  <a:pt x="274" y="221"/>
                  <a:pt x="247" y="247"/>
                </a:cubicBezTo>
                <a:cubicBezTo>
                  <a:pt x="241" y="254"/>
                  <a:pt x="233" y="260"/>
                  <a:pt x="225" y="266"/>
                </a:cubicBezTo>
                <a:cubicBezTo>
                  <a:pt x="225" y="257"/>
                  <a:pt x="225" y="257"/>
                  <a:pt x="225" y="257"/>
                </a:cubicBezTo>
                <a:cubicBezTo>
                  <a:pt x="231" y="253"/>
                  <a:pt x="237" y="248"/>
                  <a:pt x="242" y="242"/>
                </a:cubicBezTo>
                <a:cubicBezTo>
                  <a:pt x="250" y="234"/>
                  <a:pt x="257" y="225"/>
                  <a:pt x="263" y="215"/>
                </a:cubicBezTo>
                <a:cubicBezTo>
                  <a:pt x="261" y="217"/>
                  <a:pt x="259" y="218"/>
                  <a:pt x="258" y="220"/>
                </a:cubicBezTo>
                <a:cubicBezTo>
                  <a:pt x="255" y="220"/>
                  <a:pt x="253" y="219"/>
                  <a:pt x="251" y="218"/>
                </a:cubicBezTo>
                <a:cubicBezTo>
                  <a:pt x="251" y="218"/>
                  <a:pt x="251" y="218"/>
                  <a:pt x="251" y="218"/>
                </a:cubicBezTo>
                <a:cubicBezTo>
                  <a:pt x="247" y="218"/>
                  <a:pt x="245" y="218"/>
                  <a:pt x="244" y="215"/>
                </a:cubicBezTo>
                <a:cubicBezTo>
                  <a:pt x="242" y="214"/>
                  <a:pt x="242" y="214"/>
                  <a:pt x="242" y="214"/>
                </a:cubicBezTo>
                <a:cubicBezTo>
                  <a:pt x="242" y="214"/>
                  <a:pt x="242" y="214"/>
                  <a:pt x="242" y="214"/>
                </a:cubicBezTo>
                <a:cubicBezTo>
                  <a:pt x="241" y="214"/>
                  <a:pt x="241" y="214"/>
                  <a:pt x="241" y="214"/>
                </a:cubicBezTo>
                <a:cubicBezTo>
                  <a:pt x="241" y="214"/>
                  <a:pt x="241" y="214"/>
                  <a:pt x="241" y="214"/>
                </a:cubicBezTo>
                <a:cubicBezTo>
                  <a:pt x="238" y="213"/>
                  <a:pt x="235" y="214"/>
                  <a:pt x="232" y="211"/>
                </a:cubicBezTo>
                <a:cubicBezTo>
                  <a:pt x="232" y="211"/>
                  <a:pt x="232" y="211"/>
                  <a:pt x="232" y="211"/>
                </a:cubicBezTo>
                <a:cubicBezTo>
                  <a:pt x="231" y="210"/>
                  <a:pt x="229" y="210"/>
                  <a:pt x="228" y="207"/>
                </a:cubicBezTo>
                <a:cubicBezTo>
                  <a:pt x="228" y="207"/>
                  <a:pt x="228" y="207"/>
                  <a:pt x="228" y="207"/>
                </a:cubicBezTo>
                <a:cubicBezTo>
                  <a:pt x="227" y="204"/>
                  <a:pt x="227" y="204"/>
                  <a:pt x="227" y="204"/>
                </a:cubicBezTo>
                <a:cubicBezTo>
                  <a:pt x="226" y="203"/>
                  <a:pt x="226" y="202"/>
                  <a:pt x="225" y="201"/>
                </a:cubicBezTo>
                <a:cubicBezTo>
                  <a:pt x="225" y="201"/>
                  <a:pt x="225" y="201"/>
                  <a:pt x="225" y="201"/>
                </a:cubicBezTo>
                <a:cubicBezTo>
                  <a:pt x="225" y="198"/>
                  <a:pt x="225" y="198"/>
                  <a:pt x="225" y="198"/>
                </a:cubicBezTo>
                <a:cubicBezTo>
                  <a:pt x="225" y="198"/>
                  <a:pt x="225" y="198"/>
                  <a:pt x="225" y="198"/>
                </a:cubicBezTo>
                <a:cubicBezTo>
                  <a:pt x="225" y="189"/>
                  <a:pt x="225" y="189"/>
                  <a:pt x="225" y="189"/>
                </a:cubicBezTo>
                <a:cubicBezTo>
                  <a:pt x="225" y="190"/>
                  <a:pt x="226" y="190"/>
                  <a:pt x="227" y="191"/>
                </a:cubicBezTo>
                <a:cubicBezTo>
                  <a:pt x="227" y="191"/>
                  <a:pt x="227" y="191"/>
                  <a:pt x="227" y="191"/>
                </a:cubicBezTo>
                <a:cubicBezTo>
                  <a:pt x="228" y="191"/>
                  <a:pt x="228" y="191"/>
                  <a:pt x="228" y="191"/>
                </a:cubicBezTo>
                <a:cubicBezTo>
                  <a:pt x="228" y="191"/>
                  <a:pt x="228" y="191"/>
                  <a:pt x="228" y="191"/>
                </a:cubicBezTo>
                <a:cubicBezTo>
                  <a:pt x="230" y="193"/>
                  <a:pt x="231" y="195"/>
                  <a:pt x="232" y="198"/>
                </a:cubicBezTo>
                <a:cubicBezTo>
                  <a:pt x="232" y="198"/>
                  <a:pt x="232" y="198"/>
                  <a:pt x="232" y="198"/>
                </a:cubicBezTo>
                <a:cubicBezTo>
                  <a:pt x="232" y="198"/>
                  <a:pt x="232" y="198"/>
                  <a:pt x="232" y="198"/>
                </a:cubicBezTo>
                <a:cubicBezTo>
                  <a:pt x="233" y="201"/>
                  <a:pt x="235" y="201"/>
                  <a:pt x="235" y="205"/>
                </a:cubicBezTo>
                <a:cubicBezTo>
                  <a:pt x="237" y="206"/>
                  <a:pt x="237" y="206"/>
                  <a:pt x="237" y="206"/>
                </a:cubicBezTo>
                <a:cubicBezTo>
                  <a:pt x="237" y="206"/>
                  <a:pt x="237" y="206"/>
                  <a:pt x="237" y="206"/>
                </a:cubicBezTo>
                <a:cubicBezTo>
                  <a:pt x="237" y="206"/>
                  <a:pt x="237" y="206"/>
                  <a:pt x="237" y="206"/>
                </a:cubicBezTo>
                <a:cubicBezTo>
                  <a:pt x="243" y="208"/>
                  <a:pt x="243" y="208"/>
                  <a:pt x="243" y="208"/>
                </a:cubicBezTo>
                <a:cubicBezTo>
                  <a:pt x="243" y="208"/>
                  <a:pt x="243" y="208"/>
                  <a:pt x="243" y="208"/>
                </a:cubicBezTo>
                <a:cubicBezTo>
                  <a:pt x="244" y="208"/>
                  <a:pt x="244" y="208"/>
                  <a:pt x="244" y="208"/>
                </a:cubicBezTo>
                <a:cubicBezTo>
                  <a:pt x="244" y="208"/>
                  <a:pt x="244" y="208"/>
                  <a:pt x="244" y="208"/>
                </a:cubicBezTo>
                <a:cubicBezTo>
                  <a:pt x="247" y="209"/>
                  <a:pt x="249" y="209"/>
                  <a:pt x="250" y="212"/>
                </a:cubicBezTo>
                <a:cubicBezTo>
                  <a:pt x="251" y="212"/>
                  <a:pt x="251" y="212"/>
                  <a:pt x="251" y="212"/>
                </a:cubicBezTo>
                <a:cubicBezTo>
                  <a:pt x="257" y="213"/>
                  <a:pt x="257" y="213"/>
                  <a:pt x="257" y="213"/>
                </a:cubicBezTo>
                <a:cubicBezTo>
                  <a:pt x="259" y="212"/>
                  <a:pt x="259" y="212"/>
                  <a:pt x="259" y="212"/>
                </a:cubicBezTo>
                <a:cubicBezTo>
                  <a:pt x="259" y="212"/>
                  <a:pt x="259" y="212"/>
                  <a:pt x="259" y="212"/>
                </a:cubicBezTo>
                <a:cubicBezTo>
                  <a:pt x="261" y="213"/>
                  <a:pt x="263" y="213"/>
                  <a:pt x="264" y="214"/>
                </a:cubicBezTo>
                <a:cubicBezTo>
                  <a:pt x="276" y="194"/>
                  <a:pt x="283" y="170"/>
                  <a:pt x="283" y="145"/>
                </a:cubicBezTo>
                <a:cubicBezTo>
                  <a:pt x="283" y="109"/>
                  <a:pt x="269" y="76"/>
                  <a:pt x="247" y="51"/>
                </a:cubicBezTo>
                <a:cubicBezTo>
                  <a:pt x="247" y="54"/>
                  <a:pt x="246" y="54"/>
                  <a:pt x="244" y="58"/>
                </a:cubicBezTo>
                <a:cubicBezTo>
                  <a:pt x="245" y="59"/>
                  <a:pt x="246" y="60"/>
                  <a:pt x="247" y="61"/>
                </a:cubicBezTo>
                <a:cubicBezTo>
                  <a:pt x="247" y="61"/>
                  <a:pt x="247" y="61"/>
                  <a:pt x="247" y="61"/>
                </a:cubicBezTo>
                <a:cubicBezTo>
                  <a:pt x="248" y="63"/>
                  <a:pt x="247" y="64"/>
                  <a:pt x="247" y="66"/>
                </a:cubicBezTo>
                <a:cubicBezTo>
                  <a:pt x="247" y="66"/>
                  <a:pt x="248" y="67"/>
                  <a:pt x="248" y="68"/>
                </a:cubicBezTo>
                <a:cubicBezTo>
                  <a:pt x="248" y="68"/>
                  <a:pt x="248" y="68"/>
                  <a:pt x="248" y="68"/>
                </a:cubicBezTo>
                <a:cubicBezTo>
                  <a:pt x="246" y="72"/>
                  <a:pt x="246" y="72"/>
                  <a:pt x="246" y="72"/>
                </a:cubicBezTo>
                <a:cubicBezTo>
                  <a:pt x="246" y="72"/>
                  <a:pt x="246" y="72"/>
                  <a:pt x="246" y="72"/>
                </a:cubicBezTo>
                <a:cubicBezTo>
                  <a:pt x="245" y="73"/>
                  <a:pt x="244" y="73"/>
                  <a:pt x="242" y="73"/>
                </a:cubicBezTo>
                <a:cubicBezTo>
                  <a:pt x="242" y="73"/>
                  <a:pt x="242" y="73"/>
                  <a:pt x="242" y="73"/>
                </a:cubicBezTo>
                <a:cubicBezTo>
                  <a:pt x="238" y="71"/>
                  <a:pt x="238" y="71"/>
                  <a:pt x="238" y="71"/>
                </a:cubicBezTo>
                <a:cubicBezTo>
                  <a:pt x="238" y="71"/>
                  <a:pt x="238" y="71"/>
                  <a:pt x="238" y="71"/>
                </a:cubicBezTo>
                <a:cubicBezTo>
                  <a:pt x="236" y="71"/>
                  <a:pt x="236" y="71"/>
                  <a:pt x="236" y="71"/>
                </a:cubicBezTo>
                <a:cubicBezTo>
                  <a:pt x="236" y="71"/>
                  <a:pt x="236" y="71"/>
                  <a:pt x="236" y="71"/>
                </a:cubicBezTo>
                <a:cubicBezTo>
                  <a:pt x="234" y="71"/>
                  <a:pt x="234" y="71"/>
                  <a:pt x="234" y="71"/>
                </a:cubicBezTo>
                <a:cubicBezTo>
                  <a:pt x="234" y="71"/>
                  <a:pt x="234" y="71"/>
                  <a:pt x="234" y="71"/>
                </a:cubicBezTo>
                <a:cubicBezTo>
                  <a:pt x="231" y="70"/>
                  <a:pt x="229" y="71"/>
                  <a:pt x="227" y="70"/>
                </a:cubicBezTo>
                <a:cubicBezTo>
                  <a:pt x="228" y="72"/>
                  <a:pt x="227" y="74"/>
                  <a:pt x="225" y="76"/>
                </a:cubicBezTo>
                <a:cubicBezTo>
                  <a:pt x="225" y="56"/>
                  <a:pt x="225" y="56"/>
                  <a:pt x="225" y="56"/>
                </a:cubicBezTo>
                <a:cubicBezTo>
                  <a:pt x="227" y="56"/>
                  <a:pt x="229" y="56"/>
                  <a:pt x="231" y="55"/>
                </a:cubicBezTo>
                <a:cubicBezTo>
                  <a:pt x="231" y="55"/>
                  <a:pt x="231" y="55"/>
                  <a:pt x="231" y="55"/>
                </a:cubicBezTo>
                <a:cubicBezTo>
                  <a:pt x="232" y="54"/>
                  <a:pt x="232" y="54"/>
                  <a:pt x="232" y="54"/>
                </a:cubicBezTo>
                <a:cubicBezTo>
                  <a:pt x="232" y="54"/>
                  <a:pt x="232" y="54"/>
                  <a:pt x="232" y="54"/>
                </a:cubicBezTo>
                <a:cubicBezTo>
                  <a:pt x="234" y="53"/>
                  <a:pt x="236" y="52"/>
                  <a:pt x="238" y="53"/>
                </a:cubicBezTo>
                <a:cubicBezTo>
                  <a:pt x="239" y="53"/>
                  <a:pt x="239" y="52"/>
                  <a:pt x="239" y="52"/>
                </a:cubicBezTo>
                <a:cubicBezTo>
                  <a:pt x="237" y="49"/>
                  <a:pt x="237" y="49"/>
                  <a:pt x="237" y="49"/>
                </a:cubicBezTo>
                <a:cubicBezTo>
                  <a:pt x="234" y="48"/>
                  <a:pt x="232" y="47"/>
                  <a:pt x="231" y="43"/>
                </a:cubicBezTo>
                <a:cubicBezTo>
                  <a:pt x="231" y="43"/>
                  <a:pt x="231" y="43"/>
                  <a:pt x="231" y="43"/>
                </a:cubicBezTo>
                <a:cubicBezTo>
                  <a:pt x="231" y="41"/>
                  <a:pt x="231" y="41"/>
                  <a:pt x="231" y="41"/>
                </a:cubicBezTo>
                <a:cubicBezTo>
                  <a:pt x="231" y="40"/>
                  <a:pt x="231" y="40"/>
                  <a:pt x="231" y="39"/>
                </a:cubicBezTo>
                <a:cubicBezTo>
                  <a:pt x="231" y="39"/>
                  <a:pt x="231" y="39"/>
                  <a:pt x="231" y="39"/>
                </a:cubicBezTo>
                <a:cubicBezTo>
                  <a:pt x="230" y="38"/>
                  <a:pt x="230" y="38"/>
                  <a:pt x="230" y="38"/>
                </a:cubicBezTo>
                <a:cubicBezTo>
                  <a:pt x="225" y="40"/>
                  <a:pt x="225" y="40"/>
                  <a:pt x="225" y="40"/>
                </a:cubicBezTo>
                <a:cubicBezTo>
                  <a:pt x="225" y="40"/>
                  <a:pt x="225" y="40"/>
                  <a:pt x="225" y="40"/>
                </a:cubicBezTo>
                <a:cubicBezTo>
                  <a:pt x="225" y="40"/>
                  <a:pt x="225" y="40"/>
                  <a:pt x="225" y="40"/>
                </a:cubicBezTo>
                <a:cubicBezTo>
                  <a:pt x="225" y="33"/>
                  <a:pt x="225" y="33"/>
                  <a:pt x="225" y="33"/>
                </a:cubicBezTo>
                <a:cubicBezTo>
                  <a:pt x="225" y="32"/>
                  <a:pt x="225" y="32"/>
                  <a:pt x="225" y="32"/>
                </a:cubicBezTo>
                <a:cubicBezTo>
                  <a:pt x="225" y="32"/>
                  <a:pt x="225" y="32"/>
                  <a:pt x="225" y="32"/>
                </a:cubicBezTo>
                <a:lnTo>
                  <a:pt x="225" y="24"/>
                </a:lnTo>
                <a:close/>
                <a:moveTo>
                  <a:pt x="203" y="12"/>
                </a:moveTo>
                <a:cubicBezTo>
                  <a:pt x="211" y="15"/>
                  <a:pt x="218" y="19"/>
                  <a:pt x="225" y="24"/>
                </a:cubicBezTo>
                <a:cubicBezTo>
                  <a:pt x="225" y="32"/>
                  <a:pt x="225" y="32"/>
                  <a:pt x="225" y="32"/>
                </a:cubicBezTo>
                <a:cubicBezTo>
                  <a:pt x="225" y="32"/>
                  <a:pt x="225" y="32"/>
                  <a:pt x="225" y="32"/>
                </a:cubicBezTo>
                <a:cubicBezTo>
                  <a:pt x="225" y="32"/>
                  <a:pt x="224" y="33"/>
                  <a:pt x="224" y="33"/>
                </a:cubicBezTo>
                <a:cubicBezTo>
                  <a:pt x="225" y="33"/>
                  <a:pt x="225" y="33"/>
                  <a:pt x="225" y="33"/>
                </a:cubicBezTo>
                <a:cubicBezTo>
                  <a:pt x="225" y="40"/>
                  <a:pt x="225" y="40"/>
                  <a:pt x="225" y="40"/>
                </a:cubicBezTo>
                <a:cubicBezTo>
                  <a:pt x="222" y="41"/>
                  <a:pt x="220" y="40"/>
                  <a:pt x="218" y="38"/>
                </a:cubicBezTo>
                <a:cubicBezTo>
                  <a:pt x="218" y="38"/>
                  <a:pt x="218" y="38"/>
                  <a:pt x="218" y="38"/>
                </a:cubicBezTo>
                <a:cubicBezTo>
                  <a:pt x="217" y="34"/>
                  <a:pt x="217" y="34"/>
                  <a:pt x="217" y="34"/>
                </a:cubicBezTo>
                <a:cubicBezTo>
                  <a:pt x="217" y="34"/>
                  <a:pt x="217" y="34"/>
                  <a:pt x="217" y="34"/>
                </a:cubicBezTo>
                <a:cubicBezTo>
                  <a:pt x="216" y="33"/>
                  <a:pt x="217" y="32"/>
                  <a:pt x="217" y="32"/>
                </a:cubicBezTo>
                <a:cubicBezTo>
                  <a:pt x="216" y="31"/>
                  <a:pt x="216" y="31"/>
                  <a:pt x="215" y="30"/>
                </a:cubicBezTo>
                <a:cubicBezTo>
                  <a:pt x="215" y="30"/>
                  <a:pt x="215" y="30"/>
                  <a:pt x="215" y="30"/>
                </a:cubicBezTo>
                <a:cubicBezTo>
                  <a:pt x="215" y="30"/>
                  <a:pt x="215" y="30"/>
                  <a:pt x="215" y="30"/>
                </a:cubicBezTo>
                <a:cubicBezTo>
                  <a:pt x="213" y="30"/>
                  <a:pt x="210" y="30"/>
                  <a:pt x="208" y="29"/>
                </a:cubicBezTo>
                <a:cubicBezTo>
                  <a:pt x="207" y="30"/>
                  <a:pt x="207" y="30"/>
                  <a:pt x="207" y="30"/>
                </a:cubicBezTo>
                <a:cubicBezTo>
                  <a:pt x="207" y="30"/>
                  <a:pt x="207" y="30"/>
                  <a:pt x="207" y="30"/>
                </a:cubicBezTo>
                <a:cubicBezTo>
                  <a:pt x="204" y="35"/>
                  <a:pt x="204" y="35"/>
                  <a:pt x="204" y="35"/>
                </a:cubicBezTo>
                <a:cubicBezTo>
                  <a:pt x="204" y="35"/>
                  <a:pt x="204" y="35"/>
                  <a:pt x="204" y="35"/>
                </a:cubicBezTo>
                <a:cubicBezTo>
                  <a:pt x="204" y="35"/>
                  <a:pt x="204" y="35"/>
                  <a:pt x="204" y="35"/>
                </a:cubicBezTo>
                <a:cubicBezTo>
                  <a:pt x="204" y="36"/>
                  <a:pt x="204" y="36"/>
                  <a:pt x="204" y="36"/>
                </a:cubicBezTo>
                <a:cubicBezTo>
                  <a:pt x="204" y="38"/>
                  <a:pt x="204" y="40"/>
                  <a:pt x="203" y="42"/>
                </a:cubicBezTo>
                <a:cubicBezTo>
                  <a:pt x="203" y="28"/>
                  <a:pt x="203" y="28"/>
                  <a:pt x="203" y="28"/>
                </a:cubicBezTo>
                <a:cubicBezTo>
                  <a:pt x="205" y="26"/>
                  <a:pt x="207" y="24"/>
                  <a:pt x="208" y="22"/>
                </a:cubicBezTo>
                <a:cubicBezTo>
                  <a:pt x="208" y="22"/>
                  <a:pt x="206" y="21"/>
                  <a:pt x="203" y="20"/>
                </a:cubicBezTo>
                <a:cubicBezTo>
                  <a:pt x="203" y="12"/>
                  <a:pt x="203" y="12"/>
                  <a:pt x="203" y="12"/>
                </a:cubicBezTo>
                <a:close/>
                <a:moveTo>
                  <a:pt x="225" y="266"/>
                </a:moveTo>
                <a:cubicBezTo>
                  <a:pt x="218" y="270"/>
                  <a:pt x="211" y="274"/>
                  <a:pt x="203" y="277"/>
                </a:cubicBezTo>
                <a:cubicBezTo>
                  <a:pt x="203" y="270"/>
                  <a:pt x="203" y="270"/>
                  <a:pt x="203" y="270"/>
                </a:cubicBezTo>
                <a:cubicBezTo>
                  <a:pt x="211" y="266"/>
                  <a:pt x="218" y="262"/>
                  <a:pt x="225" y="257"/>
                </a:cubicBezTo>
                <a:cubicBezTo>
                  <a:pt x="225" y="266"/>
                  <a:pt x="225" y="266"/>
                  <a:pt x="225" y="266"/>
                </a:cubicBezTo>
                <a:close/>
                <a:moveTo>
                  <a:pt x="225" y="56"/>
                </a:moveTo>
                <a:cubicBezTo>
                  <a:pt x="225" y="76"/>
                  <a:pt x="225" y="76"/>
                  <a:pt x="225" y="76"/>
                </a:cubicBezTo>
                <a:cubicBezTo>
                  <a:pt x="222" y="77"/>
                  <a:pt x="218" y="78"/>
                  <a:pt x="216" y="79"/>
                </a:cubicBezTo>
                <a:cubicBezTo>
                  <a:pt x="212" y="80"/>
                  <a:pt x="206" y="85"/>
                  <a:pt x="203" y="81"/>
                </a:cubicBezTo>
                <a:cubicBezTo>
                  <a:pt x="203" y="72"/>
                  <a:pt x="203" y="72"/>
                  <a:pt x="203" y="72"/>
                </a:cubicBezTo>
                <a:cubicBezTo>
                  <a:pt x="205" y="71"/>
                  <a:pt x="207" y="71"/>
                  <a:pt x="209" y="71"/>
                </a:cubicBezTo>
                <a:cubicBezTo>
                  <a:pt x="209" y="71"/>
                  <a:pt x="209" y="71"/>
                  <a:pt x="209" y="71"/>
                </a:cubicBezTo>
                <a:cubicBezTo>
                  <a:pt x="210" y="72"/>
                  <a:pt x="210" y="72"/>
                  <a:pt x="210" y="72"/>
                </a:cubicBezTo>
                <a:cubicBezTo>
                  <a:pt x="210" y="71"/>
                  <a:pt x="209" y="71"/>
                  <a:pt x="209" y="70"/>
                </a:cubicBezTo>
                <a:cubicBezTo>
                  <a:pt x="209" y="70"/>
                  <a:pt x="209" y="70"/>
                  <a:pt x="209" y="70"/>
                </a:cubicBezTo>
                <a:cubicBezTo>
                  <a:pt x="210" y="66"/>
                  <a:pt x="210" y="66"/>
                  <a:pt x="210" y="66"/>
                </a:cubicBezTo>
                <a:cubicBezTo>
                  <a:pt x="201" y="64"/>
                  <a:pt x="210" y="53"/>
                  <a:pt x="220" y="57"/>
                </a:cubicBezTo>
                <a:cubicBezTo>
                  <a:pt x="221" y="56"/>
                  <a:pt x="223" y="56"/>
                  <a:pt x="225" y="56"/>
                </a:cubicBezTo>
                <a:close/>
                <a:moveTo>
                  <a:pt x="225" y="189"/>
                </a:moveTo>
                <a:cubicBezTo>
                  <a:pt x="225" y="198"/>
                  <a:pt x="225" y="198"/>
                  <a:pt x="225" y="198"/>
                </a:cubicBezTo>
                <a:cubicBezTo>
                  <a:pt x="224" y="197"/>
                  <a:pt x="224" y="197"/>
                  <a:pt x="224" y="197"/>
                </a:cubicBezTo>
                <a:cubicBezTo>
                  <a:pt x="223" y="196"/>
                  <a:pt x="223" y="196"/>
                  <a:pt x="223" y="196"/>
                </a:cubicBezTo>
                <a:cubicBezTo>
                  <a:pt x="223" y="196"/>
                  <a:pt x="223" y="196"/>
                  <a:pt x="223" y="196"/>
                </a:cubicBezTo>
                <a:cubicBezTo>
                  <a:pt x="221" y="195"/>
                  <a:pt x="219" y="194"/>
                  <a:pt x="217" y="193"/>
                </a:cubicBezTo>
                <a:cubicBezTo>
                  <a:pt x="217" y="193"/>
                  <a:pt x="217" y="193"/>
                  <a:pt x="217" y="193"/>
                </a:cubicBezTo>
                <a:cubicBezTo>
                  <a:pt x="212" y="193"/>
                  <a:pt x="209" y="196"/>
                  <a:pt x="203" y="188"/>
                </a:cubicBezTo>
                <a:cubicBezTo>
                  <a:pt x="203" y="179"/>
                  <a:pt x="203" y="179"/>
                  <a:pt x="203" y="179"/>
                </a:cubicBezTo>
                <a:cubicBezTo>
                  <a:pt x="203" y="179"/>
                  <a:pt x="203" y="179"/>
                  <a:pt x="203" y="179"/>
                </a:cubicBezTo>
                <a:cubicBezTo>
                  <a:pt x="209" y="183"/>
                  <a:pt x="209" y="183"/>
                  <a:pt x="209" y="183"/>
                </a:cubicBezTo>
                <a:cubicBezTo>
                  <a:pt x="212" y="188"/>
                  <a:pt x="213" y="186"/>
                  <a:pt x="218" y="187"/>
                </a:cubicBezTo>
                <a:cubicBezTo>
                  <a:pt x="218" y="187"/>
                  <a:pt x="218" y="187"/>
                  <a:pt x="218" y="187"/>
                </a:cubicBezTo>
                <a:cubicBezTo>
                  <a:pt x="221" y="187"/>
                  <a:pt x="223" y="188"/>
                  <a:pt x="225" y="189"/>
                </a:cubicBezTo>
                <a:close/>
                <a:moveTo>
                  <a:pt x="170" y="2"/>
                </a:moveTo>
                <a:cubicBezTo>
                  <a:pt x="182" y="4"/>
                  <a:pt x="193" y="7"/>
                  <a:pt x="203" y="12"/>
                </a:cubicBezTo>
                <a:cubicBezTo>
                  <a:pt x="203" y="20"/>
                  <a:pt x="203" y="20"/>
                  <a:pt x="203" y="20"/>
                </a:cubicBezTo>
                <a:cubicBezTo>
                  <a:pt x="201" y="19"/>
                  <a:pt x="198" y="18"/>
                  <a:pt x="197" y="17"/>
                </a:cubicBezTo>
                <a:cubicBezTo>
                  <a:pt x="186" y="22"/>
                  <a:pt x="175" y="27"/>
                  <a:pt x="170" y="31"/>
                </a:cubicBezTo>
                <a:cubicBezTo>
                  <a:pt x="170" y="24"/>
                  <a:pt x="170" y="24"/>
                  <a:pt x="170" y="24"/>
                </a:cubicBezTo>
                <a:cubicBezTo>
                  <a:pt x="173" y="22"/>
                  <a:pt x="176" y="22"/>
                  <a:pt x="178" y="20"/>
                </a:cubicBezTo>
                <a:cubicBezTo>
                  <a:pt x="179" y="20"/>
                  <a:pt x="180" y="19"/>
                  <a:pt x="181" y="19"/>
                </a:cubicBezTo>
                <a:cubicBezTo>
                  <a:pt x="181" y="19"/>
                  <a:pt x="181" y="19"/>
                  <a:pt x="181" y="19"/>
                </a:cubicBezTo>
                <a:cubicBezTo>
                  <a:pt x="184" y="18"/>
                  <a:pt x="184" y="18"/>
                  <a:pt x="184" y="18"/>
                </a:cubicBezTo>
                <a:cubicBezTo>
                  <a:pt x="185" y="18"/>
                  <a:pt x="185" y="18"/>
                  <a:pt x="185" y="18"/>
                </a:cubicBezTo>
                <a:cubicBezTo>
                  <a:pt x="185" y="18"/>
                  <a:pt x="185" y="18"/>
                  <a:pt x="185" y="18"/>
                </a:cubicBezTo>
                <a:cubicBezTo>
                  <a:pt x="187" y="17"/>
                  <a:pt x="187" y="17"/>
                  <a:pt x="187" y="17"/>
                </a:cubicBezTo>
                <a:cubicBezTo>
                  <a:pt x="191" y="16"/>
                  <a:pt x="191" y="16"/>
                  <a:pt x="191" y="16"/>
                </a:cubicBezTo>
                <a:cubicBezTo>
                  <a:pt x="185" y="14"/>
                  <a:pt x="185" y="14"/>
                  <a:pt x="185" y="14"/>
                </a:cubicBezTo>
                <a:cubicBezTo>
                  <a:pt x="184" y="14"/>
                  <a:pt x="183" y="14"/>
                  <a:pt x="183" y="15"/>
                </a:cubicBezTo>
                <a:cubicBezTo>
                  <a:pt x="183" y="15"/>
                  <a:pt x="183" y="15"/>
                  <a:pt x="183" y="15"/>
                </a:cubicBezTo>
                <a:cubicBezTo>
                  <a:pt x="178" y="14"/>
                  <a:pt x="178" y="14"/>
                  <a:pt x="178" y="14"/>
                </a:cubicBezTo>
                <a:cubicBezTo>
                  <a:pt x="178" y="14"/>
                  <a:pt x="178" y="14"/>
                  <a:pt x="178" y="14"/>
                </a:cubicBezTo>
                <a:cubicBezTo>
                  <a:pt x="177" y="14"/>
                  <a:pt x="177" y="14"/>
                  <a:pt x="177" y="13"/>
                </a:cubicBezTo>
                <a:cubicBezTo>
                  <a:pt x="175" y="15"/>
                  <a:pt x="172" y="16"/>
                  <a:pt x="170" y="15"/>
                </a:cubicBezTo>
                <a:cubicBezTo>
                  <a:pt x="170" y="2"/>
                  <a:pt x="170" y="2"/>
                  <a:pt x="170" y="2"/>
                </a:cubicBezTo>
                <a:close/>
                <a:moveTo>
                  <a:pt x="203" y="277"/>
                </a:moveTo>
                <a:cubicBezTo>
                  <a:pt x="193" y="282"/>
                  <a:pt x="182" y="285"/>
                  <a:pt x="170" y="287"/>
                </a:cubicBezTo>
                <a:cubicBezTo>
                  <a:pt x="170" y="280"/>
                  <a:pt x="170" y="280"/>
                  <a:pt x="170" y="280"/>
                </a:cubicBezTo>
                <a:cubicBezTo>
                  <a:pt x="171" y="280"/>
                  <a:pt x="172" y="280"/>
                  <a:pt x="174" y="280"/>
                </a:cubicBezTo>
                <a:cubicBezTo>
                  <a:pt x="173" y="275"/>
                  <a:pt x="174" y="269"/>
                  <a:pt x="172" y="264"/>
                </a:cubicBezTo>
                <a:cubicBezTo>
                  <a:pt x="170" y="263"/>
                  <a:pt x="170" y="263"/>
                  <a:pt x="170" y="263"/>
                </a:cubicBezTo>
                <a:cubicBezTo>
                  <a:pt x="170" y="254"/>
                  <a:pt x="170" y="254"/>
                  <a:pt x="170" y="254"/>
                </a:cubicBezTo>
                <a:cubicBezTo>
                  <a:pt x="170" y="254"/>
                  <a:pt x="171" y="255"/>
                  <a:pt x="171" y="255"/>
                </a:cubicBezTo>
                <a:cubicBezTo>
                  <a:pt x="171" y="255"/>
                  <a:pt x="171" y="255"/>
                  <a:pt x="171" y="255"/>
                </a:cubicBezTo>
                <a:cubicBezTo>
                  <a:pt x="173" y="256"/>
                  <a:pt x="177" y="259"/>
                  <a:pt x="178" y="261"/>
                </a:cubicBezTo>
                <a:cubicBezTo>
                  <a:pt x="178" y="261"/>
                  <a:pt x="178" y="261"/>
                  <a:pt x="178" y="261"/>
                </a:cubicBezTo>
                <a:cubicBezTo>
                  <a:pt x="181" y="265"/>
                  <a:pt x="180" y="271"/>
                  <a:pt x="180" y="276"/>
                </a:cubicBezTo>
                <a:cubicBezTo>
                  <a:pt x="179" y="277"/>
                  <a:pt x="178" y="278"/>
                  <a:pt x="176" y="279"/>
                </a:cubicBezTo>
                <a:cubicBezTo>
                  <a:pt x="186" y="277"/>
                  <a:pt x="195" y="274"/>
                  <a:pt x="203" y="270"/>
                </a:cubicBezTo>
                <a:cubicBezTo>
                  <a:pt x="203" y="277"/>
                  <a:pt x="203" y="277"/>
                  <a:pt x="203" y="277"/>
                </a:cubicBezTo>
                <a:close/>
                <a:moveTo>
                  <a:pt x="203" y="28"/>
                </a:moveTo>
                <a:cubicBezTo>
                  <a:pt x="202" y="30"/>
                  <a:pt x="200" y="32"/>
                  <a:pt x="198" y="34"/>
                </a:cubicBezTo>
                <a:cubicBezTo>
                  <a:pt x="196" y="36"/>
                  <a:pt x="198" y="41"/>
                  <a:pt x="195" y="43"/>
                </a:cubicBezTo>
                <a:cubicBezTo>
                  <a:pt x="190" y="47"/>
                  <a:pt x="180" y="46"/>
                  <a:pt x="174" y="41"/>
                </a:cubicBezTo>
                <a:cubicBezTo>
                  <a:pt x="173" y="40"/>
                  <a:pt x="171" y="39"/>
                  <a:pt x="170" y="38"/>
                </a:cubicBezTo>
                <a:cubicBezTo>
                  <a:pt x="170" y="46"/>
                  <a:pt x="170" y="46"/>
                  <a:pt x="170" y="46"/>
                </a:cubicBezTo>
                <a:cubicBezTo>
                  <a:pt x="172" y="47"/>
                  <a:pt x="174" y="49"/>
                  <a:pt x="176" y="49"/>
                </a:cubicBezTo>
                <a:cubicBezTo>
                  <a:pt x="176" y="51"/>
                  <a:pt x="176" y="51"/>
                  <a:pt x="176" y="51"/>
                </a:cubicBezTo>
                <a:cubicBezTo>
                  <a:pt x="171" y="58"/>
                  <a:pt x="185" y="65"/>
                  <a:pt x="189" y="55"/>
                </a:cubicBezTo>
                <a:cubicBezTo>
                  <a:pt x="189" y="55"/>
                  <a:pt x="189" y="55"/>
                  <a:pt x="189" y="55"/>
                </a:cubicBezTo>
                <a:cubicBezTo>
                  <a:pt x="189" y="53"/>
                  <a:pt x="189" y="52"/>
                  <a:pt x="190" y="51"/>
                </a:cubicBezTo>
                <a:cubicBezTo>
                  <a:pt x="190" y="51"/>
                  <a:pt x="190" y="51"/>
                  <a:pt x="190" y="51"/>
                </a:cubicBezTo>
                <a:cubicBezTo>
                  <a:pt x="196" y="50"/>
                  <a:pt x="201" y="47"/>
                  <a:pt x="203" y="42"/>
                </a:cubicBezTo>
                <a:cubicBezTo>
                  <a:pt x="203" y="28"/>
                  <a:pt x="203" y="28"/>
                  <a:pt x="203" y="28"/>
                </a:cubicBezTo>
                <a:close/>
                <a:moveTo>
                  <a:pt x="203" y="72"/>
                </a:moveTo>
                <a:cubicBezTo>
                  <a:pt x="203" y="81"/>
                  <a:pt x="203" y="81"/>
                  <a:pt x="203" y="81"/>
                </a:cubicBezTo>
                <a:cubicBezTo>
                  <a:pt x="203" y="81"/>
                  <a:pt x="203" y="80"/>
                  <a:pt x="203" y="80"/>
                </a:cubicBezTo>
                <a:cubicBezTo>
                  <a:pt x="201" y="80"/>
                  <a:pt x="195" y="82"/>
                  <a:pt x="195" y="83"/>
                </a:cubicBezTo>
                <a:cubicBezTo>
                  <a:pt x="195" y="83"/>
                  <a:pt x="195" y="83"/>
                  <a:pt x="195" y="83"/>
                </a:cubicBezTo>
                <a:cubicBezTo>
                  <a:pt x="195" y="83"/>
                  <a:pt x="196" y="88"/>
                  <a:pt x="190" y="89"/>
                </a:cubicBezTo>
                <a:cubicBezTo>
                  <a:pt x="183" y="91"/>
                  <a:pt x="183" y="91"/>
                  <a:pt x="183" y="91"/>
                </a:cubicBezTo>
                <a:cubicBezTo>
                  <a:pt x="181" y="94"/>
                  <a:pt x="181" y="94"/>
                  <a:pt x="181" y="94"/>
                </a:cubicBezTo>
                <a:cubicBezTo>
                  <a:pt x="181" y="94"/>
                  <a:pt x="181" y="94"/>
                  <a:pt x="181" y="94"/>
                </a:cubicBezTo>
                <a:cubicBezTo>
                  <a:pt x="179" y="95"/>
                  <a:pt x="179" y="95"/>
                  <a:pt x="179" y="95"/>
                </a:cubicBezTo>
                <a:cubicBezTo>
                  <a:pt x="179" y="95"/>
                  <a:pt x="179" y="95"/>
                  <a:pt x="179" y="95"/>
                </a:cubicBezTo>
                <a:cubicBezTo>
                  <a:pt x="179" y="95"/>
                  <a:pt x="179" y="95"/>
                  <a:pt x="179" y="95"/>
                </a:cubicBezTo>
                <a:cubicBezTo>
                  <a:pt x="179" y="96"/>
                  <a:pt x="176" y="99"/>
                  <a:pt x="175" y="99"/>
                </a:cubicBezTo>
                <a:cubicBezTo>
                  <a:pt x="175" y="104"/>
                  <a:pt x="173" y="106"/>
                  <a:pt x="170" y="107"/>
                </a:cubicBezTo>
                <a:cubicBezTo>
                  <a:pt x="170" y="92"/>
                  <a:pt x="170" y="92"/>
                  <a:pt x="170" y="92"/>
                </a:cubicBezTo>
                <a:cubicBezTo>
                  <a:pt x="171" y="92"/>
                  <a:pt x="172" y="92"/>
                  <a:pt x="173" y="92"/>
                </a:cubicBezTo>
                <a:cubicBezTo>
                  <a:pt x="173" y="91"/>
                  <a:pt x="173" y="91"/>
                  <a:pt x="174" y="90"/>
                </a:cubicBezTo>
                <a:cubicBezTo>
                  <a:pt x="174" y="90"/>
                  <a:pt x="174" y="90"/>
                  <a:pt x="174" y="90"/>
                </a:cubicBezTo>
                <a:cubicBezTo>
                  <a:pt x="176" y="89"/>
                  <a:pt x="176" y="89"/>
                  <a:pt x="176" y="89"/>
                </a:cubicBezTo>
                <a:cubicBezTo>
                  <a:pt x="176" y="89"/>
                  <a:pt x="176" y="89"/>
                  <a:pt x="176" y="89"/>
                </a:cubicBezTo>
                <a:cubicBezTo>
                  <a:pt x="176" y="88"/>
                  <a:pt x="176" y="88"/>
                  <a:pt x="176" y="88"/>
                </a:cubicBezTo>
                <a:cubicBezTo>
                  <a:pt x="176" y="88"/>
                  <a:pt x="176" y="88"/>
                  <a:pt x="176" y="88"/>
                </a:cubicBezTo>
                <a:cubicBezTo>
                  <a:pt x="180" y="85"/>
                  <a:pt x="178" y="85"/>
                  <a:pt x="183" y="84"/>
                </a:cubicBezTo>
                <a:cubicBezTo>
                  <a:pt x="188" y="82"/>
                  <a:pt x="188" y="82"/>
                  <a:pt x="188" y="82"/>
                </a:cubicBezTo>
                <a:cubicBezTo>
                  <a:pt x="189" y="75"/>
                  <a:pt x="197" y="75"/>
                  <a:pt x="201" y="73"/>
                </a:cubicBezTo>
                <a:cubicBezTo>
                  <a:pt x="202" y="72"/>
                  <a:pt x="203" y="72"/>
                  <a:pt x="203" y="72"/>
                </a:cubicBezTo>
                <a:close/>
                <a:moveTo>
                  <a:pt x="203" y="179"/>
                </a:moveTo>
                <a:cubicBezTo>
                  <a:pt x="203" y="188"/>
                  <a:pt x="203" y="188"/>
                  <a:pt x="203" y="188"/>
                </a:cubicBezTo>
                <a:cubicBezTo>
                  <a:pt x="203" y="187"/>
                  <a:pt x="203" y="187"/>
                  <a:pt x="203" y="187"/>
                </a:cubicBezTo>
                <a:cubicBezTo>
                  <a:pt x="202" y="185"/>
                  <a:pt x="200" y="186"/>
                  <a:pt x="198" y="184"/>
                </a:cubicBezTo>
                <a:cubicBezTo>
                  <a:pt x="198" y="184"/>
                  <a:pt x="198" y="184"/>
                  <a:pt x="198" y="184"/>
                </a:cubicBezTo>
                <a:cubicBezTo>
                  <a:pt x="197" y="182"/>
                  <a:pt x="197" y="182"/>
                  <a:pt x="197" y="182"/>
                </a:cubicBezTo>
                <a:cubicBezTo>
                  <a:pt x="195" y="181"/>
                  <a:pt x="193" y="179"/>
                  <a:pt x="192" y="180"/>
                </a:cubicBezTo>
                <a:cubicBezTo>
                  <a:pt x="187" y="184"/>
                  <a:pt x="186" y="179"/>
                  <a:pt x="183" y="180"/>
                </a:cubicBezTo>
                <a:cubicBezTo>
                  <a:pt x="179" y="180"/>
                  <a:pt x="178" y="179"/>
                  <a:pt x="176" y="177"/>
                </a:cubicBezTo>
                <a:cubicBezTo>
                  <a:pt x="176" y="177"/>
                  <a:pt x="176" y="177"/>
                  <a:pt x="176" y="177"/>
                </a:cubicBezTo>
                <a:cubicBezTo>
                  <a:pt x="175" y="177"/>
                  <a:pt x="175" y="177"/>
                  <a:pt x="175" y="177"/>
                </a:cubicBezTo>
                <a:cubicBezTo>
                  <a:pt x="173" y="178"/>
                  <a:pt x="172" y="179"/>
                  <a:pt x="170" y="179"/>
                </a:cubicBezTo>
                <a:cubicBezTo>
                  <a:pt x="170" y="168"/>
                  <a:pt x="170" y="168"/>
                  <a:pt x="170" y="168"/>
                </a:cubicBezTo>
                <a:cubicBezTo>
                  <a:pt x="171" y="168"/>
                  <a:pt x="172" y="168"/>
                  <a:pt x="173" y="169"/>
                </a:cubicBezTo>
                <a:cubicBezTo>
                  <a:pt x="175" y="169"/>
                  <a:pt x="178" y="170"/>
                  <a:pt x="179" y="171"/>
                </a:cubicBezTo>
                <a:cubicBezTo>
                  <a:pt x="179" y="171"/>
                  <a:pt x="179" y="171"/>
                  <a:pt x="179" y="171"/>
                </a:cubicBezTo>
                <a:cubicBezTo>
                  <a:pt x="180" y="172"/>
                  <a:pt x="181" y="172"/>
                  <a:pt x="181" y="173"/>
                </a:cubicBezTo>
                <a:cubicBezTo>
                  <a:pt x="181" y="173"/>
                  <a:pt x="186" y="173"/>
                  <a:pt x="188" y="174"/>
                </a:cubicBezTo>
                <a:cubicBezTo>
                  <a:pt x="190" y="172"/>
                  <a:pt x="194" y="172"/>
                  <a:pt x="197" y="174"/>
                </a:cubicBezTo>
                <a:cubicBezTo>
                  <a:pt x="201" y="171"/>
                  <a:pt x="202" y="177"/>
                  <a:pt x="203" y="179"/>
                </a:cubicBezTo>
                <a:close/>
                <a:moveTo>
                  <a:pt x="159" y="0"/>
                </a:moveTo>
                <a:cubicBezTo>
                  <a:pt x="162" y="1"/>
                  <a:pt x="166" y="1"/>
                  <a:pt x="170" y="2"/>
                </a:cubicBezTo>
                <a:cubicBezTo>
                  <a:pt x="170" y="15"/>
                  <a:pt x="170" y="15"/>
                  <a:pt x="170" y="15"/>
                </a:cubicBezTo>
                <a:cubicBezTo>
                  <a:pt x="170" y="15"/>
                  <a:pt x="170" y="15"/>
                  <a:pt x="170" y="15"/>
                </a:cubicBezTo>
                <a:cubicBezTo>
                  <a:pt x="170" y="15"/>
                  <a:pt x="170" y="15"/>
                  <a:pt x="170" y="15"/>
                </a:cubicBezTo>
                <a:cubicBezTo>
                  <a:pt x="167" y="15"/>
                  <a:pt x="162" y="15"/>
                  <a:pt x="159" y="14"/>
                </a:cubicBezTo>
                <a:cubicBezTo>
                  <a:pt x="159" y="0"/>
                  <a:pt x="159" y="0"/>
                  <a:pt x="159" y="0"/>
                </a:cubicBezTo>
                <a:close/>
                <a:moveTo>
                  <a:pt x="170" y="287"/>
                </a:moveTo>
                <a:cubicBezTo>
                  <a:pt x="166" y="288"/>
                  <a:pt x="162" y="289"/>
                  <a:pt x="159" y="289"/>
                </a:cubicBezTo>
                <a:cubicBezTo>
                  <a:pt x="159" y="282"/>
                  <a:pt x="159" y="282"/>
                  <a:pt x="159" y="282"/>
                </a:cubicBezTo>
                <a:cubicBezTo>
                  <a:pt x="162" y="282"/>
                  <a:pt x="166" y="281"/>
                  <a:pt x="170" y="280"/>
                </a:cubicBezTo>
                <a:cubicBezTo>
                  <a:pt x="170" y="287"/>
                  <a:pt x="170" y="287"/>
                  <a:pt x="170" y="287"/>
                </a:cubicBezTo>
                <a:close/>
                <a:moveTo>
                  <a:pt x="170" y="24"/>
                </a:moveTo>
                <a:cubicBezTo>
                  <a:pt x="170" y="31"/>
                  <a:pt x="170" y="31"/>
                  <a:pt x="170" y="31"/>
                </a:cubicBezTo>
                <a:cubicBezTo>
                  <a:pt x="168" y="32"/>
                  <a:pt x="167" y="34"/>
                  <a:pt x="166" y="35"/>
                </a:cubicBezTo>
                <a:cubicBezTo>
                  <a:pt x="166" y="37"/>
                  <a:pt x="168" y="37"/>
                  <a:pt x="170" y="38"/>
                </a:cubicBezTo>
                <a:cubicBezTo>
                  <a:pt x="170" y="46"/>
                  <a:pt x="170" y="46"/>
                  <a:pt x="170" y="46"/>
                </a:cubicBezTo>
                <a:cubicBezTo>
                  <a:pt x="168" y="45"/>
                  <a:pt x="166" y="44"/>
                  <a:pt x="165" y="44"/>
                </a:cubicBezTo>
                <a:cubicBezTo>
                  <a:pt x="165" y="44"/>
                  <a:pt x="165" y="44"/>
                  <a:pt x="165" y="44"/>
                </a:cubicBezTo>
                <a:cubicBezTo>
                  <a:pt x="163" y="43"/>
                  <a:pt x="161" y="44"/>
                  <a:pt x="159" y="42"/>
                </a:cubicBezTo>
                <a:cubicBezTo>
                  <a:pt x="159" y="42"/>
                  <a:pt x="159" y="42"/>
                  <a:pt x="159" y="42"/>
                </a:cubicBezTo>
                <a:cubicBezTo>
                  <a:pt x="159" y="42"/>
                  <a:pt x="159" y="41"/>
                  <a:pt x="159" y="41"/>
                </a:cubicBezTo>
                <a:cubicBezTo>
                  <a:pt x="159" y="31"/>
                  <a:pt x="159" y="31"/>
                  <a:pt x="159" y="31"/>
                </a:cubicBezTo>
                <a:cubicBezTo>
                  <a:pt x="159" y="30"/>
                  <a:pt x="160" y="29"/>
                  <a:pt x="161" y="29"/>
                </a:cubicBezTo>
                <a:cubicBezTo>
                  <a:pt x="161" y="29"/>
                  <a:pt x="161" y="29"/>
                  <a:pt x="161" y="29"/>
                </a:cubicBezTo>
                <a:cubicBezTo>
                  <a:pt x="164" y="26"/>
                  <a:pt x="167" y="25"/>
                  <a:pt x="170" y="24"/>
                </a:cubicBezTo>
                <a:close/>
                <a:moveTo>
                  <a:pt x="170" y="92"/>
                </a:moveTo>
                <a:cubicBezTo>
                  <a:pt x="170" y="107"/>
                  <a:pt x="170" y="107"/>
                  <a:pt x="170" y="107"/>
                </a:cubicBezTo>
                <a:cubicBezTo>
                  <a:pt x="167" y="109"/>
                  <a:pt x="164" y="110"/>
                  <a:pt x="161" y="112"/>
                </a:cubicBezTo>
                <a:cubicBezTo>
                  <a:pt x="160" y="113"/>
                  <a:pt x="160" y="113"/>
                  <a:pt x="159" y="114"/>
                </a:cubicBezTo>
                <a:cubicBezTo>
                  <a:pt x="159" y="105"/>
                  <a:pt x="159" y="105"/>
                  <a:pt x="159" y="105"/>
                </a:cubicBezTo>
                <a:cubicBezTo>
                  <a:pt x="159" y="105"/>
                  <a:pt x="159" y="105"/>
                  <a:pt x="159" y="105"/>
                </a:cubicBezTo>
                <a:cubicBezTo>
                  <a:pt x="159" y="105"/>
                  <a:pt x="159" y="105"/>
                  <a:pt x="159" y="105"/>
                </a:cubicBezTo>
                <a:cubicBezTo>
                  <a:pt x="168" y="100"/>
                  <a:pt x="168" y="100"/>
                  <a:pt x="168" y="100"/>
                </a:cubicBezTo>
                <a:cubicBezTo>
                  <a:pt x="168" y="95"/>
                  <a:pt x="168" y="95"/>
                  <a:pt x="168" y="95"/>
                </a:cubicBezTo>
                <a:cubicBezTo>
                  <a:pt x="168" y="95"/>
                  <a:pt x="168" y="95"/>
                  <a:pt x="168" y="95"/>
                </a:cubicBezTo>
                <a:cubicBezTo>
                  <a:pt x="168" y="94"/>
                  <a:pt x="169" y="93"/>
                  <a:pt x="170" y="92"/>
                </a:cubicBezTo>
                <a:close/>
                <a:moveTo>
                  <a:pt x="170" y="168"/>
                </a:moveTo>
                <a:cubicBezTo>
                  <a:pt x="170" y="179"/>
                  <a:pt x="170" y="179"/>
                  <a:pt x="170" y="179"/>
                </a:cubicBezTo>
                <a:cubicBezTo>
                  <a:pt x="169" y="179"/>
                  <a:pt x="169" y="178"/>
                  <a:pt x="168" y="178"/>
                </a:cubicBezTo>
                <a:cubicBezTo>
                  <a:pt x="168" y="178"/>
                  <a:pt x="168" y="178"/>
                  <a:pt x="168" y="178"/>
                </a:cubicBezTo>
                <a:cubicBezTo>
                  <a:pt x="167" y="177"/>
                  <a:pt x="167" y="177"/>
                  <a:pt x="167" y="177"/>
                </a:cubicBezTo>
                <a:cubicBezTo>
                  <a:pt x="166" y="177"/>
                  <a:pt x="166" y="177"/>
                  <a:pt x="166" y="177"/>
                </a:cubicBezTo>
                <a:cubicBezTo>
                  <a:pt x="166" y="177"/>
                  <a:pt x="166" y="177"/>
                  <a:pt x="166" y="177"/>
                </a:cubicBezTo>
                <a:cubicBezTo>
                  <a:pt x="161" y="179"/>
                  <a:pt x="162" y="177"/>
                  <a:pt x="160" y="181"/>
                </a:cubicBezTo>
                <a:cubicBezTo>
                  <a:pt x="160" y="181"/>
                  <a:pt x="159" y="182"/>
                  <a:pt x="159" y="183"/>
                </a:cubicBezTo>
                <a:cubicBezTo>
                  <a:pt x="159" y="172"/>
                  <a:pt x="159" y="172"/>
                  <a:pt x="159" y="172"/>
                </a:cubicBezTo>
                <a:cubicBezTo>
                  <a:pt x="160" y="172"/>
                  <a:pt x="161" y="171"/>
                  <a:pt x="163" y="171"/>
                </a:cubicBezTo>
                <a:cubicBezTo>
                  <a:pt x="163" y="171"/>
                  <a:pt x="163" y="171"/>
                  <a:pt x="163" y="171"/>
                </a:cubicBezTo>
                <a:cubicBezTo>
                  <a:pt x="165" y="170"/>
                  <a:pt x="165" y="170"/>
                  <a:pt x="165" y="170"/>
                </a:cubicBezTo>
                <a:cubicBezTo>
                  <a:pt x="165" y="170"/>
                  <a:pt x="165" y="170"/>
                  <a:pt x="165" y="170"/>
                </a:cubicBezTo>
                <a:cubicBezTo>
                  <a:pt x="165" y="169"/>
                  <a:pt x="165" y="169"/>
                  <a:pt x="165" y="169"/>
                </a:cubicBezTo>
                <a:cubicBezTo>
                  <a:pt x="165" y="169"/>
                  <a:pt x="165" y="169"/>
                  <a:pt x="165" y="169"/>
                </a:cubicBezTo>
                <a:cubicBezTo>
                  <a:pt x="167" y="168"/>
                  <a:pt x="168" y="167"/>
                  <a:pt x="170" y="168"/>
                </a:cubicBezTo>
                <a:close/>
                <a:moveTo>
                  <a:pt x="170" y="254"/>
                </a:moveTo>
                <a:cubicBezTo>
                  <a:pt x="170" y="263"/>
                  <a:pt x="170" y="263"/>
                  <a:pt x="170" y="263"/>
                </a:cubicBezTo>
                <a:cubicBezTo>
                  <a:pt x="168" y="261"/>
                  <a:pt x="168" y="261"/>
                  <a:pt x="168" y="261"/>
                </a:cubicBezTo>
                <a:cubicBezTo>
                  <a:pt x="168" y="261"/>
                  <a:pt x="168" y="261"/>
                  <a:pt x="168" y="261"/>
                </a:cubicBezTo>
                <a:cubicBezTo>
                  <a:pt x="164" y="259"/>
                  <a:pt x="164" y="259"/>
                  <a:pt x="164" y="259"/>
                </a:cubicBezTo>
                <a:cubicBezTo>
                  <a:pt x="162" y="258"/>
                  <a:pt x="160" y="257"/>
                  <a:pt x="159" y="257"/>
                </a:cubicBezTo>
                <a:cubicBezTo>
                  <a:pt x="159" y="245"/>
                  <a:pt x="159" y="245"/>
                  <a:pt x="159" y="245"/>
                </a:cubicBezTo>
                <a:cubicBezTo>
                  <a:pt x="159" y="246"/>
                  <a:pt x="159" y="246"/>
                  <a:pt x="159" y="246"/>
                </a:cubicBezTo>
                <a:cubicBezTo>
                  <a:pt x="159" y="246"/>
                  <a:pt x="159" y="246"/>
                  <a:pt x="159" y="246"/>
                </a:cubicBezTo>
                <a:cubicBezTo>
                  <a:pt x="161" y="249"/>
                  <a:pt x="161" y="251"/>
                  <a:pt x="168" y="254"/>
                </a:cubicBezTo>
                <a:cubicBezTo>
                  <a:pt x="169" y="254"/>
                  <a:pt x="169" y="254"/>
                  <a:pt x="170" y="254"/>
                </a:cubicBezTo>
                <a:close/>
                <a:moveTo>
                  <a:pt x="145" y="0"/>
                </a:moveTo>
                <a:cubicBezTo>
                  <a:pt x="150" y="0"/>
                  <a:pt x="154" y="0"/>
                  <a:pt x="159" y="0"/>
                </a:cubicBezTo>
                <a:cubicBezTo>
                  <a:pt x="159" y="14"/>
                  <a:pt x="159" y="14"/>
                  <a:pt x="159" y="14"/>
                </a:cubicBezTo>
                <a:cubicBezTo>
                  <a:pt x="157" y="13"/>
                  <a:pt x="156" y="11"/>
                  <a:pt x="156" y="8"/>
                </a:cubicBezTo>
                <a:cubicBezTo>
                  <a:pt x="156" y="8"/>
                  <a:pt x="156" y="8"/>
                  <a:pt x="156" y="8"/>
                </a:cubicBezTo>
                <a:cubicBezTo>
                  <a:pt x="156" y="8"/>
                  <a:pt x="156" y="8"/>
                  <a:pt x="156" y="8"/>
                </a:cubicBezTo>
                <a:cubicBezTo>
                  <a:pt x="152" y="8"/>
                  <a:pt x="148" y="8"/>
                  <a:pt x="144" y="8"/>
                </a:cubicBezTo>
                <a:cubicBezTo>
                  <a:pt x="144" y="8"/>
                  <a:pt x="144" y="8"/>
                  <a:pt x="144" y="8"/>
                </a:cubicBezTo>
                <a:cubicBezTo>
                  <a:pt x="143" y="8"/>
                  <a:pt x="143" y="8"/>
                  <a:pt x="143" y="8"/>
                </a:cubicBezTo>
                <a:cubicBezTo>
                  <a:pt x="140" y="13"/>
                  <a:pt x="140" y="15"/>
                  <a:pt x="131" y="11"/>
                </a:cubicBezTo>
                <a:cubicBezTo>
                  <a:pt x="128" y="10"/>
                  <a:pt x="126" y="11"/>
                  <a:pt x="123" y="11"/>
                </a:cubicBezTo>
                <a:cubicBezTo>
                  <a:pt x="122" y="11"/>
                  <a:pt x="122" y="11"/>
                  <a:pt x="122" y="11"/>
                </a:cubicBezTo>
                <a:cubicBezTo>
                  <a:pt x="122" y="11"/>
                  <a:pt x="122" y="11"/>
                  <a:pt x="122" y="11"/>
                </a:cubicBezTo>
                <a:cubicBezTo>
                  <a:pt x="121" y="11"/>
                  <a:pt x="119" y="11"/>
                  <a:pt x="118" y="10"/>
                </a:cubicBezTo>
                <a:cubicBezTo>
                  <a:pt x="118" y="9"/>
                  <a:pt x="118" y="9"/>
                  <a:pt x="118" y="9"/>
                </a:cubicBezTo>
                <a:cubicBezTo>
                  <a:pt x="109" y="11"/>
                  <a:pt x="99" y="14"/>
                  <a:pt x="90" y="18"/>
                </a:cubicBezTo>
                <a:cubicBezTo>
                  <a:pt x="90" y="10"/>
                  <a:pt x="90" y="10"/>
                  <a:pt x="90" y="10"/>
                </a:cubicBezTo>
                <a:cubicBezTo>
                  <a:pt x="107" y="3"/>
                  <a:pt x="126" y="0"/>
                  <a:pt x="145" y="0"/>
                </a:cubicBezTo>
                <a:close/>
                <a:moveTo>
                  <a:pt x="159" y="289"/>
                </a:moveTo>
                <a:cubicBezTo>
                  <a:pt x="154" y="289"/>
                  <a:pt x="150" y="290"/>
                  <a:pt x="145" y="290"/>
                </a:cubicBezTo>
                <a:cubicBezTo>
                  <a:pt x="126" y="290"/>
                  <a:pt x="107" y="286"/>
                  <a:pt x="90" y="279"/>
                </a:cubicBezTo>
                <a:cubicBezTo>
                  <a:pt x="90" y="271"/>
                  <a:pt x="90" y="271"/>
                  <a:pt x="90" y="271"/>
                </a:cubicBezTo>
                <a:cubicBezTo>
                  <a:pt x="107" y="279"/>
                  <a:pt x="126" y="283"/>
                  <a:pt x="145" y="283"/>
                </a:cubicBezTo>
                <a:cubicBezTo>
                  <a:pt x="150" y="283"/>
                  <a:pt x="154" y="282"/>
                  <a:pt x="159" y="282"/>
                </a:cubicBezTo>
                <a:cubicBezTo>
                  <a:pt x="159" y="289"/>
                  <a:pt x="159" y="289"/>
                  <a:pt x="159" y="289"/>
                </a:cubicBezTo>
                <a:close/>
                <a:moveTo>
                  <a:pt x="159" y="31"/>
                </a:moveTo>
                <a:cubicBezTo>
                  <a:pt x="159" y="41"/>
                  <a:pt x="159" y="41"/>
                  <a:pt x="159" y="41"/>
                </a:cubicBezTo>
                <a:cubicBezTo>
                  <a:pt x="158" y="40"/>
                  <a:pt x="158" y="39"/>
                  <a:pt x="158" y="38"/>
                </a:cubicBezTo>
                <a:cubicBezTo>
                  <a:pt x="158" y="37"/>
                  <a:pt x="157" y="37"/>
                  <a:pt x="157" y="35"/>
                </a:cubicBezTo>
                <a:cubicBezTo>
                  <a:pt x="157" y="35"/>
                  <a:pt x="157" y="35"/>
                  <a:pt x="157" y="35"/>
                </a:cubicBezTo>
                <a:cubicBezTo>
                  <a:pt x="157" y="34"/>
                  <a:pt x="158" y="32"/>
                  <a:pt x="159" y="31"/>
                </a:cubicBezTo>
                <a:close/>
                <a:moveTo>
                  <a:pt x="159" y="105"/>
                </a:moveTo>
                <a:cubicBezTo>
                  <a:pt x="159" y="114"/>
                  <a:pt x="159" y="114"/>
                  <a:pt x="159" y="114"/>
                </a:cubicBezTo>
                <a:cubicBezTo>
                  <a:pt x="156" y="115"/>
                  <a:pt x="154" y="117"/>
                  <a:pt x="154" y="119"/>
                </a:cubicBezTo>
                <a:cubicBezTo>
                  <a:pt x="154" y="119"/>
                  <a:pt x="154" y="119"/>
                  <a:pt x="154" y="119"/>
                </a:cubicBezTo>
                <a:cubicBezTo>
                  <a:pt x="154" y="119"/>
                  <a:pt x="154" y="120"/>
                  <a:pt x="154" y="120"/>
                </a:cubicBezTo>
                <a:cubicBezTo>
                  <a:pt x="156" y="127"/>
                  <a:pt x="156" y="135"/>
                  <a:pt x="148" y="132"/>
                </a:cubicBezTo>
                <a:cubicBezTo>
                  <a:pt x="141" y="130"/>
                  <a:pt x="139" y="125"/>
                  <a:pt x="142" y="123"/>
                </a:cubicBezTo>
                <a:cubicBezTo>
                  <a:pt x="140" y="124"/>
                  <a:pt x="138" y="123"/>
                  <a:pt x="136" y="122"/>
                </a:cubicBezTo>
                <a:cubicBezTo>
                  <a:pt x="135" y="121"/>
                  <a:pt x="131" y="121"/>
                  <a:pt x="130" y="122"/>
                </a:cubicBezTo>
                <a:cubicBezTo>
                  <a:pt x="125" y="126"/>
                  <a:pt x="124" y="125"/>
                  <a:pt x="119" y="124"/>
                </a:cubicBezTo>
                <a:cubicBezTo>
                  <a:pt x="119" y="124"/>
                  <a:pt x="119" y="124"/>
                  <a:pt x="119" y="124"/>
                </a:cubicBezTo>
                <a:cubicBezTo>
                  <a:pt x="116" y="123"/>
                  <a:pt x="115" y="123"/>
                  <a:pt x="112" y="125"/>
                </a:cubicBezTo>
                <a:cubicBezTo>
                  <a:pt x="103" y="131"/>
                  <a:pt x="108" y="126"/>
                  <a:pt x="106" y="133"/>
                </a:cubicBezTo>
                <a:cubicBezTo>
                  <a:pt x="106" y="133"/>
                  <a:pt x="106" y="133"/>
                  <a:pt x="106" y="133"/>
                </a:cubicBezTo>
                <a:cubicBezTo>
                  <a:pt x="105" y="134"/>
                  <a:pt x="105" y="134"/>
                  <a:pt x="105" y="135"/>
                </a:cubicBezTo>
                <a:cubicBezTo>
                  <a:pt x="105" y="135"/>
                  <a:pt x="105" y="135"/>
                  <a:pt x="105" y="135"/>
                </a:cubicBezTo>
                <a:cubicBezTo>
                  <a:pt x="104" y="135"/>
                  <a:pt x="104" y="135"/>
                  <a:pt x="104" y="135"/>
                </a:cubicBezTo>
                <a:cubicBezTo>
                  <a:pt x="104" y="135"/>
                  <a:pt x="104" y="135"/>
                  <a:pt x="104" y="135"/>
                </a:cubicBezTo>
                <a:cubicBezTo>
                  <a:pt x="103" y="138"/>
                  <a:pt x="102" y="142"/>
                  <a:pt x="103" y="145"/>
                </a:cubicBezTo>
                <a:cubicBezTo>
                  <a:pt x="103" y="145"/>
                  <a:pt x="103" y="145"/>
                  <a:pt x="103" y="145"/>
                </a:cubicBezTo>
                <a:cubicBezTo>
                  <a:pt x="104" y="150"/>
                  <a:pt x="105" y="150"/>
                  <a:pt x="110" y="149"/>
                </a:cubicBezTo>
                <a:cubicBezTo>
                  <a:pt x="110" y="149"/>
                  <a:pt x="110" y="149"/>
                  <a:pt x="110" y="149"/>
                </a:cubicBezTo>
                <a:cubicBezTo>
                  <a:pt x="110" y="149"/>
                  <a:pt x="111" y="149"/>
                  <a:pt x="112" y="149"/>
                </a:cubicBezTo>
                <a:cubicBezTo>
                  <a:pt x="116" y="149"/>
                  <a:pt x="115" y="144"/>
                  <a:pt x="119" y="142"/>
                </a:cubicBezTo>
                <a:cubicBezTo>
                  <a:pt x="119" y="142"/>
                  <a:pt x="119" y="142"/>
                  <a:pt x="119" y="142"/>
                </a:cubicBezTo>
                <a:cubicBezTo>
                  <a:pt x="121" y="141"/>
                  <a:pt x="127" y="139"/>
                  <a:pt x="129" y="141"/>
                </a:cubicBezTo>
                <a:cubicBezTo>
                  <a:pt x="129" y="141"/>
                  <a:pt x="129" y="141"/>
                  <a:pt x="129" y="141"/>
                </a:cubicBezTo>
                <a:cubicBezTo>
                  <a:pt x="132" y="144"/>
                  <a:pt x="131" y="147"/>
                  <a:pt x="130" y="151"/>
                </a:cubicBezTo>
                <a:cubicBezTo>
                  <a:pt x="130" y="151"/>
                  <a:pt x="130" y="151"/>
                  <a:pt x="130" y="151"/>
                </a:cubicBezTo>
                <a:cubicBezTo>
                  <a:pt x="129" y="154"/>
                  <a:pt x="129" y="154"/>
                  <a:pt x="129" y="154"/>
                </a:cubicBezTo>
                <a:cubicBezTo>
                  <a:pt x="127" y="156"/>
                  <a:pt x="127" y="156"/>
                  <a:pt x="127" y="156"/>
                </a:cubicBezTo>
                <a:cubicBezTo>
                  <a:pt x="127" y="156"/>
                  <a:pt x="127" y="156"/>
                  <a:pt x="127" y="156"/>
                </a:cubicBezTo>
                <a:cubicBezTo>
                  <a:pt x="127" y="157"/>
                  <a:pt x="127" y="157"/>
                  <a:pt x="127" y="157"/>
                </a:cubicBezTo>
                <a:cubicBezTo>
                  <a:pt x="127" y="157"/>
                  <a:pt x="127" y="157"/>
                  <a:pt x="127" y="157"/>
                </a:cubicBezTo>
                <a:cubicBezTo>
                  <a:pt x="127" y="157"/>
                  <a:pt x="127" y="157"/>
                  <a:pt x="127" y="157"/>
                </a:cubicBezTo>
                <a:cubicBezTo>
                  <a:pt x="131" y="157"/>
                  <a:pt x="135" y="156"/>
                  <a:pt x="138" y="160"/>
                </a:cubicBezTo>
                <a:cubicBezTo>
                  <a:pt x="144" y="165"/>
                  <a:pt x="135" y="172"/>
                  <a:pt x="139" y="177"/>
                </a:cubicBezTo>
                <a:cubicBezTo>
                  <a:pt x="143" y="180"/>
                  <a:pt x="145" y="174"/>
                  <a:pt x="151" y="177"/>
                </a:cubicBezTo>
                <a:cubicBezTo>
                  <a:pt x="151" y="177"/>
                  <a:pt x="151" y="177"/>
                  <a:pt x="151" y="177"/>
                </a:cubicBezTo>
                <a:cubicBezTo>
                  <a:pt x="152" y="177"/>
                  <a:pt x="152" y="178"/>
                  <a:pt x="153" y="178"/>
                </a:cubicBezTo>
                <a:cubicBezTo>
                  <a:pt x="153" y="178"/>
                  <a:pt x="154" y="178"/>
                  <a:pt x="154" y="177"/>
                </a:cubicBezTo>
                <a:cubicBezTo>
                  <a:pt x="156" y="174"/>
                  <a:pt x="157" y="173"/>
                  <a:pt x="159" y="172"/>
                </a:cubicBezTo>
                <a:cubicBezTo>
                  <a:pt x="159" y="183"/>
                  <a:pt x="159" y="183"/>
                  <a:pt x="159" y="183"/>
                </a:cubicBezTo>
                <a:cubicBezTo>
                  <a:pt x="158" y="183"/>
                  <a:pt x="158" y="184"/>
                  <a:pt x="157" y="184"/>
                </a:cubicBezTo>
                <a:cubicBezTo>
                  <a:pt x="156" y="185"/>
                  <a:pt x="155" y="186"/>
                  <a:pt x="154" y="186"/>
                </a:cubicBezTo>
                <a:cubicBezTo>
                  <a:pt x="157" y="190"/>
                  <a:pt x="156" y="199"/>
                  <a:pt x="151" y="202"/>
                </a:cubicBezTo>
                <a:cubicBezTo>
                  <a:pt x="150" y="204"/>
                  <a:pt x="150" y="204"/>
                  <a:pt x="150" y="204"/>
                </a:cubicBezTo>
                <a:cubicBezTo>
                  <a:pt x="150" y="204"/>
                  <a:pt x="150" y="204"/>
                  <a:pt x="150" y="204"/>
                </a:cubicBezTo>
                <a:cubicBezTo>
                  <a:pt x="147" y="208"/>
                  <a:pt x="147" y="208"/>
                  <a:pt x="147" y="208"/>
                </a:cubicBezTo>
                <a:cubicBezTo>
                  <a:pt x="147" y="208"/>
                  <a:pt x="147" y="208"/>
                  <a:pt x="147" y="208"/>
                </a:cubicBezTo>
                <a:cubicBezTo>
                  <a:pt x="145" y="211"/>
                  <a:pt x="145" y="211"/>
                  <a:pt x="145" y="211"/>
                </a:cubicBezTo>
                <a:cubicBezTo>
                  <a:pt x="145" y="211"/>
                  <a:pt x="145" y="211"/>
                  <a:pt x="145" y="211"/>
                </a:cubicBezTo>
                <a:cubicBezTo>
                  <a:pt x="145" y="211"/>
                  <a:pt x="144" y="212"/>
                  <a:pt x="145" y="213"/>
                </a:cubicBezTo>
                <a:cubicBezTo>
                  <a:pt x="145" y="212"/>
                  <a:pt x="149" y="217"/>
                  <a:pt x="144" y="221"/>
                </a:cubicBezTo>
                <a:cubicBezTo>
                  <a:pt x="144" y="222"/>
                  <a:pt x="144" y="221"/>
                  <a:pt x="143" y="221"/>
                </a:cubicBezTo>
                <a:cubicBezTo>
                  <a:pt x="143" y="221"/>
                  <a:pt x="143" y="221"/>
                  <a:pt x="143" y="221"/>
                </a:cubicBezTo>
                <a:cubicBezTo>
                  <a:pt x="145" y="225"/>
                  <a:pt x="145" y="225"/>
                  <a:pt x="145" y="225"/>
                </a:cubicBezTo>
                <a:cubicBezTo>
                  <a:pt x="145" y="225"/>
                  <a:pt x="145" y="225"/>
                  <a:pt x="145" y="225"/>
                </a:cubicBezTo>
                <a:cubicBezTo>
                  <a:pt x="145" y="224"/>
                  <a:pt x="146" y="225"/>
                  <a:pt x="147" y="226"/>
                </a:cubicBezTo>
                <a:cubicBezTo>
                  <a:pt x="147" y="226"/>
                  <a:pt x="147" y="226"/>
                  <a:pt x="147" y="226"/>
                </a:cubicBezTo>
                <a:cubicBezTo>
                  <a:pt x="151" y="230"/>
                  <a:pt x="153" y="236"/>
                  <a:pt x="156" y="241"/>
                </a:cubicBezTo>
                <a:cubicBezTo>
                  <a:pt x="156" y="241"/>
                  <a:pt x="156" y="241"/>
                  <a:pt x="156" y="241"/>
                </a:cubicBezTo>
                <a:cubicBezTo>
                  <a:pt x="159" y="245"/>
                  <a:pt x="159" y="245"/>
                  <a:pt x="159" y="245"/>
                </a:cubicBezTo>
                <a:cubicBezTo>
                  <a:pt x="159" y="257"/>
                  <a:pt x="159" y="257"/>
                  <a:pt x="159" y="257"/>
                </a:cubicBezTo>
                <a:cubicBezTo>
                  <a:pt x="155" y="254"/>
                  <a:pt x="155" y="253"/>
                  <a:pt x="153" y="249"/>
                </a:cubicBezTo>
                <a:cubicBezTo>
                  <a:pt x="153" y="249"/>
                  <a:pt x="153" y="249"/>
                  <a:pt x="153" y="249"/>
                </a:cubicBezTo>
                <a:cubicBezTo>
                  <a:pt x="150" y="245"/>
                  <a:pt x="150" y="245"/>
                  <a:pt x="150" y="245"/>
                </a:cubicBezTo>
                <a:cubicBezTo>
                  <a:pt x="150" y="245"/>
                  <a:pt x="150" y="245"/>
                  <a:pt x="150" y="245"/>
                </a:cubicBezTo>
                <a:cubicBezTo>
                  <a:pt x="147" y="240"/>
                  <a:pt x="145" y="234"/>
                  <a:pt x="142" y="230"/>
                </a:cubicBezTo>
                <a:cubicBezTo>
                  <a:pt x="142" y="230"/>
                  <a:pt x="142" y="230"/>
                  <a:pt x="142" y="230"/>
                </a:cubicBezTo>
                <a:cubicBezTo>
                  <a:pt x="142" y="230"/>
                  <a:pt x="136" y="226"/>
                  <a:pt x="137" y="220"/>
                </a:cubicBezTo>
                <a:cubicBezTo>
                  <a:pt x="137" y="220"/>
                  <a:pt x="137" y="220"/>
                  <a:pt x="137" y="220"/>
                </a:cubicBezTo>
                <a:cubicBezTo>
                  <a:pt x="137" y="219"/>
                  <a:pt x="138" y="218"/>
                  <a:pt x="139" y="217"/>
                </a:cubicBezTo>
                <a:cubicBezTo>
                  <a:pt x="138" y="215"/>
                  <a:pt x="138" y="215"/>
                  <a:pt x="138" y="215"/>
                </a:cubicBezTo>
                <a:cubicBezTo>
                  <a:pt x="138" y="215"/>
                  <a:pt x="138" y="215"/>
                  <a:pt x="138" y="215"/>
                </a:cubicBezTo>
                <a:cubicBezTo>
                  <a:pt x="137" y="212"/>
                  <a:pt x="138" y="210"/>
                  <a:pt x="139" y="207"/>
                </a:cubicBezTo>
                <a:cubicBezTo>
                  <a:pt x="139" y="207"/>
                  <a:pt x="139" y="207"/>
                  <a:pt x="139" y="207"/>
                </a:cubicBezTo>
                <a:cubicBezTo>
                  <a:pt x="140" y="205"/>
                  <a:pt x="141" y="203"/>
                  <a:pt x="143" y="202"/>
                </a:cubicBezTo>
                <a:cubicBezTo>
                  <a:pt x="143" y="202"/>
                  <a:pt x="143" y="202"/>
                  <a:pt x="143" y="202"/>
                </a:cubicBezTo>
                <a:cubicBezTo>
                  <a:pt x="144" y="201"/>
                  <a:pt x="144" y="201"/>
                  <a:pt x="144" y="201"/>
                </a:cubicBezTo>
                <a:cubicBezTo>
                  <a:pt x="144" y="201"/>
                  <a:pt x="144" y="201"/>
                  <a:pt x="144" y="201"/>
                </a:cubicBezTo>
                <a:cubicBezTo>
                  <a:pt x="145" y="197"/>
                  <a:pt x="152" y="197"/>
                  <a:pt x="147" y="187"/>
                </a:cubicBezTo>
                <a:cubicBezTo>
                  <a:pt x="145" y="191"/>
                  <a:pt x="140" y="190"/>
                  <a:pt x="138" y="188"/>
                </a:cubicBezTo>
                <a:cubicBezTo>
                  <a:pt x="138" y="188"/>
                  <a:pt x="138" y="188"/>
                  <a:pt x="138" y="188"/>
                </a:cubicBezTo>
                <a:cubicBezTo>
                  <a:pt x="137" y="187"/>
                  <a:pt x="137" y="187"/>
                  <a:pt x="137" y="187"/>
                </a:cubicBezTo>
                <a:cubicBezTo>
                  <a:pt x="129" y="185"/>
                  <a:pt x="131" y="183"/>
                  <a:pt x="129" y="182"/>
                </a:cubicBezTo>
                <a:cubicBezTo>
                  <a:pt x="124" y="181"/>
                  <a:pt x="126" y="180"/>
                  <a:pt x="125" y="176"/>
                </a:cubicBezTo>
                <a:cubicBezTo>
                  <a:pt x="121" y="172"/>
                  <a:pt x="121" y="172"/>
                  <a:pt x="121" y="172"/>
                </a:cubicBezTo>
                <a:cubicBezTo>
                  <a:pt x="114" y="170"/>
                  <a:pt x="114" y="170"/>
                  <a:pt x="114" y="170"/>
                </a:cubicBezTo>
                <a:cubicBezTo>
                  <a:pt x="114" y="170"/>
                  <a:pt x="114" y="170"/>
                  <a:pt x="114" y="170"/>
                </a:cubicBezTo>
                <a:cubicBezTo>
                  <a:pt x="109" y="170"/>
                  <a:pt x="106" y="162"/>
                  <a:pt x="103" y="164"/>
                </a:cubicBezTo>
                <a:cubicBezTo>
                  <a:pt x="98" y="166"/>
                  <a:pt x="95" y="164"/>
                  <a:pt x="90" y="162"/>
                </a:cubicBezTo>
                <a:cubicBezTo>
                  <a:pt x="90" y="154"/>
                  <a:pt x="90" y="154"/>
                  <a:pt x="90" y="154"/>
                </a:cubicBezTo>
                <a:cubicBezTo>
                  <a:pt x="91" y="155"/>
                  <a:pt x="91" y="155"/>
                  <a:pt x="91" y="155"/>
                </a:cubicBezTo>
                <a:cubicBezTo>
                  <a:pt x="106" y="160"/>
                  <a:pt x="95" y="157"/>
                  <a:pt x="103" y="156"/>
                </a:cubicBezTo>
                <a:cubicBezTo>
                  <a:pt x="99" y="155"/>
                  <a:pt x="97" y="151"/>
                  <a:pt x="96" y="147"/>
                </a:cubicBezTo>
                <a:cubicBezTo>
                  <a:pt x="96" y="147"/>
                  <a:pt x="96" y="147"/>
                  <a:pt x="96" y="147"/>
                </a:cubicBezTo>
                <a:cubicBezTo>
                  <a:pt x="94" y="142"/>
                  <a:pt x="96" y="136"/>
                  <a:pt x="98" y="132"/>
                </a:cubicBezTo>
                <a:cubicBezTo>
                  <a:pt x="98" y="132"/>
                  <a:pt x="98" y="132"/>
                  <a:pt x="98" y="132"/>
                </a:cubicBezTo>
                <a:cubicBezTo>
                  <a:pt x="99" y="131"/>
                  <a:pt x="99" y="131"/>
                  <a:pt x="99" y="131"/>
                </a:cubicBezTo>
                <a:cubicBezTo>
                  <a:pt x="99" y="131"/>
                  <a:pt x="99" y="131"/>
                  <a:pt x="99" y="131"/>
                </a:cubicBezTo>
                <a:cubicBezTo>
                  <a:pt x="99" y="130"/>
                  <a:pt x="99" y="130"/>
                  <a:pt x="99" y="130"/>
                </a:cubicBezTo>
                <a:cubicBezTo>
                  <a:pt x="99" y="130"/>
                  <a:pt x="99" y="130"/>
                  <a:pt x="99" y="130"/>
                </a:cubicBezTo>
                <a:cubicBezTo>
                  <a:pt x="101" y="126"/>
                  <a:pt x="97" y="125"/>
                  <a:pt x="107" y="120"/>
                </a:cubicBezTo>
                <a:cubicBezTo>
                  <a:pt x="113" y="117"/>
                  <a:pt x="114" y="115"/>
                  <a:pt x="121" y="117"/>
                </a:cubicBezTo>
                <a:cubicBezTo>
                  <a:pt x="121" y="117"/>
                  <a:pt x="121" y="117"/>
                  <a:pt x="121" y="117"/>
                </a:cubicBezTo>
                <a:cubicBezTo>
                  <a:pt x="126" y="118"/>
                  <a:pt x="122" y="118"/>
                  <a:pt x="128" y="115"/>
                </a:cubicBezTo>
                <a:cubicBezTo>
                  <a:pt x="130" y="114"/>
                  <a:pt x="138" y="114"/>
                  <a:pt x="140" y="116"/>
                </a:cubicBezTo>
                <a:cubicBezTo>
                  <a:pt x="143" y="115"/>
                  <a:pt x="145" y="116"/>
                  <a:pt x="147" y="118"/>
                </a:cubicBezTo>
                <a:cubicBezTo>
                  <a:pt x="147" y="111"/>
                  <a:pt x="153" y="110"/>
                  <a:pt x="157" y="107"/>
                </a:cubicBezTo>
                <a:cubicBezTo>
                  <a:pt x="157" y="106"/>
                  <a:pt x="158" y="106"/>
                  <a:pt x="159" y="105"/>
                </a:cubicBezTo>
                <a:close/>
                <a:moveTo>
                  <a:pt x="90" y="279"/>
                </a:moveTo>
                <a:cubicBezTo>
                  <a:pt x="72" y="272"/>
                  <a:pt x="56" y="261"/>
                  <a:pt x="42" y="247"/>
                </a:cubicBezTo>
                <a:cubicBezTo>
                  <a:pt x="16" y="221"/>
                  <a:pt x="0" y="185"/>
                  <a:pt x="0" y="145"/>
                </a:cubicBezTo>
                <a:cubicBezTo>
                  <a:pt x="0" y="105"/>
                  <a:pt x="16" y="68"/>
                  <a:pt x="42" y="42"/>
                </a:cubicBezTo>
                <a:cubicBezTo>
                  <a:pt x="56" y="29"/>
                  <a:pt x="72" y="18"/>
                  <a:pt x="90" y="10"/>
                </a:cubicBezTo>
                <a:cubicBezTo>
                  <a:pt x="90" y="18"/>
                  <a:pt x="90" y="18"/>
                  <a:pt x="90" y="18"/>
                </a:cubicBezTo>
                <a:cubicBezTo>
                  <a:pt x="80" y="23"/>
                  <a:pt x="70" y="28"/>
                  <a:pt x="61" y="36"/>
                </a:cubicBezTo>
                <a:cubicBezTo>
                  <a:pt x="61" y="36"/>
                  <a:pt x="61" y="36"/>
                  <a:pt x="61" y="36"/>
                </a:cubicBezTo>
                <a:cubicBezTo>
                  <a:pt x="61" y="36"/>
                  <a:pt x="61" y="36"/>
                  <a:pt x="61" y="36"/>
                </a:cubicBezTo>
                <a:cubicBezTo>
                  <a:pt x="61" y="36"/>
                  <a:pt x="62" y="36"/>
                  <a:pt x="62" y="36"/>
                </a:cubicBezTo>
                <a:cubicBezTo>
                  <a:pt x="62" y="36"/>
                  <a:pt x="62" y="36"/>
                  <a:pt x="62" y="36"/>
                </a:cubicBezTo>
                <a:cubicBezTo>
                  <a:pt x="63" y="38"/>
                  <a:pt x="62" y="40"/>
                  <a:pt x="61" y="41"/>
                </a:cubicBezTo>
                <a:cubicBezTo>
                  <a:pt x="61" y="41"/>
                  <a:pt x="62" y="42"/>
                  <a:pt x="62" y="42"/>
                </a:cubicBezTo>
                <a:cubicBezTo>
                  <a:pt x="63" y="42"/>
                  <a:pt x="64" y="43"/>
                  <a:pt x="65" y="44"/>
                </a:cubicBezTo>
                <a:cubicBezTo>
                  <a:pt x="65" y="44"/>
                  <a:pt x="65" y="44"/>
                  <a:pt x="65" y="44"/>
                </a:cubicBezTo>
                <a:cubicBezTo>
                  <a:pt x="67" y="48"/>
                  <a:pt x="66" y="49"/>
                  <a:pt x="64" y="51"/>
                </a:cubicBezTo>
                <a:cubicBezTo>
                  <a:pt x="64" y="51"/>
                  <a:pt x="64" y="51"/>
                  <a:pt x="64" y="51"/>
                </a:cubicBezTo>
                <a:cubicBezTo>
                  <a:pt x="64" y="51"/>
                  <a:pt x="64" y="51"/>
                  <a:pt x="64" y="51"/>
                </a:cubicBezTo>
                <a:cubicBezTo>
                  <a:pt x="64" y="53"/>
                  <a:pt x="65" y="56"/>
                  <a:pt x="64" y="59"/>
                </a:cubicBezTo>
                <a:cubicBezTo>
                  <a:pt x="64" y="59"/>
                  <a:pt x="64" y="59"/>
                  <a:pt x="64" y="59"/>
                </a:cubicBezTo>
                <a:cubicBezTo>
                  <a:pt x="63" y="60"/>
                  <a:pt x="63" y="60"/>
                  <a:pt x="63" y="60"/>
                </a:cubicBezTo>
                <a:cubicBezTo>
                  <a:pt x="70" y="68"/>
                  <a:pt x="54" y="79"/>
                  <a:pt x="53" y="84"/>
                </a:cubicBezTo>
                <a:cubicBezTo>
                  <a:pt x="53" y="84"/>
                  <a:pt x="53" y="84"/>
                  <a:pt x="53" y="84"/>
                </a:cubicBezTo>
                <a:cubicBezTo>
                  <a:pt x="51" y="89"/>
                  <a:pt x="49" y="87"/>
                  <a:pt x="49" y="94"/>
                </a:cubicBezTo>
                <a:cubicBezTo>
                  <a:pt x="49" y="94"/>
                  <a:pt x="49" y="94"/>
                  <a:pt x="49" y="94"/>
                </a:cubicBezTo>
                <a:cubicBezTo>
                  <a:pt x="49" y="100"/>
                  <a:pt x="49" y="100"/>
                  <a:pt x="49" y="100"/>
                </a:cubicBezTo>
                <a:cubicBezTo>
                  <a:pt x="50" y="103"/>
                  <a:pt x="50" y="103"/>
                  <a:pt x="50" y="103"/>
                </a:cubicBezTo>
                <a:cubicBezTo>
                  <a:pt x="50" y="103"/>
                  <a:pt x="51" y="103"/>
                  <a:pt x="52" y="104"/>
                </a:cubicBezTo>
                <a:cubicBezTo>
                  <a:pt x="52" y="104"/>
                  <a:pt x="52" y="104"/>
                  <a:pt x="52" y="104"/>
                </a:cubicBezTo>
                <a:cubicBezTo>
                  <a:pt x="55" y="105"/>
                  <a:pt x="57" y="108"/>
                  <a:pt x="57" y="112"/>
                </a:cubicBezTo>
                <a:cubicBezTo>
                  <a:pt x="57" y="112"/>
                  <a:pt x="58" y="112"/>
                  <a:pt x="58" y="111"/>
                </a:cubicBezTo>
                <a:cubicBezTo>
                  <a:pt x="58" y="111"/>
                  <a:pt x="58" y="111"/>
                  <a:pt x="58" y="111"/>
                </a:cubicBezTo>
                <a:cubicBezTo>
                  <a:pt x="67" y="109"/>
                  <a:pt x="65" y="120"/>
                  <a:pt x="66" y="121"/>
                </a:cubicBezTo>
                <a:cubicBezTo>
                  <a:pt x="66" y="121"/>
                  <a:pt x="66" y="121"/>
                  <a:pt x="66" y="121"/>
                </a:cubicBezTo>
                <a:cubicBezTo>
                  <a:pt x="68" y="123"/>
                  <a:pt x="68" y="123"/>
                  <a:pt x="68" y="123"/>
                </a:cubicBezTo>
                <a:cubicBezTo>
                  <a:pt x="73" y="130"/>
                  <a:pt x="70" y="127"/>
                  <a:pt x="72" y="130"/>
                </a:cubicBezTo>
                <a:cubicBezTo>
                  <a:pt x="73" y="134"/>
                  <a:pt x="84" y="139"/>
                  <a:pt x="79" y="148"/>
                </a:cubicBezTo>
                <a:cubicBezTo>
                  <a:pt x="81" y="150"/>
                  <a:pt x="81" y="150"/>
                  <a:pt x="81" y="150"/>
                </a:cubicBezTo>
                <a:cubicBezTo>
                  <a:pt x="81" y="150"/>
                  <a:pt x="81" y="150"/>
                  <a:pt x="81" y="150"/>
                </a:cubicBezTo>
                <a:cubicBezTo>
                  <a:pt x="85" y="152"/>
                  <a:pt x="85" y="152"/>
                  <a:pt x="85" y="152"/>
                </a:cubicBezTo>
                <a:cubicBezTo>
                  <a:pt x="85" y="152"/>
                  <a:pt x="85" y="152"/>
                  <a:pt x="85" y="152"/>
                </a:cubicBezTo>
                <a:cubicBezTo>
                  <a:pt x="90" y="154"/>
                  <a:pt x="90" y="154"/>
                  <a:pt x="90" y="154"/>
                </a:cubicBezTo>
                <a:cubicBezTo>
                  <a:pt x="90" y="162"/>
                  <a:pt x="90" y="162"/>
                  <a:pt x="90" y="162"/>
                </a:cubicBezTo>
                <a:cubicBezTo>
                  <a:pt x="90" y="162"/>
                  <a:pt x="89" y="162"/>
                  <a:pt x="89" y="162"/>
                </a:cubicBezTo>
                <a:cubicBezTo>
                  <a:pt x="83" y="158"/>
                  <a:pt x="83" y="158"/>
                  <a:pt x="83" y="158"/>
                </a:cubicBezTo>
                <a:cubicBezTo>
                  <a:pt x="83" y="158"/>
                  <a:pt x="83" y="158"/>
                  <a:pt x="83" y="158"/>
                </a:cubicBezTo>
                <a:cubicBezTo>
                  <a:pt x="77" y="155"/>
                  <a:pt x="77" y="155"/>
                  <a:pt x="77" y="155"/>
                </a:cubicBezTo>
                <a:cubicBezTo>
                  <a:pt x="77" y="155"/>
                  <a:pt x="77" y="155"/>
                  <a:pt x="77" y="155"/>
                </a:cubicBezTo>
                <a:cubicBezTo>
                  <a:pt x="73" y="152"/>
                  <a:pt x="73" y="152"/>
                  <a:pt x="73" y="152"/>
                </a:cubicBezTo>
                <a:cubicBezTo>
                  <a:pt x="73" y="152"/>
                  <a:pt x="73" y="152"/>
                  <a:pt x="73" y="152"/>
                </a:cubicBezTo>
                <a:cubicBezTo>
                  <a:pt x="68" y="146"/>
                  <a:pt x="77" y="148"/>
                  <a:pt x="69" y="138"/>
                </a:cubicBezTo>
                <a:cubicBezTo>
                  <a:pt x="69" y="139"/>
                  <a:pt x="68" y="142"/>
                  <a:pt x="66" y="142"/>
                </a:cubicBezTo>
                <a:cubicBezTo>
                  <a:pt x="66" y="142"/>
                  <a:pt x="66" y="142"/>
                  <a:pt x="66" y="142"/>
                </a:cubicBezTo>
                <a:cubicBezTo>
                  <a:pt x="62" y="143"/>
                  <a:pt x="61" y="141"/>
                  <a:pt x="60" y="139"/>
                </a:cubicBezTo>
                <a:cubicBezTo>
                  <a:pt x="60" y="139"/>
                  <a:pt x="60" y="139"/>
                  <a:pt x="60" y="139"/>
                </a:cubicBezTo>
                <a:cubicBezTo>
                  <a:pt x="59" y="138"/>
                  <a:pt x="57" y="138"/>
                  <a:pt x="56" y="135"/>
                </a:cubicBezTo>
                <a:cubicBezTo>
                  <a:pt x="56" y="132"/>
                  <a:pt x="56" y="132"/>
                  <a:pt x="56" y="132"/>
                </a:cubicBezTo>
                <a:cubicBezTo>
                  <a:pt x="56" y="132"/>
                  <a:pt x="51" y="131"/>
                  <a:pt x="51" y="126"/>
                </a:cubicBezTo>
                <a:cubicBezTo>
                  <a:pt x="51" y="126"/>
                  <a:pt x="51" y="126"/>
                  <a:pt x="51" y="126"/>
                </a:cubicBezTo>
                <a:cubicBezTo>
                  <a:pt x="51" y="125"/>
                  <a:pt x="52" y="124"/>
                  <a:pt x="52" y="123"/>
                </a:cubicBezTo>
                <a:cubicBezTo>
                  <a:pt x="51" y="121"/>
                  <a:pt x="50" y="119"/>
                  <a:pt x="50" y="116"/>
                </a:cubicBezTo>
                <a:cubicBezTo>
                  <a:pt x="50" y="116"/>
                  <a:pt x="50" y="116"/>
                  <a:pt x="50" y="116"/>
                </a:cubicBezTo>
                <a:cubicBezTo>
                  <a:pt x="50" y="114"/>
                  <a:pt x="50" y="111"/>
                  <a:pt x="48" y="110"/>
                </a:cubicBezTo>
                <a:cubicBezTo>
                  <a:pt x="48" y="110"/>
                  <a:pt x="48" y="110"/>
                  <a:pt x="48" y="110"/>
                </a:cubicBezTo>
                <a:cubicBezTo>
                  <a:pt x="48" y="109"/>
                  <a:pt x="48" y="109"/>
                  <a:pt x="48" y="109"/>
                </a:cubicBezTo>
                <a:cubicBezTo>
                  <a:pt x="48" y="109"/>
                  <a:pt x="48" y="109"/>
                  <a:pt x="48" y="109"/>
                </a:cubicBezTo>
                <a:cubicBezTo>
                  <a:pt x="44" y="108"/>
                  <a:pt x="43" y="105"/>
                  <a:pt x="42" y="101"/>
                </a:cubicBezTo>
                <a:cubicBezTo>
                  <a:pt x="42" y="101"/>
                  <a:pt x="42" y="101"/>
                  <a:pt x="42" y="101"/>
                </a:cubicBezTo>
                <a:cubicBezTo>
                  <a:pt x="42" y="98"/>
                  <a:pt x="41" y="89"/>
                  <a:pt x="42" y="87"/>
                </a:cubicBezTo>
                <a:cubicBezTo>
                  <a:pt x="42" y="87"/>
                  <a:pt x="42" y="87"/>
                  <a:pt x="42" y="87"/>
                </a:cubicBezTo>
                <a:cubicBezTo>
                  <a:pt x="46" y="82"/>
                  <a:pt x="46" y="82"/>
                  <a:pt x="46" y="82"/>
                </a:cubicBezTo>
                <a:cubicBezTo>
                  <a:pt x="46" y="82"/>
                  <a:pt x="46" y="82"/>
                  <a:pt x="46" y="82"/>
                </a:cubicBezTo>
                <a:cubicBezTo>
                  <a:pt x="47" y="78"/>
                  <a:pt x="58" y="68"/>
                  <a:pt x="58" y="65"/>
                </a:cubicBezTo>
                <a:cubicBezTo>
                  <a:pt x="58" y="65"/>
                  <a:pt x="51" y="59"/>
                  <a:pt x="57" y="56"/>
                </a:cubicBezTo>
                <a:cubicBezTo>
                  <a:pt x="57" y="50"/>
                  <a:pt x="57" y="50"/>
                  <a:pt x="57" y="50"/>
                </a:cubicBezTo>
                <a:cubicBezTo>
                  <a:pt x="53" y="48"/>
                  <a:pt x="54" y="45"/>
                  <a:pt x="55" y="42"/>
                </a:cubicBezTo>
                <a:cubicBezTo>
                  <a:pt x="55" y="42"/>
                  <a:pt x="55" y="42"/>
                  <a:pt x="55" y="42"/>
                </a:cubicBezTo>
                <a:cubicBezTo>
                  <a:pt x="55" y="40"/>
                  <a:pt x="55" y="40"/>
                  <a:pt x="55" y="40"/>
                </a:cubicBezTo>
                <a:cubicBezTo>
                  <a:pt x="52" y="42"/>
                  <a:pt x="50" y="45"/>
                  <a:pt x="47" y="47"/>
                </a:cubicBezTo>
                <a:cubicBezTo>
                  <a:pt x="22" y="72"/>
                  <a:pt x="7" y="107"/>
                  <a:pt x="7" y="145"/>
                </a:cubicBezTo>
                <a:cubicBezTo>
                  <a:pt x="7" y="183"/>
                  <a:pt x="22" y="217"/>
                  <a:pt x="47" y="242"/>
                </a:cubicBezTo>
                <a:cubicBezTo>
                  <a:pt x="60" y="254"/>
                  <a:pt x="74" y="264"/>
                  <a:pt x="90" y="271"/>
                </a:cubicBezTo>
                <a:lnTo>
                  <a:pt x="90" y="279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lIns="91438" tIns="45719" rIns="91438" bIns="45719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spcBef>
                <a:spcPct val="0"/>
              </a:spcBef>
              <a:spcAft>
                <a:spcPct val="0"/>
              </a:spcAft>
              <a:defRPr/>
            </a:pPr>
            <a:endParaRPr lang="id-ID" sz="1400"/>
          </a:p>
        </p:txBody>
      </p:sp>
      <p:sp>
        <p:nvSpPr>
          <p:cNvPr id="645" name="Freeform 338"/>
          <p:cNvSpPr>
            <a:spLocks noEditPoints="1"/>
          </p:cNvSpPr>
          <p:nvPr>
            <p:custDataLst>
              <p:tags r:id="rId54"/>
            </p:custDataLst>
          </p:nvPr>
        </p:nvSpPr>
        <p:spPr bwMode="auto">
          <a:xfrm>
            <a:off x="1854201" y="905934"/>
            <a:ext cx="370417" cy="277284"/>
          </a:xfrm>
          <a:custGeom>
            <a:gdLst>
              <a:gd name="T0" fmla="*/ 119 w 149"/>
              <a:gd name="T1" fmla="*/ 30 h 113"/>
              <a:gd name="T2" fmla="*/ 137 w 149"/>
              <a:gd name="T3" fmla="*/ 78 h 113"/>
              <a:gd name="T4" fmla="*/ 137 w 149"/>
              <a:gd name="T5" fmla="*/ 81 h 113"/>
              <a:gd name="T6" fmla="*/ 140 w 149"/>
              <a:gd name="T7" fmla="*/ 90 h 113"/>
              <a:gd name="T8" fmla="*/ 144 w 149"/>
              <a:gd name="T9" fmla="*/ 75 h 113"/>
              <a:gd name="T10" fmla="*/ 109 w 149"/>
              <a:gd name="T11" fmla="*/ 13 h 113"/>
              <a:gd name="T12" fmla="*/ 75 w 149"/>
              <a:gd name="T13" fmla="*/ 0 h 113"/>
              <a:gd name="T14" fmla="*/ 139 w 149"/>
              <a:gd name="T15" fmla="*/ 37 h 113"/>
              <a:gd name="T16" fmla="*/ 140 w 149"/>
              <a:gd name="T17" fmla="*/ 111 h 113"/>
              <a:gd name="T18" fmla="*/ 135 w 149"/>
              <a:gd name="T19" fmla="*/ 110 h 113"/>
              <a:gd name="T20" fmla="*/ 135 w 149"/>
              <a:gd name="T21" fmla="*/ 86 h 113"/>
              <a:gd name="T22" fmla="*/ 132 w 149"/>
              <a:gd name="T23" fmla="*/ 81 h 113"/>
              <a:gd name="T24" fmla="*/ 132 w 149"/>
              <a:gd name="T25" fmla="*/ 78 h 113"/>
              <a:gd name="T26" fmla="*/ 115 w 149"/>
              <a:gd name="T27" fmla="*/ 34 h 113"/>
              <a:gd name="T28" fmla="*/ 75 w 149"/>
              <a:gd name="T29" fmla="*/ 12 h 113"/>
              <a:gd name="T30" fmla="*/ 42 w 149"/>
              <a:gd name="T31" fmla="*/ 13 h 113"/>
              <a:gd name="T32" fmla="*/ 5 w 149"/>
              <a:gd name="T33" fmla="*/ 75 h 113"/>
              <a:gd name="T34" fmla="*/ 9 w 149"/>
              <a:gd name="T35" fmla="*/ 90 h 113"/>
              <a:gd name="T36" fmla="*/ 12 w 149"/>
              <a:gd name="T37" fmla="*/ 80 h 113"/>
              <a:gd name="T38" fmla="*/ 12 w 149"/>
              <a:gd name="T39" fmla="*/ 75 h 113"/>
              <a:gd name="T40" fmla="*/ 75 w 149"/>
              <a:gd name="T41" fmla="*/ 12 h 113"/>
              <a:gd name="T42" fmla="*/ 75 w 149"/>
              <a:gd name="T43" fmla="*/ 12 h 113"/>
              <a:gd name="T44" fmla="*/ 75 w 149"/>
              <a:gd name="T45" fmla="*/ 17 h 113"/>
              <a:gd name="T46" fmla="*/ 17 w 149"/>
              <a:gd name="T47" fmla="*/ 75 h 113"/>
              <a:gd name="T48" fmla="*/ 17 w 149"/>
              <a:gd name="T49" fmla="*/ 80 h 113"/>
              <a:gd name="T50" fmla="*/ 16 w 149"/>
              <a:gd name="T51" fmla="*/ 82 h 113"/>
              <a:gd name="T52" fmla="*/ 13 w 149"/>
              <a:gd name="T53" fmla="*/ 90 h 113"/>
              <a:gd name="T54" fmla="*/ 13 w 149"/>
              <a:gd name="T55" fmla="*/ 109 h 113"/>
              <a:gd name="T56" fmla="*/ 9 w 149"/>
              <a:gd name="T57" fmla="*/ 110 h 113"/>
              <a:gd name="T58" fmla="*/ 10 w 149"/>
              <a:gd name="T59" fmla="*/ 37 h 113"/>
              <a:gd name="T60" fmla="*/ 75 w 149"/>
              <a:gd name="T61" fmla="*/ 0 h 113"/>
              <a:gd name="T62" fmla="*/ 75 w 149"/>
              <a:gd name="T63" fmla="*/ 0 h 11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</a:cxnLst>
            <a:rect l="0" t="0" r="r" b="b"/>
            <a:pathLst>
              <a:path w="149" h="113">
                <a:moveTo>
                  <a:pt x="75" y="12"/>
                </a:moveTo>
                <a:cubicBezTo>
                  <a:pt x="92" y="12"/>
                  <a:pt x="108" y="19"/>
                  <a:pt x="119" y="30"/>
                </a:cubicBezTo>
                <a:cubicBezTo>
                  <a:pt x="130" y="42"/>
                  <a:pt x="137" y="57"/>
                  <a:pt x="137" y="75"/>
                </a:cubicBezTo>
                <a:cubicBezTo>
                  <a:pt x="137" y="76"/>
                  <a:pt x="137" y="77"/>
                  <a:pt x="137" y="78"/>
                </a:cubicBezTo>
                <a:cubicBezTo>
                  <a:pt x="137" y="78"/>
                  <a:pt x="137" y="78"/>
                  <a:pt x="137" y="78"/>
                </a:cubicBezTo>
                <a:cubicBezTo>
                  <a:pt x="137" y="79"/>
                  <a:pt x="137" y="80"/>
                  <a:pt x="137" y="81"/>
                </a:cubicBezTo>
                <a:cubicBezTo>
                  <a:pt x="138" y="82"/>
                  <a:pt x="139" y="83"/>
                  <a:pt x="139" y="85"/>
                </a:cubicBezTo>
                <a:cubicBezTo>
                  <a:pt x="140" y="86"/>
                  <a:pt x="140" y="88"/>
                  <a:pt x="140" y="90"/>
                </a:cubicBezTo>
                <a:cubicBezTo>
                  <a:pt x="140" y="100"/>
                  <a:pt x="140" y="100"/>
                  <a:pt x="140" y="100"/>
                </a:cubicBezTo>
                <a:cubicBezTo>
                  <a:pt x="143" y="92"/>
                  <a:pt x="144" y="83"/>
                  <a:pt x="144" y="75"/>
                </a:cubicBezTo>
                <a:cubicBezTo>
                  <a:pt x="145" y="63"/>
                  <a:pt x="141" y="50"/>
                  <a:pt x="135" y="40"/>
                </a:cubicBezTo>
                <a:cubicBezTo>
                  <a:pt x="129" y="29"/>
                  <a:pt x="120" y="20"/>
                  <a:pt x="109" y="13"/>
                </a:cubicBezTo>
                <a:cubicBezTo>
                  <a:pt x="99" y="8"/>
                  <a:pt x="87" y="5"/>
                  <a:pt x="75" y="5"/>
                </a:cubicBezTo>
                <a:cubicBezTo>
                  <a:pt x="75" y="0"/>
                  <a:pt x="75" y="0"/>
                  <a:pt x="75" y="0"/>
                </a:cubicBezTo>
                <a:cubicBezTo>
                  <a:pt x="88" y="0"/>
                  <a:pt x="100" y="3"/>
                  <a:pt x="111" y="9"/>
                </a:cubicBezTo>
                <a:cubicBezTo>
                  <a:pt x="123" y="16"/>
                  <a:pt x="132" y="26"/>
                  <a:pt x="139" y="37"/>
                </a:cubicBezTo>
                <a:cubicBezTo>
                  <a:pt x="146" y="49"/>
                  <a:pt x="149" y="62"/>
                  <a:pt x="149" y="75"/>
                </a:cubicBezTo>
                <a:cubicBezTo>
                  <a:pt x="149" y="87"/>
                  <a:pt x="146" y="100"/>
                  <a:pt x="140" y="111"/>
                </a:cubicBezTo>
                <a:cubicBezTo>
                  <a:pt x="139" y="112"/>
                  <a:pt x="138" y="113"/>
                  <a:pt x="138" y="113"/>
                </a:cubicBezTo>
                <a:cubicBezTo>
                  <a:pt x="136" y="113"/>
                  <a:pt x="135" y="112"/>
                  <a:pt x="135" y="110"/>
                </a:cubicBezTo>
                <a:cubicBezTo>
                  <a:pt x="135" y="90"/>
                  <a:pt x="135" y="90"/>
                  <a:pt x="135" y="90"/>
                </a:cubicBezTo>
                <a:cubicBezTo>
                  <a:pt x="135" y="89"/>
                  <a:pt x="135" y="87"/>
                  <a:pt x="135" y="86"/>
                </a:cubicBezTo>
                <a:cubicBezTo>
                  <a:pt x="134" y="85"/>
                  <a:pt x="133" y="84"/>
                  <a:pt x="133" y="83"/>
                </a:cubicBezTo>
                <a:cubicBezTo>
                  <a:pt x="132" y="82"/>
                  <a:pt x="132" y="82"/>
                  <a:pt x="132" y="81"/>
                </a:cubicBezTo>
                <a:cubicBezTo>
                  <a:pt x="132" y="80"/>
                  <a:pt x="132" y="79"/>
                  <a:pt x="132" y="78"/>
                </a:cubicBezTo>
                <a:cubicBezTo>
                  <a:pt x="132" y="78"/>
                  <a:pt x="132" y="78"/>
                  <a:pt x="132" y="78"/>
                </a:cubicBezTo>
                <a:cubicBezTo>
                  <a:pt x="132" y="77"/>
                  <a:pt x="132" y="76"/>
                  <a:pt x="132" y="75"/>
                </a:cubicBezTo>
                <a:cubicBezTo>
                  <a:pt x="132" y="59"/>
                  <a:pt x="126" y="44"/>
                  <a:pt x="115" y="34"/>
                </a:cubicBezTo>
                <a:cubicBezTo>
                  <a:pt x="105" y="23"/>
                  <a:pt x="91" y="17"/>
                  <a:pt x="75" y="17"/>
                </a:cubicBezTo>
                <a:lnTo>
                  <a:pt x="75" y="12"/>
                </a:lnTo>
                <a:close/>
                <a:moveTo>
                  <a:pt x="75" y="5"/>
                </a:moveTo>
                <a:cubicBezTo>
                  <a:pt x="62" y="5"/>
                  <a:pt x="51" y="8"/>
                  <a:pt x="42" y="13"/>
                </a:cubicBezTo>
                <a:cubicBezTo>
                  <a:pt x="30" y="19"/>
                  <a:pt x="21" y="28"/>
                  <a:pt x="15" y="39"/>
                </a:cubicBezTo>
                <a:cubicBezTo>
                  <a:pt x="8" y="50"/>
                  <a:pt x="5" y="62"/>
                  <a:pt x="5" y="75"/>
                </a:cubicBezTo>
                <a:cubicBezTo>
                  <a:pt x="5" y="83"/>
                  <a:pt x="6" y="91"/>
                  <a:pt x="9" y="98"/>
                </a:cubicBezTo>
                <a:cubicBezTo>
                  <a:pt x="9" y="90"/>
                  <a:pt x="9" y="90"/>
                  <a:pt x="9" y="90"/>
                </a:cubicBezTo>
                <a:cubicBezTo>
                  <a:pt x="9" y="88"/>
                  <a:pt x="9" y="86"/>
                  <a:pt x="10" y="84"/>
                </a:cubicBezTo>
                <a:cubicBezTo>
                  <a:pt x="10" y="83"/>
                  <a:pt x="11" y="81"/>
                  <a:pt x="12" y="80"/>
                </a:cubicBezTo>
                <a:cubicBezTo>
                  <a:pt x="12" y="79"/>
                  <a:pt x="12" y="78"/>
                  <a:pt x="12" y="78"/>
                </a:cubicBezTo>
                <a:cubicBezTo>
                  <a:pt x="12" y="77"/>
                  <a:pt x="12" y="76"/>
                  <a:pt x="12" y="75"/>
                </a:cubicBezTo>
                <a:cubicBezTo>
                  <a:pt x="12" y="57"/>
                  <a:pt x="19" y="42"/>
                  <a:pt x="30" y="30"/>
                </a:cubicBezTo>
                <a:cubicBezTo>
                  <a:pt x="42" y="19"/>
                  <a:pt x="57" y="12"/>
                  <a:pt x="75" y="12"/>
                </a:cubicBezTo>
                <a:cubicBezTo>
                  <a:pt x="75" y="12"/>
                  <a:pt x="75" y="12"/>
                  <a:pt x="75" y="12"/>
                </a:cubicBezTo>
                <a:cubicBezTo>
                  <a:pt x="75" y="12"/>
                  <a:pt x="75" y="12"/>
                  <a:pt x="75" y="12"/>
                </a:cubicBezTo>
                <a:cubicBezTo>
                  <a:pt x="75" y="17"/>
                  <a:pt x="75" y="17"/>
                  <a:pt x="75" y="17"/>
                </a:cubicBezTo>
                <a:cubicBezTo>
                  <a:pt x="75" y="17"/>
                  <a:pt x="75" y="17"/>
                  <a:pt x="75" y="17"/>
                </a:cubicBezTo>
                <a:cubicBezTo>
                  <a:pt x="59" y="17"/>
                  <a:pt x="44" y="23"/>
                  <a:pt x="34" y="34"/>
                </a:cubicBezTo>
                <a:cubicBezTo>
                  <a:pt x="23" y="44"/>
                  <a:pt x="17" y="59"/>
                  <a:pt x="17" y="75"/>
                </a:cubicBezTo>
                <a:cubicBezTo>
                  <a:pt x="17" y="76"/>
                  <a:pt x="17" y="77"/>
                  <a:pt x="17" y="78"/>
                </a:cubicBezTo>
                <a:cubicBezTo>
                  <a:pt x="17" y="78"/>
                  <a:pt x="17" y="79"/>
                  <a:pt x="17" y="80"/>
                </a:cubicBezTo>
                <a:cubicBezTo>
                  <a:pt x="17" y="80"/>
                  <a:pt x="17" y="80"/>
                  <a:pt x="17" y="80"/>
                </a:cubicBezTo>
                <a:cubicBezTo>
                  <a:pt x="17" y="81"/>
                  <a:pt x="17" y="81"/>
                  <a:pt x="16" y="82"/>
                </a:cubicBezTo>
                <a:cubicBezTo>
                  <a:pt x="15" y="83"/>
                  <a:pt x="15" y="85"/>
                  <a:pt x="14" y="86"/>
                </a:cubicBezTo>
                <a:cubicBezTo>
                  <a:pt x="14" y="87"/>
                  <a:pt x="13" y="89"/>
                  <a:pt x="13" y="90"/>
                </a:cubicBezTo>
                <a:cubicBezTo>
                  <a:pt x="13" y="109"/>
                  <a:pt x="13" y="109"/>
                  <a:pt x="13" y="109"/>
                </a:cubicBezTo>
                <a:cubicBezTo>
                  <a:pt x="13" y="109"/>
                  <a:pt x="13" y="109"/>
                  <a:pt x="13" y="109"/>
                </a:cubicBezTo>
                <a:cubicBezTo>
                  <a:pt x="13" y="110"/>
                  <a:pt x="13" y="111"/>
                  <a:pt x="12" y="111"/>
                </a:cubicBezTo>
                <a:cubicBezTo>
                  <a:pt x="11" y="112"/>
                  <a:pt x="10" y="112"/>
                  <a:pt x="9" y="110"/>
                </a:cubicBezTo>
                <a:cubicBezTo>
                  <a:pt x="3" y="99"/>
                  <a:pt x="0" y="87"/>
                  <a:pt x="0" y="75"/>
                </a:cubicBezTo>
                <a:cubicBezTo>
                  <a:pt x="0" y="62"/>
                  <a:pt x="4" y="48"/>
                  <a:pt x="10" y="37"/>
                </a:cubicBezTo>
                <a:cubicBezTo>
                  <a:pt x="17" y="25"/>
                  <a:pt x="27" y="15"/>
                  <a:pt x="39" y="9"/>
                </a:cubicBezTo>
                <a:cubicBezTo>
                  <a:pt x="50" y="3"/>
                  <a:pt x="61" y="0"/>
                  <a:pt x="75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5" y="5"/>
                  <a:pt x="75" y="5"/>
                  <a:pt x="75" y="5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lIns="91438" tIns="45719" rIns="91438" bIns="45719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spcBef>
                <a:spcPct val="0"/>
              </a:spcBef>
              <a:spcAft>
                <a:spcPct val="0"/>
              </a:spcAft>
              <a:defRPr/>
            </a:pPr>
            <a:endParaRPr lang="id-ID" sz="1400"/>
          </a:p>
        </p:txBody>
      </p:sp>
      <p:sp>
        <p:nvSpPr>
          <p:cNvPr id="646" name="Freeform 341"/>
          <p:cNvSpPr>
            <a:spLocks noEditPoints="1"/>
          </p:cNvSpPr>
          <p:nvPr>
            <p:custDataLst>
              <p:tags r:id="rId55"/>
            </p:custDataLst>
          </p:nvPr>
        </p:nvSpPr>
        <p:spPr bwMode="auto">
          <a:xfrm>
            <a:off x="5640918" y="1566334"/>
            <a:ext cx="323849" cy="332317"/>
          </a:xfrm>
          <a:custGeom>
            <a:gdLst>
              <a:gd name="T0" fmla="*/ 68 w 132"/>
              <a:gd name="T1" fmla="*/ 13 h 135"/>
              <a:gd name="T2" fmla="*/ 70 w 132"/>
              <a:gd name="T3" fmla="*/ 3 h 135"/>
              <a:gd name="T4" fmla="*/ 79 w 132"/>
              <a:gd name="T5" fmla="*/ 1 h 135"/>
              <a:gd name="T6" fmla="*/ 90 w 132"/>
              <a:gd name="T7" fmla="*/ 12 h 135"/>
              <a:gd name="T8" fmla="*/ 85 w 132"/>
              <a:gd name="T9" fmla="*/ 37 h 135"/>
              <a:gd name="T10" fmla="*/ 83 w 132"/>
              <a:gd name="T11" fmla="*/ 40 h 135"/>
              <a:gd name="T12" fmla="*/ 82 w 132"/>
              <a:gd name="T13" fmla="*/ 48 h 135"/>
              <a:gd name="T14" fmla="*/ 124 w 132"/>
              <a:gd name="T15" fmla="*/ 49 h 135"/>
              <a:gd name="T16" fmla="*/ 132 w 132"/>
              <a:gd name="T17" fmla="*/ 60 h 135"/>
              <a:gd name="T18" fmla="*/ 111 w 132"/>
              <a:gd name="T19" fmla="*/ 120 h 135"/>
              <a:gd name="T20" fmla="*/ 101 w 132"/>
              <a:gd name="T21" fmla="*/ 127 h 135"/>
              <a:gd name="T22" fmla="*/ 66 w 132"/>
              <a:gd name="T23" fmla="*/ 122 h 135"/>
              <a:gd name="T24" fmla="*/ 104 w 132"/>
              <a:gd name="T25" fmla="*/ 121 h 135"/>
              <a:gd name="T26" fmla="*/ 126 w 132"/>
              <a:gd name="T27" fmla="*/ 63 h 135"/>
              <a:gd name="T28" fmla="*/ 126 w 132"/>
              <a:gd name="T29" fmla="*/ 56 h 135"/>
              <a:gd name="T30" fmla="*/ 119 w 132"/>
              <a:gd name="T31" fmla="*/ 53 h 135"/>
              <a:gd name="T32" fmla="*/ 80 w 132"/>
              <a:gd name="T33" fmla="*/ 53 h 135"/>
              <a:gd name="T34" fmla="*/ 77 w 132"/>
              <a:gd name="T35" fmla="*/ 44 h 135"/>
              <a:gd name="T36" fmla="*/ 79 w 132"/>
              <a:gd name="T37" fmla="*/ 37 h 135"/>
              <a:gd name="T38" fmla="*/ 87 w 132"/>
              <a:gd name="T39" fmla="*/ 19 h 135"/>
              <a:gd name="T40" fmla="*/ 83 w 132"/>
              <a:gd name="T41" fmla="*/ 9 h 135"/>
              <a:gd name="T42" fmla="*/ 75 w 132"/>
              <a:gd name="T43" fmla="*/ 5 h 135"/>
              <a:gd name="T44" fmla="*/ 73 w 132"/>
              <a:gd name="T45" fmla="*/ 8 h 135"/>
              <a:gd name="T46" fmla="*/ 66 w 132"/>
              <a:gd name="T47" fmla="*/ 32 h 135"/>
              <a:gd name="T48" fmla="*/ 2 w 132"/>
              <a:gd name="T49" fmla="*/ 92 h 135"/>
              <a:gd name="T50" fmla="*/ 28 w 132"/>
              <a:gd name="T51" fmla="*/ 66 h 135"/>
              <a:gd name="T52" fmla="*/ 32 w 132"/>
              <a:gd name="T53" fmla="*/ 63 h 135"/>
              <a:gd name="T54" fmla="*/ 58 w 132"/>
              <a:gd name="T55" fmla="*/ 32 h 135"/>
              <a:gd name="T56" fmla="*/ 66 w 132"/>
              <a:gd name="T57" fmla="*/ 32 h 135"/>
              <a:gd name="T58" fmla="*/ 48 w 132"/>
              <a:gd name="T59" fmla="*/ 48 h 135"/>
              <a:gd name="T60" fmla="*/ 34 w 132"/>
              <a:gd name="T61" fmla="*/ 66 h 135"/>
              <a:gd name="T62" fmla="*/ 31 w 132"/>
              <a:gd name="T63" fmla="*/ 69 h 135"/>
              <a:gd name="T64" fmla="*/ 6 w 132"/>
              <a:gd name="T65" fmla="*/ 95 h 135"/>
              <a:gd name="T66" fmla="*/ 6 w 132"/>
              <a:gd name="T67" fmla="*/ 100 h 135"/>
              <a:gd name="T68" fmla="*/ 35 w 132"/>
              <a:gd name="T69" fmla="*/ 129 h 135"/>
              <a:gd name="T70" fmla="*/ 35 w 132"/>
              <a:gd name="T71" fmla="*/ 129 h 135"/>
              <a:gd name="T72" fmla="*/ 40 w 132"/>
              <a:gd name="T73" fmla="*/ 129 h 135"/>
              <a:gd name="T74" fmla="*/ 40 w 132"/>
              <a:gd name="T75" fmla="*/ 129 h 135"/>
              <a:gd name="T76" fmla="*/ 42 w 132"/>
              <a:gd name="T77" fmla="*/ 127 h 135"/>
              <a:gd name="T78" fmla="*/ 48 w 132"/>
              <a:gd name="T79" fmla="*/ 124 h 135"/>
              <a:gd name="T80" fmla="*/ 54 w 132"/>
              <a:gd name="T81" fmla="*/ 122 h 135"/>
              <a:gd name="T82" fmla="*/ 66 w 132"/>
              <a:gd name="T83" fmla="*/ 127 h 135"/>
              <a:gd name="T84" fmla="*/ 49 w 132"/>
              <a:gd name="T85" fmla="*/ 128 h 135"/>
              <a:gd name="T86" fmla="*/ 45 w 132"/>
              <a:gd name="T87" fmla="*/ 131 h 135"/>
              <a:gd name="T88" fmla="*/ 43 w 132"/>
              <a:gd name="T89" fmla="*/ 133 h 135"/>
              <a:gd name="T90" fmla="*/ 43 w 132"/>
              <a:gd name="T91" fmla="*/ 133 h 135"/>
              <a:gd name="T92" fmla="*/ 31 w 132"/>
              <a:gd name="T93" fmla="*/ 133 h 135"/>
              <a:gd name="T94" fmla="*/ 31 w 132"/>
              <a:gd name="T95" fmla="*/ 133 h 135"/>
              <a:gd name="T96" fmla="*/ 2 w 132"/>
              <a:gd name="T97" fmla="*/ 104 h 135"/>
              <a:gd name="T98" fmla="*/ 0 w 132"/>
              <a:gd name="T99" fmla="*/ 98 h 135"/>
              <a:gd name="T100" fmla="*/ 2 w 132"/>
              <a:gd name="T101" fmla="*/ 92 h 1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32" h="135">
                <a:moveTo>
                  <a:pt x="66" y="25"/>
                </a:moveTo>
                <a:cubicBezTo>
                  <a:pt x="69" y="21"/>
                  <a:pt x="69" y="17"/>
                  <a:pt x="68" y="13"/>
                </a:cubicBezTo>
                <a:cubicBezTo>
                  <a:pt x="68" y="11"/>
                  <a:pt x="68" y="10"/>
                  <a:pt x="68" y="8"/>
                </a:cubicBezTo>
                <a:cubicBezTo>
                  <a:pt x="68" y="6"/>
                  <a:pt x="69" y="5"/>
                  <a:pt x="70" y="3"/>
                </a:cubicBezTo>
                <a:cubicBezTo>
                  <a:pt x="71" y="2"/>
                  <a:pt x="72" y="1"/>
                  <a:pt x="74" y="0"/>
                </a:cubicBezTo>
                <a:cubicBezTo>
                  <a:pt x="76" y="0"/>
                  <a:pt x="77" y="0"/>
                  <a:pt x="79" y="1"/>
                </a:cubicBezTo>
                <a:cubicBezTo>
                  <a:pt x="82" y="1"/>
                  <a:pt x="84" y="3"/>
                  <a:pt x="87" y="6"/>
                </a:cubicBezTo>
                <a:cubicBezTo>
                  <a:pt x="88" y="7"/>
                  <a:pt x="89" y="10"/>
                  <a:pt x="90" y="12"/>
                </a:cubicBezTo>
                <a:cubicBezTo>
                  <a:pt x="91" y="14"/>
                  <a:pt x="91" y="16"/>
                  <a:pt x="91" y="18"/>
                </a:cubicBezTo>
                <a:cubicBezTo>
                  <a:pt x="93" y="27"/>
                  <a:pt x="88" y="33"/>
                  <a:pt x="85" y="37"/>
                </a:cubicBezTo>
                <a:cubicBezTo>
                  <a:pt x="84" y="38"/>
                  <a:pt x="84" y="39"/>
                  <a:pt x="83" y="39"/>
                </a:cubicBezTo>
                <a:cubicBezTo>
                  <a:pt x="83" y="40"/>
                  <a:pt x="83" y="40"/>
                  <a:pt x="83" y="40"/>
                </a:cubicBezTo>
                <a:cubicBezTo>
                  <a:pt x="83" y="41"/>
                  <a:pt x="82" y="42"/>
                  <a:pt x="82" y="44"/>
                </a:cubicBezTo>
                <a:cubicBezTo>
                  <a:pt x="82" y="45"/>
                  <a:pt x="82" y="47"/>
                  <a:pt x="82" y="48"/>
                </a:cubicBezTo>
                <a:cubicBezTo>
                  <a:pt x="119" y="48"/>
                  <a:pt x="119" y="48"/>
                  <a:pt x="119" y="48"/>
                </a:cubicBezTo>
                <a:cubicBezTo>
                  <a:pt x="121" y="48"/>
                  <a:pt x="123" y="49"/>
                  <a:pt x="124" y="49"/>
                </a:cubicBezTo>
                <a:cubicBezTo>
                  <a:pt x="127" y="50"/>
                  <a:pt x="129" y="51"/>
                  <a:pt x="130" y="53"/>
                </a:cubicBezTo>
                <a:cubicBezTo>
                  <a:pt x="131" y="55"/>
                  <a:pt x="132" y="57"/>
                  <a:pt x="132" y="60"/>
                </a:cubicBezTo>
                <a:cubicBezTo>
                  <a:pt x="132" y="61"/>
                  <a:pt x="132" y="63"/>
                  <a:pt x="131" y="65"/>
                </a:cubicBezTo>
                <a:cubicBezTo>
                  <a:pt x="111" y="120"/>
                  <a:pt x="111" y="120"/>
                  <a:pt x="111" y="120"/>
                </a:cubicBezTo>
                <a:cubicBezTo>
                  <a:pt x="110" y="122"/>
                  <a:pt x="109" y="124"/>
                  <a:pt x="107" y="125"/>
                </a:cubicBezTo>
                <a:cubicBezTo>
                  <a:pt x="105" y="126"/>
                  <a:pt x="103" y="127"/>
                  <a:pt x="101" y="127"/>
                </a:cubicBezTo>
                <a:cubicBezTo>
                  <a:pt x="66" y="127"/>
                  <a:pt x="66" y="127"/>
                  <a:pt x="66" y="127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101" y="122"/>
                  <a:pt x="101" y="122"/>
                  <a:pt x="101" y="122"/>
                </a:cubicBezTo>
                <a:cubicBezTo>
                  <a:pt x="102" y="122"/>
                  <a:pt x="103" y="122"/>
                  <a:pt x="104" y="121"/>
                </a:cubicBezTo>
                <a:cubicBezTo>
                  <a:pt x="105" y="120"/>
                  <a:pt x="106" y="119"/>
                  <a:pt x="107" y="118"/>
                </a:cubicBezTo>
                <a:cubicBezTo>
                  <a:pt x="126" y="63"/>
                  <a:pt x="126" y="63"/>
                  <a:pt x="126" y="63"/>
                </a:cubicBezTo>
                <a:cubicBezTo>
                  <a:pt x="127" y="62"/>
                  <a:pt x="127" y="61"/>
                  <a:pt x="127" y="60"/>
                </a:cubicBezTo>
                <a:cubicBezTo>
                  <a:pt x="127" y="58"/>
                  <a:pt x="127" y="57"/>
                  <a:pt x="126" y="56"/>
                </a:cubicBezTo>
                <a:cubicBezTo>
                  <a:pt x="125" y="55"/>
                  <a:pt x="124" y="54"/>
                  <a:pt x="123" y="54"/>
                </a:cubicBezTo>
                <a:cubicBezTo>
                  <a:pt x="122" y="53"/>
                  <a:pt x="121" y="53"/>
                  <a:pt x="119" y="53"/>
                </a:cubicBezTo>
                <a:cubicBezTo>
                  <a:pt x="80" y="53"/>
                  <a:pt x="80" y="53"/>
                  <a:pt x="80" y="53"/>
                </a:cubicBezTo>
                <a:cubicBezTo>
                  <a:pt x="80" y="53"/>
                  <a:pt x="80" y="53"/>
                  <a:pt x="80" y="53"/>
                </a:cubicBezTo>
                <a:cubicBezTo>
                  <a:pt x="79" y="53"/>
                  <a:pt x="78" y="52"/>
                  <a:pt x="78" y="51"/>
                </a:cubicBezTo>
                <a:cubicBezTo>
                  <a:pt x="77" y="49"/>
                  <a:pt x="77" y="46"/>
                  <a:pt x="77" y="44"/>
                </a:cubicBezTo>
                <a:cubicBezTo>
                  <a:pt x="77" y="41"/>
                  <a:pt x="78" y="39"/>
                  <a:pt x="79" y="37"/>
                </a:cubicBezTo>
                <a:cubicBezTo>
                  <a:pt x="79" y="37"/>
                  <a:pt x="79" y="37"/>
                  <a:pt x="79" y="37"/>
                </a:cubicBezTo>
                <a:cubicBezTo>
                  <a:pt x="80" y="36"/>
                  <a:pt x="80" y="35"/>
                  <a:pt x="81" y="35"/>
                </a:cubicBezTo>
                <a:cubicBezTo>
                  <a:pt x="84" y="31"/>
                  <a:pt x="88" y="26"/>
                  <a:pt x="87" y="19"/>
                </a:cubicBezTo>
                <a:cubicBezTo>
                  <a:pt x="87" y="17"/>
                  <a:pt x="86" y="15"/>
                  <a:pt x="85" y="14"/>
                </a:cubicBezTo>
                <a:cubicBezTo>
                  <a:pt x="85" y="12"/>
                  <a:pt x="84" y="10"/>
                  <a:pt x="83" y="9"/>
                </a:cubicBezTo>
                <a:cubicBezTo>
                  <a:pt x="81" y="7"/>
                  <a:pt x="79" y="6"/>
                  <a:pt x="78" y="5"/>
                </a:cubicBezTo>
                <a:cubicBezTo>
                  <a:pt x="77" y="5"/>
                  <a:pt x="76" y="5"/>
                  <a:pt x="75" y="5"/>
                </a:cubicBezTo>
                <a:cubicBezTo>
                  <a:pt x="75" y="5"/>
                  <a:pt x="74" y="6"/>
                  <a:pt x="74" y="6"/>
                </a:cubicBezTo>
                <a:cubicBezTo>
                  <a:pt x="73" y="7"/>
                  <a:pt x="73" y="7"/>
                  <a:pt x="73" y="8"/>
                </a:cubicBezTo>
                <a:cubicBezTo>
                  <a:pt x="73" y="10"/>
                  <a:pt x="73" y="11"/>
                  <a:pt x="73" y="13"/>
                </a:cubicBezTo>
                <a:cubicBezTo>
                  <a:pt x="74" y="19"/>
                  <a:pt x="74" y="25"/>
                  <a:pt x="66" y="32"/>
                </a:cubicBezTo>
                <a:lnTo>
                  <a:pt x="66" y="25"/>
                </a:lnTo>
                <a:close/>
                <a:moveTo>
                  <a:pt x="2" y="92"/>
                </a:moveTo>
                <a:cubicBezTo>
                  <a:pt x="28" y="66"/>
                  <a:pt x="28" y="66"/>
                  <a:pt x="28" y="66"/>
                </a:cubicBezTo>
                <a:cubicBezTo>
                  <a:pt x="28" y="66"/>
                  <a:pt x="28" y="66"/>
                  <a:pt x="28" y="66"/>
                </a:cubicBezTo>
                <a:cubicBezTo>
                  <a:pt x="29" y="65"/>
                  <a:pt x="30" y="64"/>
                  <a:pt x="31" y="63"/>
                </a:cubicBezTo>
                <a:cubicBezTo>
                  <a:pt x="31" y="63"/>
                  <a:pt x="32" y="64"/>
                  <a:pt x="32" y="63"/>
                </a:cubicBezTo>
                <a:cubicBezTo>
                  <a:pt x="32" y="63"/>
                  <a:pt x="36" y="54"/>
                  <a:pt x="44" y="44"/>
                </a:cubicBezTo>
                <a:cubicBezTo>
                  <a:pt x="48" y="40"/>
                  <a:pt x="53" y="35"/>
                  <a:pt x="58" y="32"/>
                </a:cubicBezTo>
                <a:cubicBezTo>
                  <a:pt x="62" y="29"/>
                  <a:pt x="64" y="27"/>
                  <a:pt x="66" y="25"/>
                </a:cubicBezTo>
                <a:cubicBezTo>
                  <a:pt x="66" y="32"/>
                  <a:pt x="66" y="32"/>
                  <a:pt x="66" y="32"/>
                </a:cubicBezTo>
                <a:cubicBezTo>
                  <a:pt x="64" y="33"/>
                  <a:pt x="63" y="35"/>
                  <a:pt x="61" y="36"/>
                </a:cubicBezTo>
                <a:cubicBezTo>
                  <a:pt x="56" y="39"/>
                  <a:pt x="52" y="43"/>
                  <a:pt x="48" y="48"/>
                </a:cubicBezTo>
                <a:cubicBezTo>
                  <a:pt x="41" y="56"/>
                  <a:pt x="36" y="63"/>
                  <a:pt x="36" y="63"/>
                </a:cubicBezTo>
                <a:cubicBezTo>
                  <a:pt x="36" y="64"/>
                  <a:pt x="36" y="65"/>
                  <a:pt x="34" y="66"/>
                </a:cubicBezTo>
                <a:cubicBezTo>
                  <a:pt x="34" y="67"/>
                  <a:pt x="33" y="68"/>
                  <a:pt x="31" y="69"/>
                </a:cubicBezTo>
                <a:cubicBezTo>
                  <a:pt x="31" y="69"/>
                  <a:pt x="31" y="69"/>
                  <a:pt x="31" y="69"/>
                </a:cubicBezTo>
                <a:cubicBezTo>
                  <a:pt x="6" y="95"/>
                  <a:pt x="6" y="95"/>
                  <a:pt x="6" y="95"/>
                </a:cubicBezTo>
                <a:cubicBezTo>
                  <a:pt x="6" y="95"/>
                  <a:pt x="6" y="95"/>
                  <a:pt x="6" y="95"/>
                </a:cubicBezTo>
                <a:cubicBezTo>
                  <a:pt x="5" y="96"/>
                  <a:pt x="5" y="97"/>
                  <a:pt x="5" y="98"/>
                </a:cubicBezTo>
                <a:cubicBezTo>
                  <a:pt x="5" y="99"/>
                  <a:pt x="5" y="100"/>
                  <a:pt x="6" y="100"/>
                </a:cubicBezTo>
                <a:cubicBezTo>
                  <a:pt x="6" y="100"/>
                  <a:pt x="6" y="100"/>
                  <a:pt x="6" y="100"/>
                </a:cubicBezTo>
                <a:cubicBezTo>
                  <a:pt x="35" y="129"/>
                  <a:pt x="35" y="129"/>
                  <a:pt x="35" y="129"/>
                </a:cubicBezTo>
                <a:cubicBezTo>
                  <a:pt x="35" y="129"/>
                  <a:pt x="35" y="129"/>
                  <a:pt x="35" y="129"/>
                </a:cubicBezTo>
                <a:cubicBezTo>
                  <a:pt x="35" y="129"/>
                  <a:pt x="35" y="129"/>
                  <a:pt x="35" y="129"/>
                </a:cubicBezTo>
                <a:cubicBezTo>
                  <a:pt x="35" y="130"/>
                  <a:pt x="36" y="130"/>
                  <a:pt x="37" y="130"/>
                </a:cubicBezTo>
                <a:cubicBezTo>
                  <a:pt x="38" y="130"/>
                  <a:pt x="39" y="130"/>
                  <a:pt x="40" y="129"/>
                </a:cubicBezTo>
                <a:cubicBezTo>
                  <a:pt x="40" y="129"/>
                  <a:pt x="40" y="129"/>
                  <a:pt x="40" y="129"/>
                </a:cubicBezTo>
                <a:cubicBezTo>
                  <a:pt x="40" y="129"/>
                  <a:pt x="40" y="129"/>
                  <a:pt x="40" y="129"/>
                </a:cubicBezTo>
                <a:cubicBezTo>
                  <a:pt x="40" y="129"/>
                  <a:pt x="40" y="129"/>
                  <a:pt x="40" y="129"/>
                </a:cubicBezTo>
                <a:cubicBezTo>
                  <a:pt x="42" y="127"/>
                  <a:pt x="42" y="127"/>
                  <a:pt x="42" y="127"/>
                </a:cubicBezTo>
                <a:cubicBezTo>
                  <a:pt x="43" y="126"/>
                  <a:pt x="45" y="125"/>
                  <a:pt x="48" y="124"/>
                </a:cubicBezTo>
                <a:cubicBezTo>
                  <a:pt x="48" y="124"/>
                  <a:pt x="48" y="124"/>
                  <a:pt x="48" y="124"/>
                </a:cubicBezTo>
                <a:cubicBezTo>
                  <a:pt x="48" y="124"/>
                  <a:pt x="48" y="124"/>
                  <a:pt x="48" y="124"/>
                </a:cubicBezTo>
                <a:cubicBezTo>
                  <a:pt x="50" y="123"/>
                  <a:pt x="52" y="122"/>
                  <a:pt x="54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127"/>
                  <a:pt x="66" y="127"/>
                  <a:pt x="66" y="127"/>
                </a:cubicBezTo>
                <a:cubicBezTo>
                  <a:pt x="54" y="127"/>
                  <a:pt x="54" y="127"/>
                  <a:pt x="54" y="127"/>
                </a:cubicBezTo>
                <a:cubicBezTo>
                  <a:pt x="53" y="127"/>
                  <a:pt x="51" y="127"/>
                  <a:pt x="49" y="128"/>
                </a:cubicBezTo>
                <a:cubicBezTo>
                  <a:pt x="49" y="128"/>
                  <a:pt x="49" y="128"/>
                  <a:pt x="49" y="128"/>
                </a:cubicBezTo>
                <a:cubicBezTo>
                  <a:pt x="48" y="129"/>
                  <a:pt x="46" y="130"/>
                  <a:pt x="45" y="131"/>
                </a:cubicBezTo>
                <a:cubicBezTo>
                  <a:pt x="45" y="131"/>
                  <a:pt x="45" y="131"/>
                  <a:pt x="45" y="131"/>
                </a:cubicBezTo>
                <a:cubicBezTo>
                  <a:pt x="43" y="133"/>
                  <a:pt x="43" y="133"/>
                  <a:pt x="43" y="133"/>
                </a:cubicBezTo>
                <a:cubicBezTo>
                  <a:pt x="43" y="133"/>
                  <a:pt x="43" y="133"/>
                  <a:pt x="43" y="133"/>
                </a:cubicBezTo>
                <a:cubicBezTo>
                  <a:pt x="43" y="133"/>
                  <a:pt x="43" y="133"/>
                  <a:pt x="43" y="133"/>
                </a:cubicBezTo>
                <a:cubicBezTo>
                  <a:pt x="42" y="134"/>
                  <a:pt x="39" y="135"/>
                  <a:pt x="37" y="135"/>
                </a:cubicBezTo>
                <a:cubicBezTo>
                  <a:pt x="35" y="135"/>
                  <a:pt x="33" y="134"/>
                  <a:pt x="31" y="133"/>
                </a:cubicBezTo>
                <a:cubicBezTo>
                  <a:pt x="31" y="133"/>
                  <a:pt x="31" y="133"/>
                  <a:pt x="31" y="133"/>
                </a:cubicBezTo>
                <a:cubicBezTo>
                  <a:pt x="31" y="133"/>
                  <a:pt x="31" y="133"/>
                  <a:pt x="31" y="133"/>
                </a:cubicBezTo>
                <a:cubicBezTo>
                  <a:pt x="31" y="133"/>
                  <a:pt x="31" y="133"/>
                  <a:pt x="31" y="133"/>
                </a:cubicBezTo>
                <a:cubicBezTo>
                  <a:pt x="2" y="104"/>
                  <a:pt x="2" y="104"/>
                  <a:pt x="2" y="104"/>
                </a:cubicBezTo>
                <a:cubicBezTo>
                  <a:pt x="2" y="104"/>
                  <a:pt x="2" y="104"/>
                  <a:pt x="2" y="104"/>
                </a:cubicBezTo>
                <a:cubicBezTo>
                  <a:pt x="1" y="102"/>
                  <a:pt x="0" y="100"/>
                  <a:pt x="0" y="98"/>
                </a:cubicBezTo>
                <a:cubicBezTo>
                  <a:pt x="0" y="96"/>
                  <a:pt x="1" y="93"/>
                  <a:pt x="2" y="92"/>
                </a:cubicBezTo>
                <a:cubicBezTo>
                  <a:pt x="2" y="92"/>
                  <a:pt x="2" y="92"/>
                  <a:pt x="2" y="92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lIns="91438" tIns="45719" rIns="91438" bIns="45719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spcBef>
                <a:spcPct val="0"/>
              </a:spcBef>
              <a:spcAft>
                <a:spcPct val="0"/>
              </a:spcAft>
              <a:defRPr/>
            </a:pPr>
            <a:endParaRPr lang="id-ID" sz="1400"/>
          </a:p>
        </p:txBody>
      </p:sp>
      <p:grpSp>
        <p:nvGrpSpPr>
          <p:cNvPr id="3" name="Group 353"/>
          <p:cNvGrpSpPr/>
          <p:nvPr>
            <p:custDataLst>
              <p:tags r:id="rId56"/>
            </p:custDataLst>
          </p:nvPr>
        </p:nvGrpSpPr>
        <p:grpSpPr>
          <a:xfrm>
            <a:off x="0" y="-1"/>
            <a:ext cx="6577219" cy="5818717"/>
            <a:chOff x="4689482" y="1589"/>
            <a:chExt cx="6588135" cy="5335617"/>
          </a:xfrm>
          <a:solidFill>
            <a:schemeClr val="bg1"/>
          </a:solidFill>
        </p:grpSpPr>
        <p:sp>
          <p:nvSpPr>
            <p:cNvPr id="648" name="Freeform 13"/>
            <p:cNvSpPr>
              <a:spLocks noEditPoints="1"/>
            </p:cNvSpPr>
            <p:nvPr>
              <p:custDataLst>
                <p:tags r:id="rId57"/>
              </p:custDataLst>
            </p:nvPr>
          </p:nvSpPr>
          <p:spPr bwMode="auto">
            <a:xfrm>
              <a:off x="9283715" y="2282839"/>
              <a:ext cx="400050" cy="303214"/>
            </a:xfrm>
            <a:custGeom>
              <a:gdLst>
                <a:gd name="T0" fmla="*/ 141 w 177"/>
                <a:gd name="T1" fmla="*/ 36 h 134"/>
                <a:gd name="T2" fmla="*/ 163 w 177"/>
                <a:gd name="T3" fmla="*/ 93 h 134"/>
                <a:gd name="T4" fmla="*/ 163 w 177"/>
                <a:gd name="T5" fmla="*/ 96 h 134"/>
                <a:gd name="T6" fmla="*/ 166 w 177"/>
                <a:gd name="T7" fmla="*/ 108 h 134"/>
                <a:gd name="T8" fmla="*/ 172 w 177"/>
                <a:gd name="T9" fmla="*/ 90 h 134"/>
                <a:gd name="T10" fmla="*/ 129 w 177"/>
                <a:gd name="T11" fmla="*/ 16 h 134"/>
                <a:gd name="T12" fmla="*/ 89 w 177"/>
                <a:gd name="T13" fmla="*/ 0 h 134"/>
                <a:gd name="T14" fmla="*/ 165 w 177"/>
                <a:gd name="T15" fmla="*/ 45 h 134"/>
                <a:gd name="T16" fmla="*/ 166 w 177"/>
                <a:gd name="T17" fmla="*/ 133 h 134"/>
                <a:gd name="T18" fmla="*/ 161 w 177"/>
                <a:gd name="T19" fmla="*/ 132 h 134"/>
                <a:gd name="T20" fmla="*/ 160 w 177"/>
                <a:gd name="T21" fmla="*/ 103 h 134"/>
                <a:gd name="T22" fmla="*/ 157 w 177"/>
                <a:gd name="T23" fmla="*/ 97 h 134"/>
                <a:gd name="T24" fmla="*/ 157 w 177"/>
                <a:gd name="T25" fmla="*/ 93 h 134"/>
                <a:gd name="T26" fmla="*/ 137 w 177"/>
                <a:gd name="T27" fmla="*/ 40 h 134"/>
                <a:gd name="T28" fmla="*/ 89 w 177"/>
                <a:gd name="T29" fmla="*/ 14 h 134"/>
                <a:gd name="T30" fmla="*/ 49 w 177"/>
                <a:gd name="T31" fmla="*/ 16 h 134"/>
                <a:gd name="T32" fmla="*/ 5 w 177"/>
                <a:gd name="T33" fmla="*/ 90 h 134"/>
                <a:gd name="T34" fmla="*/ 10 w 177"/>
                <a:gd name="T35" fmla="*/ 108 h 134"/>
                <a:gd name="T36" fmla="*/ 14 w 177"/>
                <a:gd name="T37" fmla="*/ 95 h 134"/>
                <a:gd name="T38" fmla="*/ 14 w 177"/>
                <a:gd name="T39" fmla="*/ 89 h 134"/>
                <a:gd name="T40" fmla="*/ 88 w 177"/>
                <a:gd name="T41" fmla="*/ 14 h 134"/>
                <a:gd name="T42" fmla="*/ 89 w 177"/>
                <a:gd name="T43" fmla="*/ 14 h 134"/>
                <a:gd name="T44" fmla="*/ 88 w 177"/>
                <a:gd name="T45" fmla="*/ 20 h 134"/>
                <a:gd name="T46" fmla="*/ 20 w 177"/>
                <a:gd name="T47" fmla="*/ 89 h 134"/>
                <a:gd name="T48" fmla="*/ 20 w 177"/>
                <a:gd name="T49" fmla="*/ 96 h 134"/>
                <a:gd name="T50" fmla="*/ 19 w 177"/>
                <a:gd name="T51" fmla="*/ 98 h 134"/>
                <a:gd name="T52" fmla="*/ 16 w 177"/>
                <a:gd name="T53" fmla="*/ 108 h 134"/>
                <a:gd name="T54" fmla="*/ 16 w 177"/>
                <a:gd name="T55" fmla="*/ 130 h 134"/>
                <a:gd name="T56" fmla="*/ 10 w 177"/>
                <a:gd name="T57" fmla="*/ 132 h 134"/>
                <a:gd name="T58" fmla="*/ 12 w 177"/>
                <a:gd name="T59" fmla="*/ 44 h 134"/>
                <a:gd name="T60" fmla="*/ 88 w 177"/>
                <a:gd name="T61" fmla="*/ 0 h 134"/>
                <a:gd name="T62" fmla="*/ 89 w 177"/>
                <a:gd name="T63" fmla="*/ 0 h 134"/>
                <a:gd name="T64" fmla="*/ 88 w 177"/>
                <a:gd name="T65" fmla="*/ 6 h 13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77" h="134">
                  <a:moveTo>
                    <a:pt x="89" y="14"/>
                  </a:moveTo>
                  <a:cubicBezTo>
                    <a:pt x="109" y="14"/>
                    <a:pt x="128" y="23"/>
                    <a:pt x="141" y="36"/>
                  </a:cubicBezTo>
                  <a:cubicBezTo>
                    <a:pt x="155" y="50"/>
                    <a:pt x="163" y="69"/>
                    <a:pt x="163" y="89"/>
                  </a:cubicBezTo>
                  <a:cubicBezTo>
                    <a:pt x="163" y="90"/>
                    <a:pt x="163" y="92"/>
                    <a:pt x="163" y="93"/>
                  </a:cubicBezTo>
                  <a:cubicBezTo>
                    <a:pt x="163" y="93"/>
                    <a:pt x="163" y="93"/>
                    <a:pt x="163" y="93"/>
                  </a:cubicBezTo>
                  <a:cubicBezTo>
                    <a:pt x="163" y="94"/>
                    <a:pt x="163" y="95"/>
                    <a:pt x="163" y="96"/>
                  </a:cubicBezTo>
                  <a:cubicBezTo>
                    <a:pt x="164" y="98"/>
                    <a:pt x="165" y="99"/>
                    <a:pt x="165" y="101"/>
                  </a:cubicBezTo>
                  <a:cubicBezTo>
                    <a:pt x="166" y="103"/>
                    <a:pt x="166" y="105"/>
                    <a:pt x="166" y="108"/>
                  </a:cubicBezTo>
                  <a:cubicBezTo>
                    <a:pt x="166" y="119"/>
                    <a:pt x="166" y="119"/>
                    <a:pt x="166" y="119"/>
                  </a:cubicBezTo>
                  <a:cubicBezTo>
                    <a:pt x="170" y="109"/>
                    <a:pt x="172" y="100"/>
                    <a:pt x="172" y="90"/>
                  </a:cubicBezTo>
                  <a:cubicBezTo>
                    <a:pt x="172" y="75"/>
                    <a:pt x="168" y="60"/>
                    <a:pt x="160" y="47"/>
                  </a:cubicBezTo>
                  <a:cubicBezTo>
                    <a:pt x="153" y="35"/>
                    <a:pt x="142" y="24"/>
                    <a:pt x="129" y="16"/>
                  </a:cubicBezTo>
                  <a:cubicBezTo>
                    <a:pt x="117" y="10"/>
                    <a:pt x="104" y="6"/>
                    <a:pt x="89" y="6"/>
                  </a:cubicBezTo>
                  <a:cubicBezTo>
                    <a:pt x="89" y="0"/>
                    <a:pt x="89" y="0"/>
                    <a:pt x="89" y="0"/>
                  </a:cubicBezTo>
                  <a:cubicBezTo>
                    <a:pt x="105" y="0"/>
                    <a:pt x="119" y="4"/>
                    <a:pt x="132" y="11"/>
                  </a:cubicBezTo>
                  <a:cubicBezTo>
                    <a:pt x="146" y="19"/>
                    <a:pt x="157" y="31"/>
                    <a:pt x="165" y="45"/>
                  </a:cubicBezTo>
                  <a:cubicBezTo>
                    <a:pt x="173" y="58"/>
                    <a:pt x="177" y="74"/>
                    <a:pt x="177" y="90"/>
                  </a:cubicBezTo>
                  <a:cubicBezTo>
                    <a:pt x="177" y="104"/>
                    <a:pt x="174" y="119"/>
                    <a:pt x="166" y="133"/>
                  </a:cubicBezTo>
                  <a:cubicBezTo>
                    <a:pt x="166" y="134"/>
                    <a:pt x="165" y="134"/>
                    <a:pt x="163" y="134"/>
                  </a:cubicBezTo>
                  <a:cubicBezTo>
                    <a:pt x="162" y="134"/>
                    <a:pt x="161" y="133"/>
                    <a:pt x="161" y="132"/>
                  </a:cubicBezTo>
                  <a:cubicBezTo>
                    <a:pt x="161" y="108"/>
                    <a:pt x="161" y="108"/>
                    <a:pt x="161" y="108"/>
                  </a:cubicBezTo>
                  <a:cubicBezTo>
                    <a:pt x="161" y="106"/>
                    <a:pt x="160" y="104"/>
                    <a:pt x="160" y="103"/>
                  </a:cubicBezTo>
                  <a:cubicBezTo>
                    <a:pt x="159" y="101"/>
                    <a:pt x="159" y="100"/>
                    <a:pt x="158" y="99"/>
                  </a:cubicBezTo>
                  <a:cubicBezTo>
                    <a:pt x="157" y="98"/>
                    <a:pt x="157" y="97"/>
                    <a:pt x="157" y="97"/>
                  </a:cubicBezTo>
                  <a:cubicBezTo>
                    <a:pt x="157" y="95"/>
                    <a:pt x="157" y="94"/>
                    <a:pt x="157" y="93"/>
                  </a:cubicBezTo>
                  <a:cubicBezTo>
                    <a:pt x="157" y="93"/>
                    <a:pt x="157" y="93"/>
                    <a:pt x="157" y="93"/>
                  </a:cubicBezTo>
                  <a:cubicBezTo>
                    <a:pt x="157" y="92"/>
                    <a:pt x="157" y="91"/>
                    <a:pt x="157" y="89"/>
                  </a:cubicBezTo>
                  <a:cubicBezTo>
                    <a:pt x="157" y="70"/>
                    <a:pt x="150" y="53"/>
                    <a:pt x="137" y="40"/>
                  </a:cubicBezTo>
                  <a:cubicBezTo>
                    <a:pt x="125" y="28"/>
                    <a:pt x="108" y="20"/>
                    <a:pt x="89" y="20"/>
                  </a:cubicBezTo>
                  <a:lnTo>
                    <a:pt x="89" y="14"/>
                  </a:lnTo>
                  <a:close/>
                  <a:moveTo>
                    <a:pt x="88" y="6"/>
                  </a:moveTo>
                  <a:cubicBezTo>
                    <a:pt x="74" y="6"/>
                    <a:pt x="61" y="9"/>
                    <a:pt x="49" y="16"/>
                  </a:cubicBezTo>
                  <a:cubicBezTo>
                    <a:pt x="36" y="23"/>
                    <a:pt x="25" y="34"/>
                    <a:pt x="17" y="47"/>
                  </a:cubicBezTo>
                  <a:cubicBezTo>
                    <a:pt x="9" y="60"/>
                    <a:pt x="5" y="75"/>
                    <a:pt x="5" y="90"/>
                  </a:cubicBezTo>
                  <a:cubicBezTo>
                    <a:pt x="5" y="99"/>
                    <a:pt x="7" y="108"/>
                    <a:pt x="10" y="117"/>
                  </a:cubicBezTo>
                  <a:cubicBezTo>
                    <a:pt x="10" y="108"/>
                    <a:pt x="10" y="108"/>
                    <a:pt x="10" y="108"/>
                  </a:cubicBezTo>
                  <a:cubicBezTo>
                    <a:pt x="10" y="105"/>
                    <a:pt x="11" y="103"/>
                    <a:pt x="11" y="101"/>
                  </a:cubicBezTo>
                  <a:cubicBezTo>
                    <a:pt x="12" y="99"/>
                    <a:pt x="13" y="97"/>
                    <a:pt x="14" y="95"/>
                  </a:cubicBezTo>
                  <a:cubicBezTo>
                    <a:pt x="14" y="94"/>
                    <a:pt x="14" y="94"/>
                    <a:pt x="14" y="93"/>
                  </a:cubicBezTo>
                  <a:cubicBezTo>
                    <a:pt x="14" y="92"/>
                    <a:pt x="14" y="90"/>
                    <a:pt x="14" y="89"/>
                  </a:cubicBezTo>
                  <a:cubicBezTo>
                    <a:pt x="14" y="69"/>
                    <a:pt x="22" y="50"/>
                    <a:pt x="36" y="36"/>
                  </a:cubicBezTo>
                  <a:cubicBezTo>
                    <a:pt x="49" y="23"/>
                    <a:pt x="68" y="14"/>
                    <a:pt x="88" y="14"/>
                  </a:cubicBezTo>
                  <a:cubicBezTo>
                    <a:pt x="88" y="14"/>
                    <a:pt x="88" y="14"/>
                    <a:pt x="88" y="14"/>
                  </a:cubicBezTo>
                  <a:cubicBezTo>
                    <a:pt x="89" y="14"/>
                    <a:pt x="89" y="14"/>
                    <a:pt x="89" y="14"/>
                  </a:cubicBezTo>
                  <a:cubicBezTo>
                    <a:pt x="89" y="20"/>
                    <a:pt x="89" y="20"/>
                    <a:pt x="89" y="20"/>
                  </a:cubicBezTo>
                  <a:cubicBezTo>
                    <a:pt x="88" y="20"/>
                    <a:pt x="88" y="20"/>
                    <a:pt x="88" y="20"/>
                  </a:cubicBezTo>
                  <a:cubicBezTo>
                    <a:pt x="70" y="20"/>
                    <a:pt x="52" y="28"/>
                    <a:pt x="40" y="40"/>
                  </a:cubicBezTo>
                  <a:cubicBezTo>
                    <a:pt x="27" y="53"/>
                    <a:pt x="20" y="70"/>
                    <a:pt x="20" y="89"/>
                  </a:cubicBezTo>
                  <a:cubicBezTo>
                    <a:pt x="20" y="90"/>
                    <a:pt x="20" y="92"/>
                    <a:pt x="20" y="93"/>
                  </a:cubicBezTo>
                  <a:cubicBezTo>
                    <a:pt x="20" y="94"/>
                    <a:pt x="20" y="95"/>
                    <a:pt x="20" y="96"/>
                  </a:cubicBezTo>
                  <a:cubicBezTo>
                    <a:pt x="20" y="96"/>
                    <a:pt x="20" y="96"/>
                    <a:pt x="20" y="96"/>
                  </a:cubicBezTo>
                  <a:cubicBezTo>
                    <a:pt x="20" y="97"/>
                    <a:pt x="20" y="97"/>
                    <a:pt x="19" y="98"/>
                  </a:cubicBezTo>
                  <a:cubicBezTo>
                    <a:pt x="18" y="99"/>
                    <a:pt x="17" y="101"/>
                    <a:pt x="17" y="103"/>
                  </a:cubicBezTo>
                  <a:cubicBezTo>
                    <a:pt x="16" y="104"/>
                    <a:pt x="16" y="106"/>
                    <a:pt x="16" y="108"/>
                  </a:cubicBezTo>
                  <a:cubicBezTo>
                    <a:pt x="16" y="130"/>
                    <a:pt x="16" y="130"/>
                    <a:pt x="16" y="130"/>
                  </a:cubicBezTo>
                  <a:cubicBezTo>
                    <a:pt x="16" y="130"/>
                    <a:pt x="16" y="130"/>
                    <a:pt x="16" y="130"/>
                  </a:cubicBezTo>
                  <a:cubicBezTo>
                    <a:pt x="16" y="131"/>
                    <a:pt x="15" y="132"/>
                    <a:pt x="14" y="133"/>
                  </a:cubicBezTo>
                  <a:cubicBezTo>
                    <a:pt x="13" y="134"/>
                    <a:pt x="11" y="133"/>
                    <a:pt x="10" y="132"/>
                  </a:cubicBezTo>
                  <a:cubicBezTo>
                    <a:pt x="3" y="118"/>
                    <a:pt x="0" y="104"/>
                    <a:pt x="0" y="90"/>
                  </a:cubicBezTo>
                  <a:cubicBezTo>
                    <a:pt x="0" y="74"/>
                    <a:pt x="4" y="58"/>
                    <a:pt x="12" y="44"/>
                  </a:cubicBezTo>
                  <a:cubicBezTo>
                    <a:pt x="20" y="30"/>
                    <a:pt x="32" y="18"/>
                    <a:pt x="47" y="11"/>
                  </a:cubicBezTo>
                  <a:cubicBezTo>
                    <a:pt x="59" y="4"/>
                    <a:pt x="73" y="0"/>
                    <a:pt x="88" y="0"/>
                  </a:cubicBezTo>
                  <a:cubicBezTo>
                    <a:pt x="88" y="0"/>
                    <a:pt x="88" y="0"/>
                    <a:pt x="88" y="0"/>
                  </a:cubicBezTo>
                  <a:cubicBezTo>
                    <a:pt x="89" y="0"/>
                    <a:pt x="89" y="0"/>
                    <a:pt x="89" y="0"/>
                  </a:cubicBezTo>
                  <a:cubicBezTo>
                    <a:pt x="89" y="6"/>
                    <a:pt x="89" y="6"/>
                    <a:pt x="89" y="6"/>
                  </a:cubicBezTo>
                  <a:lnTo>
                    <a:pt x="88" y="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649" name="Freeform 14"/>
            <p:cNvSpPr>
              <a:spLocks noEditPoints="1"/>
            </p:cNvSpPr>
            <p:nvPr>
              <p:custDataLst>
                <p:tags r:id="rId58"/>
              </p:custDataLst>
            </p:nvPr>
          </p:nvSpPr>
          <p:spPr bwMode="auto">
            <a:xfrm>
              <a:off x="9539302" y="2479690"/>
              <a:ext cx="96838" cy="166689"/>
            </a:xfrm>
            <a:custGeom>
              <a:gdLst>
                <a:gd name="T0" fmla="*/ 38 w 43"/>
                <a:gd name="T1" fmla="*/ 53 h 74"/>
                <a:gd name="T2" fmla="*/ 38 w 43"/>
                <a:gd name="T3" fmla="*/ 43 h 74"/>
                <a:gd name="T4" fmla="*/ 38 w 43"/>
                <a:gd name="T5" fmla="*/ 21 h 74"/>
                <a:gd name="T6" fmla="*/ 38 w 43"/>
                <a:gd name="T7" fmla="*/ 20 h 74"/>
                <a:gd name="T8" fmla="*/ 37 w 43"/>
                <a:gd name="T9" fmla="*/ 19 h 74"/>
                <a:gd name="T10" fmla="*/ 37 w 43"/>
                <a:gd name="T11" fmla="*/ 19 h 74"/>
                <a:gd name="T12" fmla="*/ 30 w 43"/>
                <a:gd name="T13" fmla="*/ 10 h 74"/>
                <a:gd name="T14" fmla="*/ 22 w 43"/>
                <a:gd name="T15" fmla="*/ 7 h 74"/>
                <a:gd name="T16" fmla="*/ 22 w 43"/>
                <a:gd name="T17" fmla="*/ 1 h 74"/>
                <a:gd name="T18" fmla="*/ 33 w 43"/>
                <a:gd name="T19" fmla="*/ 5 h 74"/>
                <a:gd name="T20" fmla="*/ 43 w 43"/>
                <a:gd name="T21" fmla="*/ 18 h 74"/>
                <a:gd name="T22" fmla="*/ 43 w 43"/>
                <a:gd name="T23" fmla="*/ 18 h 74"/>
                <a:gd name="T24" fmla="*/ 43 w 43"/>
                <a:gd name="T25" fmla="*/ 20 h 74"/>
                <a:gd name="T26" fmla="*/ 43 w 43"/>
                <a:gd name="T27" fmla="*/ 21 h 74"/>
                <a:gd name="T28" fmla="*/ 43 w 43"/>
                <a:gd name="T29" fmla="*/ 43 h 74"/>
                <a:gd name="T30" fmla="*/ 43 w 43"/>
                <a:gd name="T31" fmla="*/ 53 h 74"/>
                <a:gd name="T32" fmla="*/ 34 w 43"/>
                <a:gd name="T33" fmla="*/ 69 h 74"/>
                <a:gd name="T34" fmla="*/ 22 w 43"/>
                <a:gd name="T35" fmla="*/ 74 h 74"/>
                <a:gd name="T36" fmla="*/ 22 w 43"/>
                <a:gd name="T37" fmla="*/ 68 h 74"/>
                <a:gd name="T38" fmla="*/ 31 w 43"/>
                <a:gd name="T39" fmla="*/ 64 h 74"/>
                <a:gd name="T40" fmla="*/ 38 w 43"/>
                <a:gd name="T41" fmla="*/ 53 h 74"/>
                <a:gd name="T42" fmla="*/ 22 w 43"/>
                <a:gd name="T43" fmla="*/ 7 h 74"/>
                <a:gd name="T44" fmla="*/ 14 w 43"/>
                <a:gd name="T45" fmla="*/ 6 h 74"/>
                <a:gd name="T46" fmla="*/ 6 w 43"/>
                <a:gd name="T47" fmla="*/ 6 h 74"/>
                <a:gd name="T48" fmla="*/ 6 w 43"/>
                <a:gd name="T49" fmla="*/ 69 h 74"/>
                <a:gd name="T50" fmla="*/ 14 w 43"/>
                <a:gd name="T51" fmla="*/ 69 h 74"/>
                <a:gd name="T52" fmla="*/ 22 w 43"/>
                <a:gd name="T53" fmla="*/ 68 h 74"/>
                <a:gd name="T54" fmla="*/ 22 w 43"/>
                <a:gd name="T55" fmla="*/ 74 h 74"/>
                <a:gd name="T56" fmla="*/ 14 w 43"/>
                <a:gd name="T57" fmla="*/ 74 h 74"/>
                <a:gd name="T58" fmla="*/ 3 w 43"/>
                <a:gd name="T59" fmla="*/ 74 h 74"/>
                <a:gd name="T60" fmla="*/ 0 w 43"/>
                <a:gd name="T61" fmla="*/ 71 h 74"/>
                <a:gd name="T62" fmla="*/ 0 w 43"/>
                <a:gd name="T63" fmla="*/ 3 h 74"/>
                <a:gd name="T64" fmla="*/ 3 w 43"/>
                <a:gd name="T65" fmla="*/ 0 h 74"/>
                <a:gd name="T66" fmla="*/ 14 w 43"/>
                <a:gd name="T67" fmla="*/ 0 h 74"/>
                <a:gd name="T68" fmla="*/ 22 w 43"/>
                <a:gd name="T69" fmla="*/ 1 h 74"/>
                <a:gd name="T70" fmla="*/ 22 w 43"/>
                <a:gd name="T71" fmla="*/ 7 h 7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43" h="74">
                  <a:moveTo>
                    <a:pt x="38" y="53"/>
                  </a:moveTo>
                  <a:cubicBezTo>
                    <a:pt x="38" y="43"/>
                    <a:pt x="38" y="43"/>
                    <a:pt x="38" y="43"/>
                  </a:cubicBezTo>
                  <a:cubicBezTo>
                    <a:pt x="38" y="21"/>
                    <a:pt x="38" y="21"/>
                    <a:pt x="38" y="21"/>
                  </a:cubicBezTo>
                  <a:cubicBezTo>
                    <a:pt x="38" y="21"/>
                    <a:pt x="38" y="21"/>
                    <a:pt x="38" y="20"/>
                  </a:cubicBezTo>
                  <a:cubicBezTo>
                    <a:pt x="37" y="20"/>
                    <a:pt x="37" y="20"/>
                    <a:pt x="37" y="19"/>
                  </a:cubicBezTo>
                  <a:cubicBezTo>
                    <a:pt x="37" y="19"/>
                    <a:pt x="37" y="19"/>
                    <a:pt x="37" y="19"/>
                  </a:cubicBezTo>
                  <a:cubicBezTo>
                    <a:pt x="37" y="16"/>
                    <a:pt x="34" y="12"/>
                    <a:pt x="30" y="10"/>
                  </a:cubicBezTo>
                  <a:cubicBezTo>
                    <a:pt x="28" y="9"/>
                    <a:pt x="25" y="8"/>
                    <a:pt x="22" y="7"/>
                  </a:cubicBezTo>
                  <a:cubicBezTo>
                    <a:pt x="22" y="1"/>
                    <a:pt x="22" y="1"/>
                    <a:pt x="22" y="1"/>
                  </a:cubicBezTo>
                  <a:cubicBezTo>
                    <a:pt x="26" y="2"/>
                    <a:pt x="30" y="3"/>
                    <a:pt x="33" y="5"/>
                  </a:cubicBezTo>
                  <a:cubicBezTo>
                    <a:pt x="38" y="8"/>
                    <a:pt x="42" y="13"/>
                    <a:pt x="43" y="18"/>
                  </a:cubicBezTo>
                  <a:cubicBezTo>
                    <a:pt x="43" y="18"/>
                    <a:pt x="43" y="18"/>
                    <a:pt x="43" y="18"/>
                  </a:cubicBezTo>
                  <a:cubicBezTo>
                    <a:pt x="43" y="19"/>
                    <a:pt x="43" y="19"/>
                    <a:pt x="43" y="20"/>
                  </a:cubicBezTo>
                  <a:cubicBezTo>
                    <a:pt x="43" y="20"/>
                    <a:pt x="43" y="21"/>
                    <a:pt x="43" y="21"/>
                  </a:cubicBezTo>
                  <a:cubicBezTo>
                    <a:pt x="43" y="43"/>
                    <a:pt x="43" y="43"/>
                    <a:pt x="43" y="43"/>
                  </a:cubicBezTo>
                  <a:cubicBezTo>
                    <a:pt x="43" y="53"/>
                    <a:pt x="43" y="53"/>
                    <a:pt x="43" y="53"/>
                  </a:cubicBezTo>
                  <a:cubicBezTo>
                    <a:pt x="43" y="59"/>
                    <a:pt x="40" y="65"/>
                    <a:pt x="34" y="69"/>
                  </a:cubicBezTo>
                  <a:cubicBezTo>
                    <a:pt x="31" y="71"/>
                    <a:pt x="26" y="73"/>
                    <a:pt x="22" y="74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5" y="67"/>
                    <a:pt x="28" y="66"/>
                    <a:pt x="31" y="64"/>
                  </a:cubicBezTo>
                  <a:cubicBezTo>
                    <a:pt x="35" y="61"/>
                    <a:pt x="38" y="57"/>
                    <a:pt x="38" y="53"/>
                  </a:cubicBezTo>
                  <a:close/>
                  <a:moveTo>
                    <a:pt x="22" y="7"/>
                  </a:moveTo>
                  <a:cubicBezTo>
                    <a:pt x="19" y="6"/>
                    <a:pt x="17" y="6"/>
                    <a:pt x="14" y="6"/>
                  </a:cubicBezTo>
                  <a:cubicBezTo>
                    <a:pt x="6" y="6"/>
                    <a:pt x="6" y="6"/>
                    <a:pt x="6" y="6"/>
                  </a:cubicBezTo>
                  <a:cubicBezTo>
                    <a:pt x="6" y="69"/>
                    <a:pt x="6" y="69"/>
                    <a:pt x="6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7" y="69"/>
                    <a:pt x="19" y="68"/>
                    <a:pt x="22" y="68"/>
                  </a:cubicBezTo>
                  <a:cubicBezTo>
                    <a:pt x="22" y="74"/>
                    <a:pt x="22" y="74"/>
                    <a:pt x="22" y="74"/>
                  </a:cubicBezTo>
                  <a:cubicBezTo>
                    <a:pt x="19" y="74"/>
                    <a:pt x="17" y="74"/>
                    <a:pt x="14" y="74"/>
                  </a:cubicBezTo>
                  <a:cubicBezTo>
                    <a:pt x="3" y="74"/>
                    <a:pt x="3" y="74"/>
                    <a:pt x="3" y="74"/>
                  </a:cubicBezTo>
                  <a:cubicBezTo>
                    <a:pt x="1" y="74"/>
                    <a:pt x="0" y="73"/>
                    <a:pt x="0" y="71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2"/>
                    <a:pt x="1" y="0"/>
                    <a:pt x="3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17" y="0"/>
                    <a:pt x="19" y="1"/>
                    <a:pt x="22" y="1"/>
                  </a:cubicBezTo>
                  <a:lnTo>
                    <a:pt x="22" y="7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650" name="Freeform 15"/>
            <p:cNvSpPr>
              <a:spLocks noEditPoints="1"/>
            </p:cNvSpPr>
            <p:nvPr>
              <p:custDataLst>
                <p:tags r:id="rId59"/>
              </p:custDataLst>
            </p:nvPr>
          </p:nvSpPr>
          <p:spPr bwMode="auto">
            <a:xfrm>
              <a:off x="9331340" y="2479690"/>
              <a:ext cx="96838" cy="166689"/>
            </a:xfrm>
            <a:custGeom>
              <a:gdLst>
                <a:gd name="T0" fmla="*/ 22 w 43"/>
                <a:gd name="T1" fmla="*/ 1 h 74"/>
                <a:gd name="T2" fmla="*/ 29 w 43"/>
                <a:gd name="T3" fmla="*/ 0 h 74"/>
                <a:gd name="T4" fmla="*/ 40 w 43"/>
                <a:gd name="T5" fmla="*/ 0 h 74"/>
                <a:gd name="T6" fmla="*/ 43 w 43"/>
                <a:gd name="T7" fmla="*/ 3 h 74"/>
                <a:gd name="T8" fmla="*/ 43 w 43"/>
                <a:gd name="T9" fmla="*/ 71 h 74"/>
                <a:gd name="T10" fmla="*/ 40 w 43"/>
                <a:gd name="T11" fmla="*/ 74 h 74"/>
                <a:gd name="T12" fmla="*/ 29 w 43"/>
                <a:gd name="T13" fmla="*/ 74 h 74"/>
                <a:gd name="T14" fmla="*/ 22 w 43"/>
                <a:gd name="T15" fmla="*/ 74 h 74"/>
                <a:gd name="T16" fmla="*/ 22 w 43"/>
                <a:gd name="T17" fmla="*/ 68 h 74"/>
                <a:gd name="T18" fmla="*/ 29 w 43"/>
                <a:gd name="T19" fmla="*/ 69 h 74"/>
                <a:gd name="T20" fmla="*/ 37 w 43"/>
                <a:gd name="T21" fmla="*/ 69 h 74"/>
                <a:gd name="T22" fmla="*/ 37 w 43"/>
                <a:gd name="T23" fmla="*/ 6 h 74"/>
                <a:gd name="T24" fmla="*/ 29 w 43"/>
                <a:gd name="T25" fmla="*/ 6 h 74"/>
                <a:gd name="T26" fmla="*/ 22 w 43"/>
                <a:gd name="T27" fmla="*/ 7 h 74"/>
                <a:gd name="T28" fmla="*/ 22 w 43"/>
                <a:gd name="T29" fmla="*/ 1 h 74"/>
                <a:gd name="T30" fmla="*/ 0 w 43"/>
                <a:gd name="T31" fmla="*/ 53 h 74"/>
                <a:gd name="T32" fmla="*/ 0 w 43"/>
                <a:gd name="T33" fmla="*/ 43 h 74"/>
                <a:gd name="T34" fmla="*/ 0 w 43"/>
                <a:gd name="T35" fmla="*/ 21 h 74"/>
                <a:gd name="T36" fmla="*/ 0 w 43"/>
                <a:gd name="T37" fmla="*/ 20 h 74"/>
                <a:gd name="T38" fmla="*/ 0 w 43"/>
                <a:gd name="T39" fmla="*/ 18 h 74"/>
                <a:gd name="T40" fmla="*/ 0 w 43"/>
                <a:gd name="T41" fmla="*/ 18 h 74"/>
                <a:gd name="T42" fmla="*/ 10 w 43"/>
                <a:gd name="T43" fmla="*/ 5 h 74"/>
                <a:gd name="T44" fmla="*/ 22 w 43"/>
                <a:gd name="T45" fmla="*/ 1 h 74"/>
                <a:gd name="T46" fmla="*/ 22 w 43"/>
                <a:gd name="T47" fmla="*/ 7 h 74"/>
                <a:gd name="T48" fmla="*/ 13 w 43"/>
                <a:gd name="T49" fmla="*/ 10 h 74"/>
                <a:gd name="T50" fmla="*/ 6 w 43"/>
                <a:gd name="T51" fmla="*/ 19 h 74"/>
                <a:gd name="T52" fmla="*/ 6 w 43"/>
                <a:gd name="T53" fmla="*/ 19 h 74"/>
                <a:gd name="T54" fmla="*/ 6 w 43"/>
                <a:gd name="T55" fmla="*/ 20 h 74"/>
                <a:gd name="T56" fmla="*/ 6 w 43"/>
                <a:gd name="T57" fmla="*/ 21 h 74"/>
                <a:gd name="T58" fmla="*/ 6 w 43"/>
                <a:gd name="T59" fmla="*/ 43 h 74"/>
                <a:gd name="T60" fmla="*/ 6 w 43"/>
                <a:gd name="T61" fmla="*/ 53 h 74"/>
                <a:gd name="T62" fmla="*/ 12 w 43"/>
                <a:gd name="T63" fmla="*/ 64 h 74"/>
                <a:gd name="T64" fmla="*/ 22 w 43"/>
                <a:gd name="T65" fmla="*/ 68 h 74"/>
                <a:gd name="T66" fmla="*/ 22 w 43"/>
                <a:gd name="T67" fmla="*/ 74 h 74"/>
                <a:gd name="T68" fmla="*/ 9 w 43"/>
                <a:gd name="T69" fmla="*/ 69 h 74"/>
                <a:gd name="T70" fmla="*/ 0 w 43"/>
                <a:gd name="T71" fmla="*/ 53 h 7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43" h="74">
                  <a:moveTo>
                    <a:pt x="22" y="1"/>
                  </a:moveTo>
                  <a:cubicBezTo>
                    <a:pt x="24" y="1"/>
                    <a:pt x="27" y="0"/>
                    <a:pt x="29" y="0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2" y="0"/>
                    <a:pt x="43" y="2"/>
                    <a:pt x="43" y="3"/>
                  </a:cubicBezTo>
                  <a:cubicBezTo>
                    <a:pt x="43" y="71"/>
                    <a:pt x="43" y="71"/>
                    <a:pt x="43" y="71"/>
                  </a:cubicBezTo>
                  <a:cubicBezTo>
                    <a:pt x="43" y="73"/>
                    <a:pt x="42" y="74"/>
                    <a:pt x="40" y="74"/>
                  </a:cubicBezTo>
                  <a:cubicBezTo>
                    <a:pt x="29" y="74"/>
                    <a:pt x="29" y="74"/>
                    <a:pt x="29" y="74"/>
                  </a:cubicBezTo>
                  <a:cubicBezTo>
                    <a:pt x="27" y="74"/>
                    <a:pt x="24" y="74"/>
                    <a:pt x="22" y="74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4" y="68"/>
                    <a:pt x="27" y="69"/>
                    <a:pt x="29" y="69"/>
                  </a:cubicBezTo>
                  <a:cubicBezTo>
                    <a:pt x="37" y="69"/>
                    <a:pt x="37" y="69"/>
                    <a:pt x="37" y="69"/>
                  </a:cubicBezTo>
                  <a:cubicBezTo>
                    <a:pt x="37" y="6"/>
                    <a:pt x="37" y="6"/>
                    <a:pt x="37" y="6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27" y="6"/>
                    <a:pt x="24" y="6"/>
                    <a:pt x="22" y="7"/>
                  </a:cubicBezTo>
                  <a:lnTo>
                    <a:pt x="22" y="1"/>
                  </a:lnTo>
                  <a:close/>
                  <a:moveTo>
                    <a:pt x="0" y="53"/>
                  </a:moveTo>
                  <a:cubicBezTo>
                    <a:pt x="0" y="43"/>
                    <a:pt x="0" y="43"/>
                    <a:pt x="0" y="43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21"/>
                    <a:pt x="0" y="20"/>
                    <a:pt x="0" y="20"/>
                  </a:cubicBezTo>
                  <a:cubicBezTo>
                    <a:pt x="0" y="19"/>
                    <a:pt x="0" y="19"/>
                    <a:pt x="0" y="18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" y="13"/>
                    <a:pt x="5" y="8"/>
                    <a:pt x="10" y="5"/>
                  </a:cubicBezTo>
                  <a:cubicBezTo>
                    <a:pt x="13" y="3"/>
                    <a:pt x="17" y="2"/>
                    <a:pt x="22" y="1"/>
                  </a:cubicBezTo>
                  <a:cubicBezTo>
                    <a:pt x="22" y="7"/>
                    <a:pt x="22" y="7"/>
                    <a:pt x="22" y="7"/>
                  </a:cubicBezTo>
                  <a:cubicBezTo>
                    <a:pt x="18" y="8"/>
                    <a:pt x="16" y="9"/>
                    <a:pt x="13" y="10"/>
                  </a:cubicBezTo>
                  <a:cubicBezTo>
                    <a:pt x="9" y="12"/>
                    <a:pt x="6" y="16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20"/>
                    <a:pt x="6" y="20"/>
                    <a:pt x="6" y="20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43"/>
                    <a:pt x="6" y="43"/>
                    <a:pt x="6" y="43"/>
                  </a:cubicBezTo>
                  <a:cubicBezTo>
                    <a:pt x="6" y="53"/>
                    <a:pt x="6" y="53"/>
                    <a:pt x="6" y="53"/>
                  </a:cubicBezTo>
                  <a:cubicBezTo>
                    <a:pt x="6" y="57"/>
                    <a:pt x="8" y="61"/>
                    <a:pt x="12" y="64"/>
                  </a:cubicBezTo>
                  <a:cubicBezTo>
                    <a:pt x="15" y="66"/>
                    <a:pt x="18" y="67"/>
                    <a:pt x="22" y="68"/>
                  </a:cubicBezTo>
                  <a:cubicBezTo>
                    <a:pt x="22" y="74"/>
                    <a:pt x="22" y="74"/>
                    <a:pt x="22" y="74"/>
                  </a:cubicBezTo>
                  <a:cubicBezTo>
                    <a:pt x="17" y="73"/>
                    <a:pt x="12" y="71"/>
                    <a:pt x="9" y="69"/>
                  </a:cubicBezTo>
                  <a:cubicBezTo>
                    <a:pt x="3" y="65"/>
                    <a:pt x="0" y="59"/>
                    <a:pt x="0" y="5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651" name="Freeform 16"/>
            <p:cNvSpPr>
              <a:spLocks noEditPoints="1"/>
            </p:cNvSpPr>
            <p:nvPr>
              <p:custDataLst>
                <p:tags r:id="rId60"/>
              </p:custDataLst>
            </p:nvPr>
          </p:nvSpPr>
          <p:spPr bwMode="auto">
            <a:xfrm>
              <a:off x="8424875" y="2344752"/>
              <a:ext cx="250826" cy="223839"/>
            </a:xfrm>
            <a:custGeom>
              <a:gdLst>
                <a:gd name="T0" fmla="*/ 56 w 111"/>
                <a:gd name="T1" fmla="*/ 89 h 99"/>
                <a:gd name="T2" fmla="*/ 65 w 111"/>
                <a:gd name="T3" fmla="*/ 91 h 99"/>
                <a:gd name="T4" fmla="*/ 72 w 111"/>
                <a:gd name="T5" fmla="*/ 93 h 99"/>
                <a:gd name="T6" fmla="*/ 77 w 111"/>
                <a:gd name="T7" fmla="*/ 94 h 99"/>
                <a:gd name="T8" fmla="*/ 83 w 111"/>
                <a:gd name="T9" fmla="*/ 92 h 99"/>
                <a:gd name="T10" fmla="*/ 90 w 111"/>
                <a:gd name="T11" fmla="*/ 84 h 99"/>
                <a:gd name="T12" fmla="*/ 91 w 111"/>
                <a:gd name="T13" fmla="*/ 83 h 99"/>
                <a:gd name="T14" fmla="*/ 106 w 111"/>
                <a:gd name="T15" fmla="*/ 46 h 99"/>
                <a:gd name="T16" fmla="*/ 106 w 111"/>
                <a:gd name="T17" fmla="*/ 37 h 99"/>
                <a:gd name="T18" fmla="*/ 106 w 111"/>
                <a:gd name="T19" fmla="*/ 35 h 99"/>
                <a:gd name="T20" fmla="*/ 95 w 111"/>
                <a:gd name="T21" fmla="*/ 12 h 99"/>
                <a:gd name="T22" fmla="*/ 94 w 111"/>
                <a:gd name="T23" fmla="*/ 11 h 99"/>
                <a:gd name="T24" fmla="*/ 65 w 111"/>
                <a:gd name="T25" fmla="*/ 7 h 99"/>
                <a:gd name="T26" fmla="*/ 55 w 111"/>
                <a:gd name="T27" fmla="*/ 5 h 99"/>
                <a:gd name="T28" fmla="*/ 72 w 111"/>
                <a:gd name="T29" fmla="*/ 0 h 99"/>
                <a:gd name="T30" fmla="*/ 98 w 111"/>
                <a:gd name="T31" fmla="*/ 8 h 99"/>
                <a:gd name="T32" fmla="*/ 106 w 111"/>
                <a:gd name="T33" fmla="*/ 19 h 99"/>
                <a:gd name="T34" fmla="*/ 111 w 111"/>
                <a:gd name="T35" fmla="*/ 36 h 99"/>
                <a:gd name="T36" fmla="*/ 111 w 111"/>
                <a:gd name="T37" fmla="*/ 36 h 99"/>
                <a:gd name="T38" fmla="*/ 111 w 111"/>
                <a:gd name="T39" fmla="*/ 43 h 99"/>
                <a:gd name="T40" fmla="*/ 109 w 111"/>
                <a:gd name="T41" fmla="*/ 56 h 99"/>
                <a:gd name="T42" fmla="*/ 94 w 111"/>
                <a:gd name="T43" fmla="*/ 86 h 99"/>
                <a:gd name="T44" fmla="*/ 91 w 111"/>
                <a:gd name="T45" fmla="*/ 91 h 99"/>
                <a:gd name="T46" fmla="*/ 78 w 111"/>
                <a:gd name="T47" fmla="*/ 99 h 99"/>
                <a:gd name="T48" fmla="*/ 71 w 111"/>
                <a:gd name="T49" fmla="*/ 98 h 99"/>
                <a:gd name="T50" fmla="*/ 62 w 111"/>
                <a:gd name="T51" fmla="*/ 95 h 99"/>
                <a:gd name="T52" fmla="*/ 56 w 111"/>
                <a:gd name="T53" fmla="*/ 94 h 99"/>
                <a:gd name="T54" fmla="*/ 29 w 111"/>
                <a:gd name="T55" fmla="*/ 92 h 99"/>
                <a:gd name="T56" fmla="*/ 39 w 111"/>
                <a:gd name="T57" fmla="*/ 93 h 99"/>
                <a:gd name="T58" fmla="*/ 42 w 111"/>
                <a:gd name="T59" fmla="*/ 93 h 99"/>
                <a:gd name="T60" fmla="*/ 48 w 111"/>
                <a:gd name="T61" fmla="*/ 90 h 99"/>
                <a:gd name="T62" fmla="*/ 55 w 111"/>
                <a:gd name="T63" fmla="*/ 94 h 99"/>
                <a:gd name="T64" fmla="*/ 46 w 111"/>
                <a:gd name="T65" fmla="*/ 96 h 99"/>
                <a:gd name="T66" fmla="*/ 40 w 111"/>
                <a:gd name="T67" fmla="*/ 98 h 99"/>
                <a:gd name="T68" fmla="*/ 55 w 111"/>
                <a:gd name="T69" fmla="*/ 10 h 99"/>
                <a:gd name="T70" fmla="*/ 55 w 111"/>
                <a:gd name="T71" fmla="*/ 10 h 99"/>
                <a:gd name="T72" fmla="*/ 46 w 111"/>
                <a:gd name="T73" fmla="*/ 7 h 99"/>
                <a:gd name="T74" fmla="*/ 29 w 111"/>
                <a:gd name="T75" fmla="*/ 1 h 99"/>
                <a:gd name="T76" fmla="*/ 52 w 111"/>
                <a:gd name="T77" fmla="*/ 4 h 99"/>
                <a:gd name="T78" fmla="*/ 29 w 111"/>
                <a:gd name="T79" fmla="*/ 92 h 99"/>
                <a:gd name="T80" fmla="*/ 5 w 111"/>
                <a:gd name="T81" fmla="*/ 35 h 99"/>
                <a:gd name="T82" fmla="*/ 5 w 111"/>
                <a:gd name="T83" fmla="*/ 37 h 99"/>
                <a:gd name="T84" fmla="*/ 5 w 111"/>
                <a:gd name="T85" fmla="*/ 46 h 99"/>
                <a:gd name="T86" fmla="*/ 20 w 111"/>
                <a:gd name="T87" fmla="*/ 83 h 99"/>
                <a:gd name="T88" fmla="*/ 24 w 111"/>
                <a:gd name="T89" fmla="*/ 88 h 99"/>
                <a:gd name="T90" fmla="*/ 29 w 111"/>
                <a:gd name="T91" fmla="*/ 92 h 99"/>
                <a:gd name="T92" fmla="*/ 24 w 111"/>
                <a:gd name="T93" fmla="*/ 95 h 99"/>
                <a:gd name="T94" fmla="*/ 17 w 111"/>
                <a:gd name="T95" fmla="*/ 87 h 99"/>
                <a:gd name="T96" fmla="*/ 5 w 111"/>
                <a:gd name="T97" fmla="*/ 64 h 99"/>
                <a:gd name="T98" fmla="*/ 0 w 111"/>
                <a:gd name="T99" fmla="*/ 43 h 99"/>
                <a:gd name="T100" fmla="*/ 0 w 111"/>
                <a:gd name="T101" fmla="*/ 37 h 99"/>
                <a:gd name="T102" fmla="*/ 1 w 111"/>
                <a:gd name="T103" fmla="*/ 30 h 99"/>
                <a:gd name="T104" fmla="*/ 13 w 111"/>
                <a:gd name="T105" fmla="*/ 8 h 99"/>
                <a:gd name="T106" fmla="*/ 29 w 111"/>
                <a:gd name="T107" fmla="*/ 1 h 99"/>
                <a:gd name="T108" fmla="*/ 17 w 111"/>
                <a:gd name="T109" fmla="*/ 11 h 99"/>
                <a:gd name="T110" fmla="*/ 29 w 111"/>
                <a:gd name="T111" fmla="*/ 92 h 9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10" h="99">
                  <a:moveTo>
                    <a:pt x="55" y="89"/>
                  </a:moveTo>
                  <a:cubicBezTo>
                    <a:pt x="55" y="89"/>
                    <a:pt x="55" y="89"/>
                    <a:pt x="55" y="89"/>
                  </a:cubicBezTo>
                  <a:cubicBezTo>
                    <a:pt x="56" y="89"/>
                    <a:pt x="56" y="89"/>
                    <a:pt x="56" y="89"/>
                  </a:cubicBezTo>
                  <a:cubicBezTo>
                    <a:pt x="56" y="89"/>
                    <a:pt x="56" y="89"/>
                    <a:pt x="56" y="89"/>
                  </a:cubicBezTo>
                  <a:cubicBezTo>
                    <a:pt x="57" y="89"/>
                    <a:pt x="58" y="89"/>
                    <a:pt x="59" y="89"/>
                  </a:cubicBezTo>
                  <a:cubicBezTo>
                    <a:pt x="61" y="90"/>
                    <a:pt x="62" y="90"/>
                    <a:pt x="63" y="90"/>
                  </a:cubicBezTo>
                  <a:cubicBezTo>
                    <a:pt x="63" y="90"/>
                    <a:pt x="63" y="90"/>
                    <a:pt x="63" y="90"/>
                  </a:cubicBezTo>
                  <a:cubicBezTo>
                    <a:pt x="64" y="90"/>
                    <a:pt x="64" y="91"/>
                    <a:pt x="65" y="91"/>
                  </a:cubicBezTo>
                  <a:cubicBezTo>
                    <a:pt x="65" y="91"/>
                    <a:pt x="66" y="91"/>
                    <a:pt x="67" y="92"/>
                  </a:cubicBezTo>
                  <a:cubicBezTo>
                    <a:pt x="68" y="92"/>
                    <a:pt x="68" y="92"/>
                    <a:pt x="69" y="93"/>
                  </a:cubicBezTo>
                  <a:cubicBezTo>
                    <a:pt x="70" y="93"/>
                    <a:pt x="71" y="93"/>
                    <a:pt x="72" y="93"/>
                  </a:cubicBezTo>
                  <a:cubicBezTo>
                    <a:pt x="72" y="93"/>
                    <a:pt x="72" y="93"/>
                    <a:pt x="72" y="93"/>
                  </a:cubicBezTo>
                  <a:cubicBezTo>
                    <a:pt x="72" y="93"/>
                    <a:pt x="72" y="93"/>
                    <a:pt x="72" y="93"/>
                  </a:cubicBezTo>
                  <a:cubicBezTo>
                    <a:pt x="72" y="93"/>
                    <a:pt x="72" y="93"/>
                    <a:pt x="72" y="93"/>
                  </a:cubicBezTo>
                  <a:cubicBezTo>
                    <a:pt x="72" y="93"/>
                    <a:pt x="72" y="93"/>
                    <a:pt x="72" y="93"/>
                  </a:cubicBezTo>
                  <a:cubicBezTo>
                    <a:pt x="74" y="94"/>
                    <a:pt x="76" y="94"/>
                    <a:pt x="77" y="94"/>
                  </a:cubicBezTo>
                  <a:cubicBezTo>
                    <a:pt x="79" y="94"/>
                    <a:pt x="80" y="93"/>
                    <a:pt x="82" y="92"/>
                  </a:cubicBezTo>
                  <a:cubicBezTo>
                    <a:pt x="82" y="92"/>
                    <a:pt x="82" y="92"/>
                    <a:pt x="82" y="92"/>
                  </a:cubicBezTo>
                  <a:cubicBezTo>
                    <a:pt x="82" y="92"/>
                    <a:pt x="82" y="92"/>
                    <a:pt x="82" y="92"/>
                  </a:cubicBezTo>
                  <a:cubicBezTo>
                    <a:pt x="82" y="92"/>
                    <a:pt x="82" y="92"/>
                    <a:pt x="83" y="92"/>
                  </a:cubicBezTo>
                  <a:cubicBezTo>
                    <a:pt x="83" y="91"/>
                    <a:pt x="83" y="91"/>
                    <a:pt x="84" y="91"/>
                  </a:cubicBezTo>
                  <a:cubicBezTo>
                    <a:pt x="85" y="90"/>
                    <a:pt x="86" y="89"/>
                    <a:pt x="87" y="88"/>
                  </a:cubicBezTo>
                  <a:cubicBezTo>
                    <a:pt x="87" y="88"/>
                    <a:pt x="87" y="88"/>
                    <a:pt x="87" y="88"/>
                  </a:cubicBezTo>
                  <a:cubicBezTo>
                    <a:pt x="88" y="86"/>
                    <a:pt x="89" y="85"/>
                    <a:pt x="90" y="84"/>
                  </a:cubicBezTo>
                  <a:cubicBezTo>
                    <a:pt x="90" y="84"/>
                    <a:pt x="90" y="84"/>
                    <a:pt x="90" y="84"/>
                  </a:cubicBezTo>
                  <a:cubicBezTo>
                    <a:pt x="91" y="83"/>
                    <a:pt x="91" y="83"/>
                    <a:pt x="91" y="83"/>
                  </a:cubicBezTo>
                  <a:cubicBezTo>
                    <a:pt x="91" y="83"/>
                    <a:pt x="91" y="83"/>
                    <a:pt x="91" y="83"/>
                  </a:cubicBezTo>
                  <a:cubicBezTo>
                    <a:pt x="91" y="83"/>
                    <a:pt x="91" y="83"/>
                    <a:pt x="91" y="83"/>
                  </a:cubicBezTo>
                  <a:cubicBezTo>
                    <a:pt x="93" y="80"/>
                    <a:pt x="95" y="77"/>
                    <a:pt x="97" y="74"/>
                  </a:cubicBezTo>
                  <a:cubicBezTo>
                    <a:pt x="99" y="70"/>
                    <a:pt x="100" y="67"/>
                    <a:pt x="102" y="63"/>
                  </a:cubicBezTo>
                  <a:cubicBezTo>
                    <a:pt x="103" y="60"/>
                    <a:pt x="103" y="57"/>
                    <a:pt x="104" y="55"/>
                  </a:cubicBezTo>
                  <a:cubicBezTo>
                    <a:pt x="105" y="52"/>
                    <a:pt x="105" y="49"/>
                    <a:pt x="106" y="46"/>
                  </a:cubicBezTo>
                  <a:cubicBezTo>
                    <a:pt x="106" y="46"/>
                    <a:pt x="106" y="46"/>
                    <a:pt x="106" y="46"/>
                  </a:cubicBezTo>
                  <a:cubicBezTo>
                    <a:pt x="106" y="44"/>
                    <a:pt x="106" y="44"/>
                    <a:pt x="106" y="44"/>
                  </a:cubicBezTo>
                  <a:cubicBezTo>
                    <a:pt x="106" y="42"/>
                    <a:pt x="106" y="42"/>
                    <a:pt x="106" y="42"/>
                  </a:cubicBezTo>
                  <a:cubicBezTo>
                    <a:pt x="106" y="37"/>
                    <a:pt x="106" y="37"/>
                    <a:pt x="106" y="37"/>
                  </a:cubicBezTo>
                  <a:cubicBezTo>
                    <a:pt x="106" y="37"/>
                    <a:pt x="106" y="37"/>
                    <a:pt x="106" y="37"/>
                  </a:cubicBezTo>
                  <a:cubicBezTo>
                    <a:pt x="106" y="37"/>
                    <a:pt x="106" y="37"/>
                    <a:pt x="106" y="37"/>
                  </a:cubicBezTo>
                  <a:cubicBezTo>
                    <a:pt x="106" y="37"/>
                    <a:pt x="106" y="37"/>
                    <a:pt x="106" y="37"/>
                  </a:cubicBezTo>
                  <a:cubicBezTo>
                    <a:pt x="106" y="36"/>
                    <a:pt x="106" y="35"/>
                    <a:pt x="106" y="35"/>
                  </a:cubicBezTo>
                  <a:cubicBezTo>
                    <a:pt x="106" y="34"/>
                    <a:pt x="105" y="32"/>
                    <a:pt x="105" y="31"/>
                  </a:cubicBezTo>
                  <a:cubicBezTo>
                    <a:pt x="105" y="28"/>
                    <a:pt x="104" y="24"/>
                    <a:pt x="102" y="21"/>
                  </a:cubicBezTo>
                  <a:cubicBezTo>
                    <a:pt x="100" y="18"/>
                    <a:pt x="99" y="15"/>
                    <a:pt x="96" y="13"/>
                  </a:cubicBezTo>
                  <a:cubicBezTo>
                    <a:pt x="96" y="13"/>
                    <a:pt x="95" y="12"/>
                    <a:pt x="95" y="12"/>
                  </a:cubicBezTo>
                  <a:cubicBezTo>
                    <a:pt x="95" y="12"/>
                    <a:pt x="95" y="12"/>
                    <a:pt x="95" y="12"/>
                  </a:cubicBezTo>
                  <a:cubicBezTo>
                    <a:pt x="95" y="12"/>
                    <a:pt x="94" y="11"/>
                    <a:pt x="94" y="11"/>
                  </a:cubicBezTo>
                  <a:cubicBezTo>
                    <a:pt x="94" y="11"/>
                    <a:pt x="94" y="11"/>
                    <a:pt x="94" y="11"/>
                  </a:cubicBezTo>
                  <a:cubicBezTo>
                    <a:pt x="94" y="11"/>
                    <a:pt x="94" y="11"/>
                    <a:pt x="94" y="11"/>
                  </a:cubicBezTo>
                  <a:cubicBezTo>
                    <a:pt x="92" y="9"/>
                    <a:pt x="90" y="8"/>
                    <a:pt x="87" y="7"/>
                  </a:cubicBezTo>
                  <a:cubicBezTo>
                    <a:pt x="85" y="6"/>
                    <a:pt x="83" y="6"/>
                    <a:pt x="80" y="5"/>
                  </a:cubicBezTo>
                  <a:cubicBezTo>
                    <a:pt x="77" y="5"/>
                    <a:pt x="75" y="5"/>
                    <a:pt x="72" y="5"/>
                  </a:cubicBezTo>
                  <a:cubicBezTo>
                    <a:pt x="70" y="6"/>
                    <a:pt x="67" y="6"/>
                    <a:pt x="65" y="7"/>
                  </a:cubicBezTo>
                  <a:cubicBezTo>
                    <a:pt x="64" y="8"/>
                    <a:pt x="62" y="8"/>
                    <a:pt x="61" y="9"/>
                  </a:cubicBezTo>
                  <a:cubicBezTo>
                    <a:pt x="59" y="9"/>
                    <a:pt x="56" y="10"/>
                    <a:pt x="56" y="10"/>
                  </a:cubicBezTo>
                  <a:cubicBezTo>
                    <a:pt x="56" y="10"/>
                    <a:pt x="56" y="10"/>
                    <a:pt x="55" y="10"/>
                  </a:cubicBezTo>
                  <a:cubicBezTo>
                    <a:pt x="55" y="5"/>
                    <a:pt x="55" y="5"/>
                    <a:pt x="55" y="5"/>
                  </a:cubicBezTo>
                  <a:cubicBezTo>
                    <a:pt x="55" y="5"/>
                    <a:pt x="55" y="5"/>
                    <a:pt x="55" y="5"/>
                  </a:cubicBezTo>
                  <a:cubicBezTo>
                    <a:pt x="59" y="4"/>
                    <a:pt x="59" y="4"/>
                    <a:pt x="59" y="4"/>
                  </a:cubicBezTo>
                  <a:cubicBezTo>
                    <a:pt x="61" y="3"/>
                    <a:pt x="62" y="3"/>
                    <a:pt x="63" y="3"/>
                  </a:cubicBezTo>
                  <a:cubicBezTo>
                    <a:pt x="66" y="2"/>
                    <a:pt x="69" y="1"/>
                    <a:pt x="72" y="0"/>
                  </a:cubicBezTo>
                  <a:cubicBezTo>
                    <a:pt x="75" y="0"/>
                    <a:pt x="78" y="0"/>
                    <a:pt x="81" y="0"/>
                  </a:cubicBezTo>
                  <a:cubicBezTo>
                    <a:pt x="84" y="1"/>
                    <a:pt x="87" y="2"/>
                    <a:pt x="89" y="3"/>
                  </a:cubicBezTo>
                  <a:cubicBezTo>
                    <a:pt x="92" y="4"/>
                    <a:pt x="95" y="5"/>
                    <a:pt x="97" y="7"/>
                  </a:cubicBezTo>
                  <a:cubicBezTo>
                    <a:pt x="97" y="8"/>
                    <a:pt x="98" y="8"/>
                    <a:pt x="98" y="8"/>
                  </a:cubicBezTo>
                  <a:cubicBezTo>
                    <a:pt x="98" y="8"/>
                    <a:pt x="98" y="8"/>
                    <a:pt x="98" y="8"/>
                  </a:cubicBezTo>
                  <a:cubicBezTo>
                    <a:pt x="98" y="8"/>
                    <a:pt x="98" y="8"/>
                    <a:pt x="98" y="8"/>
                  </a:cubicBezTo>
                  <a:cubicBezTo>
                    <a:pt x="99" y="9"/>
                    <a:pt x="99" y="9"/>
                    <a:pt x="99" y="9"/>
                  </a:cubicBezTo>
                  <a:cubicBezTo>
                    <a:pt x="102" y="12"/>
                    <a:pt x="105" y="16"/>
                    <a:pt x="106" y="19"/>
                  </a:cubicBezTo>
                  <a:cubicBezTo>
                    <a:pt x="108" y="23"/>
                    <a:pt x="109" y="26"/>
                    <a:pt x="110" y="30"/>
                  </a:cubicBezTo>
                  <a:cubicBezTo>
                    <a:pt x="110" y="32"/>
                    <a:pt x="110" y="33"/>
                    <a:pt x="110" y="34"/>
                  </a:cubicBezTo>
                  <a:cubicBezTo>
                    <a:pt x="110" y="35"/>
                    <a:pt x="111" y="35"/>
                    <a:pt x="111" y="36"/>
                  </a:cubicBezTo>
                  <a:cubicBezTo>
                    <a:pt x="111" y="36"/>
                    <a:pt x="111" y="36"/>
                    <a:pt x="111" y="36"/>
                  </a:cubicBezTo>
                  <a:cubicBezTo>
                    <a:pt x="111" y="36"/>
                    <a:pt x="111" y="36"/>
                    <a:pt x="111" y="36"/>
                  </a:cubicBezTo>
                  <a:cubicBezTo>
                    <a:pt x="111" y="36"/>
                    <a:pt x="111" y="36"/>
                    <a:pt x="111" y="36"/>
                  </a:cubicBezTo>
                  <a:cubicBezTo>
                    <a:pt x="111" y="36"/>
                    <a:pt x="111" y="36"/>
                    <a:pt x="111" y="36"/>
                  </a:cubicBezTo>
                  <a:cubicBezTo>
                    <a:pt x="111" y="36"/>
                    <a:pt x="111" y="36"/>
                    <a:pt x="111" y="36"/>
                  </a:cubicBezTo>
                  <a:cubicBezTo>
                    <a:pt x="111" y="37"/>
                    <a:pt x="111" y="37"/>
                    <a:pt x="111" y="37"/>
                  </a:cubicBezTo>
                  <a:cubicBezTo>
                    <a:pt x="111" y="42"/>
                    <a:pt x="111" y="42"/>
                    <a:pt x="111" y="42"/>
                  </a:cubicBezTo>
                  <a:cubicBezTo>
                    <a:pt x="111" y="42"/>
                    <a:pt x="111" y="42"/>
                    <a:pt x="111" y="42"/>
                  </a:cubicBezTo>
                  <a:cubicBezTo>
                    <a:pt x="111" y="43"/>
                    <a:pt x="111" y="43"/>
                    <a:pt x="111" y="43"/>
                  </a:cubicBezTo>
                  <a:cubicBezTo>
                    <a:pt x="111" y="45"/>
                    <a:pt x="111" y="45"/>
                    <a:pt x="111" y="45"/>
                  </a:cubicBezTo>
                  <a:cubicBezTo>
                    <a:pt x="110" y="46"/>
                    <a:pt x="110" y="46"/>
                    <a:pt x="110" y="46"/>
                  </a:cubicBezTo>
                  <a:cubicBezTo>
                    <a:pt x="110" y="47"/>
                    <a:pt x="110" y="47"/>
                    <a:pt x="110" y="47"/>
                  </a:cubicBezTo>
                  <a:cubicBezTo>
                    <a:pt x="110" y="50"/>
                    <a:pt x="110" y="53"/>
                    <a:pt x="109" y="56"/>
                  </a:cubicBezTo>
                  <a:cubicBezTo>
                    <a:pt x="108" y="59"/>
                    <a:pt x="107" y="62"/>
                    <a:pt x="106" y="64"/>
                  </a:cubicBezTo>
                  <a:cubicBezTo>
                    <a:pt x="105" y="68"/>
                    <a:pt x="103" y="72"/>
                    <a:pt x="101" y="76"/>
                  </a:cubicBezTo>
                  <a:cubicBezTo>
                    <a:pt x="99" y="79"/>
                    <a:pt x="97" y="83"/>
                    <a:pt x="94" y="86"/>
                  </a:cubicBezTo>
                  <a:cubicBezTo>
                    <a:pt x="94" y="86"/>
                    <a:pt x="94" y="86"/>
                    <a:pt x="94" y="86"/>
                  </a:cubicBezTo>
                  <a:cubicBezTo>
                    <a:pt x="94" y="87"/>
                    <a:pt x="94" y="87"/>
                    <a:pt x="94" y="87"/>
                  </a:cubicBezTo>
                  <a:cubicBezTo>
                    <a:pt x="94" y="87"/>
                    <a:pt x="94" y="87"/>
                    <a:pt x="94" y="87"/>
                  </a:cubicBezTo>
                  <a:cubicBezTo>
                    <a:pt x="93" y="88"/>
                    <a:pt x="92" y="89"/>
                    <a:pt x="91" y="91"/>
                  </a:cubicBezTo>
                  <a:cubicBezTo>
                    <a:pt x="91" y="91"/>
                    <a:pt x="91" y="91"/>
                    <a:pt x="91" y="91"/>
                  </a:cubicBezTo>
                  <a:cubicBezTo>
                    <a:pt x="89" y="92"/>
                    <a:pt x="88" y="94"/>
                    <a:pt x="87" y="95"/>
                  </a:cubicBezTo>
                  <a:cubicBezTo>
                    <a:pt x="86" y="95"/>
                    <a:pt x="86" y="95"/>
                    <a:pt x="85" y="96"/>
                  </a:cubicBezTo>
                  <a:cubicBezTo>
                    <a:pt x="85" y="96"/>
                    <a:pt x="85" y="96"/>
                    <a:pt x="84" y="96"/>
                  </a:cubicBezTo>
                  <a:cubicBezTo>
                    <a:pt x="82" y="98"/>
                    <a:pt x="80" y="98"/>
                    <a:pt x="78" y="99"/>
                  </a:cubicBezTo>
                  <a:cubicBezTo>
                    <a:pt x="76" y="99"/>
                    <a:pt x="73" y="99"/>
                    <a:pt x="71" y="98"/>
                  </a:cubicBezTo>
                  <a:cubicBezTo>
                    <a:pt x="71" y="98"/>
                    <a:pt x="71" y="98"/>
                    <a:pt x="71" y="98"/>
                  </a:cubicBezTo>
                  <a:cubicBezTo>
                    <a:pt x="71" y="98"/>
                    <a:pt x="71" y="98"/>
                    <a:pt x="71" y="98"/>
                  </a:cubicBezTo>
                  <a:cubicBezTo>
                    <a:pt x="71" y="98"/>
                    <a:pt x="71" y="98"/>
                    <a:pt x="71" y="98"/>
                  </a:cubicBezTo>
                  <a:cubicBezTo>
                    <a:pt x="70" y="98"/>
                    <a:pt x="69" y="97"/>
                    <a:pt x="68" y="97"/>
                  </a:cubicBezTo>
                  <a:cubicBezTo>
                    <a:pt x="67" y="97"/>
                    <a:pt x="66" y="96"/>
                    <a:pt x="65" y="96"/>
                  </a:cubicBezTo>
                  <a:cubicBezTo>
                    <a:pt x="64" y="96"/>
                    <a:pt x="64" y="96"/>
                    <a:pt x="63" y="95"/>
                  </a:cubicBezTo>
                  <a:cubicBezTo>
                    <a:pt x="63" y="95"/>
                    <a:pt x="62" y="95"/>
                    <a:pt x="62" y="95"/>
                  </a:cubicBezTo>
                  <a:cubicBezTo>
                    <a:pt x="62" y="95"/>
                    <a:pt x="62" y="95"/>
                    <a:pt x="62" y="95"/>
                  </a:cubicBezTo>
                  <a:cubicBezTo>
                    <a:pt x="61" y="94"/>
                    <a:pt x="60" y="94"/>
                    <a:pt x="59" y="94"/>
                  </a:cubicBezTo>
                  <a:cubicBezTo>
                    <a:pt x="58" y="94"/>
                    <a:pt x="57" y="94"/>
                    <a:pt x="56" y="94"/>
                  </a:cubicBezTo>
                  <a:cubicBezTo>
                    <a:pt x="56" y="94"/>
                    <a:pt x="56" y="94"/>
                    <a:pt x="56" y="94"/>
                  </a:cubicBezTo>
                  <a:cubicBezTo>
                    <a:pt x="55" y="94"/>
                    <a:pt x="55" y="94"/>
                    <a:pt x="55" y="94"/>
                  </a:cubicBezTo>
                  <a:cubicBezTo>
                    <a:pt x="55" y="94"/>
                    <a:pt x="55" y="94"/>
                    <a:pt x="55" y="94"/>
                  </a:cubicBezTo>
                  <a:lnTo>
                    <a:pt x="55" y="89"/>
                  </a:lnTo>
                  <a:close/>
                  <a:moveTo>
                    <a:pt x="29" y="92"/>
                  </a:moveTo>
                  <a:cubicBezTo>
                    <a:pt x="29" y="92"/>
                    <a:pt x="29" y="92"/>
                    <a:pt x="29" y="92"/>
                  </a:cubicBezTo>
                  <a:cubicBezTo>
                    <a:pt x="31" y="93"/>
                    <a:pt x="32" y="94"/>
                    <a:pt x="34" y="94"/>
                  </a:cubicBezTo>
                  <a:cubicBezTo>
                    <a:pt x="35" y="94"/>
                    <a:pt x="37" y="94"/>
                    <a:pt x="39" y="93"/>
                  </a:cubicBezTo>
                  <a:cubicBezTo>
                    <a:pt x="39" y="93"/>
                    <a:pt x="39" y="93"/>
                    <a:pt x="39" y="93"/>
                  </a:cubicBezTo>
                  <a:cubicBezTo>
                    <a:pt x="39" y="93"/>
                    <a:pt x="39" y="93"/>
                    <a:pt x="39" y="93"/>
                  </a:cubicBezTo>
                  <a:cubicBezTo>
                    <a:pt x="39" y="93"/>
                    <a:pt x="39" y="93"/>
                    <a:pt x="39" y="93"/>
                  </a:cubicBezTo>
                  <a:cubicBezTo>
                    <a:pt x="39" y="93"/>
                    <a:pt x="39" y="93"/>
                    <a:pt x="39" y="93"/>
                  </a:cubicBezTo>
                  <a:cubicBezTo>
                    <a:pt x="40" y="93"/>
                    <a:pt x="41" y="93"/>
                    <a:pt x="42" y="93"/>
                  </a:cubicBezTo>
                  <a:cubicBezTo>
                    <a:pt x="42" y="92"/>
                    <a:pt x="43" y="92"/>
                    <a:pt x="44" y="92"/>
                  </a:cubicBezTo>
                  <a:cubicBezTo>
                    <a:pt x="45" y="91"/>
                    <a:pt x="46" y="91"/>
                    <a:pt x="46" y="91"/>
                  </a:cubicBezTo>
                  <a:cubicBezTo>
                    <a:pt x="47" y="91"/>
                    <a:pt x="47" y="90"/>
                    <a:pt x="48" y="90"/>
                  </a:cubicBezTo>
                  <a:cubicBezTo>
                    <a:pt x="48" y="90"/>
                    <a:pt x="48" y="90"/>
                    <a:pt x="48" y="90"/>
                  </a:cubicBezTo>
                  <a:cubicBezTo>
                    <a:pt x="48" y="90"/>
                    <a:pt x="48" y="90"/>
                    <a:pt x="48" y="90"/>
                  </a:cubicBezTo>
                  <a:cubicBezTo>
                    <a:pt x="49" y="90"/>
                    <a:pt x="50" y="90"/>
                    <a:pt x="51" y="90"/>
                  </a:cubicBezTo>
                  <a:cubicBezTo>
                    <a:pt x="53" y="89"/>
                    <a:pt x="55" y="89"/>
                    <a:pt x="55" y="89"/>
                  </a:cubicBezTo>
                  <a:cubicBezTo>
                    <a:pt x="55" y="94"/>
                    <a:pt x="55" y="94"/>
                    <a:pt x="55" y="94"/>
                  </a:cubicBezTo>
                  <a:cubicBezTo>
                    <a:pt x="55" y="94"/>
                    <a:pt x="54" y="94"/>
                    <a:pt x="52" y="94"/>
                  </a:cubicBezTo>
                  <a:cubicBezTo>
                    <a:pt x="51" y="94"/>
                    <a:pt x="50" y="95"/>
                    <a:pt x="49" y="95"/>
                  </a:cubicBezTo>
                  <a:cubicBezTo>
                    <a:pt x="49" y="95"/>
                    <a:pt x="48" y="95"/>
                    <a:pt x="48" y="95"/>
                  </a:cubicBezTo>
                  <a:cubicBezTo>
                    <a:pt x="47" y="96"/>
                    <a:pt x="47" y="96"/>
                    <a:pt x="46" y="96"/>
                  </a:cubicBezTo>
                  <a:cubicBezTo>
                    <a:pt x="45" y="96"/>
                    <a:pt x="44" y="97"/>
                    <a:pt x="43" y="97"/>
                  </a:cubicBezTo>
                  <a:cubicBezTo>
                    <a:pt x="42" y="97"/>
                    <a:pt x="41" y="98"/>
                    <a:pt x="40" y="98"/>
                  </a:cubicBezTo>
                  <a:cubicBezTo>
                    <a:pt x="40" y="98"/>
                    <a:pt x="40" y="98"/>
                    <a:pt x="40" y="98"/>
                  </a:cubicBezTo>
                  <a:cubicBezTo>
                    <a:pt x="40" y="98"/>
                    <a:pt x="40" y="98"/>
                    <a:pt x="40" y="98"/>
                  </a:cubicBezTo>
                  <a:cubicBezTo>
                    <a:pt x="38" y="99"/>
                    <a:pt x="35" y="99"/>
                    <a:pt x="33" y="99"/>
                  </a:cubicBezTo>
                  <a:cubicBezTo>
                    <a:pt x="32" y="99"/>
                    <a:pt x="30" y="98"/>
                    <a:pt x="29" y="98"/>
                  </a:cubicBezTo>
                  <a:cubicBezTo>
                    <a:pt x="29" y="92"/>
                    <a:pt x="29" y="92"/>
                    <a:pt x="29" y="92"/>
                  </a:cubicBezTo>
                  <a:close/>
                  <a:moveTo>
                    <a:pt x="55" y="10"/>
                  </a:moveTo>
                  <a:cubicBezTo>
                    <a:pt x="55" y="10"/>
                    <a:pt x="55" y="10"/>
                    <a:pt x="55" y="10"/>
                  </a:cubicBezTo>
                  <a:cubicBezTo>
                    <a:pt x="55" y="10"/>
                    <a:pt x="55" y="10"/>
                    <a:pt x="55" y="10"/>
                  </a:cubicBezTo>
                  <a:cubicBezTo>
                    <a:pt x="55" y="10"/>
                    <a:pt x="55" y="10"/>
                    <a:pt x="55" y="10"/>
                  </a:cubicBezTo>
                  <a:cubicBezTo>
                    <a:pt x="55" y="10"/>
                    <a:pt x="55" y="10"/>
                    <a:pt x="55" y="10"/>
                  </a:cubicBezTo>
                  <a:cubicBezTo>
                    <a:pt x="55" y="10"/>
                    <a:pt x="55" y="10"/>
                    <a:pt x="55" y="10"/>
                  </a:cubicBezTo>
                  <a:cubicBezTo>
                    <a:pt x="55" y="10"/>
                    <a:pt x="55" y="10"/>
                    <a:pt x="55" y="10"/>
                  </a:cubicBezTo>
                  <a:cubicBezTo>
                    <a:pt x="54" y="10"/>
                    <a:pt x="52" y="9"/>
                    <a:pt x="50" y="9"/>
                  </a:cubicBezTo>
                  <a:cubicBezTo>
                    <a:pt x="49" y="8"/>
                    <a:pt x="47" y="8"/>
                    <a:pt x="46" y="7"/>
                  </a:cubicBezTo>
                  <a:cubicBezTo>
                    <a:pt x="44" y="6"/>
                    <a:pt x="41" y="6"/>
                    <a:pt x="39" y="5"/>
                  </a:cubicBezTo>
                  <a:cubicBezTo>
                    <a:pt x="36" y="5"/>
                    <a:pt x="34" y="5"/>
                    <a:pt x="31" y="5"/>
                  </a:cubicBezTo>
                  <a:cubicBezTo>
                    <a:pt x="30" y="5"/>
                    <a:pt x="30" y="5"/>
                    <a:pt x="29" y="5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0"/>
                    <a:pt x="36" y="0"/>
                    <a:pt x="39" y="0"/>
                  </a:cubicBezTo>
                  <a:cubicBezTo>
                    <a:pt x="42" y="1"/>
                    <a:pt x="45" y="2"/>
                    <a:pt x="48" y="3"/>
                  </a:cubicBezTo>
                  <a:cubicBezTo>
                    <a:pt x="49" y="3"/>
                    <a:pt x="50" y="3"/>
                    <a:pt x="52" y="4"/>
                  </a:cubicBezTo>
                  <a:cubicBezTo>
                    <a:pt x="55" y="5"/>
                    <a:pt x="55" y="5"/>
                    <a:pt x="55" y="5"/>
                  </a:cubicBezTo>
                  <a:cubicBezTo>
                    <a:pt x="55" y="10"/>
                    <a:pt x="55" y="10"/>
                    <a:pt x="55" y="10"/>
                  </a:cubicBezTo>
                  <a:close/>
                  <a:moveTo>
                    <a:pt x="29" y="92"/>
                  </a:moveTo>
                  <a:cubicBezTo>
                    <a:pt x="29" y="92"/>
                    <a:pt x="29" y="92"/>
                    <a:pt x="29" y="92"/>
                  </a:cubicBezTo>
                  <a:close/>
                  <a:moveTo>
                    <a:pt x="15" y="13"/>
                  </a:moveTo>
                  <a:cubicBezTo>
                    <a:pt x="12" y="15"/>
                    <a:pt x="10" y="18"/>
                    <a:pt x="9" y="21"/>
                  </a:cubicBezTo>
                  <a:cubicBezTo>
                    <a:pt x="7" y="24"/>
                    <a:pt x="6" y="28"/>
                    <a:pt x="6" y="31"/>
                  </a:cubicBezTo>
                  <a:cubicBezTo>
                    <a:pt x="6" y="32"/>
                    <a:pt x="5" y="34"/>
                    <a:pt x="5" y="35"/>
                  </a:cubicBezTo>
                  <a:cubicBezTo>
                    <a:pt x="5" y="36"/>
                    <a:pt x="5" y="36"/>
                    <a:pt x="5" y="37"/>
                  </a:cubicBezTo>
                  <a:cubicBezTo>
                    <a:pt x="5" y="37"/>
                    <a:pt x="5" y="37"/>
                    <a:pt x="5" y="37"/>
                  </a:cubicBezTo>
                  <a:cubicBezTo>
                    <a:pt x="5" y="37"/>
                    <a:pt x="5" y="37"/>
                    <a:pt x="5" y="37"/>
                  </a:cubicBezTo>
                  <a:cubicBezTo>
                    <a:pt x="5" y="37"/>
                    <a:pt x="5" y="37"/>
                    <a:pt x="5" y="37"/>
                  </a:cubicBezTo>
                  <a:cubicBezTo>
                    <a:pt x="5" y="37"/>
                    <a:pt x="5" y="37"/>
                    <a:pt x="5" y="37"/>
                  </a:cubicBezTo>
                  <a:cubicBezTo>
                    <a:pt x="5" y="42"/>
                    <a:pt x="5" y="42"/>
                    <a:pt x="5" y="42"/>
                  </a:cubicBezTo>
                  <a:cubicBezTo>
                    <a:pt x="5" y="44"/>
                    <a:pt x="5" y="44"/>
                    <a:pt x="5" y="44"/>
                  </a:cubicBezTo>
                  <a:cubicBezTo>
                    <a:pt x="5" y="45"/>
                    <a:pt x="5" y="45"/>
                    <a:pt x="5" y="46"/>
                  </a:cubicBezTo>
                  <a:cubicBezTo>
                    <a:pt x="6" y="49"/>
                    <a:pt x="6" y="52"/>
                    <a:pt x="7" y="55"/>
                  </a:cubicBezTo>
                  <a:cubicBezTo>
                    <a:pt x="7" y="57"/>
                    <a:pt x="8" y="60"/>
                    <a:pt x="9" y="63"/>
                  </a:cubicBezTo>
                  <a:cubicBezTo>
                    <a:pt x="11" y="67"/>
                    <a:pt x="12" y="70"/>
                    <a:pt x="14" y="74"/>
                  </a:cubicBezTo>
                  <a:cubicBezTo>
                    <a:pt x="16" y="77"/>
                    <a:pt x="18" y="80"/>
                    <a:pt x="20" y="83"/>
                  </a:cubicBezTo>
                  <a:cubicBezTo>
                    <a:pt x="20" y="83"/>
                    <a:pt x="20" y="83"/>
                    <a:pt x="20" y="83"/>
                  </a:cubicBezTo>
                  <a:cubicBezTo>
                    <a:pt x="21" y="84"/>
                    <a:pt x="21" y="84"/>
                    <a:pt x="21" y="84"/>
                  </a:cubicBezTo>
                  <a:cubicBezTo>
                    <a:pt x="21" y="84"/>
                    <a:pt x="21" y="84"/>
                    <a:pt x="21" y="84"/>
                  </a:cubicBezTo>
                  <a:cubicBezTo>
                    <a:pt x="22" y="85"/>
                    <a:pt x="23" y="87"/>
                    <a:pt x="24" y="88"/>
                  </a:cubicBezTo>
                  <a:cubicBezTo>
                    <a:pt x="25" y="89"/>
                    <a:pt x="26" y="90"/>
                    <a:pt x="27" y="91"/>
                  </a:cubicBezTo>
                  <a:cubicBezTo>
                    <a:pt x="28" y="91"/>
                    <a:pt x="28" y="91"/>
                    <a:pt x="28" y="92"/>
                  </a:cubicBezTo>
                  <a:cubicBezTo>
                    <a:pt x="28" y="92"/>
                    <a:pt x="29" y="92"/>
                    <a:pt x="29" y="92"/>
                  </a:cubicBezTo>
                  <a:cubicBezTo>
                    <a:pt x="29" y="92"/>
                    <a:pt x="29" y="92"/>
                    <a:pt x="29" y="92"/>
                  </a:cubicBezTo>
                  <a:cubicBezTo>
                    <a:pt x="29" y="98"/>
                    <a:pt x="29" y="98"/>
                    <a:pt x="29" y="98"/>
                  </a:cubicBezTo>
                  <a:cubicBezTo>
                    <a:pt x="28" y="97"/>
                    <a:pt x="27" y="97"/>
                    <a:pt x="27" y="96"/>
                  </a:cubicBezTo>
                  <a:cubicBezTo>
                    <a:pt x="26" y="96"/>
                    <a:pt x="26" y="96"/>
                    <a:pt x="25" y="96"/>
                  </a:cubicBezTo>
                  <a:cubicBezTo>
                    <a:pt x="25" y="95"/>
                    <a:pt x="25" y="95"/>
                    <a:pt x="24" y="95"/>
                  </a:cubicBezTo>
                  <a:cubicBezTo>
                    <a:pt x="23" y="94"/>
                    <a:pt x="22" y="92"/>
                    <a:pt x="20" y="91"/>
                  </a:cubicBezTo>
                  <a:cubicBezTo>
                    <a:pt x="19" y="90"/>
                    <a:pt x="18" y="88"/>
                    <a:pt x="17" y="87"/>
                  </a:cubicBezTo>
                  <a:cubicBezTo>
                    <a:pt x="17" y="87"/>
                    <a:pt x="17" y="87"/>
                    <a:pt x="17" y="87"/>
                  </a:cubicBezTo>
                  <a:cubicBezTo>
                    <a:pt x="17" y="87"/>
                    <a:pt x="17" y="87"/>
                    <a:pt x="17" y="87"/>
                  </a:cubicBezTo>
                  <a:cubicBezTo>
                    <a:pt x="17" y="86"/>
                    <a:pt x="17" y="86"/>
                    <a:pt x="17" y="86"/>
                  </a:cubicBezTo>
                  <a:cubicBezTo>
                    <a:pt x="17" y="86"/>
                    <a:pt x="17" y="86"/>
                    <a:pt x="17" y="86"/>
                  </a:cubicBezTo>
                  <a:cubicBezTo>
                    <a:pt x="14" y="83"/>
                    <a:pt x="12" y="79"/>
                    <a:pt x="10" y="76"/>
                  </a:cubicBezTo>
                  <a:cubicBezTo>
                    <a:pt x="8" y="72"/>
                    <a:pt x="6" y="68"/>
                    <a:pt x="5" y="64"/>
                  </a:cubicBezTo>
                  <a:cubicBezTo>
                    <a:pt x="4" y="62"/>
                    <a:pt x="3" y="59"/>
                    <a:pt x="2" y="56"/>
                  </a:cubicBezTo>
                  <a:cubicBezTo>
                    <a:pt x="1" y="53"/>
                    <a:pt x="1" y="50"/>
                    <a:pt x="1" y="47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43"/>
                    <a:pt x="0" y="43"/>
                    <a:pt x="0" y="43"/>
                  </a:cubicBezTo>
                  <a:cubicBezTo>
                    <a:pt x="0" y="43"/>
                    <a:pt x="0" y="43"/>
                    <a:pt x="0" y="42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0" y="36"/>
                    <a:pt x="0" y="36"/>
                    <a:pt x="0" y="36"/>
                  </a:cubicBezTo>
                  <a:cubicBezTo>
                    <a:pt x="0" y="36"/>
                    <a:pt x="0" y="36"/>
                    <a:pt x="0" y="36"/>
                  </a:cubicBezTo>
                  <a:cubicBezTo>
                    <a:pt x="0" y="35"/>
                    <a:pt x="0" y="35"/>
                    <a:pt x="1" y="34"/>
                  </a:cubicBezTo>
                  <a:cubicBezTo>
                    <a:pt x="1" y="33"/>
                    <a:pt x="1" y="32"/>
                    <a:pt x="1" y="30"/>
                  </a:cubicBezTo>
                  <a:cubicBezTo>
                    <a:pt x="2" y="26"/>
                    <a:pt x="3" y="23"/>
                    <a:pt x="5" y="19"/>
                  </a:cubicBezTo>
                  <a:cubicBezTo>
                    <a:pt x="6" y="16"/>
                    <a:pt x="9" y="12"/>
                    <a:pt x="12" y="9"/>
                  </a:cubicBezTo>
                  <a:cubicBezTo>
                    <a:pt x="12" y="9"/>
                    <a:pt x="12" y="9"/>
                    <a:pt x="13" y="8"/>
                  </a:cubicBezTo>
                  <a:cubicBezTo>
                    <a:pt x="13" y="8"/>
                    <a:pt x="13" y="8"/>
                    <a:pt x="13" y="8"/>
                  </a:cubicBezTo>
                  <a:cubicBezTo>
                    <a:pt x="13" y="8"/>
                    <a:pt x="14" y="8"/>
                    <a:pt x="14" y="7"/>
                  </a:cubicBezTo>
                  <a:cubicBezTo>
                    <a:pt x="14" y="7"/>
                    <a:pt x="14" y="7"/>
                    <a:pt x="14" y="7"/>
                  </a:cubicBezTo>
                  <a:cubicBezTo>
                    <a:pt x="16" y="5"/>
                    <a:pt x="19" y="4"/>
                    <a:pt x="22" y="3"/>
                  </a:cubicBezTo>
                  <a:cubicBezTo>
                    <a:pt x="24" y="2"/>
                    <a:pt x="27" y="1"/>
                    <a:pt x="29" y="1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27" y="6"/>
                    <a:pt x="25" y="6"/>
                    <a:pt x="24" y="7"/>
                  </a:cubicBezTo>
                  <a:cubicBezTo>
                    <a:pt x="21" y="8"/>
                    <a:pt x="19" y="9"/>
                    <a:pt x="17" y="11"/>
                  </a:cubicBezTo>
                  <a:cubicBezTo>
                    <a:pt x="17" y="11"/>
                    <a:pt x="17" y="11"/>
                    <a:pt x="17" y="11"/>
                  </a:cubicBezTo>
                  <a:cubicBezTo>
                    <a:pt x="17" y="11"/>
                    <a:pt x="16" y="12"/>
                    <a:pt x="16" y="12"/>
                  </a:cubicBezTo>
                  <a:cubicBezTo>
                    <a:pt x="16" y="12"/>
                    <a:pt x="16" y="12"/>
                    <a:pt x="16" y="12"/>
                  </a:cubicBezTo>
                  <a:cubicBezTo>
                    <a:pt x="16" y="12"/>
                    <a:pt x="15" y="13"/>
                    <a:pt x="15" y="13"/>
                  </a:cubicBezTo>
                  <a:close/>
                  <a:moveTo>
                    <a:pt x="29" y="92"/>
                  </a:moveTo>
                  <a:cubicBezTo>
                    <a:pt x="29" y="92"/>
                    <a:pt x="29" y="92"/>
                    <a:pt x="29" y="9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652" name="Freeform 17"/>
            <p:cNvSpPr>
              <a:spLocks noEditPoints="1"/>
            </p:cNvSpPr>
            <p:nvPr>
              <p:custDataLst>
                <p:tags r:id="rId61"/>
              </p:custDataLst>
            </p:nvPr>
          </p:nvSpPr>
          <p:spPr bwMode="auto">
            <a:xfrm>
              <a:off x="8488375" y="2276489"/>
              <a:ext cx="68263" cy="76201"/>
            </a:xfrm>
            <a:custGeom>
              <a:gdLst>
                <a:gd name="T0" fmla="*/ 15 w 30"/>
                <a:gd name="T1" fmla="*/ 25 h 34"/>
                <a:gd name="T2" fmla="*/ 16 w 30"/>
                <a:gd name="T3" fmla="*/ 26 h 34"/>
                <a:gd name="T4" fmla="*/ 16 w 30"/>
                <a:gd name="T5" fmla="*/ 26 h 34"/>
                <a:gd name="T6" fmla="*/ 21 w 30"/>
                <a:gd name="T7" fmla="*/ 28 h 34"/>
                <a:gd name="T8" fmla="*/ 24 w 30"/>
                <a:gd name="T9" fmla="*/ 29 h 34"/>
                <a:gd name="T10" fmla="*/ 24 w 30"/>
                <a:gd name="T11" fmla="*/ 29 h 34"/>
                <a:gd name="T12" fmla="*/ 25 w 30"/>
                <a:gd name="T13" fmla="*/ 29 h 34"/>
                <a:gd name="T14" fmla="*/ 24 w 30"/>
                <a:gd name="T15" fmla="*/ 22 h 34"/>
                <a:gd name="T16" fmla="*/ 20 w 30"/>
                <a:gd name="T17" fmla="*/ 15 h 34"/>
                <a:gd name="T18" fmla="*/ 15 w 30"/>
                <a:gd name="T19" fmla="*/ 10 h 34"/>
                <a:gd name="T20" fmla="*/ 15 w 30"/>
                <a:gd name="T21" fmla="*/ 4 h 34"/>
                <a:gd name="T22" fmla="*/ 16 w 30"/>
                <a:gd name="T23" fmla="*/ 4 h 34"/>
                <a:gd name="T24" fmla="*/ 24 w 30"/>
                <a:gd name="T25" fmla="*/ 12 h 34"/>
                <a:gd name="T26" fmla="*/ 29 w 30"/>
                <a:gd name="T27" fmla="*/ 21 h 34"/>
                <a:gd name="T28" fmla="*/ 30 w 30"/>
                <a:gd name="T29" fmla="*/ 31 h 34"/>
                <a:gd name="T30" fmla="*/ 30 w 30"/>
                <a:gd name="T31" fmla="*/ 31 h 34"/>
                <a:gd name="T32" fmla="*/ 29 w 30"/>
                <a:gd name="T33" fmla="*/ 33 h 34"/>
                <a:gd name="T34" fmla="*/ 29 w 30"/>
                <a:gd name="T35" fmla="*/ 33 h 34"/>
                <a:gd name="T36" fmla="*/ 27 w 30"/>
                <a:gd name="T37" fmla="*/ 34 h 34"/>
                <a:gd name="T38" fmla="*/ 23 w 30"/>
                <a:gd name="T39" fmla="*/ 33 h 34"/>
                <a:gd name="T40" fmla="*/ 23 w 30"/>
                <a:gd name="T41" fmla="*/ 33 h 34"/>
                <a:gd name="T42" fmla="*/ 20 w 30"/>
                <a:gd name="T43" fmla="*/ 33 h 34"/>
                <a:gd name="T44" fmla="*/ 15 w 30"/>
                <a:gd name="T45" fmla="*/ 31 h 34"/>
                <a:gd name="T46" fmla="*/ 15 w 30"/>
                <a:gd name="T47" fmla="*/ 25 h 34"/>
                <a:gd name="T48" fmla="*/ 12 w 30"/>
                <a:gd name="T49" fmla="*/ 22 h 34"/>
                <a:gd name="T50" fmla="*/ 15 w 30"/>
                <a:gd name="T51" fmla="*/ 25 h 34"/>
                <a:gd name="T52" fmla="*/ 15 w 30"/>
                <a:gd name="T53" fmla="*/ 31 h 34"/>
                <a:gd name="T54" fmla="*/ 14 w 30"/>
                <a:gd name="T55" fmla="*/ 30 h 34"/>
                <a:gd name="T56" fmla="*/ 14 w 30"/>
                <a:gd name="T57" fmla="*/ 30 h 34"/>
                <a:gd name="T58" fmla="*/ 9 w 30"/>
                <a:gd name="T59" fmla="*/ 26 h 34"/>
                <a:gd name="T60" fmla="*/ 8 w 30"/>
                <a:gd name="T61" fmla="*/ 25 h 34"/>
                <a:gd name="T62" fmla="*/ 3 w 30"/>
                <a:gd name="T63" fmla="*/ 18 h 34"/>
                <a:gd name="T64" fmla="*/ 0 w 30"/>
                <a:gd name="T65" fmla="*/ 10 h 34"/>
                <a:gd name="T66" fmla="*/ 0 w 30"/>
                <a:gd name="T67" fmla="*/ 6 h 34"/>
                <a:gd name="T68" fmla="*/ 0 w 30"/>
                <a:gd name="T69" fmla="*/ 3 h 34"/>
                <a:gd name="T70" fmla="*/ 3 w 30"/>
                <a:gd name="T71" fmla="*/ 0 h 34"/>
                <a:gd name="T72" fmla="*/ 3 w 30"/>
                <a:gd name="T73" fmla="*/ 0 h 34"/>
                <a:gd name="T74" fmla="*/ 3 w 30"/>
                <a:gd name="T75" fmla="*/ 0 h 34"/>
                <a:gd name="T76" fmla="*/ 4 w 30"/>
                <a:gd name="T77" fmla="*/ 0 h 34"/>
                <a:gd name="T78" fmla="*/ 4 w 30"/>
                <a:gd name="T79" fmla="*/ 0 h 34"/>
                <a:gd name="T80" fmla="*/ 4 w 30"/>
                <a:gd name="T81" fmla="*/ 0 h 34"/>
                <a:gd name="T82" fmla="*/ 5 w 30"/>
                <a:gd name="T83" fmla="*/ 0 h 34"/>
                <a:gd name="T84" fmla="*/ 5 w 30"/>
                <a:gd name="T85" fmla="*/ 0 h 34"/>
                <a:gd name="T86" fmla="*/ 15 w 30"/>
                <a:gd name="T87" fmla="*/ 4 h 34"/>
                <a:gd name="T88" fmla="*/ 15 w 30"/>
                <a:gd name="T89" fmla="*/ 10 h 34"/>
                <a:gd name="T90" fmla="*/ 13 w 30"/>
                <a:gd name="T91" fmla="*/ 9 h 34"/>
                <a:gd name="T92" fmla="*/ 5 w 30"/>
                <a:gd name="T93" fmla="*/ 5 h 34"/>
                <a:gd name="T94" fmla="*/ 5 w 30"/>
                <a:gd name="T95" fmla="*/ 6 h 34"/>
                <a:gd name="T96" fmla="*/ 5 w 30"/>
                <a:gd name="T97" fmla="*/ 9 h 34"/>
                <a:gd name="T98" fmla="*/ 8 w 30"/>
                <a:gd name="T99" fmla="*/ 16 h 34"/>
                <a:gd name="T100" fmla="*/ 12 w 30"/>
                <a:gd name="T101" fmla="*/ 22 h 3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30" h="34">
                  <a:moveTo>
                    <a:pt x="15" y="25"/>
                  </a:moveTo>
                  <a:cubicBezTo>
                    <a:pt x="15" y="25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8" y="27"/>
                    <a:pt x="19" y="28"/>
                    <a:pt x="21" y="28"/>
                  </a:cubicBezTo>
                  <a:cubicBezTo>
                    <a:pt x="22" y="28"/>
                    <a:pt x="23" y="29"/>
                    <a:pt x="24" y="29"/>
                  </a:cubicBezTo>
                  <a:cubicBezTo>
                    <a:pt x="24" y="29"/>
                    <a:pt x="24" y="29"/>
                    <a:pt x="24" y="29"/>
                  </a:cubicBezTo>
                  <a:cubicBezTo>
                    <a:pt x="24" y="29"/>
                    <a:pt x="25" y="29"/>
                    <a:pt x="25" y="29"/>
                  </a:cubicBezTo>
                  <a:cubicBezTo>
                    <a:pt x="25" y="27"/>
                    <a:pt x="25" y="24"/>
                    <a:pt x="24" y="22"/>
                  </a:cubicBezTo>
                  <a:cubicBezTo>
                    <a:pt x="23" y="20"/>
                    <a:pt x="22" y="17"/>
                    <a:pt x="20" y="15"/>
                  </a:cubicBezTo>
                  <a:cubicBezTo>
                    <a:pt x="19" y="13"/>
                    <a:pt x="17" y="11"/>
                    <a:pt x="15" y="10"/>
                  </a:cubicBezTo>
                  <a:cubicBezTo>
                    <a:pt x="15" y="4"/>
                    <a:pt x="15" y="4"/>
                    <a:pt x="15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9" y="6"/>
                    <a:pt x="22" y="9"/>
                    <a:pt x="24" y="12"/>
                  </a:cubicBezTo>
                  <a:cubicBezTo>
                    <a:pt x="26" y="15"/>
                    <a:pt x="28" y="18"/>
                    <a:pt x="29" y="21"/>
                  </a:cubicBezTo>
                  <a:cubicBezTo>
                    <a:pt x="30" y="24"/>
                    <a:pt x="30" y="27"/>
                    <a:pt x="30" y="31"/>
                  </a:cubicBezTo>
                  <a:cubicBezTo>
                    <a:pt x="30" y="31"/>
                    <a:pt x="30" y="31"/>
                    <a:pt x="30" y="31"/>
                  </a:cubicBezTo>
                  <a:cubicBezTo>
                    <a:pt x="30" y="31"/>
                    <a:pt x="30" y="32"/>
                    <a:pt x="29" y="33"/>
                  </a:cubicBezTo>
                  <a:cubicBezTo>
                    <a:pt x="29" y="33"/>
                    <a:pt x="29" y="33"/>
                    <a:pt x="29" y="33"/>
                  </a:cubicBezTo>
                  <a:cubicBezTo>
                    <a:pt x="29" y="33"/>
                    <a:pt x="28" y="33"/>
                    <a:pt x="27" y="34"/>
                  </a:cubicBezTo>
                  <a:cubicBezTo>
                    <a:pt x="26" y="34"/>
                    <a:pt x="25" y="34"/>
                    <a:pt x="23" y="33"/>
                  </a:cubicBezTo>
                  <a:cubicBezTo>
                    <a:pt x="23" y="33"/>
                    <a:pt x="23" y="33"/>
                    <a:pt x="23" y="33"/>
                  </a:cubicBezTo>
                  <a:cubicBezTo>
                    <a:pt x="22" y="33"/>
                    <a:pt x="21" y="33"/>
                    <a:pt x="20" y="33"/>
                  </a:cubicBezTo>
                  <a:cubicBezTo>
                    <a:pt x="18" y="32"/>
                    <a:pt x="17" y="32"/>
                    <a:pt x="15" y="31"/>
                  </a:cubicBezTo>
                  <a:lnTo>
                    <a:pt x="15" y="25"/>
                  </a:lnTo>
                  <a:close/>
                  <a:moveTo>
                    <a:pt x="12" y="22"/>
                  </a:moveTo>
                  <a:cubicBezTo>
                    <a:pt x="13" y="23"/>
                    <a:pt x="14" y="24"/>
                    <a:pt x="15" y="25"/>
                  </a:cubicBezTo>
                  <a:cubicBezTo>
                    <a:pt x="15" y="31"/>
                    <a:pt x="15" y="31"/>
                    <a:pt x="15" y="31"/>
                  </a:cubicBezTo>
                  <a:cubicBezTo>
                    <a:pt x="15" y="30"/>
                    <a:pt x="14" y="30"/>
                    <a:pt x="14" y="30"/>
                  </a:cubicBezTo>
                  <a:cubicBezTo>
                    <a:pt x="14" y="30"/>
                    <a:pt x="14" y="30"/>
                    <a:pt x="14" y="30"/>
                  </a:cubicBezTo>
                  <a:cubicBezTo>
                    <a:pt x="12" y="29"/>
                    <a:pt x="10" y="27"/>
                    <a:pt x="9" y="26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6" y="23"/>
                    <a:pt x="5" y="21"/>
                    <a:pt x="3" y="18"/>
                  </a:cubicBezTo>
                  <a:cubicBezTo>
                    <a:pt x="2" y="16"/>
                    <a:pt x="1" y="13"/>
                    <a:pt x="0" y="10"/>
                  </a:cubicBezTo>
                  <a:cubicBezTo>
                    <a:pt x="0" y="9"/>
                    <a:pt x="0" y="8"/>
                    <a:pt x="0" y="6"/>
                  </a:cubicBezTo>
                  <a:cubicBezTo>
                    <a:pt x="0" y="5"/>
                    <a:pt x="0" y="4"/>
                    <a:pt x="0" y="3"/>
                  </a:cubicBezTo>
                  <a:cubicBezTo>
                    <a:pt x="0" y="1"/>
                    <a:pt x="1" y="0"/>
                    <a:pt x="3" y="0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4" y="0"/>
                    <a:pt x="5" y="0"/>
                  </a:cubicBezTo>
                  <a:cubicBezTo>
                    <a:pt x="5" y="0"/>
                    <a:pt x="5" y="0"/>
                    <a:pt x="5" y="0"/>
                  </a:cubicBezTo>
                  <a:cubicBezTo>
                    <a:pt x="9" y="1"/>
                    <a:pt x="12" y="2"/>
                    <a:pt x="15" y="4"/>
                  </a:cubicBezTo>
                  <a:cubicBezTo>
                    <a:pt x="15" y="10"/>
                    <a:pt x="15" y="10"/>
                    <a:pt x="15" y="10"/>
                  </a:cubicBezTo>
                  <a:cubicBezTo>
                    <a:pt x="14" y="9"/>
                    <a:pt x="14" y="9"/>
                    <a:pt x="13" y="9"/>
                  </a:cubicBezTo>
                  <a:cubicBezTo>
                    <a:pt x="11" y="7"/>
                    <a:pt x="8" y="6"/>
                    <a:pt x="5" y="5"/>
                  </a:cubicBezTo>
                  <a:cubicBezTo>
                    <a:pt x="5" y="6"/>
                    <a:pt x="5" y="6"/>
                    <a:pt x="5" y="6"/>
                  </a:cubicBezTo>
                  <a:cubicBezTo>
                    <a:pt x="5" y="7"/>
                    <a:pt x="5" y="8"/>
                    <a:pt x="5" y="9"/>
                  </a:cubicBezTo>
                  <a:cubicBezTo>
                    <a:pt x="6" y="12"/>
                    <a:pt x="7" y="14"/>
                    <a:pt x="8" y="16"/>
                  </a:cubicBezTo>
                  <a:cubicBezTo>
                    <a:pt x="9" y="18"/>
                    <a:pt x="10" y="20"/>
                    <a:pt x="12" y="2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653" name="Freeform 19"/>
            <p:cNvSpPr>
              <a:spLocks noEditPoints="1"/>
            </p:cNvSpPr>
            <p:nvPr>
              <p:custDataLst>
                <p:tags r:id="rId62"/>
              </p:custDataLst>
            </p:nvPr>
          </p:nvSpPr>
          <p:spPr bwMode="auto">
            <a:xfrm>
              <a:off x="7901000" y="3168669"/>
              <a:ext cx="322263" cy="87313"/>
            </a:xfrm>
            <a:custGeom>
              <a:gdLst>
                <a:gd name="T0" fmla="*/ 139 w 143"/>
                <a:gd name="T1" fmla="*/ 5 h 38"/>
                <a:gd name="T2" fmla="*/ 131 w 143"/>
                <a:gd name="T3" fmla="*/ 5 h 38"/>
                <a:gd name="T4" fmla="*/ 131 w 143"/>
                <a:gd name="T5" fmla="*/ 23 h 38"/>
                <a:gd name="T6" fmla="*/ 128 w 143"/>
                <a:gd name="T7" fmla="*/ 25 h 38"/>
                <a:gd name="T8" fmla="*/ 71 w 143"/>
                <a:gd name="T9" fmla="*/ 25 h 38"/>
                <a:gd name="T10" fmla="*/ 71 w 143"/>
                <a:gd name="T11" fmla="*/ 21 h 38"/>
                <a:gd name="T12" fmla="*/ 126 w 143"/>
                <a:gd name="T13" fmla="*/ 21 h 38"/>
                <a:gd name="T14" fmla="*/ 126 w 143"/>
                <a:gd name="T15" fmla="*/ 2 h 38"/>
                <a:gd name="T16" fmla="*/ 128 w 143"/>
                <a:gd name="T17" fmla="*/ 0 h 38"/>
                <a:gd name="T18" fmla="*/ 141 w 143"/>
                <a:gd name="T19" fmla="*/ 0 h 38"/>
                <a:gd name="T20" fmla="*/ 143 w 143"/>
                <a:gd name="T21" fmla="*/ 2 h 38"/>
                <a:gd name="T22" fmla="*/ 143 w 143"/>
                <a:gd name="T23" fmla="*/ 36 h 38"/>
                <a:gd name="T24" fmla="*/ 141 w 143"/>
                <a:gd name="T25" fmla="*/ 38 h 38"/>
                <a:gd name="T26" fmla="*/ 71 w 143"/>
                <a:gd name="T27" fmla="*/ 38 h 38"/>
                <a:gd name="T28" fmla="*/ 71 w 143"/>
                <a:gd name="T29" fmla="*/ 33 h 38"/>
                <a:gd name="T30" fmla="*/ 139 w 143"/>
                <a:gd name="T31" fmla="*/ 33 h 38"/>
                <a:gd name="T32" fmla="*/ 139 w 143"/>
                <a:gd name="T33" fmla="*/ 5 h 38"/>
                <a:gd name="T34" fmla="*/ 71 w 143"/>
                <a:gd name="T35" fmla="*/ 25 h 38"/>
                <a:gd name="T36" fmla="*/ 15 w 143"/>
                <a:gd name="T37" fmla="*/ 25 h 38"/>
                <a:gd name="T38" fmla="*/ 12 w 143"/>
                <a:gd name="T39" fmla="*/ 23 h 38"/>
                <a:gd name="T40" fmla="*/ 12 w 143"/>
                <a:gd name="T41" fmla="*/ 5 h 38"/>
                <a:gd name="T42" fmla="*/ 4 w 143"/>
                <a:gd name="T43" fmla="*/ 5 h 38"/>
                <a:gd name="T44" fmla="*/ 4 w 143"/>
                <a:gd name="T45" fmla="*/ 33 h 38"/>
                <a:gd name="T46" fmla="*/ 71 w 143"/>
                <a:gd name="T47" fmla="*/ 33 h 38"/>
                <a:gd name="T48" fmla="*/ 71 w 143"/>
                <a:gd name="T49" fmla="*/ 38 h 38"/>
                <a:gd name="T50" fmla="*/ 2 w 143"/>
                <a:gd name="T51" fmla="*/ 38 h 38"/>
                <a:gd name="T52" fmla="*/ 0 w 143"/>
                <a:gd name="T53" fmla="*/ 36 h 38"/>
                <a:gd name="T54" fmla="*/ 0 w 143"/>
                <a:gd name="T55" fmla="*/ 3 h 38"/>
                <a:gd name="T56" fmla="*/ 2 w 143"/>
                <a:gd name="T57" fmla="*/ 1 h 38"/>
                <a:gd name="T58" fmla="*/ 15 w 143"/>
                <a:gd name="T59" fmla="*/ 1 h 38"/>
                <a:gd name="T60" fmla="*/ 17 w 143"/>
                <a:gd name="T61" fmla="*/ 3 h 38"/>
                <a:gd name="T62" fmla="*/ 17 w 143"/>
                <a:gd name="T63" fmla="*/ 21 h 38"/>
                <a:gd name="T64" fmla="*/ 71 w 143"/>
                <a:gd name="T65" fmla="*/ 21 h 38"/>
                <a:gd name="T66" fmla="*/ 71 w 143"/>
                <a:gd name="T67" fmla="*/ 25 h 3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43" h="38">
                  <a:moveTo>
                    <a:pt x="139" y="5"/>
                  </a:moveTo>
                  <a:cubicBezTo>
                    <a:pt x="131" y="5"/>
                    <a:pt x="131" y="5"/>
                    <a:pt x="131" y="5"/>
                  </a:cubicBezTo>
                  <a:cubicBezTo>
                    <a:pt x="131" y="23"/>
                    <a:pt x="131" y="23"/>
                    <a:pt x="131" y="23"/>
                  </a:cubicBezTo>
                  <a:cubicBezTo>
                    <a:pt x="131" y="24"/>
                    <a:pt x="129" y="25"/>
                    <a:pt x="128" y="25"/>
                  </a:cubicBezTo>
                  <a:cubicBezTo>
                    <a:pt x="71" y="25"/>
                    <a:pt x="71" y="25"/>
                    <a:pt x="71" y="25"/>
                  </a:cubicBezTo>
                  <a:cubicBezTo>
                    <a:pt x="71" y="21"/>
                    <a:pt x="71" y="21"/>
                    <a:pt x="71" y="21"/>
                  </a:cubicBezTo>
                  <a:cubicBezTo>
                    <a:pt x="126" y="21"/>
                    <a:pt x="126" y="21"/>
                    <a:pt x="126" y="21"/>
                  </a:cubicBezTo>
                  <a:cubicBezTo>
                    <a:pt x="126" y="2"/>
                    <a:pt x="126" y="2"/>
                    <a:pt x="126" y="2"/>
                  </a:cubicBezTo>
                  <a:cubicBezTo>
                    <a:pt x="126" y="1"/>
                    <a:pt x="127" y="0"/>
                    <a:pt x="128" y="0"/>
                  </a:cubicBezTo>
                  <a:cubicBezTo>
                    <a:pt x="141" y="0"/>
                    <a:pt x="141" y="0"/>
                    <a:pt x="141" y="0"/>
                  </a:cubicBezTo>
                  <a:cubicBezTo>
                    <a:pt x="142" y="0"/>
                    <a:pt x="143" y="1"/>
                    <a:pt x="143" y="2"/>
                  </a:cubicBezTo>
                  <a:cubicBezTo>
                    <a:pt x="143" y="36"/>
                    <a:pt x="143" y="36"/>
                    <a:pt x="143" y="36"/>
                  </a:cubicBezTo>
                  <a:cubicBezTo>
                    <a:pt x="143" y="37"/>
                    <a:pt x="142" y="38"/>
                    <a:pt x="141" y="38"/>
                  </a:cubicBezTo>
                  <a:cubicBezTo>
                    <a:pt x="71" y="38"/>
                    <a:pt x="71" y="38"/>
                    <a:pt x="71" y="38"/>
                  </a:cubicBezTo>
                  <a:cubicBezTo>
                    <a:pt x="71" y="33"/>
                    <a:pt x="71" y="33"/>
                    <a:pt x="71" y="33"/>
                  </a:cubicBezTo>
                  <a:cubicBezTo>
                    <a:pt x="139" y="33"/>
                    <a:pt x="139" y="33"/>
                    <a:pt x="139" y="33"/>
                  </a:cubicBezTo>
                  <a:lnTo>
                    <a:pt x="139" y="5"/>
                  </a:lnTo>
                  <a:close/>
                  <a:moveTo>
                    <a:pt x="71" y="25"/>
                  </a:moveTo>
                  <a:cubicBezTo>
                    <a:pt x="15" y="25"/>
                    <a:pt x="15" y="25"/>
                    <a:pt x="15" y="25"/>
                  </a:cubicBezTo>
                  <a:cubicBezTo>
                    <a:pt x="13" y="25"/>
                    <a:pt x="12" y="24"/>
                    <a:pt x="12" y="23"/>
                  </a:cubicBezTo>
                  <a:cubicBezTo>
                    <a:pt x="12" y="5"/>
                    <a:pt x="12" y="5"/>
                    <a:pt x="12" y="5"/>
                  </a:cubicBezTo>
                  <a:cubicBezTo>
                    <a:pt x="4" y="5"/>
                    <a:pt x="4" y="5"/>
                    <a:pt x="4" y="5"/>
                  </a:cubicBezTo>
                  <a:cubicBezTo>
                    <a:pt x="4" y="33"/>
                    <a:pt x="4" y="33"/>
                    <a:pt x="4" y="33"/>
                  </a:cubicBezTo>
                  <a:cubicBezTo>
                    <a:pt x="71" y="33"/>
                    <a:pt x="71" y="33"/>
                    <a:pt x="71" y="33"/>
                  </a:cubicBezTo>
                  <a:cubicBezTo>
                    <a:pt x="71" y="38"/>
                    <a:pt x="71" y="38"/>
                    <a:pt x="71" y="38"/>
                  </a:cubicBezTo>
                  <a:cubicBezTo>
                    <a:pt x="2" y="38"/>
                    <a:pt x="2" y="38"/>
                    <a:pt x="2" y="38"/>
                  </a:cubicBezTo>
                  <a:cubicBezTo>
                    <a:pt x="1" y="38"/>
                    <a:pt x="0" y="37"/>
                    <a:pt x="0" y="36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2"/>
                    <a:pt x="1" y="1"/>
                    <a:pt x="2" y="1"/>
                  </a:cubicBezTo>
                  <a:cubicBezTo>
                    <a:pt x="15" y="1"/>
                    <a:pt x="15" y="1"/>
                    <a:pt x="15" y="1"/>
                  </a:cubicBezTo>
                  <a:cubicBezTo>
                    <a:pt x="16" y="1"/>
                    <a:pt x="17" y="2"/>
                    <a:pt x="17" y="3"/>
                  </a:cubicBezTo>
                  <a:cubicBezTo>
                    <a:pt x="17" y="21"/>
                    <a:pt x="17" y="21"/>
                    <a:pt x="17" y="21"/>
                  </a:cubicBezTo>
                  <a:cubicBezTo>
                    <a:pt x="71" y="21"/>
                    <a:pt x="71" y="21"/>
                    <a:pt x="71" y="21"/>
                  </a:cubicBezTo>
                  <a:lnTo>
                    <a:pt x="71" y="2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654" name="Freeform 22"/>
            <p:cNvSpPr>
              <a:spLocks noEditPoints="1"/>
            </p:cNvSpPr>
            <p:nvPr>
              <p:custDataLst>
                <p:tags r:id="rId63"/>
              </p:custDataLst>
            </p:nvPr>
          </p:nvSpPr>
          <p:spPr bwMode="auto">
            <a:xfrm>
              <a:off x="8359789" y="2949593"/>
              <a:ext cx="287338" cy="174626"/>
            </a:xfrm>
            <a:custGeom>
              <a:gdLst>
                <a:gd name="T0" fmla="*/ 73 w 127"/>
                <a:gd name="T1" fmla="*/ 7 h 77"/>
                <a:gd name="T2" fmla="*/ 73 w 127"/>
                <a:gd name="T3" fmla="*/ 15 h 77"/>
                <a:gd name="T4" fmla="*/ 71 w 127"/>
                <a:gd name="T5" fmla="*/ 17 h 77"/>
                <a:gd name="T6" fmla="*/ 63 w 127"/>
                <a:gd name="T7" fmla="*/ 17 h 77"/>
                <a:gd name="T8" fmla="*/ 63 w 127"/>
                <a:gd name="T9" fmla="*/ 13 h 77"/>
                <a:gd name="T10" fmla="*/ 69 w 127"/>
                <a:gd name="T11" fmla="*/ 12 h 77"/>
                <a:gd name="T12" fmla="*/ 69 w 127"/>
                <a:gd name="T13" fmla="*/ 2 h 77"/>
                <a:gd name="T14" fmla="*/ 69 w 127"/>
                <a:gd name="T15" fmla="*/ 2 h 77"/>
                <a:gd name="T16" fmla="*/ 69 w 127"/>
                <a:gd name="T17" fmla="*/ 1 h 77"/>
                <a:gd name="T18" fmla="*/ 72 w 127"/>
                <a:gd name="T19" fmla="*/ 0 h 77"/>
                <a:gd name="T20" fmla="*/ 126 w 127"/>
                <a:gd name="T21" fmla="*/ 36 h 77"/>
                <a:gd name="T22" fmla="*/ 127 w 127"/>
                <a:gd name="T23" fmla="*/ 36 h 77"/>
                <a:gd name="T24" fmla="*/ 126 w 127"/>
                <a:gd name="T25" fmla="*/ 40 h 77"/>
                <a:gd name="T26" fmla="*/ 73 w 127"/>
                <a:gd name="T27" fmla="*/ 75 h 77"/>
                <a:gd name="T28" fmla="*/ 71 w 127"/>
                <a:gd name="T29" fmla="*/ 75 h 77"/>
                <a:gd name="T30" fmla="*/ 69 w 127"/>
                <a:gd name="T31" fmla="*/ 73 h 77"/>
                <a:gd name="T32" fmla="*/ 69 w 127"/>
                <a:gd name="T33" fmla="*/ 63 h 77"/>
                <a:gd name="T34" fmla="*/ 63 w 127"/>
                <a:gd name="T35" fmla="*/ 63 h 77"/>
                <a:gd name="T36" fmla="*/ 63 w 127"/>
                <a:gd name="T37" fmla="*/ 58 h 77"/>
                <a:gd name="T38" fmla="*/ 71 w 127"/>
                <a:gd name="T39" fmla="*/ 58 h 77"/>
                <a:gd name="T40" fmla="*/ 73 w 127"/>
                <a:gd name="T41" fmla="*/ 61 h 77"/>
                <a:gd name="T42" fmla="*/ 73 w 127"/>
                <a:gd name="T43" fmla="*/ 68 h 77"/>
                <a:gd name="T44" fmla="*/ 120 w 127"/>
                <a:gd name="T45" fmla="*/ 38 h 77"/>
                <a:gd name="T46" fmla="*/ 73 w 127"/>
                <a:gd name="T47" fmla="*/ 7 h 77"/>
                <a:gd name="T48" fmla="*/ 63 w 127"/>
                <a:gd name="T49" fmla="*/ 17 h 77"/>
                <a:gd name="T50" fmla="*/ 5 w 127"/>
                <a:gd name="T51" fmla="*/ 70 h 77"/>
                <a:gd name="T52" fmla="*/ 63 w 127"/>
                <a:gd name="T53" fmla="*/ 58 h 77"/>
                <a:gd name="T54" fmla="*/ 63 w 127"/>
                <a:gd name="T55" fmla="*/ 63 h 77"/>
                <a:gd name="T56" fmla="*/ 4 w 127"/>
                <a:gd name="T57" fmla="*/ 76 h 77"/>
                <a:gd name="T58" fmla="*/ 2 w 127"/>
                <a:gd name="T59" fmla="*/ 77 h 77"/>
                <a:gd name="T60" fmla="*/ 0 w 127"/>
                <a:gd name="T61" fmla="*/ 74 h 77"/>
                <a:gd name="T62" fmla="*/ 63 w 127"/>
                <a:gd name="T63" fmla="*/ 13 h 77"/>
                <a:gd name="T64" fmla="*/ 63 w 127"/>
                <a:gd name="T65" fmla="*/ 17 h 7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27" h="77">
                  <a:moveTo>
                    <a:pt x="73" y="7"/>
                  </a:moveTo>
                  <a:cubicBezTo>
                    <a:pt x="73" y="15"/>
                    <a:pt x="73" y="15"/>
                    <a:pt x="73" y="15"/>
                  </a:cubicBezTo>
                  <a:cubicBezTo>
                    <a:pt x="73" y="16"/>
                    <a:pt x="72" y="17"/>
                    <a:pt x="71" y="17"/>
                  </a:cubicBezTo>
                  <a:cubicBezTo>
                    <a:pt x="68" y="17"/>
                    <a:pt x="65" y="17"/>
                    <a:pt x="63" y="17"/>
                  </a:cubicBezTo>
                  <a:cubicBezTo>
                    <a:pt x="63" y="13"/>
                    <a:pt x="63" y="13"/>
                    <a:pt x="63" y="13"/>
                  </a:cubicBezTo>
                  <a:cubicBezTo>
                    <a:pt x="65" y="12"/>
                    <a:pt x="67" y="12"/>
                    <a:pt x="69" y="12"/>
                  </a:cubicBezTo>
                  <a:cubicBezTo>
                    <a:pt x="69" y="2"/>
                    <a:pt x="69" y="2"/>
                    <a:pt x="69" y="2"/>
                  </a:cubicBezTo>
                  <a:cubicBezTo>
                    <a:pt x="69" y="2"/>
                    <a:pt x="69" y="2"/>
                    <a:pt x="69" y="2"/>
                  </a:cubicBezTo>
                  <a:cubicBezTo>
                    <a:pt x="69" y="2"/>
                    <a:pt x="69" y="1"/>
                    <a:pt x="69" y="1"/>
                  </a:cubicBezTo>
                  <a:cubicBezTo>
                    <a:pt x="70" y="0"/>
                    <a:pt x="71" y="0"/>
                    <a:pt x="72" y="0"/>
                  </a:cubicBezTo>
                  <a:cubicBezTo>
                    <a:pt x="126" y="36"/>
                    <a:pt x="126" y="36"/>
                    <a:pt x="126" y="36"/>
                  </a:cubicBezTo>
                  <a:cubicBezTo>
                    <a:pt x="126" y="36"/>
                    <a:pt x="126" y="36"/>
                    <a:pt x="127" y="36"/>
                  </a:cubicBezTo>
                  <a:cubicBezTo>
                    <a:pt x="127" y="37"/>
                    <a:pt x="127" y="39"/>
                    <a:pt x="126" y="40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2" y="75"/>
                    <a:pt x="72" y="75"/>
                    <a:pt x="71" y="75"/>
                  </a:cubicBezTo>
                  <a:cubicBezTo>
                    <a:pt x="70" y="75"/>
                    <a:pt x="69" y="74"/>
                    <a:pt x="69" y="73"/>
                  </a:cubicBezTo>
                  <a:cubicBezTo>
                    <a:pt x="69" y="63"/>
                    <a:pt x="69" y="63"/>
                    <a:pt x="69" y="63"/>
                  </a:cubicBezTo>
                  <a:cubicBezTo>
                    <a:pt x="67" y="63"/>
                    <a:pt x="65" y="63"/>
                    <a:pt x="63" y="63"/>
                  </a:cubicBezTo>
                  <a:cubicBezTo>
                    <a:pt x="63" y="58"/>
                    <a:pt x="63" y="58"/>
                    <a:pt x="63" y="58"/>
                  </a:cubicBezTo>
                  <a:cubicBezTo>
                    <a:pt x="65" y="58"/>
                    <a:pt x="68" y="58"/>
                    <a:pt x="71" y="58"/>
                  </a:cubicBezTo>
                  <a:cubicBezTo>
                    <a:pt x="72" y="58"/>
                    <a:pt x="73" y="59"/>
                    <a:pt x="73" y="61"/>
                  </a:cubicBezTo>
                  <a:cubicBezTo>
                    <a:pt x="73" y="68"/>
                    <a:pt x="73" y="68"/>
                    <a:pt x="73" y="68"/>
                  </a:cubicBezTo>
                  <a:cubicBezTo>
                    <a:pt x="120" y="38"/>
                    <a:pt x="120" y="38"/>
                    <a:pt x="120" y="38"/>
                  </a:cubicBezTo>
                  <a:lnTo>
                    <a:pt x="73" y="7"/>
                  </a:lnTo>
                  <a:close/>
                  <a:moveTo>
                    <a:pt x="63" y="17"/>
                  </a:moveTo>
                  <a:cubicBezTo>
                    <a:pt x="21" y="21"/>
                    <a:pt x="9" y="57"/>
                    <a:pt x="5" y="70"/>
                  </a:cubicBezTo>
                  <a:cubicBezTo>
                    <a:pt x="13" y="66"/>
                    <a:pt x="31" y="59"/>
                    <a:pt x="63" y="58"/>
                  </a:cubicBezTo>
                  <a:cubicBezTo>
                    <a:pt x="63" y="63"/>
                    <a:pt x="63" y="63"/>
                    <a:pt x="63" y="63"/>
                  </a:cubicBezTo>
                  <a:cubicBezTo>
                    <a:pt x="22" y="64"/>
                    <a:pt x="5" y="75"/>
                    <a:pt x="4" y="76"/>
                  </a:cubicBezTo>
                  <a:cubicBezTo>
                    <a:pt x="3" y="77"/>
                    <a:pt x="2" y="77"/>
                    <a:pt x="2" y="77"/>
                  </a:cubicBezTo>
                  <a:cubicBezTo>
                    <a:pt x="0" y="76"/>
                    <a:pt x="0" y="75"/>
                    <a:pt x="0" y="74"/>
                  </a:cubicBezTo>
                  <a:cubicBezTo>
                    <a:pt x="0" y="74"/>
                    <a:pt x="7" y="18"/>
                    <a:pt x="63" y="13"/>
                  </a:cubicBezTo>
                  <a:lnTo>
                    <a:pt x="63" y="17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655" name="Freeform 23"/>
            <p:cNvSpPr>
              <a:spLocks noEditPoints="1"/>
            </p:cNvSpPr>
            <p:nvPr>
              <p:custDataLst>
                <p:tags r:id="rId64"/>
              </p:custDataLst>
            </p:nvPr>
          </p:nvSpPr>
          <p:spPr bwMode="auto">
            <a:xfrm>
              <a:off x="8329625" y="3094057"/>
              <a:ext cx="287338" cy="174626"/>
            </a:xfrm>
            <a:custGeom>
              <a:gdLst>
                <a:gd name="T0" fmla="*/ 64 w 127"/>
                <a:gd name="T1" fmla="*/ 60 h 77"/>
                <a:gd name="T2" fmla="*/ 121 w 127"/>
                <a:gd name="T3" fmla="*/ 7 h 77"/>
                <a:gd name="T4" fmla="*/ 64 w 127"/>
                <a:gd name="T5" fmla="*/ 18 h 77"/>
                <a:gd name="T6" fmla="*/ 64 w 127"/>
                <a:gd name="T7" fmla="*/ 14 h 77"/>
                <a:gd name="T8" fmla="*/ 123 w 127"/>
                <a:gd name="T9" fmla="*/ 1 h 77"/>
                <a:gd name="T10" fmla="*/ 125 w 127"/>
                <a:gd name="T11" fmla="*/ 0 h 77"/>
                <a:gd name="T12" fmla="*/ 127 w 127"/>
                <a:gd name="T13" fmla="*/ 3 h 77"/>
                <a:gd name="T14" fmla="*/ 64 w 127"/>
                <a:gd name="T15" fmla="*/ 64 h 77"/>
                <a:gd name="T16" fmla="*/ 64 w 127"/>
                <a:gd name="T17" fmla="*/ 60 h 77"/>
                <a:gd name="T18" fmla="*/ 54 w 127"/>
                <a:gd name="T19" fmla="*/ 70 h 77"/>
                <a:gd name="T20" fmla="*/ 54 w 127"/>
                <a:gd name="T21" fmla="*/ 62 h 77"/>
                <a:gd name="T22" fmla="*/ 56 w 127"/>
                <a:gd name="T23" fmla="*/ 60 h 77"/>
                <a:gd name="T24" fmla="*/ 64 w 127"/>
                <a:gd name="T25" fmla="*/ 60 h 77"/>
                <a:gd name="T26" fmla="*/ 64 w 127"/>
                <a:gd name="T27" fmla="*/ 64 h 77"/>
                <a:gd name="T28" fmla="*/ 59 w 127"/>
                <a:gd name="T29" fmla="*/ 65 h 77"/>
                <a:gd name="T30" fmla="*/ 59 w 127"/>
                <a:gd name="T31" fmla="*/ 75 h 77"/>
                <a:gd name="T32" fmla="*/ 59 w 127"/>
                <a:gd name="T33" fmla="*/ 75 h 77"/>
                <a:gd name="T34" fmla="*/ 58 w 127"/>
                <a:gd name="T35" fmla="*/ 76 h 77"/>
                <a:gd name="T36" fmla="*/ 55 w 127"/>
                <a:gd name="T37" fmla="*/ 76 h 77"/>
                <a:gd name="T38" fmla="*/ 2 w 127"/>
                <a:gd name="T39" fmla="*/ 41 h 77"/>
                <a:gd name="T40" fmla="*/ 1 w 127"/>
                <a:gd name="T41" fmla="*/ 41 h 77"/>
                <a:gd name="T42" fmla="*/ 2 w 127"/>
                <a:gd name="T43" fmla="*/ 37 h 77"/>
                <a:gd name="T44" fmla="*/ 55 w 127"/>
                <a:gd name="T45" fmla="*/ 2 h 77"/>
                <a:gd name="T46" fmla="*/ 56 w 127"/>
                <a:gd name="T47" fmla="*/ 2 h 77"/>
                <a:gd name="T48" fmla="*/ 59 w 127"/>
                <a:gd name="T49" fmla="*/ 4 h 77"/>
                <a:gd name="T50" fmla="*/ 59 w 127"/>
                <a:gd name="T51" fmla="*/ 14 h 77"/>
                <a:gd name="T52" fmla="*/ 64 w 127"/>
                <a:gd name="T53" fmla="*/ 14 h 77"/>
                <a:gd name="T54" fmla="*/ 64 w 127"/>
                <a:gd name="T55" fmla="*/ 18 h 77"/>
                <a:gd name="T56" fmla="*/ 56 w 127"/>
                <a:gd name="T57" fmla="*/ 19 h 77"/>
                <a:gd name="T58" fmla="*/ 54 w 127"/>
                <a:gd name="T59" fmla="*/ 16 h 77"/>
                <a:gd name="T60" fmla="*/ 54 w 127"/>
                <a:gd name="T61" fmla="*/ 8 h 77"/>
                <a:gd name="T62" fmla="*/ 7 w 127"/>
                <a:gd name="T63" fmla="*/ 39 h 77"/>
                <a:gd name="T64" fmla="*/ 54 w 127"/>
                <a:gd name="T65" fmla="*/ 70 h 7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27" h="77">
                  <a:moveTo>
                    <a:pt x="64" y="60"/>
                  </a:moveTo>
                  <a:cubicBezTo>
                    <a:pt x="107" y="56"/>
                    <a:pt x="118" y="20"/>
                    <a:pt x="121" y="7"/>
                  </a:cubicBezTo>
                  <a:cubicBezTo>
                    <a:pt x="114" y="11"/>
                    <a:pt x="96" y="17"/>
                    <a:pt x="64" y="18"/>
                  </a:cubicBezTo>
                  <a:cubicBezTo>
                    <a:pt x="64" y="14"/>
                    <a:pt x="64" y="14"/>
                    <a:pt x="64" y="14"/>
                  </a:cubicBezTo>
                  <a:cubicBezTo>
                    <a:pt x="106" y="12"/>
                    <a:pt x="122" y="1"/>
                    <a:pt x="123" y="1"/>
                  </a:cubicBezTo>
                  <a:cubicBezTo>
                    <a:pt x="124" y="0"/>
                    <a:pt x="124" y="0"/>
                    <a:pt x="125" y="0"/>
                  </a:cubicBezTo>
                  <a:cubicBezTo>
                    <a:pt x="126" y="0"/>
                    <a:pt x="127" y="2"/>
                    <a:pt x="127" y="3"/>
                  </a:cubicBezTo>
                  <a:cubicBezTo>
                    <a:pt x="127" y="3"/>
                    <a:pt x="120" y="59"/>
                    <a:pt x="64" y="64"/>
                  </a:cubicBezTo>
                  <a:lnTo>
                    <a:pt x="64" y="60"/>
                  </a:lnTo>
                  <a:close/>
                  <a:moveTo>
                    <a:pt x="54" y="70"/>
                  </a:moveTo>
                  <a:cubicBezTo>
                    <a:pt x="54" y="62"/>
                    <a:pt x="54" y="62"/>
                    <a:pt x="54" y="62"/>
                  </a:cubicBezTo>
                  <a:cubicBezTo>
                    <a:pt x="54" y="61"/>
                    <a:pt x="55" y="60"/>
                    <a:pt x="56" y="60"/>
                  </a:cubicBezTo>
                  <a:cubicBezTo>
                    <a:pt x="59" y="60"/>
                    <a:pt x="62" y="60"/>
                    <a:pt x="64" y="60"/>
                  </a:cubicBezTo>
                  <a:cubicBezTo>
                    <a:pt x="64" y="64"/>
                    <a:pt x="64" y="64"/>
                    <a:pt x="64" y="64"/>
                  </a:cubicBezTo>
                  <a:cubicBezTo>
                    <a:pt x="63" y="64"/>
                    <a:pt x="61" y="65"/>
                    <a:pt x="59" y="65"/>
                  </a:cubicBezTo>
                  <a:cubicBezTo>
                    <a:pt x="59" y="75"/>
                    <a:pt x="59" y="75"/>
                    <a:pt x="59" y="75"/>
                  </a:cubicBezTo>
                  <a:cubicBezTo>
                    <a:pt x="59" y="75"/>
                    <a:pt x="59" y="75"/>
                    <a:pt x="59" y="75"/>
                  </a:cubicBezTo>
                  <a:cubicBezTo>
                    <a:pt x="59" y="75"/>
                    <a:pt x="59" y="75"/>
                    <a:pt x="58" y="76"/>
                  </a:cubicBezTo>
                  <a:cubicBezTo>
                    <a:pt x="58" y="77"/>
                    <a:pt x="56" y="77"/>
                    <a:pt x="55" y="76"/>
                  </a:cubicBezTo>
                  <a:cubicBezTo>
                    <a:pt x="2" y="41"/>
                    <a:pt x="2" y="41"/>
                    <a:pt x="2" y="41"/>
                  </a:cubicBezTo>
                  <a:cubicBezTo>
                    <a:pt x="1" y="41"/>
                    <a:pt x="1" y="41"/>
                    <a:pt x="1" y="41"/>
                  </a:cubicBezTo>
                  <a:cubicBezTo>
                    <a:pt x="0" y="39"/>
                    <a:pt x="1" y="38"/>
                    <a:pt x="2" y="37"/>
                  </a:cubicBezTo>
                  <a:cubicBezTo>
                    <a:pt x="55" y="2"/>
                    <a:pt x="55" y="2"/>
                    <a:pt x="55" y="2"/>
                  </a:cubicBezTo>
                  <a:cubicBezTo>
                    <a:pt x="55" y="2"/>
                    <a:pt x="56" y="2"/>
                    <a:pt x="56" y="2"/>
                  </a:cubicBezTo>
                  <a:cubicBezTo>
                    <a:pt x="58" y="2"/>
                    <a:pt x="59" y="3"/>
                    <a:pt x="59" y="4"/>
                  </a:cubicBezTo>
                  <a:cubicBezTo>
                    <a:pt x="59" y="14"/>
                    <a:pt x="59" y="14"/>
                    <a:pt x="59" y="14"/>
                  </a:cubicBezTo>
                  <a:cubicBezTo>
                    <a:pt x="61" y="14"/>
                    <a:pt x="63" y="14"/>
                    <a:pt x="64" y="14"/>
                  </a:cubicBezTo>
                  <a:cubicBezTo>
                    <a:pt x="64" y="18"/>
                    <a:pt x="64" y="18"/>
                    <a:pt x="64" y="18"/>
                  </a:cubicBezTo>
                  <a:cubicBezTo>
                    <a:pt x="62" y="19"/>
                    <a:pt x="59" y="19"/>
                    <a:pt x="56" y="19"/>
                  </a:cubicBezTo>
                  <a:cubicBezTo>
                    <a:pt x="55" y="19"/>
                    <a:pt x="54" y="17"/>
                    <a:pt x="54" y="16"/>
                  </a:cubicBezTo>
                  <a:cubicBezTo>
                    <a:pt x="54" y="8"/>
                    <a:pt x="54" y="8"/>
                    <a:pt x="54" y="8"/>
                  </a:cubicBezTo>
                  <a:cubicBezTo>
                    <a:pt x="7" y="39"/>
                    <a:pt x="7" y="39"/>
                    <a:pt x="7" y="39"/>
                  </a:cubicBezTo>
                  <a:lnTo>
                    <a:pt x="54" y="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656" name="Freeform 24"/>
            <p:cNvSpPr>
              <a:spLocks noEditPoints="1"/>
            </p:cNvSpPr>
            <p:nvPr>
              <p:custDataLst>
                <p:tags r:id="rId65"/>
              </p:custDataLst>
            </p:nvPr>
          </p:nvSpPr>
          <p:spPr bwMode="auto">
            <a:xfrm>
              <a:off x="7458087" y="2038363"/>
              <a:ext cx="90488" cy="90488"/>
            </a:xfrm>
            <a:custGeom>
              <a:gdLst>
                <a:gd name="T0" fmla="*/ 20 w 40"/>
                <a:gd name="T1" fmla="*/ 0 h 40"/>
                <a:gd name="T2" fmla="*/ 34 w 40"/>
                <a:gd name="T3" fmla="*/ 6 h 40"/>
                <a:gd name="T4" fmla="*/ 34 w 40"/>
                <a:gd name="T5" fmla="*/ 6 h 40"/>
                <a:gd name="T6" fmla="*/ 34 w 40"/>
                <a:gd name="T7" fmla="*/ 6 h 40"/>
                <a:gd name="T8" fmla="*/ 40 w 40"/>
                <a:gd name="T9" fmla="*/ 20 h 40"/>
                <a:gd name="T10" fmla="*/ 34 w 40"/>
                <a:gd name="T11" fmla="*/ 35 h 40"/>
                <a:gd name="T12" fmla="*/ 20 w 40"/>
                <a:gd name="T13" fmla="*/ 40 h 40"/>
                <a:gd name="T14" fmla="*/ 20 w 40"/>
                <a:gd name="T15" fmla="*/ 36 h 40"/>
                <a:gd name="T16" fmla="*/ 31 w 40"/>
                <a:gd name="T17" fmla="*/ 31 h 40"/>
                <a:gd name="T18" fmla="*/ 35 w 40"/>
                <a:gd name="T19" fmla="*/ 20 h 40"/>
                <a:gd name="T20" fmla="*/ 31 w 40"/>
                <a:gd name="T21" fmla="*/ 10 h 40"/>
                <a:gd name="T22" fmla="*/ 31 w 40"/>
                <a:gd name="T23" fmla="*/ 10 h 40"/>
                <a:gd name="T24" fmla="*/ 20 w 40"/>
                <a:gd name="T25" fmla="*/ 5 h 40"/>
                <a:gd name="T26" fmla="*/ 20 w 40"/>
                <a:gd name="T27" fmla="*/ 0 h 40"/>
                <a:gd name="T28" fmla="*/ 20 w 40"/>
                <a:gd name="T29" fmla="*/ 40 h 40"/>
                <a:gd name="T30" fmla="*/ 6 w 40"/>
                <a:gd name="T31" fmla="*/ 35 h 40"/>
                <a:gd name="T32" fmla="*/ 0 w 40"/>
                <a:gd name="T33" fmla="*/ 20 h 40"/>
                <a:gd name="T34" fmla="*/ 6 w 40"/>
                <a:gd name="T35" fmla="*/ 6 h 40"/>
                <a:gd name="T36" fmla="*/ 6 w 40"/>
                <a:gd name="T37" fmla="*/ 6 h 40"/>
                <a:gd name="T38" fmla="*/ 20 w 40"/>
                <a:gd name="T39" fmla="*/ 0 h 40"/>
                <a:gd name="T40" fmla="*/ 20 w 40"/>
                <a:gd name="T41" fmla="*/ 5 h 40"/>
                <a:gd name="T42" fmla="*/ 9 w 40"/>
                <a:gd name="T43" fmla="*/ 10 h 40"/>
                <a:gd name="T44" fmla="*/ 9 w 40"/>
                <a:gd name="T45" fmla="*/ 10 h 40"/>
                <a:gd name="T46" fmla="*/ 9 w 40"/>
                <a:gd name="T47" fmla="*/ 10 h 40"/>
                <a:gd name="T48" fmla="*/ 5 w 40"/>
                <a:gd name="T49" fmla="*/ 20 h 40"/>
                <a:gd name="T50" fmla="*/ 9 w 40"/>
                <a:gd name="T51" fmla="*/ 31 h 40"/>
                <a:gd name="T52" fmla="*/ 20 w 40"/>
                <a:gd name="T53" fmla="*/ 36 h 40"/>
                <a:gd name="T54" fmla="*/ 20 w 40"/>
                <a:gd name="T55" fmla="*/ 40 h 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40" h="40">
                  <a:moveTo>
                    <a:pt x="20" y="0"/>
                  </a:moveTo>
                  <a:cubicBezTo>
                    <a:pt x="25" y="0"/>
                    <a:pt x="30" y="3"/>
                    <a:pt x="34" y="6"/>
                  </a:cubicBezTo>
                  <a:cubicBezTo>
                    <a:pt x="34" y="6"/>
                    <a:pt x="34" y="6"/>
                    <a:pt x="34" y="6"/>
                  </a:cubicBezTo>
                  <a:cubicBezTo>
                    <a:pt x="34" y="6"/>
                    <a:pt x="34" y="6"/>
                    <a:pt x="34" y="6"/>
                  </a:cubicBezTo>
                  <a:cubicBezTo>
                    <a:pt x="38" y="10"/>
                    <a:pt x="40" y="15"/>
                    <a:pt x="40" y="20"/>
                  </a:cubicBezTo>
                  <a:cubicBezTo>
                    <a:pt x="40" y="26"/>
                    <a:pt x="38" y="31"/>
                    <a:pt x="34" y="35"/>
                  </a:cubicBezTo>
                  <a:cubicBezTo>
                    <a:pt x="30" y="38"/>
                    <a:pt x="25" y="40"/>
                    <a:pt x="20" y="40"/>
                  </a:cubicBezTo>
                  <a:cubicBezTo>
                    <a:pt x="20" y="36"/>
                    <a:pt x="20" y="36"/>
                    <a:pt x="20" y="36"/>
                  </a:cubicBezTo>
                  <a:cubicBezTo>
                    <a:pt x="24" y="36"/>
                    <a:pt x="28" y="34"/>
                    <a:pt x="31" y="31"/>
                  </a:cubicBezTo>
                  <a:cubicBezTo>
                    <a:pt x="33" y="28"/>
                    <a:pt x="35" y="25"/>
                    <a:pt x="35" y="20"/>
                  </a:cubicBezTo>
                  <a:cubicBezTo>
                    <a:pt x="35" y="16"/>
                    <a:pt x="33" y="12"/>
                    <a:pt x="31" y="10"/>
                  </a:cubicBezTo>
                  <a:cubicBezTo>
                    <a:pt x="31" y="10"/>
                    <a:pt x="31" y="10"/>
                    <a:pt x="31" y="10"/>
                  </a:cubicBezTo>
                  <a:cubicBezTo>
                    <a:pt x="28" y="7"/>
                    <a:pt x="24" y="5"/>
                    <a:pt x="20" y="5"/>
                  </a:cubicBezTo>
                  <a:lnTo>
                    <a:pt x="20" y="0"/>
                  </a:lnTo>
                  <a:close/>
                  <a:moveTo>
                    <a:pt x="20" y="40"/>
                  </a:moveTo>
                  <a:cubicBezTo>
                    <a:pt x="14" y="40"/>
                    <a:pt x="9" y="38"/>
                    <a:pt x="6" y="35"/>
                  </a:cubicBezTo>
                  <a:cubicBezTo>
                    <a:pt x="2" y="31"/>
                    <a:pt x="0" y="26"/>
                    <a:pt x="0" y="20"/>
                  </a:cubicBezTo>
                  <a:cubicBezTo>
                    <a:pt x="0" y="15"/>
                    <a:pt x="2" y="10"/>
                    <a:pt x="6" y="6"/>
                  </a:cubicBezTo>
                  <a:cubicBezTo>
                    <a:pt x="6" y="6"/>
                    <a:pt x="6" y="6"/>
                    <a:pt x="6" y="6"/>
                  </a:cubicBezTo>
                  <a:cubicBezTo>
                    <a:pt x="9" y="3"/>
                    <a:pt x="14" y="0"/>
                    <a:pt x="20" y="0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16" y="5"/>
                    <a:pt x="12" y="7"/>
                    <a:pt x="9" y="10"/>
                  </a:cubicBezTo>
                  <a:cubicBezTo>
                    <a:pt x="9" y="10"/>
                    <a:pt x="9" y="10"/>
                    <a:pt x="9" y="10"/>
                  </a:cubicBezTo>
                  <a:cubicBezTo>
                    <a:pt x="9" y="10"/>
                    <a:pt x="9" y="10"/>
                    <a:pt x="9" y="10"/>
                  </a:cubicBezTo>
                  <a:cubicBezTo>
                    <a:pt x="6" y="12"/>
                    <a:pt x="5" y="16"/>
                    <a:pt x="5" y="20"/>
                  </a:cubicBezTo>
                  <a:cubicBezTo>
                    <a:pt x="5" y="25"/>
                    <a:pt x="6" y="28"/>
                    <a:pt x="9" y="31"/>
                  </a:cubicBezTo>
                  <a:cubicBezTo>
                    <a:pt x="12" y="34"/>
                    <a:pt x="16" y="36"/>
                    <a:pt x="20" y="36"/>
                  </a:cubicBezTo>
                  <a:lnTo>
                    <a:pt x="20" y="4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657" name="Freeform 25"/>
            <p:cNvSpPr>
              <a:spLocks noEditPoints="1"/>
            </p:cNvSpPr>
            <p:nvPr>
              <p:custDataLst>
                <p:tags r:id="rId66"/>
              </p:custDataLst>
            </p:nvPr>
          </p:nvSpPr>
          <p:spPr bwMode="auto">
            <a:xfrm>
              <a:off x="7399349" y="2133614"/>
              <a:ext cx="204788" cy="309565"/>
            </a:xfrm>
            <a:custGeom>
              <a:gdLst>
                <a:gd name="T0" fmla="*/ 49 w 91"/>
                <a:gd name="T1" fmla="*/ 63 h 137"/>
                <a:gd name="T2" fmla="*/ 51 w 91"/>
                <a:gd name="T3" fmla="*/ 133 h 137"/>
                <a:gd name="T4" fmla="*/ 67 w 91"/>
                <a:gd name="T5" fmla="*/ 66 h 137"/>
                <a:gd name="T6" fmla="*/ 67 w 91"/>
                <a:gd name="T7" fmla="*/ 27 h 137"/>
                <a:gd name="T8" fmla="*/ 75 w 91"/>
                <a:gd name="T9" fmla="*/ 25 h 137"/>
                <a:gd name="T10" fmla="*/ 77 w 91"/>
                <a:gd name="T11" fmla="*/ 63 h 137"/>
                <a:gd name="T12" fmla="*/ 86 w 91"/>
                <a:gd name="T13" fmla="*/ 5 h 137"/>
                <a:gd name="T14" fmla="*/ 45 w 91"/>
                <a:gd name="T15" fmla="*/ 0 h 137"/>
                <a:gd name="T16" fmla="*/ 91 w 91"/>
                <a:gd name="T17" fmla="*/ 3 h 137"/>
                <a:gd name="T18" fmla="*/ 88 w 91"/>
                <a:gd name="T19" fmla="*/ 68 h 137"/>
                <a:gd name="T20" fmla="*/ 72 w 91"/>
                <a:gd name="T21" fmla="*/ 66 h 137"/>
                <a:gd name="T22" fmla="*/ 72 w 91"/>
                <a:gd name="T23" fmla="*/ 30 h 137"/>
                <a:gd name="T24" fmla="*/ 72 w 91"/>
                <a:gd name="T25" fmla="*/ 66 h 137"/>
                <a:gd name="T26" fmla="*/ 70 w 91"/>
                <a:gd name="T27" fmla="*/ 137 h 137"/>
                <a:gd name="T28" fmla="*/ 47 w 91"/>
                <a:gd name="T29" fmla="*/ 135 h 137"/>
                <a:gd name="T30" fmla="*/ 45 w 91"/>
                <a:gd name="T31" fmla="*/ 68 h 137"/>
                <a:gd name="T32" fmla="*/ 17 w 91"/>
                <a:gd name="T33" fmla="*/ 25 h 137"/>
                <a:gd name="T34" fmla="*/ 25 w 91"/>
                <a:gd name="T35" fmla="*/ 27 h 137"/>
                <a:gd name="T36" fmla="*/ 25 w 91"/>
                <a:gd name="T37" fmla="*/ 70 h 137"/>
                <a:gd name="T38" fmla="*/ 41 w 91"/>
                <a:gd name="T39" fmla="*/ 133 h 137"/>
                <a:gd name="T40" fmla="*/ 43 w 91"/>
                <a:gd name="T41" fmla="*/ 63 h 137"/>
                <a:gd name="T42" fmla="*/ 45 w 91"/>
                <a:gd name="T43" fmla="*/ 68 h 137"/>
                <a:gd name="T44" fmla="*/ 45 w 91"/>
                <a:gd name="T45" fmla="*/ 135 h 137"/>
                <a:gd name="T46" fmla="*/ 22 w 91"/>
                <a:gd name="T47" fmla="*/ 137 h 137"/>
                <a:gd name="T48" fmla="*/ 20 w 91"/>
                <a:gd name="T49" fmla="*/ 70 h 137"/>
                <a:gd name="T50" fmla="*/ 20 w 91"/>
                <a:gd name="T51" fmla="*/ 30 h 137"/>
                <a:gd name="T52" fmla="*/ 20 w 91"/>
                <a:gd name="T53" fmla="*/ 66 h 137"/>
                <a:gd name="T54" fmla="*/ 3 w 91"/>
                <a:gd name="T55" fmla="*/ 68 h 137"/>
                <a:gd name="T56" fmla="*/ 0 w 91"/>
                <a:gd name="T57" fmla="*/ 3 h 137"/>
                <a:gd name="T58" fmla="*/ 45 w 91"/>
                <a:gd name="T59" fmla="*/ 0 h 137"/>
                <a:gd name="T60" fmla="*/ 5 w 91"/>
                <a:gd name="T61" fmla="*/ 5 h 137"/>
                <a:gd name="T62" fmla="*/ 15 w 91"/>
                <a:gd name="T63" fmla="*/ 63 h 137"/>
                <a:gd name="T64" fmla="*/ 17 w 91"/>
                <a:gd name="T65" fmla="*/ 25 h 13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1" h="137">
                  <a:moveTo>
                    <a:pt x="45" y="63"/>
                  </a:moveTo>
                  <a:cubicBezTo>
                    <a:pt x="49" y="63"/>
                    <a:pt x="49" y="63"/>
                    <a:pt x="49" y="63"/>
                  </a:cubicBezTo>
                  <a:cubicBezTo>
                    <a:pt x="50" y="63"/>
                    <a:pt x="51" y="64"/>
                    <a:pt x="51" y="66"/>
                  </a:cubicBezTo>
                  <a:cubicBezTo>
                    <a:pt x="51" y="133"/>
                    <a:pt x="51" y="133"/>
                    <a:pt x="51" y="133"/>
                  </a:cubicBezTo>
                  <a:cubicBezTo>
                    <a:pt x="67" y="133"/>
                    <a:pt x="67" y="133"/>
                    <a:pt x="67" y="133"/>
                  </a:cubicBezTo>
                  <a:cubicBezTo>
                    <a:pt x="67" y="66"/>
                    <a:pt x="67" y="66"/>
                    <a:pt x="67" y="66"/>
                  </a:cubicBezTo>
                  <a:cubicBezTo>
                    <a:pt x="67" y="65"/>
                    <a:pt x="67" y="65"/>
                    <a:pt x="67" y="65"/>
                  </a:cubicBezTo>
                  <a:cubicBezTo>
                    <a:pt x="67" y="27"/>
                    <a:pt x="67" y="27"/>
                    <a:pt x="67" y="27"/>
                  </a:cubicBezTo>
                  <a:cubicBezTo>
                    <a:pt x="67" y="26"/>
                    <a:pt x="68" y="25"/>
                    <a:pt x="70" y="25"/>
                  </a:cubicBezTo>
                  <a:cubicBezTo>
                    <a:pt x="75" y="25"/>
                    <a:pt x="75" y="25"/>
                    <a:pt x="75" y="25"/>
                  </a:cubicBezTo>
                  <a:cubicBezTo>
                    <a:pt x="76" y="25"/>
                    <a:pt x="77" y="26"/>
                    <a:pt x="77" y="27"/>
                  </a:cubicBezTo>
                  <a:cubicBezTo>
                    <a:pt x="77" y="63"/>
                    <a:pt x="77" y="63"/>
                    <a:pt x="77" y="63"/>
                  </a:cubicBezTo>
                  <a:cubicBezTo>
                    <a:pt x="86" y="63"/>
                    <a:pt x="86" y="63"/>
                    <a:pt x="86" y="63"/>
                  </a:cubicBezTo>
                  <a:cubicBezTo>
                    <a:pt x="86" y="5"/>
                    <a:pt x="86" y="5"/>
                    <a:pt x="86" y="5"/>
                  </a:cubicBezTo>
                  <a:cubicBezTo>
                    <a:pt x="45" y="5"/>
                    <a:pt x="45" y="5"/>
                    <a:pt x="45" y="5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88" y="0"/>
                    <a:pt x="88" y="0"/>
                    <a:pt x="88" y="0"/>
                  </a:cubicBezTo>
                  <a:cubicBezTo>
                    <a:pt x="90" y="0"/>
                    <a:pt x="91" y="1"/>
                    <a:pt x="91" y="3"/>
                  </a:cubicBezTo>
                  <a:cubicBezTo>
                    <a:pt x="91" y="66"/>
                    <a:pt x="91" y="66"/>
                    <a:pt x="91" y="66"/>
                  </a:cubicBezTo>
                  <a:cubicBezTo>
                    <a:pt x="91" y="67"/>
                    <a:pt x="90" y="68"/>
                    <a:pt x="88" y="68"/>
                  </a:cubicBezTo>
                  <a:cubicBezTo>
                    <a:pt x="75" y="68"/>
                    <a:pt x="75" y="68"/>
                    <a:pt x="75" y="68"/>
                  </a:cubicBezTo>
                  <a:cubicBezTo>
                    <a:pt x="73" y="68"/>
                    <a:pt x="72" y="67"/>
                    <a:pt x="72" y="66"/>
                  </a:cubicBezTo>
                  <a:cubicBezTo>
                    <a:pt x="72" y="30"/>
                    <a:pt x="72" y="30"/>
                    <a:pt x="72" y="30"/>
                  </a:cubicBezTo>
                  <a:cubicBezTo>
                    <a:pt x="72" y="30"/>
                    <a:pt x="72" y="30"/>
                    <a:pt x="72" y="30"/>
                  </a:cubicBezTo>
                  <a:cubicBezTo>
                    <a:pt x="72" y="66"/>
                    <a:pt x="72" y="66"/>
                    <a:pt x="72" y="66"/>
                  </a:cubicBezTo>
                  <a:cubicBezTo>
                    <a:pt x="72" y="66"/>
                    <a:pt x="72" y="66"/>
                    <a:pt x="72" y="66"/>
                  </a:cubicBezTo>
                  <a:cubicBezTo>
                    <a:pt x="72" y="135"/>
                    <a:pt x="72" y="135"/>
                    <a:pt x="72" y="135"/>
                  </a:cubicBezTo>
                  <a:cubicBezTo>
                    <a:pt x="72" y="136"/>
                    <a:pt x="71" y="137"/>
                    <a:pt x="70" y="137"/>
                  </a:cubicBezTo>
                  <a:cubicBezTo>
                    <a:pt x="49" y="137"/>
                    <a:pt x="49" y="137"/>
                    <a:pt x="49" y="137"/>
                  </a:cubicBezTo>
                  <a:cubicBezTo>
                    <a:pt x="48" y="137"/>
                    <a:pt x="47" y="136"/>
                    <a:pt x="47" y="135"/>
                  </a:cubicBezTo>
                  <a:cubicBezTo>
                    <a:pt x="47" y="68"/>
                    <a:pt x="47" y="68"/>
                    <a:pt x="47" y="68"/>
                  </a:cubicBezTo>
                  <a:cubicBezTo>
                    <a:pt x="45" y="68"/>
                    <a:pt x="45" y="68"/>
                    <a:pt x="45" y="68"/>
                  </a:cubicBezTo>
                  <a:lnTo>
                    <a:pt x="45" y="63"/>
                  </a:lnTo>
                  <a:close/>
                  <a:moveTo>
                    <a:pt x="17" y="25"/>
                  </a:moveTo>
                  <a:cubicBezTo>
                    <a:pt x="22" y="25"/>
                    <a:pt x="22" y="25"/>
                    <a:pt x="22" y="25"/>
                  </a:cubicBezTo>
                  <a:cubicBezTo>
                    <a:pt x="24" y="25"/>
                    <a:pt x="25" y="26"/>
                    <a:pt x="25" y="27"/>
                  </a:cubicBezTo>
                  <a:cubicBezTo>
                    <a:pt x="25" y="70"/>
                    <a:pt x="25" y="70"/>
                    <a:pt x="25" y="70"/>
                  </a:cubicBezTo>
                  <a:cubicBezTo>
                    <a:pt x="25" y="70"/>
                    <a:pt x="25" y="70"/>
                    <a:pt x="25" y="70"/>
                  </a:cubicBezTo>
                  <a:cubicBezTo>
                    <a:pt x="25" y="133"/>
                    <a:pt x="25" y="133"/>
                    <a:pt x="25" y="133"/>
                  </a:cubicBezTo>
                  <a:cubicBezTo>
                    <a:pt x="41" y="133"/>
                    <a:pt x="41" y="133"/>
                    <a:pt x="41" y="133"/>
                  </a:cubicBezTo>
                  <a:cubicBezTo>
                    <a:pt x="41" y="66"/>
                    <a:pt x="41" y="66"/>
                    <a:pt x="41" y="66"/>
                  </a:cubicBezTo>
                  <a:cubicBezTo>
                    <a:pt x="41" y="64"/>
                    <a:pt x="42" y="63"/>
                    <a:pt x="43" y="63"/>
                  </a:cubicBezTo>
                  <a:cubicBezTo>
                    <a:pt x="45" y="63"/>
                    <a:pt x="45" y="63"/>
                    <a:pt x="45" y="63"/>
                  </a:cubicBezTo>
                  <a:cubicBezTo>
                    <a:pt x="45" y="68"/>
                    <a:pt x="45" y="68"/>
                    <a:pt x="45" y="68"/>
                  </a:cubicBezTo>
                  <a:cubicBezTo>
                    <a:pt x="45" y="68"/>
                    <a:pt x="45" y="68"/>
                    <a:pt x="45" y="68"/>
                  </a:cubicBezTo>
                  <a:cubicBezTo>
                    <a:pt x="45" y="135"/>
                    <a:pt x="45" y="135"/>
                    <a:pt x="45" y="135"/>
                  </a:cubicBezTo>
                  <a:cubicBezTo>
                    <a:pt x="45" y="136"/>
                    <a:pt x="44" y="137"/>
                    <a:pt x="43" y="137"/>
                  </a:cubicBezTo>
                  <a:cubicBezTo>
                    <a:pt x="22" y="137"/>
                    <a:pt x="22" y="137"/>
                    <a:pt x="22" y="137"/>
                  </a:cubicBezTo>
                  <a:cubicBezTo>
                    <a:pt x="21" y="137"/>
                    <a:pt x="20" y="136"/>
                    <a:pt x="20" y="135"/>
                  </a:cubicBezTo>
                  <a:cubicBezTo>
                    <a:pt x="20" y="70"/>
                    <a:pt x="20" y="70"/>
                    <a:pt x="20" y="70"/>
                  </a:cubicBezTo>
                  <a:cubicBezTo>
                    <a:pt x="20" y="70"/>
                    <a:pt x="20" y="70"/>
                    <a:pt x="20" y="7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66"/>
                    <a:pt x="20" y="66"/>
                    <a:pt x="20" y="66"/>
                  </a:cubicBezTo>
                  <a:cubicBezTo>
                    <a:pt x="20" y="67"/>
                    <a:pt x="19" y="68"/>
                    <a:pt x="17" y="68"/>
                  </a:cubicBezTo>
                  <a:cubicBezTo>
                    <a:pt x="3" y="68"/>
                    <a:pt x="3" y="68"/>
                    <a:pt x="3" y="68"/>
                  </a:cubicBezTo>
                  <a:cubicBezTo>
                    <a:pt x="1" y="68"/>
                    <a:pt x="0" y="67"/>
                    <a:pt x="0" y="66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1"/>
                    <a:pt x="1" y="0"/>
                    <a:pt x="3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5"/>
                    <a:pt x="45" y="5"/>
                    <a:pt x="45" y="5"/>
                  </a:cubicBezTo>
                  <a:cubicBezTo>
                    <a:pt x="5" y="5"/>
                    <a:pt x="5" y="5"/>
                    <a:pt x="5" y="5"/>
                  </a:cubicBezTo>
                  <a:cubicBezTo>
                    <a:pt x="5" y="63"/>
                    <a:pt x="5" y="63"/>
                    <a:pt x="5" y="63"/>
                  </a:cubicBezTo>
                  <a:cubicBezTo>
                    <a:pt x="15" y="63"/>
                    <a:pt x="15" y="63"/>
                    <a:pt x="15" y="63"/>
                  </a:cubicBezTo>
                  <a:cubicBezTo>
                    <a:pt x="15" y="27"/>
                    <a:pt x="15" y="27"/>
                    <a:pt x="15" y="27"/>
                  </a:cubicBezTo>
                  <a:cubicBezTo>
                    <a:pt x="15" y="26"/>
                    <a:pt x="16" y="25"/>
                    <a:pt x="17" y="2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658" name="Freeform 26"/>
            <p:cNvSpPr>
              <a:spLocks noEditPoints="1"/>
            </p:cNvSpPr>
            <p:nvPr>
              <p:custDataLst>
                <p:tags r:id="rId67"/>
              </p:custDataLst>
            </p:nvPr>
          </p:nvSpPr>
          <p:spPr bwMode="auto">
            <a:xfrm>
              <a:off x="7677162" y="2038363"/>
              <a:ext cx="90488" cy="90488"/>
            </a:xfrm>
            <a:custGeom>
              <a:gdLst>
                <a:gd name="T0" fmla="*/ 20 w 40"/>
                <a:gd name="T1" fmla="*/ 0 h 40"/>
                <a:gd name="T2" fmla="*/ 34 w 40"/>
                <a:gd name="T3" fmla="*/ 6 h 40"/>
                <a:gd name="T4" fmla="*/ 34 w 40"/>
                <a:gd name="T5" fmla="*/ 6 h 40"/>
                <a:gd name="T6" fmla="*/ 40 w 40"/>
                <a:gd name="T7" fmla="*/ 20 h 40"/>
                <a:gd name="T8" fmla="*/ 34 w 40"/>
                <a:gd name="T9" fmla="*/ 35 h 40"/>
                <a:gd name="T10" fmla="*/ 20 w 40"/>
                <a:gd name="T11" fmla="*/ 40 h 40"/>
                <a:gd name="T12" fmla="*/ 20 w 40"/>
                <a:gd name="T13" fmla="*/ 36 h 40"/>
                <a:gd name="T14" fmla="*/ 31 w 40"/>
                <a:gd name="T15" fmla="*/ 31 h 40"/>
                <a:gd name="T16" fmla="*/ 35 w 40"/>
                <a:gd name="T17" fmla="*/ 20 h 40"/>
                <a:gd name="T18" fmla="*/ 31 w 40"/>
                <a:gd name="T19" fmla="*/ 10 h 40"/>
                <a:gd name="T20" fmla="*/ 31 w 40"/>
                <a:gd name="T21" fmla="*/ 10 h 40"/>
                <a:gd name="T22" fmla="*/ 20 w 40"/>
                <a:gd name="T23" fmla="*/ 5 h 40"/>
                <a:gd name="T24" fmla="*/ 20 w 40"/>
                <a:gd name="T25" fmla="*/ 0 h 40"/>
                <a:gd name="T26" fmla="*/ 20 w 40"/>
                <a:gd name="T27" fmla="*/ 0 h 40"/>
                <a:gd name="T28" fmla="*/ 20 w 40"/>
                <a:gd name="T29" fmla="*/ 0 h 40"/>
                <a:gd name="T30" fmla="*/ 20 w 40"/>
                <a:gd name="T31" fmla="*/ 5 h 40"/>
                <a:gd name="T32" fmla="*/ 20 w 40"/>
                <a:gd name="T33" fmla="*/ 5 h 40"/>
                <a:gd name="T34" fmla="*/ 9 w 40"/>
                <a:gd name="T35" fmla="*/ 10 h 40"/>
                <a:gd name="T36" fmla="*/ 9 w 40"/>
                <a:gd name="T37" fmla="*/ 10 h 40"/>
                <a:gd name="T38" fmla="*/ 5 w 40"/>
                <a:gd name="T39" fmla="*/ 20 h 40"/>
                <a:gd name="T40" fmla="*/ 9 w 40"/>
                <a:gd name="T41" fmla="*/ 31 h 40"/>
                <a:gd name="T42" fmla="*/ 20 w 40"/>
                <a:gd name="T43" fmla="*/ 36 h 40"/>
                <a:gd name="T44" fmla="*/ 20 w 40"/>
                <a:gd name="T45" fmla="*/ 36 h 40"/>
                <a:gd name="T46" fmla="*/ 20 w 40"/>
                <a:gd name="T47" fmla="*/ 40 h 40"/>
                <a:gd name="T48" fmla="*/ 20 w 40"/>
                <a:gd name="T49" fmla="*/ 40 h 40"/>
                <a:gd name="T50" fmla="*/ 6 w 40"/>
                <a:gd name="T51" fmla="*/ 35 h 40"/>
                <a:gd name="T52" fmla="*/ 0 w 40"/>
                <a:gd name="T53" fmla="*/ 20 h 40"/>
                <a:gd name="T54" fmla="*/ 6 w 40"/>
                <a:gd name="T55" fmla="*/ 6 h 40"/>
                <a:gd name="T56" fmla="*/ 6 w 40"/>
                <a:gd name="T57" fmla="*/ 6 h 40"/>
                <a:gd name="T58" fmla="*/ 6 w 40"/>
                <a:gd name="T59" fmla="*/ 6 h 40"/>
                <a:gd name="T60" fmla="*/ 20 w 40"/>
                <a:gd name="T61" fmla="*/ 0 h 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40" h="40">
                  <a:moveTo>
                    <a:pt x="20" y="0"/>
                  </a:moveTo>
                  <a:cubicBezTo>
                    <a:pt x="25" y="0"/>
                    <a:pt x="30" y="3"/>
                    <a:pt x="34" y="6"/>
                  </a:cubicBezTo>
                  <a:cubicBezTo>
                    <a:pt x="34" y="6"/>
                    <a:pt x="34" y="6"/>
                    <a:pt x="34" y="6"/>
                  </a:cubicBezTo>
                  <a:cubicBezTo>
                    <a:pt x="38" y="10"/>
                    <a:pt x="40" y="15"/>
                    <a:pt x="40" y="20"/>
                  </a:cubicBezTo>
                  <a:cubicBezTo>
                    <a:pt x="40" y="26"/>
                    <a:pt x="38" y="31"/>
                    <a:pt x="34" y="35"/>
                  </a:cubicBezTo>
                  <a:cubicBezTo>
                    <a:pt x="30" y="38"/>
                    <a:pt x="25" y="40"/>
                    <a:pt x="20" y="40"/>
                  </a:cubicBezTo>
                  <a:cubicBezTo>
                    <a:pt x="20" y="36"/>
                    <a:pt x="20" y="36"/>
                    <a:pt x="20" y="36"/>
                  </a:cubicBezTo>
                  <a:cubicBezTo>
                    <a:pt x="24" y="36"/>
                    <a:pt x="28" y="34"/>
                    <a:pt x="31" y="31"/>
                  </a:cubicBezTo>
                  <a:cubicBezTo>
                    <a:pt x="33" y="28"/>
                    <a:pt x="35" y="25"/>
                    <a:pt x="35" y="20"/>
                  </a:cubicBezTo>
                  <a:cubicBezTo>
                    <a:pt x="35" y="16"/>
                    <a:pt x="33" y="12"/>
                    <a:pt x="31" y="10"/>
                  </a:cubicBezTo>
                  <a:cubicBezTo>
                    <a:pt x="31" y="10"/>
                    <a:pt x="31" y="10"/>
                    <a:pt x="31" y="10"/>
                  </a:cubicBezTo>
                  <a:cubicBezTo>
                    <a:pt x="28" y="7"/>
                    <a:pt x="24" y="5"/>
                    <a:pt x="20" y="5"/>
                  </a:cubicBezTo>
                  <a:lnTo>
                    <a:pt x="20" y="0"/>
                  </a:lnTo>
                  <a:close/>
                  <a:moveTo>
                    <a:pt x="20" y="0"/>
                  </a:moveTo>
                  <a:cubicBezTo>
                    <a:pt x="20" y="0"/>
                    <a:pt x="20" y="0"/>
                    <a:pt x="20" y="0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16" y="5"/>
                    <a:pt x="12" y="7"/>
                    <a:pt x="9" y="10"/>
                  </a:cubicBezTo>
                  <a:cubicBezTo>
                    <a:pt x="9" y="10"/>
                    <a:pt x="9" y="10"/>
                    <a:pt x="9" y="10"/>
                  </a:cubicBezTo>
                  <a:cubicBezTo>
                    <a:pt x="6" y="12"/>
                    <a:pt x="5" y="16"/>
                    <a:pt x="5" y="20"/>
                  </a:cubicBezTo>
                  <a:cubicBezTo>
                    <a:pt x="5" y="25"/>
                    <a:pt x="6" y="28"/>
                    <a:pt x="9" y="31"/>
                  </a:cubicBezTo>
                  <a:cubicBezTo>
                    <a:pt x="12" y="34"/>
                    <a:pt x="16" y="36"/>
                    <a:pt x="20" y="36"/>
                  </a:cubicBezTo>
                  <a:cubicBezTo>
                    <a:pt x="20" y="36"/>
                    <a:pt x="20" y="36"/>
                    <a:pt x="20" y="36"/>
                  </a:cubicBezTo>
                  <a:cubicBezTo>
                    <a:pt x="20" y="40"/>
                    <a:pt x="20" y="40"/>
                    <a:pt x="20" y="40"/>
                  </a:cubicBezTo>
                  <a:cubicBezTo>
                    <a:pt x="20" y="40"/>
                    <a:pt x="20" y="40"/>
                    <a:pt x="20" y="40"/>
                  </a:cubicBezTo>
                  <a:cubicBezTo>
                    <a:pt x="14" y="40"/>
                    <a:pt x="9" y="38"/>
                    <a:pt x="6" y="35"/>
                  </a:cubicBezTo>
                  <a:cubicBezTo>
                    <a:pt x="2" y="31"/>
                    <a:pt x="0" y="26"/>
                    <a:pt x="0" y="20"/>
                  </a:cubicBezTo>
                  <a:cubicBezTo>
                    <a:pt x="0" y="15"/>
                    <a:pt x="2" y="10"/>
                    <a:pt x="6" y="6"/>
                  </a:cubicBezTo>
                  <a:cubicBezTo>
                    <a:pt x="6" y="6"/>
                    <a:pt x="6" y="6"/>
                    <a:pt x="6" y="6"/>
                  </a:cubicBezTo>
                  <a:cubicBezTo>
                    <a:pt x="6" y="6"/>
                    <a:pt x="6" y="6"/>
                    <a:pt x="6" y="6"/>
                  </a:cubicBezTo>
                  <a:cubicBezTo>
                    <a:pt x="9" y="3"/>
                    <a:pt x="14" y="0"/>
                    <a:pt x="2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659" name="Freeform 27"/>
            <p:cNvSpPr>
              <a:spLocks noEditPoints="1"/>
            </p:cNvSpPr>
            <p:nvPr>
              <p:custDataLst>
                <p:tags r:id="rId68"/>
              </p:custDataLst>
            </p:nvPr>
          </p:nvSpPr>
          <p:spPr bwMode="auto">
            <a:xfrm>
              <a:off x="7604138" y="2133614"/>
              <a:ext cx="234951" cy="309565"/>
            </a:xfrm>
            <a:custGeom>
              <a:gdLst>
                <a:gd name="T0" fmla="*/ 98 w 104"/>
                <a:gd name="T1" fmla="*/ 63 h 137"/>
                <a:gd name="T2" fmla="*/ 73 w 104"/>
                <a:gd name="T3" fmla="*/ 5 h 137"/>
                <a:gd name="T4" fmla="*/ 84 w 104"/>
                <a:gd name="T5" fmla="*/ 0 h 137"/>
                <a:gd name="T6" fmla="*/ 86 w 104"/>
                <a:gd name="T7" fmla="*/ 2 h 137"/>
                <a:gd name="T8" fmla="*/ 104 w 104"/>
                <a:gd name="T9" fmla="*/ 66 h 137"/>
                <a:gd name="T10" fmla="*/ 87 w 104"/>
                <a:gd name="T11" fmla="*/ 68 h 137"/>
                <a:gd name="T12" fmla="*/ 85 w 104"/>
                <a:gd name="T13" fmla="*/ 66 h 137"/>
                <a:gd name="T14" fmla="*/ 93 w 104"/>
                <a:gd name="T15" fmla="*/ 96 h 137"/>
                <a:gd name="T16" fmla="*/ 91 w 104"/>
                <a:gd name="T17" fmla="*/ 100 h 137"/>
                <a:gd name="T18" fmla="*/ 78 w 104"/>
                <a:gd name="T19" fmla="*/ 135 h 137"/>
                <a:gd name="T20" fmla="*/ 76 w 104"/>
                <a:gd name="T21" fmla="*/ 137 h 137"/>
                <a:gd name="T22" fmla="*/ 73 w 104"/>
                <a:gd name="T23" fmla="*/ 133 h 137"/>
                <a:gd name="T24" fmla="*/ 73 w 104"/>
                <a:gd name="T25" fmla="*/ 97 h 137"/>
                <a:gd name="T26" fmla="*/ 76 w 104"/>
                <a:gd name="T27" fmla="*/ 95 h 137"/>
                <a:gd name="T28" fmla="*/ 73 w 104"/>
                <a:gd name="T29" fmla="*/ 41 h 137"/>
                <a:gd name="T30" fmla="*/ 74 w 104"/>
                <a:gd name="T31" fmla="*/ 27 h 137"/>
                <a:gd name="T32" fmla="*/ 73 w 104"/>
                <a:gd name="T33" fmla="*/ 25 h 137"/>
                <a:gd name="T34" fmla="*/ 79 w 104"/>
                <a:gd name="T35" fmla="*/ 27 h 137"/>
                <a:gd name="T36" fmla="*/ 89 w 104"/>
                <a:gd name="T37" fmla="*/ 63 h 137"/>
                <a:gd name="T38" fmla="*/ 52 w 104"/>
                <a:gd name="T39" fmla="*/ 5 h 137"/>
                <a:gd name="T40" fmla="*/ 73 w 104"/>
                <a:gd name="T41" fmla="*/ 0 h 137"/>
                <a:gd name="T42" fmla="*/ 52 w 104"/>
                <a:gd name="T43" fmla="*/ 95 h 137"/>
                <a:gd name="T44" fmla="*/ 57 w 104"/>
                <a:gd name="T45" fmla="*/ 97 h 137"/>
                <a:gd name="T46" fmla="*/ 73 w 104"/>
                <a:gd name="T47" fmla="*/ 133 h 137"/>
                <a:gd name="T48" fmla="*/ 55 w 104"/>
                <a:gd name="T49" fmla="*/ 137 h 137"/>
                <a:gd name="T50" fmla="*/ 52 w 104"/>
                <a:gd name="T51" fmla="*/ 100 h 137"/>
                <a:gd name="T52" fmla="*/ 52 w 104"/>
                <a:gd name="T53" fmla="*/ 95 h 137"/>
                <a:gd name="T54" fmla="*/ 69 w 104"/>
                <a:gd name="T55" fmla="*/ 28 h 137"/>
                <a:gd name="T56" fmla="*/ 72 w 104"/>
                <a:gd name="T57" fmla="*/ 25 h 137"/>
                <a:gd name="T58" fmla="*/ 73 w 104"/>
                <a:gd name="T59" fmla="*/ 26 h 137"/>
                <a:gd name="T60" fmla="*/ 73 w 104"/>
                <a:gd name="T61" fmla="*/ 26 h 137"/>
                <a:gd name="T62" fmla="*/ 52 w 104"/>
                <a:gd name="T63" fmla="*/ 5 h 137"/>
                <a:gd name="T64" fmla="*/ 6 w 104"/>
                <a:gd name="T65" fmla="*/ 63 h 137"/>
                <a:gd name="T66" fmla="*/ 25 w 104"/>
                <a:gd name="T67" fmla="*/ 26 h 137"/>
                <a:gd name="T68" fmla="*/ 27 w 104"/>
                <a:gd name="T69" fmla="*/ 25 h 137"/>
                <a:gd name="T70" fmla="*/ 34 w 104"/>
                <a:gd name="T71" fmla="*/ 27 h 137"/>
                <a:gd name="T72" fmla="*/ 34 w 104"/>
                <a:gd name="T73" fmla="*/ 28 h 137"/>
                <a:gd name="T74" fmla="*/ 28 w 104"/>
                <a:gd name="T75" fmla="*/ 95 h 137"/>
                <a:gd name="T76" fmla="*/ 31 w 104"/>
                <a:gd name="T77" fmla="*/ 97 h 137"/>
                <a:gd name="T78" fmla="*/ 46 w 104"/>
                <a:gd name="T79" fmla="*/ 133 h 137"/>
                <a:gd name="T80" fmla="*/ 49 w 104"/>
                <a:gd name="T81" fmla="*/ 95 h 137"/>
                <a:gd name="T82" fmla="*/ 52 w 104"/>
                <a:gd name="T83" fmla="*/ 100 h 137"/>
                <a:gd name="T84" fmla="*/ 51 w 104"/>
                <a:gd name="T85" fmla="*/ 135 h 137"/>
                <a:gd name="T86" fmla="*/ 28 w 104"/>
                <a:gd name="T87" fmla="*/ 137 h 137"/>
                <a:gd name="T88" fmla="*/ 26 w 104"/>
                <a:gd name="T89" fmla="*/ 135 h 137"/>
                <a:gd name="T90" fmla="*/ 13 w 104"/>
                <a:gd name="T91" fmla="*/ 100 h 137"/>
                <a:gd name="T92" fmla="*/ 12 w 104"/>
                <a:gd name="T93" fmla="*/ 99 h 137"/>
                <a:gd name="T94" fmla="*/ 18 w 104"/>
                <a:gd name="T95" fmla="*/ 67 h 137"/>
                <a:gd name="T96" fmla="*/ 3 w 104"/>
                <a:gd name="T97" fmla="*/ 68 h 137"/>
                <a:gd name="T98" fmla="*/ 2 w 104"/>
                <a:gd name="T99" fmla="*/ 68 h 137"/>
                <a:gd name="T100" fmla="*/ 19 w 104"/>
                <a:gd name="T101" fmla="*/ 2 h 137"/>
                <a:gd name="T102" fmla="*/ 52 w 104"/>
                <a:gd name="T103" fmla="*/ 0 h 13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04" h="137">
                  <a:moveTo>
                    <a:pt x="89" y="63"/>
                  </a:moveTo>
                  <a:cubicBezTo>
                    <a:pt x="98" y="63"/>
                    <a:pt x="98" y="63"/>
                    <a:pt x="98" y="63"/>
                  </a:cubicBezTo>
                  <a:cubicBezTo>
                    <a:pt x="82" y="5"/>
                    <a:pt x="82" y="5"/>
                    <a:pt x="82" y="5"/>
                  </a:cubicBezTo>
                  <a:cubicBezTo>
                    <a:pt x="73" y="5"/>
                    <a:pt x="73" y="5"/>
                    <a:pt x="73" y="5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84" y="0"/>
                    <a:pt x="84" y="0"/>
                    <a:pt x="84" y="0"/>
                  </a:cubicBezTo>
                  <a:cubicBezTo>
                    <a:pt x="84" y="0"/>
                    <a:pt x="84" y="0"/>
                    <a:pt x="84" y="0"/>
                  </a:cubicBezTo>
                  <a:cubicBezTo>
                    <a:pt x="85" y="0"/>
                    <a:pt x="86" y="1"/>
                    <a:pt x="86" y="2"/>
                  </a:cubicBezTo>
                  <a:cubicBezTo>
                    <a:pt x="103" y="65"/>
                    <a:pt x="103" y="65"/>
                    <a:pt x="103" y="65"/>
                  </a:cubicBezTo>
                  <a:cubicBezTo>
                    <a:pt x="103" y="65"/>
                    <a:pt x="104" y="65"/>
                    <a:pt x="104" y="66"/>
                  </a:cubicBezTo>
                  <a:cubicBezTo>
                    <a:pt x="104" y="67"/>
                    <a:pt x="102" y="68"/>
                    <a:pt x="101" y="68"/>
                  </a:cubicBezTo>
                  <a:cubicBezTo>
                    <a:pt x="87" y="68"/>
                    <a:pt x="87" y="68"/>
                    <a:pt x="87" y="68"/>
                  </a:cubicBezTo>
                  <a:cubicBezTo>
                    <a:pt x="87" y="68"/>
                    <a:pt x="87" y="68"/>
                    <a:pt x="87" y="68"/>
                  </a:cubicBezTo>
                  <a:cubicBezTo>
                    <a:pt x="86" y="68"/>
                    <a:pt x="85" y="67"/>
                    <a:pt x="85" y="66"/>
                  </a:cubicBezTo>
                  <a:cubicBezTo>
                    <a:pt x="80" y="48"/>
                    <a:pt x="80" y="48"/>
                    <a:pt x="80" y="48"/>
                  </a:cubicBezTo>
                  <a:cubicBezTo>
                    <a:pt x="93" y="96"/>
                    <a:pt x="93" y="96"/>
                    <a:pt x="93" y="96"/>
                  </a:cubicBezTo>
                  <a:cubicBezTo>
                    <a:pt x="93" y="97"/>
                    <a:pt x="93" y="97"/>
                    <a:pt x="93" y="97"/>
                  </a:cubicBezTo>
                  <a:cubicBezTo>
                    <a:pt x="93" y="98"/>
                    <a:pt x="92" y="100"/>
                    <a:pt x="91" y="100"/>
                  </a:cubicBezTo>
                  <a:cubicBezTo>
                    <a:pt x="78" y="100"/>
                    <a:pt x="78" y="100"/>
                    <a:pt x="78" y="100"/>
                  </a:cubicBezTo>
                  <a:cubicBezTo>
                    <a:pt x="78" y="135"/>
                    <a:pt x="78" y="135"/>
                    <a:pt x="78" y="135"/>
                  </a:cubicBezTo>
                  <a:cubicBezTo>
                    <a:pt x="78" y="135"/>
                    <a:pt x="78" y="135"/>
                    <a:pt x="78" y="135"/>
                  </a:cubicBezTo>
                  <a:cubicBezTo>
                    <a:pt x="78" y="136"/>
                    <a:pt x="77" y="137"/>
                    <a:pt x="76" y="137"/>
                  </a:cubicBezTo>
                  <a:cubicBezTo>
                    <a:pt x="73" y="137"/>
                    <a:pt x="73" y="137"/>
                    <a:pt x="73" y="137"/>
                  </a:cubicBezTo>
                  <a:cubicBezTo>
                    <a:pt x="73" y="133"/>
                    <a:pt x="73" y="133"/>
                    <a:pt x="73" y="133"/>
                  </a:cubicBezTo>
                  <a:cubicBezTo>
                    <a:pt x="73" y="133"/>
                    <a:pt x="73" y="133"/>
                    <a:pt x="73" y="133"/>
                  </a:cubicBezTo>
                  <a:cubicBezTo>
                    <a:pt x="73" y="97"/>
                    <a:pt x="73" y="97"/>
                    <a:pt x="73" y="97"/>
                  </a:cubicBezTo>
                  <a:cubicBezTo>
                    <a:pt x="73" y="96"/>
                    <a:pt x="74" y="95"/>
                    <a:pt x="76" y="95"/>
                  </a:cubicBezTo>
                  <a:cubicBezTo>
                    <a:pt x="76" y="95"/>
                    <a:pt x="76" y="95"/>
                    <a:pt x="76" y="95"/>
                  </a:cubicBezTo>
                  <a:cubicBezTo>
                    <a:pt x="88" y="95"/>
                    <a:pt x="88" y="95"/>
                    <a:pt x="88" y="95"/>
                  </a:cubicBezTo>
                  <a:cubicBezTo>
                    <a:pt x="73" y="41"/>
                    <a:pt x="73" y="41"/>
                    <a:pt x="73" y="41"/>
                  </a:cubicBezTo>
                  <a:cubicBezTo>
                    <a:pt x="73" y="26"/>
                    <a:pt x="73" y="26"/>
                    <a:pt x="73" y="26"/>
                  </a:cubicBezTo>
                  <a:cubicBezTo>
                    <a:pt x="74" y="27"/>
                    <a:pt x="74" y="27"/>
                    <a:pt x="74" y="27"/>
                  </a:cubicBezTo>
                  <a:cubicBezTo>
                    <a:pt x="74" y="26"/>
                    <a:pt x="73" y="26"/>
                    <a:pt x="73" y="26"/>
                  </a:cubicBezTo>
                  <a:cubicBezTo>
                    <a:pt x="73" y="25"/>
                    <a:pt x="73" y="25"/>
                    <a:pt x="73" y="25"/>
                  </a:cubicBezTo>
                  <a:cubicBezTo>
                    <a:pt x="77" y="25"/>
                    <a:pt x="77" y="25"/>
                    <a:pt x="77" y="25"/>
                  </a:cubicBezTo>
                  <a:cubicBezTo>
                    <a:pt x="78" y="25"/>
                    <a:pt x="79" y="26"/>
                    <a:pt x="79" y="27"/>
                  </a:cubicBezTo>
                  <a:cubicBezTo>
                    <a:pt x="79" y="27"/>
                    <a:pt x="79" y="27"/>
                    <a:pt x="79" y="27"/>
                  </a:cubicBezTo>
                  <a:lnTo>
                    <a:pt x="89" y="63"/>
                  </a:lnTo>
                  <a:close/>
                  <a:moveTo>
                    <a:pt x="73" y="5"/>
                  </a:moveTo>
                  <a:cubicBezTo>
                    <a:pt x="52" y="5"/>
                    <a:pt x="52" y="5"/>
                    <a:pt x="52" y="5"/>
                  </a:cubicBezTo>
                  <a:cubicBezTo>
                    <a:pt x="52" y="0"/>
                    <a:pt x="52" y="0"/>
                    <a:pt x="5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73" y="5"/>
                    <a:pt x="73" y="5"/>
                    <a:pt x="73" y="5"/>
                  </a:cubicBezTo>
                  <a:close/>
                  <a:moveTo>
                    <a:pt x="52" y="95"/>
                  </a:moveTo>
                  <a:cubicBezTo>
                    <a:pt x="55" y="95"/>
                    <a:pt x="55" y="95"/>
                    <a:pt x="55" y="95"/>
                  </a:cubicBezTo>
                  <a:cubicBezTo>
                    <a:pt x="56" y="95"/>
                    <a:pt x="57" y="96"/>
                    <a:pt x="57" y="97"/>
                  </a:cubicBezTo>
                  <a:cubicBezTo>
                    <a:pt x="57" y="133"/>
                    <a:pt x="57" y="133"/>
                    <a:pt x="57" y="133"/>
                  </a:cubicBezTo>
                  <a:cubicBezTo>
                    <a:pt x="73" y="133"/>
                    <a:pt x="73" y="133"/>
                    <a:pt x="73" y="133"/>
                  </a:cubicBezTo>
                  <a:cubicBezTo>
                    <a:pt x="73" y="137"/>
                    <a:pt x="73" y="137"/>
                    <a:pt x="73" y="137"/>
                  </a:cubicBezTo>
                  <a:cubicBezTo>
                    <a:pt x="55" y="137"/>
                    <a:pt x="55" y="137"/>
                    <a:pt x="55" y="137"/>
                  </a:cubicBezTo>
                  <a:cubicBezTo>
                    <a:pt x="54" y="137"/>
                    <a:pt x="52" y="136"/>
                    <a:pt x="52" y="135"/>
                  </a:cubicBezTo>
                  <a:cubicBezTo>
                    <a:pt x="52" y="100"/>
                    <a:pt x="52" y="100"/>
                    <a:pt x="52" y="100"/>
                  </a:cubicBezTo>
                  <a:cubicBezTo>
                    <a:pt x="52" y="100"/>
                    <a:pt x="52" y="100"/>
                    <a:pt x="52" y="100"/>
                  </a:cubicBezTo>
                  <a:cubicBezTo>
                    <a:pt x="52" y="95"/>
                    <a:pt x="52" y="95"/>
                    <a:pt x="52" y="95"/>
                  </a:cubicBezTo>
                  <a:close/>
                  <a:moveTo>
                    <a:pt x="73" y="41"/>
                  </a:moveTo>
                  <a:cubicBezTo>
                    <a:pt x="69" y="28"/>
                    <a:pt x="69" y="28"/>
                    <a:pt x="69" y="28"/>
                  </a:cubicBezTo>
                  <a:cubicBezTo>
                    <a:pt x="69" y="27"/>
                    <a:pt x="70" y="26"/>
                    <a:pt x="71" y="25"/>
                  </a:cubicBezTo>
                  <a:cubicBezTo>
                    <a:pt x="71" y="25"/>
                    <a:pt x="72" y="25"/>
                    <a:pt x="72" y="25"/>
                  </a:cubicBezTo>
                  <a:cubicBezTo>
                    <a:pt x="73" y="25"/>
                    <a:pt x="73" y="25"/>
                    <a:pt x="73" y="25"/>
                  </a:cubicBezTo>
                  <a:cubicBezTo>
                    <a:pt x="73" y="26"/>
                    <a:pt x="73" y="26"/>
                    <a:pt x="73" y="26"/>
                  </a:cubicBezTo>
                  <a:cubicBezTo>
                    <a:pt x="73" y="25"/>
                    <a:pt x="72" y="25"/>
                    <a:pt x="72" y="25"/>
                  </a:cubicBezTo>
                  <a:cubicBezTo>
                    <a:pt x="73" y="26"/>
                    <a:pt x="73" y="26"/>
                    <a:pt x="73" y="26"/>
                  </a:cubicBezTo>
                  <a:lnTo>
                    <a:pt x="73" y="41"/>
                  </a:lnTo>
                  <a:close/>
                  <a:moveTo>
                    <a:pt x="52" y="5"/>
                  </a:moveTo>
                  <a:cubicBezTo>
                    <a:pt x="23" y="5"/>
                    <a:pt x="23" y="5"/>
                    <a:pt x="23" y="5"/>
                  </a:cubicBezTo>
                  <a:cubicBezTo>
                    <a:pt x="6" y="63"/>
                    <a:pt x="6" y="63"/>
                    <a:pt x="6" y="63"/>
                  </a:cubicBezTo>
                  <a:cubicBezTo>
                    <a:pt x="15" y="63"/>
                    <a:pt x="15" y="63"/>
                    <a:pt x="15" y="63"/>
                  </a:cubicBezTo>
                  <a:cubicBezTo>
                    <a:pt x="25" y="26"/>
                    <a:pt x="25" y="26"/>
                    <a:pt x="25" y="26"/>
                  </a:cubicBezTo>
                  <a:cubicBezTo>
                    <a:pt x="25" y="25"/>
                    <a:pt x="26" y="25"/>
                    <a:pt x="27" y="25"/>
                  </a:cubicBezTo>
                  <a:cubicBezTo>
                    <a:pt x="27" y="25"/>
                    <a:pt x="27" y="25"/>
                    <a:pt x="27" y="25"/>
                  </a:cubicBezTo>
                  <a:cubicBezTo>
                    <a:pt x="31" y="25"/>
                    <a:pt x="31" y="25"/>
                    <a:pt x="31" y="25"/>
                  </a:cubicBezTo>
                  <a:cubicBezTo>
                    <a:pt x="33" y="25"/>
                    <a:pt x="34" y="26"/>
                    <a:pt x="34" y="27"/>
                  </a:cubicBezTo>
                  <a:cubicBezTo>
                    <a:pt x="34" y="27"/>
                    <a:pt x="34" y="28"/>
                    <a:pt x="34" y="28"/>
                  </a:cubicBezTo>
                  <a:cubicBezTo>
                    <a:pt x="34" y="28"/>
                    <a:pt x="34" y="28"/>
                    <a:pt x="34" y="28"/>
                  </a:cubicBezTo>
                  <a:cubicBezTo>
                    <a:pt x="16" y="95"/>
                    <a:pt x="16" y="95"/>
                    <a:pt x="16" y="95"/>
                  </a:cubicBezTo>
                  <a:cubicBezTo>
                    <a:pt x="28" y="95"/>
                    <a:pt x="28" y="95"/>
                    <a:pt x="28" y="95"/>
                  </a:cubicBezTo>
                  <a:cubicBezTo>
                    <a:pt x="30" y="95"/>
                    <a:pt x="31" y="96"/>
                    <a:pt x="31" y="97"/>
                  </a:cubicBezTo>
                  <a:cubicBezTo>
                    <a:pt x="31" y="97"/>
                    <a:pt x="31" y="97"/>
                    <a:pt x="31" y="97"/>
                  </a:cubicBezTo>
                  <a:cubicBezTo>
                    <a:pt x="31" y="133"/>
                    <a:pt x="31" y="133"/>
                    <a:pt x="31" y="133"/>
                  </a:cubicBezTo>
                  <a:cubicBezTo>
                    <a:pt x="46" y="133"/>
                    <a:pt x="46" y="133"/>
                    <a:pt x="46" y="133"/>
                  </a:cubicBezTo>
                  <a:cubicBezTo>
                    <a:pt x="46" y="97"/>
                    <a:pt x="46" y="97"/>
                    <a:pt x="46" y="97"/>
                  </a:cubicBezTo>
                  <a:cubicBezTo>
                    <a:pt x="46" y="96"/>
                    <a:pt x="48" y="95"/>
                    <a:pt x="49" y="95"/>
                  </a:cubicBezTo>
                  <a:cubicBezTo>
                    <a:pt x="52" y="95"/>
                    <a:pt x="52" y="95"/>
                    <a:pt x="52" y="95"/>
                  </a:cubicBezTo>
                  <a:cubicBezTo>
                    <a:pt x="52" y="100"/>
                    <a:pt x="52" y="100"/>
                    <a:pt x="52" y="100"/>
                  </a:cubicBezTo>
                  <a:cubicBezTo>
                    <a:pt x="51" y="100"/>
                    <a:pt x="51" y="100"/>
                    <a:pt x="51" y="100"/>
                  </a:cubicBezTo>
                  <a:cubicBezTo>
                    <a:pt x="51" y="135"/>
                    <a:pt x="51" y="135"/>
                    <a:pt x="51" y="135"/>
                  </a:cubicBezTo>
                  <a:cubicBezTo>
                    <a:pt x="51" y="136"/>
                    <a:pt x="50" y="137"/>
                    <a:pt x="49" y="137"/>
                  </a:cubicBezTo>
                  <a:cubicBezTo>
                    <a:pt x="28" y="137"/>
                    <a:pt x="28" y="137"/>
                    <a:pt x="28" y="137"/>
                  </a:cubicBezTo>
                  <a:cubicBezTo>
                    <a:pt x="28" y="137"/>
                    <a:pt x="28" y="137"/>
                    <a:pt x="28" y="137"/>
                  </a:cubicBezTo>
                  <a:cubicBezTo>
                    <a:pt x="27" y="137"/>
                    <a:pt x="26" y="136"/>
                    <a:pt x="26" y="135"/>
                  </a:cubicBezTo>
                  <a:cubicBezTo>
                    <a:pt x="26" y="100"/>
                    <a:pt x="26" y="100"/>
                    <a:pt x="26" y="100"/>
                  </a:cubicBezTo>
                  <a:cubicBezTo>
                    <a:pt x="13" y="100"/>
                    <a:pt x="13" y="100"/>
                    <a:pt x="13" y="100"/>
                  </a:cubicBezTo>
                  <a:cubicBezTo>
                    <a:pt x="13" y="100"/>
                    <a:pt x="13" y="100"/>
                    <a:pt x="13" y="100"/>
                  </a:cubicBezTo>
                  <a:cubicBezTo>
                    <a:pt x="13" y="100"/>
                    <a:pt x="12" y="100"/>
                    <a:pt x="12" y="99"/>
                  </a:cubicBezTo>
                  <a:cubicBezTo>
                    <a:pt x="11" y="99"/>
                    <a:pt x="10" y="98"/>
                    <a:pt x="10" y="97"/>
                  </a:cubicBezTo>
                  <a:cubicBezTo>
                    <a:pt x="18" y="67"/>
                    <a:pt x="18" y="67"/>
                    <a:pt x="18" y="67"/>
                  </a:cubicBezTo>
                  <a:cubicBezTo>
                    <a:pt x="18" y="68"/>
                    <a:pt x="17" y="68"/>
                    <a:pt x="16" y="68"/>
                  </a:cubicBezTo>
                  <a:cubicBezTo>
                    <a:pt x="3" y="68"/>
                    <a:pt x="3" y="68"/>
                    <a:pt x="3" y="68"/>
                  </a:cubicBezTo>
                  <a:cubicBezTo>
                    <a:pt x="3" y="68"/>
                    <a:pt x="3" y="68"/>
                    <a:pt x="3" y="68"/>
                  </a:cubicBezTo>
                  <a:cubicBezTo>
                    <a:pt x="2" y="68"/>
                    <a:pt x="2" y="68"/>
                    <a:pt x="2" y="68"/>
                  </a:cubicBezTo>
                  <a:cubicBezTo>
                    <a:pt x="1" y="68"/>
                    <a:pt x="0" y="66"/>
                    <a:pt x="0" y="65"/>
                  </a:cubicBezTo>
                  <a:cubicBezTo>
                    <a:pt x="19" y="2"/>
                    <a:pt x="19" y="2"/>
                    <a:pt x="19" y="2"/>
                  </a:cubicBezTo>
                  <a:cubicBezTo>
                    <a:pt x="19" y="1"/>
                    <a:pt x="20" y="0"/>
                    <a:pt x="21" y="0"/>
                  </a:cubicBezTo>
                  <a:cubicBezTo>
                    <a:pt x="52" y="0"/>
                    <a:pt x="52" y="0"/>
                    <a:pt x="52" y="0"/>
                  </a:cubicBezTo>
                  <a:lnTo>
                    <a:pt x="52" y="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660" name="Freeform 29"/>
            <p:cNvSpPr>
              <a:spLocks noEditPoints="1"/>
            </p:cNvSpPr>
            <p:nvPr>
              <p:custDataLst>
                <p:tags r:id="rId69"/>
              </p:custDataLst>
            </p:nvPr>
          </p:nvSpPr>
          <p:spPr bwMode="auto">
            <a:xfrm>
              <a:off x="8504251" y="2633679"/>
              <a:ext cx="365125" cy="341315"/>
            </a:xfrm>
            <a:custGeom>
              <a:gdLst>
                <a:gd name="T0" fmla="*/ 103 w 162"/>
                <a:gd name="T1" fmla="*/ 56 h 151"/>
                <a:gd name="T2" fmla="*/ 125 w 162"/>
                <a:gd name="T3" fmla="*/ 50 h 151"/>
                <a:gd name="T4" fmla="*/ 139 w 162"/>
                <a:gd name="T5" fmla="*/ 55 h 151"/>
                <a:gd name="T6" fmla="*/ 150 w 162"/>
                <a:gd name="T7" fmla="*/ 60 h 151"/>
                <a:gd name="T8" fmla="*/ 155 w 162"/>
                <a:gd name="T9" fmla="*/ 59 h 151"/>
                <a:gd name="T10" fmla="*/ 154 w 162"/>
                <a:gd name="T11" fmla="*/ 37 h 151"/>
                <a:gd name="T12" fmla="*/ 154 w 162"/>
                <a:gd name="T13" fmla="*/ 37 h 151"/>
                <a:gd name="T14" fmla="*/ 137 w 162"/>
                <a:gd name="T15" fmla="*/ 12 h 151"/>
                <a:gd name="T16" fmla="*/ 108 w 162"/>
                <a:gd name="T17" fmla="*/ 7 h 151"/>
                <a:gd name="T18" fmla="*/ 107 w 162"/>
                <a:gd name="T19" fmla="*/ 7 h 151"/>
                <a:gd name="T20" fmla="*/ 89 w 162"/>
                <a:gd name="T21" fmla="*/ 16 h 151"/>
                <a:gd name="T22" fmla="*/ 81 w 162"/>
                <a:gd name="T23" fmla="*/ 19 h 151"/>
                <a:gd name="T24" fmla="*/ 86 w 162"/>
                <a:gd name="T25" fmla="*/ 13 h 151"/>
                <a:gd name="T26" fmla="*/ 106 w 162"/>
                <a:gd name="T27" fmla="*/ 2 h 151"/>
                <a:gd name="T28" fmla="*/ 106 w 162"/>
                <a:gd name="T29" fmla="*/ 2 h 151"/>
                <a:gd name="T30" fmla="*/ 106 w 162"/>
                <a:gd name="T31" fmla="*/ 2 h 151"/>
                <a:gd name="T32" fmla="*/ 140 w 162"/>
                <a:gd name="T33" fmla="*/ 8 h 151"/>
                <a:gd name="T34" fmla="*/ 159 w 162"/>
                <a:gd name="T35" fmla="*/ 36 h 151"/>
                <a:gd name="T36" fmla="*/ 159 w 162"/>
                <a:gd name="T37" fmla="*/ 36 h 151"/>
                <a:gd name="T38" fmla="*/ 160 w 162"/>
                <a:gd name="T39" fmla="*/ 61 h 151"/>
                <a:gd name="T40" fmla="*/ 160 w 162"/>
                <a:gd name="T41" fmla="*/ 61 h 151"/>
                <a:gd name="T42" fmla="*/ 152 w 162"/>
                <a:gd name="T43" fmla="*/ 65 h 151"/>
                <a:gd name="T44" fmla="*/ 147 w 162"/>
                <a:gd name="T45" fmla="*/ 67 h 151"/>
                <a:gd name="T46" fmla="*/ 147 w 162"/>
                <a:gd name="T47" fmla="*/ 67 h 151"/>
                <a:gd name="T48" fmla="*/ 137 w 162"/>
                <a:gd name="T49" fmla="*/ 59 h 151"/>
                <a:gd name="T50" fmla="*/ 125 w 162"/>
                <a:gd name="T51" fmla="*/ 54 h 151"/>
                <a:gd name="T52" fmla="*/ 106 w 162"/>
                <a:gd name="T53" fmla="*/ 60 h 151"/>
                <a:gd name="T54" fmla="*/ 97 w 162"/>
                <a:gd name="T55" fmla="*/ 74 h 151"/>
                <a:gd name="T56" fmla="*/ 100 w 162"/>
                <a:gd name="T57" fmla="*/ 103 h 151"/>
                <a:gd name="T58" fmla="*/ 120 w 162"/>
                <a:gd name="T59" fmla="*/ 132 h 151"/>
                <a:gd name="T60" fmla="*/ 112 w 162"/>
                <a:gd name="T61" fmla="*/ 143 h 151"/>
                <a:gd name="T62" fmla="*/ 103 w 162"/>
                <a:gd name="T63" fmla="*/ 150 h 151"/>
                <a:gd name="T64" fmla="*/ 81 w 162"/>
                <a:gd name="T65" fmla="*/ 144 h 151"/>
                <a:gd name="T66" fmla="*/ 101 w 162"/>
                <a:gd name="T67" fmla="*/ 146 h 151"/>
                <a:gd name="T68" fmla="*/ 115 w 162"/>
                <a:gd name="T69" fmla="*/ 133 h 151"/>
                <a:gd name="T70" fmla="*/ 92 w 162"/>
                <a:gd name="T71" fmla="*/ 73 h 151"/>
                <a:gd name="T72" fmla="*/ 78 w 162"/>
                <a:gd name="T73" fmla="*/ 34 h 151"/>
                <a:gd name="T74" fmla="*/ 74 w 162"/>
                <a:gd name="T75" fmla="*/ 34 h 151"/>
                <a:gd name="T76" fmla="*/ 37 w 162"/>
                <a:gd name="T77" fmla="*/ 23 h 151"/>
                <a:gd name="T78" fmla="*/ 7 w 162"/>
                <a:gd name="T79" fmla="*/ 69 h 151"/>
                <a:gd name="T80" fmla="*/ 7 w 162"/>
                <a:gd name="T81" fmla="*/ 70 h 151"/>
                <a:gd name="T82" fmla="*/ 81 w 162"/>
                <a:gd name="T83" fmla="*/ 144 h 151"/>
                <a:gd name="T84" fmla="*/ 8 w 162"/>
                <a:gd name="T85" fmla="*/ 37 h 151"/>
                <a:gd name="T86" fmla="*/ 59 w 162"/>
                <a:gd name="T87" fmla="*/ 19 h 151"/>
                <a:gd name="T88" fmla="*/ 81 w 162"/>
                <a:gd name="T89" fmla="*/ 19 h 1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62" h="151">
                  <a:moveTo>
                    <a:pt x="92" y="73"/>
                  </a:moveTo>
                  <a:cubicBezTo>
                    <a:pt x="94" y="66"/>
                    <a:pt x="98" y="60"/>
                    <a:pt x="103" y="56"/>
                  </a:cubicBezTo>
                  <a:cubicBezTo>
                    <a:pt x="108" y="52"/>
                    <a:pt x="115" y="49"/>
                    <a:pt x="122" y="49"/>
                  </a:cubicBezTo>
                  <a:cubicBezTo>
                    <a:pt x="123" y="49"/>
                    <a:pt x="124" y="49"/>
                    <a:pt x="125" y="50"/>
                  </a:cubicBezTo>
                  <a:cubicBezTo>
                    <a:pt x="126" y="50"/>
                    <a:pt x="127" y="50"/>
                    <a:pt x="128" y="50"/>
                  </a:cubicBezTo>
                  <a:cubicBezTo>
                    <a:pt x="132" y="51"/>
                    <a:pt x="136" y="53"/>
                    <a:pt x="139" y="55"/>
                  </a:cubicBezTo>
                  <a:cubicBezTo>
                    <a:pt x="142" y="57"/>
                    <a:pt x="144" y="59"/>
                    <a:pt x="146" y="62"/>
                  </a:cubicBezTo>
                  <a:cubicBezTo>
                    <a:pt x="148" y="61"/>
                    <a:pt x="149" y="61"/>
                    <a:pt x="150" y="60"/>
                  </a:cubicBezTo>
                  <a:cubicBezTo>
                    <a:pt x="150" y="60"/>
                    <a:pt x="150" y="60"/>
                    <a:pt x="150" y="60"/>
                  </a:cubicBezTo>
                  <a:cubicBezTo>
                    <a:pt x="152" y="60"/>
                    <a:pt x="153" y="59"/>
                    <a:pt x="155" y="59"/>
                  </a:cubicBezTo>
                  <a:cubicBezTo>
                    <a:pt x="157" y="45"/>
                    <a:pt x="154" y="37"/>
                    <a:pt x="154" y="37"/>
                  </a:cubicBezTo>
                  <a:cubicBezTo>
                    <a:pt x="154" y="37"/>
                    <a:pt x="154" y="37"/>
                    <a:pt x="154" y="37"/>
                  </a:cubicBezTo>
                  <a:cubicBezTo>
                    <a:pt x="154" y="37"/>
                    <a:pt x="154" y="37"/>
                    <a:pt x="154" y="37"/>
                  </a:cubicBezTo>
                  <a:cubicBezTo>
                    <a:pt x="154" y="37"/>
                    <a:pt x="154" y="37"/>
                    <a:pt x="154" y="37"/>
                  </a:cubicBezTo>
                  <a:cubicBezTo>
                    <a:pt x="154" y="37"/>
                    <a:pt x="154" y="37"/>
                    <a:pt x="154" y="37"/>
                  </a:cubicBezTo>
                  <a:cubicBezTo>
                    <a:pt x="152" y="26"/>
                    <a:pt x="145" y="18"/>
                    <a:pt x="137" y="12"/>
                  </a:cubicBezTo>
                  <a:cubicBezTo>
                    <a:pt x="129" y="7"/>
                    <a:pt x="118" y="5"/>
                    <a:pt x="108" y="7"/>
                  </a:cubicBezTo>
                  <a:cubicBezTo>
                    <a:pt x="108" y="7"/>
                    <a:pt x="108" y="7"/>
                    <a:pt x="108" y="7"/>
                  </a:cubicBezTo>
                  <a:cubicBezTo>
                    <a:pt x="108" y="7"/>
                    <a:pt x="108" y="7"/>
                    <a:pt x="108" y="7"/>
                  </a:cubicBezTo>
                  <a:cubicBezTo>
                    <a:pt x="107" y="7"/>
                    <a:pt x="107" y="7"/>
                    <a:pt x="107" y="7"/>
                  </a:cubicBezTo>
                  <a:cubicBezTo>
                    <a:pt x="100" y="9"/>
                    <a:pt x="94" y="12"/>
                    <a:pt x="89" y="16"/>
                  </a:cubicBezTo>
                  <a:cubicBezTo>
                    <a:pt x="89" y="16"/>
                    <a:pt x="89" y="16"/>
                    <a:pt x="89" y="16"/>
                  </a:cubicBezTo>
                  <a:cubicBezTo>
                    <a:pt x="86" y="20"/>
                    <a:pt x="83" y="23"/>
                    <a:pt x="81" y="28"/>
                  </a:cubicBezTo>
                  <a:cubicBezTo>
                    <a:pt x="81" y="19"/>
                    <a:pt x="81" y="19"/>
                    <a:pt x="81" y="19"/>
                  </a:cubicBezTo>
                  <a:cubicBezTo>
                    <a:pt x="82" y="17"/>
                    <a:pt x="84" y="15"/>
                    <a:pt x="86" y="13"/>
                  </a:cubicBezTo>
                  <a:cubicBezTo>
                    <a:pt x="86" y="13"/>
                    <a:pt x="86" y="13"/>
                    <a:pt x="86" y="13"/>
                  </a:cubicBezTo>
                  <a:cubicBezTo>
                    <a:pt x="86" y="13"/>
                    <a:pt x="86" y="13"/>
                    <a:pt x="86" y="13"/>
                  </a:cubicBezTo>
                  <a:cubicBezTo>
                    <a:pt x="92" y="8"/>
                    <a:pt x="98" y="4"/>
                    <a:pt x="106" y="2"/>
                  </a:cubicBezTo>
                  <a:cubicBezTo>
                    <a:pt x="106" y="2"/>
                    <a:pt x="106" y="2"/>
                    <a:pt x="106" y="2"/>
                  </a:cubicBezTo>
                  <a:cubicBezTo>
                    <a:pt x="106" y="2"/>
                    <a:pt x="106" y="2"/>
                    <a:pt x="106" y="2"/>
                  </a:cubicBezTo>
                  <a:cubicBezTo>
                    <a:pt x="106" y="2"/>
                    <a:pt x="106" y="2"/>
                    <a:pt x="106" y="2"/>
                  </a:cubicBezTo>
                  <a:cubicBezTo>
                    <a:pt x="106" y="2"/>
                    <a:pt x="106" y="2"/>
                    <a:pt x="106" y="2"/>
                  </a:cubicBezTo>
                  <a:cubicBezTo>
                    <a:pt x="106" y="2"/>
                    <a:pt x="106" y="2"/>
                    <a:pt x="106" y="2"/>
                  </a:cubicBezTo>
                  <a:cubicBezTo>
                    <a:pt x="118" y="0"/>
                    <a:pt x="130" y="2"/>
                    <a:pt x="140" y="8"/>
                  </a:cubicBezTo>
                  <a:cubicBezTo>
                    <a:pt x="149" y="14"/>
                    <a:pt x="156" y="24"/>
                    <a:pt x="159" y="36"/>
                  </a:cubicBezTo>
                  <a:cubicBezTo>
                    <a:pt x="159" y="36"/>
                    <a:pt x="159" y="36"/>
                    <a:pt x="159" y="36"/>
                  </a:cubicBezTo>
                  <a:cubicBezTo>
                    <a:pt x="159" y="36"/>
                    <a:pt x="159" y="36"/>
                    <a:pt x="159" y="36"/>
                  </a:cubicBezTo>
                  <a:cubicBezTo>
                    <a:pt x="159" y="36"/>
                    <a:pt x="159" y="36"/>
                    <a:pt x="159" y="36"/>
                  </a:cubicBezTo>
                  <a:cubicBezTo>
                    <a:pt x="159" y="36"/>
                    <a:pt x="159" y="36"/>
                    <a:pt x="159" y="36"/>
                  </a:cubicBezTo>
                  <a:cubicBezTo>
                    <a:pt x="159" y="37"/>
                    <a:pt x="162" y="46"/>
                    <a:pt x="160" y="61"/>
                  </a:cubicBezTo>
                  <a:cubicBezTo>
                    <a:pt x="160" y="61"/>
                    <a:pt x="160" y="61"/>
                    <a:pt x="160" y="61"/>
                  </a:cubicBezTo>
                  <a:cubicBezTo>
                    <a:pt x="160" y="61"/>
                    <a:pt x="160" y="61"/>
                    <a:pt x="160" y="61"/>
                  </a:cubicBezTo>
                  <a:cubicBezTo>
                    <a:pt x="159" y="62"/>
                    <a:pt x="159" y="63"/>
                    <a:pt x="158" y="63"/>
                  </a:cubicBezTo>
                  <a:cubicBezTo>
                    <a:pt x="156" y="64"/>
                    <a:pt x="154" y="64"/>
                    <a:pt x="152" y="65"/>
                  </a:cubicBezTo>
                  <a:cubicBezTo>
                    <a:pt x="152" y="65"/>
                    <a:pt x="152" y="65"/>
                    <a:pt x="152" y="65"/>
                  </a:cubicBezTo>
                  <a:cubicBezTo>
                    <a:pt x="150" y="65"/>
                    <a:pt x="148" y="66"/>
                    <a:pt x="147" y="67"/>
                  </a:cubicBezTo>
                  <a:cubicBezTo>
                    <a:pt x="147" y="67"/>
                    <a:pt x="147" y="67"/>
                    <a:pt x="147" y="67"/>
                  </a:cubicBezTo>
                  <a:cubicBezTo>
                    <a:pt x="147" y="67"/>
                    <a:pt x="147" y="67"/>
                    <a:pt x="147" y="67"/>
                  </a:cubicBezTo>
                  <a:cubicBezTo>
                    <a:pt x="146" y="68"/>
                    <a:pt x="144" y="68"/>
                    <a:pt x="143" y="66"/>
                  </a:cubicBezTo>
                  <a:cubicBezTo>
                    <a:pt x="142" y="64"/>
                    <a:pt x="139" y="61"/>
                    <a:pt x="137" y="59"/>
                  </a:cubicBezTo>
                  <a:cubicBezTo>
                    <a:pt x="134" y="57"/>
                    <a:pt x="131" y="56"/>
                    <a:pt x="127" y="55"/>
                  </a:cubicBezTo>
                  <a:cubicBezTo>
                    <a:pt x="126" y="55"/>
                    <a:pt x="125" y="54"/>
                    <a:pt x="125" y="54"/>
                  </a:cubicBezTo>
                  <a:cubicBezTo>
                    <a:pt x="124" y="54"/>
                    <a:pt x="123" y="54"/>
                    <a:pt x="122" y="54"/>
                  </a:cubicBezTo>
                  <a:cubicBezTo>
                    <a:pt x="116" y="54"/>
                    <a:pt x="110" y="56"/>
                    <a:pt x="106" y="60"/>
                  </a:cubicBezTo>
                  <a:cubicBezTo>
                    <a:pt x="101" y="63"/>
                    <a:pt x="98" y="68"/>
                    <a:pt x="97" y="74"/>
                  </a:cubicBezTo>
                  <a:cubicBezTo>
                    <a:pt x="97" y="74"/>
                    <a:pt x="97" y="74"/>
                    <a:pt x="97" y="74"/>
                  </a:cubicBezTo>
                  <a:cubicBezTo>
                    <a:pt x="97" y="74"/>
                    <a:pt x="97" y="74"/>
                    <a:pt x="97" y="74"/>
                  </a:cubicBezTo>
                  <a:cubicBezTo>
                    <a:pt x="96" y="76"/>
                    <a:pt x="94" y="87"/>
                    <a:pt x="100" y="103"/>
                  </a:cubicBezTo>
                  <a:cubicBezTo>
                    <a:pt x="104" y="111"/>
                    <a:pt x="110" y="121"/>
                    <a:pt x="120" y="131"/>
                  </a:cubicBezTo>
                  <a:cubicBezTo>
                    <a:pt x="120" y="132"/>
                    <a:pt x="120" y="132"/>
                    <a:pt x="120" y="132"/>
                  </a:cubicBezTo>
                  <a:cubicBezTo>
                    <a:pt x="121" y="132"/>
                    <a:pt x="121" y="134"/>
                    <a:pt x="120" y="135"/>
                  </a:cubicBezTo>
                  <a:cubicBezTo>
                    <a:pt x="117" y="137"/>
                    <a:pt x="115" y="140"/>
                    <a:pt x="112" y="143"/>
                  </a:cubicBezTo>
                  <a:cubicBezTo>
                    <a:pt x="109" y="145"/>
                    <a:pt x="106" y="148"/>
                    <a:pt x="103" y="150"/>
                  </a:cubicBezTo>
                  <a:cubicBezTo>
                    <a:pt x="103" y="150"/>
                    <a:pt x="103" y="150"/>
                    <a:pt x="103" y="150"/>
                  </a:cubicBezTo>
                  <a:cubicBezTo>
                    <a:pt x="103" y="151"/>
                    <a:pt x="102" y="151"/>
                    <a:pt x="101" y="151"/>
                  </a:cubicBezTo>
                  <a:cubicBezTo>
                    <a:pt x="94" y="149"/>
                    <a:pt x="87" y="147"/>
                    <a:pt x="81" y="144"/>
                  </a:cubicBezTo>
                  <a:cubicBezTo>
                    <a:pt x="81" y="139"/>
                    <a:pt x="81" y="139"/>
                    <a:pt x="81" y="139"/>
                  </a:cubicBezTo>
                  <a:cubicBezTo>
                    <a:pt x="87" y="142"/>
                    <a:pt x="94" y="144"/>
                    <a:pt x="101" y="146"/>
                  </a:cubicBezTo>
                  <a:cubicBezTo>
                    <a:pt x="104" y="143"/>
                    <a:pt x="106" y="141"/>
                    <a:pt x="109" y="139"/>
                  </a:cubicBezTo>
                  <a:cubicBezTo>
                    <a:pt x="111" y="137"/>
                    <a:pt x="113" y="135"/>
                    <a:pt x="115" y="133"/>
                  </a:cubicBezTo>
                  <a:cubicBezTo>
                    <a:pt x="105" y="123"/>
                    <a:pt x="99" y="113"/>
                    <a:pt x="96" y="105"/>
                  </a:cubicBezTo>
                  <a:cubicBezTo>
                    <a:pt x="89" y="87"/>
                    <a:pt x="92" y="75"/>
                    <a:pt x="92" y="73"/>
                  </a:cubicBezTo>
                  <a:close/>
                  <a:moveTo>
                    <a:pt x="81" y="28"/>
                  </a:moveTo>
                  <a:cubicBezTo>
                    <a:pt x="80" y="30"/>
                    <a:pt x="79" y="32"/>
                    <a:pt x="78" y="34"/>
                  </a:cubicBezTo>
                  <a:cubicBezTo>
                    <a:pt x="78" y="35"/>
                    <a:pt x="77" y="36"/>
                    <a:pt x="75" y="35"/>
                  </a:cubicBezTo>
                  <a:cubicBezTo>
                    <a:pt x="75" y="35"/>
                    <a:pt x="75" y="35"/>
                    <a:pt x="74" y="34"/>
                  </a:cubicBezTo>
                  <a:cubicBezTo>
                    <a:pt x="70" y="29"/>
                    <a:pt x="64" y="26"/>
                    <a:pt x="57" y="24"/>
                  </a:cubicBezTo>
                  <a:cubicBezTo>
                    <a:pt x="51" y="22"/>
                    <a:pt x="44" y="21"/>
                    <a:pt x="37" y="23"/>
                  </a:cubicBezTo>
                  <a:cubicBezTo>
                    <a:pt x="26" y="25"/>
                    <a:pt x="18" y="31"/>
                    <a:pt x="12" y="40"/>
                  </a:cubicBezTo>
                  <a:cubicBezTo>
                    <a:pt x="7" y="48"/>
                    <a:pt x="5" y="59"/>
                    <a:pt x="7" y="69"/>
                  </a:cubicBezTo>
                  <a:cubicBezTo>
                    <a:pt x="7" y="70"/>
                    <a:pt x="7" y="70"/>
                    <a:pt x="7" y="70"/>
                  </a:cubicBezTo>
                  <a:cubicBezTo>
                    <a:pt x="7" y="70"/>
                    <a:pt x="7" y="70"/>
                    <a:pt x="7" y="70"/>
                  </a:cubicBezTo>
                  <a:cubicBezTo>
                    <a:pt x="7" y="70"/>
                    <a:pt x="14" y="114"/>
                    <a:pt x="81" y="139"/>
                  </a:cubicBezTo>
                  <a:cubicBezTo>
                    <a:pt x="81" y="144"/>
                    <a:pt x="81" y="144"/>
                    <a:pt x="81" y="144"/>
                  </a:cubicBezTo>
                  <a:cubicBezTo>
                    <a:pt x="10" y="118"/>
                    <a:pt x="2" y="71"/>
                    <a:pt x="2" y="70"/>
                  </a:cubicBezTo>
                  <a:cubicBezTo>
                    <a:pt x="0" y="59"/>
                    <a:pt x="2" y="47"/>
                    <a:pt x="8" y="37"/>
                  </a:cubicBezTo>
                  <a:cubicBezTo>
                    <a:pt x="14" y="28"/>
                    <a:pt x="24" y="21"/>
                    <a:pt x="36" y="18"/>
                  </a:cubicBezTo>
                  <a:cubicBezTo>
                    <a:pt x="44" y="16"/>
                    <a:pt x="52" y="17"/>
                    <a:pt x="59" y="19"/>
                  </a:cubicBezTo>
                  <a:cubicBezTo>
                    <a:pt x="65" y="21"/>
                    <a:pt x="70" y="24"/>
                    <a:pt x="75" y="29"/>
                  </a:cubicBezTo>
                  <a:cubicBezTo>
                    <a:pt x="77" y="25"/>
                    <a:pt x="79" y="22"/>
                    <a:pt x="81" y="19"/>
                  </a:cubicBezTo>
                  <a:lnTo>
                    <a:pt x="81" y="2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661" name="Freeform 30"/>
            <p:cNvSpPr>
              <a:spLocks noEditPoints="1"/>
            </p:cNvSpPr>
            <p:nvPr>
              <p:custDataLst>
                <p:tags r:id="rId70"/>
              </p:custDataLst>
            </p:nvPr>
          </p:nvSpPr>
          <p:spPr bwMode="auto">
            <a:xfrm>
              <a:off x="8707451" y="2755917"/>
              <a:ext cx="219075" cy="192090"/>
            </a:xfrm>
            <a:custGeom>
              <a:gdLst>
                <a:gd name="T0" fmla="*/ 75 w 97"/>
                <a:gd name="T1" fmla="*/ 14 h 85"/>
                <a:gd name="T2" fmla="*/ 73 w 97"/>
                <a:gd name="T3" fmla="*/ 14 h 85"/>
                <a:gd name="T4" fmla="*/ 71 w 97"/>
                <a:gd name="T5" fmla="*/ 14 h 85"/>
                <a:gd name="T6" fmla="*/ 69 w 97"/>
                <a:gd name="T7" fmla="*/ 14 h 85"/>
                <a:gd name="T8" fmla="*/ 69 w 97"/>
                <a:gd name="T9" fmla="*/ 14 h 85"/>
                <a:gd name="T10" fmla="*/ 67 w 97"/>
                <a:gd name="T11" fmla="*/ 14 h 85"/>
                <a:gd name="T12" fmla="*/ 61 w 97"/>
                <a:gd name="T13" fmla="*/ 16 h 85"/>
                <a:gd name="T14" fmla="*/ 56 w 97"/>
                <a:gd name="T15" fmla="*/ 20 h 85"/>
                <a:gd name="T16" fmla="*/ 52 w 97"/>
                <a:gd name="T17" fmla="*/ 21 h 85"/>
                <a:gd name="T18" fmla="*/ 52 w 97"/>
                <a:gd name="T19" fmla="*/ 20 h 85"/>
                <a:gd name="T20" fmla="*/ 52 w 97"/>
                <a:gd name="T21" fmla="*/ 20 h 85"/>
                <a:gd name="T22" fmla="*/ 51 w 97"/>
                <a:gd name="T23" fmla="*/ 18 h 85"/>
                <a:gd name="T24" fmla="*/ 51 w 97"/>
                <a:gd name="T25" fmla="*/ 9 h 85"/>
                <a:gd name="T26" fmla="*/ 55 w 97"/>
                <a:gd name="T27" fmla="*/ 15 h 85"/>
                <a:gd name="T28" fmla="*/ 58 w 97"/>
                <a:gd name="T29" fmla="*/ 12 h 85"/>
                <a:gd name="T30" fmla="*/ 66 w 97"/>
                <a:gd name="T31" fmla="*/ 9 h 85"/>
                <a:gd name="T32" fmla="*/ 68 w 97"/>
                <a:gd name="T33" fmla="*/ 9 h 85"/>
                <a:gd name="T34" fmla="*/ 68 w 97"/>
                <a:gd name="T35" fmla="*/ 9 h 85"/>
                <a:gd name="T36" fmla="*/ 71 w 97"/>
                <a:gd name="T37" fmla="*/ 9 h 85"/>
                <a:gd name="T38" fmla="*/ 74 w 97"/>
                <a:gd name="T39" fmla="*/ 9 h 85"/>
                <a:gd name="T40" fmla="*/ 76 w 97"/>
                <a:gd name="T41" fmla="*/ 10 h 85"/>
                <a:gd name="T42" fmla="*/ 76 w 97"/>
                <a:gd name="T43" fmla="*/ 10 h 85"/>
                <a:gd name="T44" fmla="*/ 92 w 97"/>
                <a:gd name="T45" fmla="*/ 21 h 85"/>
                <a:gd name="T46" fmla="*/ 96 w 97"/>
                <a:gd name="T47" fmla="*/ 40 h 85"/>
                <a:gd name="T48" fmla="*/ 96 w 97"/>
                <a:gd name="T49" fmla="*/ 40 h 85"/>
                <a:gd name="T50" fmla="*/ 51 w 97"/>
                <a:gd name="T51" fmla="*/ 82 h 85"/>
                <a:gd name="T52" fmla="*/ 51 w 97"/>
                <a:gd name="T53" fmla="*/ 77 h 85"/>
                <a:gd name="T54" fmla="*/ 91 w 97"/>
                <a:gd name="T55" fmla="*/ 39 h 85"/>
                <a:gd name="T56" fmla="*/ 91 w 97"/>
                <a:gd name="T57" fmla="*/ 39 h 85"/>
                <a:gd name="T58" fmla="*/ 88 w 97"/>
                <a:gd name="T59" fmla="*/ 23 h 85"/>
                <a:gd name="T60" fmla="*/ 75 w 97"/>
                <a:gd name="T61" fmla="*/ 14 h 85"/>
                <a:gd name="T62" fmla="*/ 75 w 97"/>
                <a:gd name="T63" fmla="*/ 14 h 85"/>
                <a:gd name="T64" fmla="*/ 51 w 97"/>
                <a:gd name="T65" fmla="*/ 18 h 85"/>
                <a:gd name="T66" fmla="*/ 46 w 97"/>
                <a:gd name="T67" fmla="*/ 10 h 85"/>
                <a:gd name="T68" fmla="*/ 36 w 97"/>
                <a:gd name="T69" fmla="*/ 5 h 85"/>
                <a:gd name="T70" fmla="*/ 36 w 97"/>
                <a:gd name="T71" fmla="*/ 5 h 85"/>
                <a:gd name="T72" fmla="*/ 36 w 97"/>
                <a:gd name="T73" fmla="*/ 5 h 85"/>
                <a:gd name="T74" fmla="*/ 34 w 97"/>
                <a:gd name="T75" fmla="*/ 5 h 85"/>
                <a:gd name="T76" fmla="*/ 32 w 97"/>
                <a:gd name="T77" fmla="*/ 5 h 85"/>
                <a:gd name="T78" fmla="*/ 19 w 97"/>
                <a:gd name="T79" fmla="*/ 9 h 85"/>
                <a:gd name="T80" fmla="*/ 11 w 97"/>
                <a:gd name="T81" fmla="*/ 21 h 85"/>
                <a:gd name="T82" fmla="*/ 11 w 97"/>
                <a:gd name="T83" fmla="*/ 21 h 85"/>
                <a:gd name="T84" fmla="*/ 33 w 97"/>
                <a:gd name="T85" fmla="*/ 74 h 85"/>
                <a:gd name="T86" fmla="*/ 37 w 97"/>
                <a:gd name="T87" fmla="*/ 78 h 85"/>
                <a:gd name="T88" fmla="*/ 40 w 97"/>
                <a:gd name="T89" fmla="*/ 80 h 85"/>
                <a:gd name="T90" fmla="*/ 51 w 97"/>
                <a:gd name="T91" fmla="*/ 77 h 85"/>
                <a:gd name="T92" fmla="*/ 51 w 97"/>
                <a:gd name="T93" fmla="*/ 82 h 85"/>
                <a:gd name="T94" fmla="*/ 40 w 97"/>
                <a:gd name="T95" fmla="*/ 85 h 85"/>
                <a:gd name="T96" fmla="*/ 40 w 97"/>
                <a:gd name="T97" fmla="*/ 85 h 85"/>
                <a:gd name="T98" fmla="*/ 40 w 97"/>
                <a:gd name="T99" fmla="*/ 85 h 85"/>
                <a:gd name="T100" fmla="*/ 38 w 97"/>
                <a:gd name="T101" fmla="*/ 85 h 85"/>
                <a:gd name="T102" fmla="*/ 34 w 97"/>
                <a:gd name="T103" fmla="*/ 81 h 85"/>
                <a:gd name="T104" fmla="*/ 30 w 97"/>
                <a:gd name="T105" fmla="*/ 78 h 85"/>
                <a:gd name="T106" fmla="*/ 7 w 97"/>
                <a:gd name="T107" fmla="*/ 20 h 85"/>
                <a:gd name="T108" fmla="*/ 7 w 97"/>
                <a:gd name="T109" fmla="*/ 20 h 85"/>
                <a:gd name="T110" fmla="*/ 16 w 97"/>
                <a:gd name="T111" fmla="*/ 6 h 85"/>
                <a:gd name="T112" fmla="*/ 32 w 97"/>
                <a:gd name="T113" fmla="*/ 0 h 85"/>
                <a:gd name="T114" fmla="*/ 35 w 97"/>
                <a:gd name="T115" fmla="*/ 0 h 85"/>
                <a:gd name="T116" fmla="*/ 37 w 97"/>
                <a:gd name="T117" fmla="*/ 1 h 85"/>
                <a:gd name="T118" fmla="*/ 37 w 97"/>
                <a:gd name="T119" fmla="*/ 1 h 85"/>
                <a:gd name="T120" fmla="*/ 49 w 97"/>
                <a:gd name="T121" fmla="*/ 7 h 85"/>
                <a:gd name="T122" fmla="*/ 51 w 97"/>
                <a:gd name="T123" fmla="*/ 9 h 85"/>
                <a:gd name="T124" fmla="*/ 51 w 97"/>
                <a:gd name="T125" fmla="*/ 18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97" h="85">
                  <a:moveTo>
                    <a:pt x="75" y="14"/>
                  </a:moveTo>
                  <a:cubicBezTo>
                    <a:pt x="75" y="14"/>
                    <a:pt x="74" y="14"/>
                    <a:pt x="73" y="14"/>
                  </a:cubicBezTo>
                  <a:cubicBezTo>
                    <a:pt x="72" y="14"/>
                    <a:pt x="72" y="14"/>
                    <a:pt x="71" y="14"/>
                  </a:cubicBezTo>
                  <a:cubicBezTo>
                    <a:pt x="70" y="14"/>
                    <a:pt x="69" y="14"/>
                    <a:pt x="69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5" y="15"/>
                    <a:pt x="63" y="15"/>
                    <a:pt x="61" y="16"/>
                  </a:cubicBezTo>
                  <a:cubicBezTo>
                    <a:pt x="59" y="18"/>
                    <a:pt x="57" y="19"/>
                    <a:pt x="56" y="20"/>
                  </a:cubicBezTo>
                  <a:cubicBezTo>
                    <a:pt x="55" y="21"/>
                    <a:pt x="53" y="22"/>
                    <a:pt x="52" y="21"/>
                  </a:cubicBezTo>
                  <a:cubicBezTo>
                    <a:pt x="52" y="20"/>
                    <a:pt x="52" y="20"/>
                    <a:pt x="52" y="20"/>
                  </a:cubicBezTo>
                  <a:cubicBezTo>
                    <a:pt x="52" y="20"/>
                    <a:pt x="52" y="20"/>
                    <a:pt x="52" y="20"/>
                  </a:cubicBezTo>
                  <a:cubicBezTo>
                    <a:pt x="51" y="19"/>
                    <a:pt x="51" y="19"/>
                    <a:pt x="51" y="18"/>
                  </a:cubicBezTo>
                  <a:cubicBezTo>
                    <a:pt x="51" y="9"/>
                    <a:pt x="51" y="9"/>
                    <a:pt x="51" y="9"/>
                  </a:cubicBezTo>
                  <a:cubicBezTo>
                    <a:pt x="53" y="11"/>
                    <a:pt x="54" y="13"/>
                    <a:pt x="55" y="15"/>
                  </a:cubicBezTo>
                  <a:cubicBezTo>
                    <a:pt x="56" y="14"/>
                    <a:pt x="57" y="13"/>
                    <a:pt x="58" y="12"/>
                  </a:cubicBezTo>
                  <a:cubicBezTo>
                    <a:pt x="61" y="11"/>
                    <a:pt x="63" y="10"/>
                    <a:pt x="66" y="9"/>
                  </a:cubicBezTo>
                  <a:cubicBezTo>
                    <a:pt x="67" y="9"/>
                    <a:pt x="67" y="9"/>
                    <a:pt x="68" y="9"/>
                  </a:cubicBezTo>
                  <a:cubicBezTo>
                    <a:pt x="68" y="9"/>
                    <a:pt x="68" y="9"/>
                    <a:pt x="68" y="9"/>
                  </a:cubicBezTo>
                  <a:cubicBezTo>
                    <a:pt x="69" y="9"/>
                    <a:pt x="70" y="9"/>
                    <a:pt x="71" y="9"/>
                  </a:cubicBezTo>
                  <a:cubicBezTo>
                    <a:pt x="72" y="9"/>
                    <a:pt x="73" y="9"/>
                    <a:pt x="74" y="9"/>
                  </a:cubicBezTo>
                  <a:cubicBezTo>
                    <a:pt x="75" y="9"/>
                    <a:pt x="76" y="9"/>
                    <a:pt x="76" y="10"/>
                  </a:cubicBezTo>
                  <a:cubicBezTo>
                    <a:pt x="76" y="10"/>
                    <a:pt x="76" y="10"/>
                    <a:pt x="76" y="10"/>
                  </a:cubicBezTo>
                  <a:cubicBezTo>
                    <a:pt x="83" y="11"/>
                    <a:pt x="89" y="15"/>
                    <a:pt x="92" y="21"/>
                  </a:cubicBezTo>
                  <a:cubicBezTo>
                    <a:pt x="96" y="26"/>
                    <a:pt x="97" y="33"/>
                    <a:pt x="96" y="40"/>
                  </a:cubicBezTo>
                  <a:cubicBezTo>
                    <a:pt x="96" y="40"/>
                    <a:pt x="96" y="40"/>
                    <a:pt x="96" y="40"/>
                  </a:cubicBezTo>
                  <a:cubicBezTo>
                    <a:pt x="96" y="40"/>
                    <a:pt x="91" y="67"/>
                    <a:pt x="51" y="82"/>
                  </a:cubicBezTo>
                  <a:cubicBezTo>
                    <a:pt x="51" y="77"/>
                    <a:pt x="51" y="77"/>
                    <a:pt x="51" y="77"/>
                  </a:cubicBezTo>
                  <a:cubicBezTo>
                    <a:pt x="87" y="63"/>
                    <a:pt x="91" y="39"/>
                    <a:pt x="91" y="39"/>
                  </a:cubicBezTo>
                  <a:cubicBezTo>
                    <a:pt x="91" y="39"/>
                    <a:pt x="91" y="39"/>
                    <a:pt x="91" y="39"/>
                  </a:cubicBezTo>
                  <a:cubicBezTo>
                    <a:pt x="92" y="33"/>
                    <a:pt x="91" y="28"/>
                    <a:pt x="88" y="23"/>
                  </a:cubicBezTo>
                  <a:cubicBezTo>
                    <a:pt x="86" y="19"/>
                    <a:pt x="81" y="16"/>
                    <a:pt x="75" y="14"/>
                  </a:cubicBezTo>
                  <a:cubicBezTo>
                    <a:pt x="75" y="14"/>
                    <a:pt x="75" y="14"/>
                    <a:pt x="75" y="14"/>
                  </a:cubicBezTo>
                  <a:close/>
                  <a:moveTo>
                    <a:pt x="51" y="18"/>
                  </a:moveTo>
                  <a:cubicBezTo>
                    <a:pt x="50" y="15"/>
                    <a:pt x="48" y="13"/>
                    <a:pt x="46" y="10"/>
                  </a:cubicBezTo>
                  <a:cubicBezTo>
                    <a:pt x="43" y="8"/>
                    <a:pt x="40" y="6"/>
                    <a:pt x="36" y="5"/>
                  </a:cubicBezTo>
                  <a:cubicBezTo>
                    <a:pt x="36" y="5"/>
                    <a:pt x="36" y="5"/>
                    <a:pt x="36" y="5"/>
                  </a:cubicBezTo>
                  <a:cubicBezTo>
                    <a:pt x="36" y="5"/>
                    <a:pt x="36" y="5"/>
                    <a:pt x="36" y="5"/>
                  </a:cubicBezTo>
                  <a:cubicBezTo>
                    <a:pt x="36" y="5"/>
                    <a:pt x="35" y="5"/>
                    <a:pt x="34" y="5"/>
                  </a:cubicBezTo>
                  <a:cubicBezTo>
                    <a:pt x="33" y="5"/>
                    <a:pt x="32" y="5"/>
                    <a:pt x="32" y="5"/>
                  </a:cubicBezTo>
                  <a:cubicBezTo>
                    <a:pt x="27" y="5"/>
                    <a:pt x="22" y="7"/>
                    <a:pt x="19" y="9"/>
                  </a:cubicBezTo>
                  <a:cubicBezTo>
                    <a:pt x="15" y="12"/>
                    <a:pt x="13" y="16"/>
                    <a:pt x="11" y="21"/>
                  </a:cubicBezTo>
                  <a:cubicBezTo>
                    <a:pt x="11" y="21"/>
                    <a:pt x="11" y="21"/>
                    <a:pt x="11" y="21"/>
                  </a:cubicBezTo>
                  <a:cubicBezTo>
                    <a:pt x="11" y="23"/>
                    <a:pt x="5" y="47"/>
                    <a:pt x="33" y="74"/>
                  </a:cubicBezTo>
                  <a:cubicBezTo>
                    <a:pt x="34" y="75"/>
                    <a:pt x="36" y="76"/>
                    <a:pt x="37" y="78"/>
                  </a:cubicBezTo>
                  <a:cubicBezTo>
                    <a:pt x="38" y="79"/>
                    <a:pt x="39" y="79"/>
                    <a:pt x="40" y="80"/>
                  </a:cubicBezTo>
                  <a:cubicBezTo>
                    <a:pt x="44" y="79"/>
                    <a:pt x="48" y="78"/>
                    <a:pt x="51" y="77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48" y="83"/>
                    <a:pt x="44" y="84"/>
                    <a:pt x="40" y="85"/>
                  </a:cubicBezTo>
                  <a:cubicBezTo>
                    <a:pt x="40" y="85"/>
                    <a:pt x="40" y="85"/>
                    <a:pt x="40" y="85"/>
                  </a:cubicBezTo>
                  <a:cubicBezTo>
                    <a:pt x="40" y="85"/>
                    <a:pt x="40" y="85"/>
                    <a:pt x="40" y="85"/>
                  </a:cubicBezTo>
                  <a:cubicBezTo>
                    <a:pt x="39" y="85"/>
                    <a:pt x="38" y="85"/>
                    <a:pt x="38" y="85"/>
                  </a:cubicBezTo>
                  <a:cubicBezTo>
                    <a:pt x="36" y="83"/>
                    <a:pt x="35" y="82"/>
                    <a:pt x="34" y="81"/>
                  </a:cubicBezTo>
                  <a:cubicBezTo>
                    <a:pt x="32" y="80"/>
                    <a:pt x="31" y="79"/>
                    <a:pt x="30" y="78"/>
                  </a:cubicBezTo>
                  <a:cubicBezTo>
                    <a:pt x="0" y="48"/>
                    <a:pt x="6" y="22"/>
                    <a:pt x="7" y="20"/>
                  </a:cubicBezTo>
                  <a:cubicBezTo>
                    <a:pt x="7" y="20"/>
                    <a:pt x="7" y="20"/>
                    <a:pt x="7" y="20"/>
                  </a:cubicBezTo>
                  <a:cubicBezTo>
                    <a:pt x="8" y="14"/>
                    <a:pt x="11" y="9"/>
                    <a:pt x="16" y="6"/>
                  </a:cubicBezTo>
                  <a:cubicBezTo>
                    <a:pt x="20" y="2"/>
                    <a:pt x="26" y="0"/>
                    <a:pt x="32" y="0"/>
                  </a:cubicBezTo>
                  <a:cubicBezTo>
                    <a:pt x="33" y="0"/>
                    <a:pt x="34" y="0"/>
                    <a:pt x="35" y="0"/>
                  </a:cubicBezTo>
                  <a:cubicBezTo>
                    <a:pt x="35" y="0"/>
                    <a:pt x="36" y="1"/>
                    <a:pt x="37" y="1"/>
                  </a:cubicBezTo>
                  <a:cubicBezTo>
                    <a:pt x="37" y="1"/>
                    <a:pt x="37" y="1"/>
                    <a:pt x="37" y="1"/>
                  </a:cubicBezTo>
                  <a:cubicBezTo>
                    <a:pt x="42" y="2"/>
                    <a:pt x="46" y="4"/>
                    <a:pt x="49" y="7"/>
                  </a:cubicBezTo>
                  <a:cubicBezTo>
                    <a:pt x="50" y="8"/>
                    <a:pt x="50" y="8"/>
                    <a:pt x="51" y="9"/>
                  </a:cubicBezTo>
                  <a:lnTo>
                    <a:pt x="51" y="1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662" name="Freeform 31"/>
            <p:cNvSpPr>
              <a:spLocks noEditPoints="1"/>
            </p:cNvSpPr>
            <p:nvPr>
              <p:custDataLst>
                <p:tags r:id="rId71"/>
              </p:custDataLst>
            </p:nvPr>
          </p:nvSpPr>
          <p:spPr bwMode="auto">
            <a:xfrm>
              <a:off x="8855090" y="2243152"/>
              <a:ext cx="285750" cy="230190"/>
            </a:xfrm>
            <a:custGeom>
              <a:gdLst>
                <a:gd name="T0" fmla="*/ 115 w 127"/>
                <a:gd name="T1" fmla="*/ 49 h 102"/>
                <a:gd name="T2" fmla="*/ 119 w 127"/>
                <a:gd name="T3" fmla="*/ 8 h 102"/>
                <a:gd name="T4" fmla="*/ 112 w 127"/>
                <a:gd name="T5" fmla="*/ 0 h 102"/>
                <a:gd name="T6" fmla="*/ 127 w 127"/>
                <a:gd name="T7" fmla="*/ 52 h 102"/>
                <a:gd name="T8" fmla="*/ 102 w 127"/>
                <a:gd name="T9" fmla="*/ 66 h 102"/>
                <a:gd name="T10" fmla="*/ 81 w 127"/>
                <a:gd name="T11" fmla="*/ 98 h 102"/>
                <a:gd name="T12" fmla="*/ 91 w 127"/>
                <a:gd name="T13" fmla="*/ 68 h 102"/>
                <a:gd name="T14" fmla="*/ 81 w 127"/>
                <a:gd name="T15" fmla="*/ 50 h 102"/>
                <a:gd name="T16" fmla="*/ 87 w 127"/>
                <a:gd name="T17" fmla="*/ 64 h 102"/>
                <a:gd name="T18" fmla="*/ 91 w 127"/>
                <a:gd name="T19" fmla="*/ 39 h 102"/>
                <a:gd name="T20" fmla="*/ 81 w 127"/>
                <a:gd name="T21" fmla="*/ 16 h 102"/>
                <a:gd name="T22" fmla="*/ 90 w 127"/>
                <a:gd name="T23" fmla="*/ 29 h 102"/>
                <a:gd name="T24" fmla="*/ 81 w 127"/>
                <a:gd name="T25" fmla="*/ 5 h 102"/>
                <a:gd name="T26" fmla="*/ 81 w 127"/>
                <a:gd name="T27" fmla="*/ 5 h 102"/>
                <a:gd name="T28" fmla="*/ 64 w 127"/>
                <a:gd name="T29" fmla="*/ 102 h 102"/>
                <a:gd name="T30" fmla="*/ 81 w 127"/>
                <a:gd name="T31" fmla="*/ 20 h 102"/>
                <a:gd name="T32" fmla="*/ 75 w 127"/>
                <a:gd name="T33" fmla="*/ 35 h 102"/>
                <a:gd name="T34" fmla="*/ 81 w 127"/>
                <a:gd name="T35" fmla="*/ 38 h 102"/>
                <a:gd name="T36" fmla="*/ 72 w 127"/>
                <a:gd name="T37" fmla="*/ 39 h 102"/>
                <a:gd name="T38" fmla="*/ 72 w 127"/>
                <a:gd name="T39" fmla="*/ 20 h 102"/>
                <a:gd name="T40" fmla="*/ 81 w 127"/>
                <a:gd name="T41" fmla="*/ 50 h 102"/>
                <a:gd name="T42" fmla="*/ 75 w 127"/>
                <a:gd name="T43" fmla="*/ 64 h 102"/>
                <a:gd name="T44" fmla="*/ 81 w 127"/>
                <a:gd name="T45" fmla="*/ 72 h 102"/>
                <a:gd name="T46" fmla="*/ 81 w 127"/>
                <a:gd name="T47" fmla="*/ 45 h 102"/>
                <a:gd name="T48" fmla="*/ 64 w 127"/>
                <a:gd name="T49" fmla="*/ 0 h 102"/>
                <a:gd name="T50" fmla="*/ 64 w 127"/>
                <a:gd name="T51" fmla="*/ 102 h 102"/>
                <a:gd name="T52" fmla="*/ 46 w 127"/>
                <a:gd name="T53" fmla="*/ 67 h 102"/>
                <a:gd name="T54" fmla="*/ 52 w 127"/>
                <a:gd name="T55" fmla="*/ 64 h 102"/>
                <a:gd name="T56" fmla="*/ 46 w 127"/>
                <a:gd name="T57" fmla="*/ 50 h 102"/>
                <a:gd name="T58" fmla="*/ 60 w 127"/>
                <a:gd name="T59" fmla="*/ 58 h 102"/>
                <a:gd name="T60" fmla="*/ 46 w 127"/>
                <a:gd name="T61" fmla="*/ 72 h 102"/>
                <a:gd name="T62" fmla="*/ 52 w 127"/>
                <a:gd name="T63" fmla="*/ 35 h 102"/>
                <a:gd name="T64" fmla="*/ 52 w 127"/>
                <a:gd name="T65" fmla="*/ 23 h 102"/>
                <a:gd name="T66" fmla="*/ 46 w 127"/>
                <a:gd name="T67" fmla="*/ 16 h 102"/>
                <a:gd name="T68" fmla="*/ 56 w 127"/>
                <a:gd name="T69" fmla="*/ 20 h 102"/>
                <a:gd name="T70" fmla="*/ 46 w 127"/>
                <a:gd name="T71" fmla="*/ 42 h 102"/>
                <a:gd name="T72" fmla="*/ 5 w 127"/>
                <a:gd name="T73" fmla="*/ 15 h 102"/>
                <a:gd name="T74" fmla="*/ 30 w 127"/>
                <a:gd name="T75" fmla="*/ 66 h 102"/>
                <a:gd name="T76" fmla="*/ 28 w 127"/>
                <a:gd name="T77" fmla="*/ 102 h 102"/>
                <a:gd name="T78" fmla="*/ 13 w 127"/>
                <a:gd name="T79" fmla="*/ 54 h 102"/>
                <a:gd name="T80" fmla="*/ 5 w 127"/>
                <a:gd name="T81" fmla="*/ 4 h 102"/>
                <a:gd name="T82" fmla="*/ 46 w 127"/>
                <a:gd name="T83" fmla="*/ 5 h 102"/>
                <a:gd name="T84" fmla="*/ 33 w 127"/>
                <a:gd name="T85" fmla="*/ 29 h 102"/>
                <a:gd name="T86" fmla="*/ 40 w 127"/>
                <a:gd name="T87" fmla="*/ 35 h 102"/>
                <a:gd name="T88" fmla="*/ 46 w 127"/>
                <a:gd name="T89" fmla="*/ 16 h 102"/>
                <a:gd name="T90" fmla="*/ 33 w 127"/>
                <a:gd name="T91" fmla="*/ 58 h 102"/>
                <a:gd name="T92" fmla="*/ 40 w 127"/>
                <a:gd name="T93" fmla="*/ 64 h 102"/>
                <a:gd name="T94" fmla="*/ 46 w 127"/>
                <a:gd name="T95" fmla="*/ 50 h 10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127" h="102">
                  <a:moveTo>
                    <a:pt x="97" y="98"/>
                  </a:moveTo>
                  <a:cubicBezTo>
                    <a:pt x="97" y="66"/>
                    <a:pt x="97" y="66"/>
                    <a:pt x="97" y="66"/>
                  </a:cubicBezTo>
                  <a:cubicBezTo>
                    <a:pt x="97" y="61"/>
                    <a:pt x="99" y="57"/>
                    <a:pt x="102" y="54"/>
                  </a:cubicBezTo>
                  <a:cubicBezTo>
                    <a:pt x="105" y="51"/>
                    <a:pt x="110" y="49"/>
                    <a:pt x="115" y="49"/>
                  </a:cubicBezTo>
                  <a:cubicBezTo>
                    <a:pt x="123" y="49"/>
                    <a:pt x="123" y="49"/>
                    <a:pt x="123" y="49"/>
                  </a:cubicBezTo>
                  <a:cubicBezTo>
                    <a:pt x="123" y="15"/>
                    <a:pt x="123" y="15"/>
                    <a:pt x="123" y="15"/>
                  </a:cubicBezTo>
                  <a:cubicBezTo>
                    <a:pt x="123" y="12"/>
                    <a:pt x="121" y="10"/>
                    <a:pt x="119" y="8"/>
                  </a:cubicBezTo>
                  <a:cubicBezTo>
                    <a:pt x="119" y="8"/>
                    <a:pt x="119" y="8"/>
                    <a:pt x="119" y="8"/>
                  </a:cubicBezTo>
                  <a:cubicBezTo>
                    <a:pt x="117" y="6"/>
                    <a:pt x="115" y="5"/>
                    <a:pt x="112" y="5"/>
                  </a:cubicBezTo>
                  <a:cubicBezTo>
                    <a:pt x="81" y="5"/>
                    <a:pt x="81" y="5"/>
                    <a:pt x="81" y="5"/>
                  </a:cubicBezTo>
                  <a:cubicBezTo>
                    <a:pt x="81" y="0"/>
                    <a:pt x="81" y="0"/>
                    <a:pt x="81" y="0"/>
                  </a:cubicBezTo>
                  <a:cubicBezTo>
                    <a:pt x="112" y="0"/>
                    <a:pt x="112" y="0"/>
                    <a:pt x="112" y="0"/>
                  </a:cubicBezTo>
                  <a:cubicBezTo>
                    <a:pt x="116" y="0"/>
                    <a:pt x="120" y="2"/>
                    <a:pt x="123" y="4"/>
                  </a:cubicBezTo>
                  <a:cubicBezTo>
                    <a:pt x="123" y="4"/>
                    <a:pt x="123" y="4"/>
                    <a:pt x="123" y="4"/>
                  </a:cubicBezTo>
                  <a:cubicBezTo>
                    <a:pt x="126" y="7"/>
                    <a:pt x="127" y="11"/>
                    <a:pt x="127" y="15"/>
                  </a:cubicBezTo>
                  <a:cubicBezTo>
                    <a:pt x="127" y="52"/>
                    <a:pt x="127" y="52"/>
                    <a:pt x="127" y="52"/>
                  </a:cubicBezTo>
                  <a:cubicBezTo>
                    <a:pt x="127" y="53"/>
                    <a:pt x="126" y="54"/>
                    <a:pt x="125" y="54"/>
                  </a:cubicBezTo>
                  <a:cubicBezTo>
                    <a:pt x="115" y="54"/>
                    <a:pt x="115" y="54"/>
                    <a:pt x="115" y="54"/>
                  </a:cubicBezTo>
                  <a:cubicBezTo>
                    <a:pt x="111" y="54"/>
                    <a:pt x="107" y="55"/>
                    <a:pt x="105" y="57"/>
                  </a:cubicBezTo>
                  <a:cubicBezTo>
                    <a:pt x="103" y="59"/>
                    <a:pt x="102" y="62"/>
                    <a:pt x="102" y="66"/>
                  </a:cubicBezTo>
                  <a:cubicBezTo>
                    <a:pt x="102" y="100"/>
                    <a:pt x="102" y="100"/>
                    <a:pt x="102" y="100"/>
                  </a:cubicBezTo>
                  <a:cubicBezTo>
                    <a:pt x="102" y="101"/>
                    <a:pt x="101" y="102"/>
                    <a:pt x="99" y="102"/>
                  </a:cubicBezTo>
                  <a:cubicBezTo>
                    <a:pt x="81" y="102"/>
                    <a:pt x="81" y="102"/>
                    <a:pt x="81" y="102"/>
                  </a:cubicBezTo>
                  <a:cubicBezTo>
                    <a:pt x="81" y="98"/>
                    <a:pt x="81" y="98"/>
                    <a:pt x="81" y="98"/>
                  </a:cubicBezTo>
                  <a:cubicBezTo>
                    <a:pt x="97" y="98"/>
                    <a:pt x="97" y="98"/>
                    <a:pt x="97" y="98"/>
                  </a:cubicBezTo>
                  <a:close/>
                  <a:moveTo>
                    <a:pt x="81" y="72"/>
                  </a:moveTo>
                  <a:cubicBezTo>
                    <a:pt x="85" y="72"/>
                    <a:pt x="88" y="70"/>
                    <a:pt x="91" y="68"/>
                  </a:cubicBezTo>
                  <a:cubicBezTo>
                    <a:pt x="91" y="68"/>
                    <a:pt x="91" y="68"/>
                    <a:pt x="91" y="68"/>
                  </a:cubicBezTo>
                  <a:cubicBezTo>
                    <a:pt x="93" y="65"/>
                    <a:pt x="95" y="62"/>
                    <a:pt x="95" y="58"/>
                  </a:cubicBezTo>
                  <a:cubicBezTo>
                    <a:pt x="95" y="54"/>
                    <a:pt x="93" y="51"/>
                    <a:pt x="91" y="49"/>
                  </a:cubicBezTo>
                  <a:cubicBezTo>
                    <a:pt x="88" y="46"/>
                    <a:pt x="85" y="45"/>
                    <a:pt x="81" y="45"/>
                  </a:cubicBezTo>
                  <a:cubicBezTo>
                    <a:pt x="81" y="50"/>
                    <a:pt x="81" y="50"/>
                    <a:pt x="81" y="50"/>
                  </a:cubicBezTo>
                  <a:cubicBezTo>
                    <a:pt x="84" y="50"/>
                    <a:pt x="86" y="50"/>
                    <a:pt x="87" y="52"/>
                  </a:cubicBezTo>
                  <a:cubicBezTo>
                    <a:pt x="89" y="54"/>
                    <a:pt x="90" y="56"/>
                    <a:pt x="90" y="58"/>
                  </a:cubicBezTo>
                  <a:cubicBezTo>
                    <a:pt x="90" y="60"/>
                    <a:pt x="89" y="63"/>
                    <a:pt x="87" y="64"/>
                  </a:cubicBezTo>
                  <a:cubicBezTo>
                    <a:pt x="87" y="64"/>
                    <a:pt x="87" y="64"/>
                    <a:pt x="87" y="64"/>
                  </a:cubicBezTo>
                  <a:cubicBezTo>
                    <a:pt x="86" y="66"/>
                    <a:pt x="84" y="67"/>
                    <a:pt x="81" y="67"/>
                  </a:cubicBezTo>
                  <a:cubicBezTo>
                    <a:pt x="81" y="72"/>
                    <a:pt x="81" y="72"/>
                    <a:pt x="81" y="72"/>
                  </a:cubicBezTo>
                  <a:close/>
                  <a:moveTo>
                    <a:pt x="81" y="42"/>
                  </a:moveTo>
                  <a:cubicBezTo>
                    <a:pt x="85" y="42"/>
                    <a:pt x="88" y="41"/>
                    <a:pt x="91" y="39"/>
                  </a:cubicBezTo>
                  <a:cubicBezTo>
                    <a:pt x="93" y="36"/>
                    <a:pt x="95" y="33"/>
                    <a:pt x="95" y="29"/>
                  </a:cubicBezTo>
                  <a:cubicBezTo>
                    <a:pt x="95" y="25"/>
                    <a:pt x="93" y="22"/>
                    <a:pt x="91" y="20"/>
                  </a:cubicBezTo>
                  <a:cubicBezTo>
                    <a:pt x="91" y="20"/>
                    <a:pt x="91" y="20"/>
                    <a:pt x="91" y="20"/>
                  </a:cubicBezTo>
                  <a:cubicBezTo>
                    <a:pt x="88" y="17"/>
                    <a:pt x="85" y="16"/>
                    <a:pt x="81" y="16"/>
                  </a:cubicBezTo>
                  <a:cubicBezTo>
                    <a:pt x="81" y="20"/>
                    <a:pt x="81" y="20"/>
                    <a:pt x="81" y="20"/>
                  </a:cubicBezTo>
                  <a:cubicBezTo>
                    <a:pt x="84" y="20"/>
                    <a:pt x="86" y="21"/>
                    <a:pt x="87" y="23"/>
                  </a:cubicBezTo>
                  <a:cubicBezTo>
                    <a:pt x="88" y="23"/>
                    <a:pt x="88" y="23"/>
                    <a:pt x="88" y="23"/>
                  </a:cubicBezTo>
                  <a:cubicBezTo>
                    <a:pt x="89" y="25"/>
                    <a:pt x="90" y="27"/>
                    <a:pt x="90" y="29"/>
                  </a:cubicBezTo>
                  <a:cubicBezTo>
                    <a:pt x="90" y="31"/>
                    <a:pt x="89" y="34"/>
                    <a:pt x="87" y="35"/>
                  </a:cubicBezTo>
                  <a:cubicBezTo>
                    <a:pt x="86" y="37"/>
                    <a:pt x="84" y="38"/>
                    <a:pt x="81" y="38"/>
                  </a:cubicBezTo>
                  <a:lnTo>
                    <a:pt x="81" y="42"/>
                  </a:lnTo>
                  <a:close/>
                  <a:moveTo>
                    <a:pt x="81" y="5"/>
                  </a:moveTo>
                  <a:cubicBezTo>
                    <a:pt x="64" y="5"/>
                    <a:pt x="64" y="5"/>
                    <a:pt x="64" y="5"/>
                  </a:cubicBezTo>
                  <a:cubicBezTo>
                    <a:pt x="64" y="0"/>
                    <a:pt x="64" y="0"/>
                    <a:pt x="64" y="0"/>
                  </a:cubicBezTo>
                  <a:cubicBezTo>
                    <a:pt x="81" y="0"/>
                    <a:pt x="81" y="0"/>
                    <a:pt x="81" y="0"/>
                  </a:cubicBezTo>
                  <a:cubicBezTo>
                    <a:pt x="81" y="5"/>
                    <a:pt x="81" y="5"/>
                    <a:pt x="81" y="5"/>
                  </a:cubicBezTo>
                  <a:close/>
                  <a:moveTo>
                    <a:pt x="64" y="98"/>
                  </a:moveTo>
                  <a:cubicBezTo>
                    <a:pt x="81" y="98"/>
                    <a:pt x="81" y="98"/>
                    <a:pt x="81" y="98"/>
                  </a:cubicBezTo>
                  <a:cubicBezTo>
                    <a:pt x="81" y="102"/>
                    <a:pt x="81" y="102"/>
                    <a:pt x="81" y="102"/>
                  </a:cubicBezTo>
                  <a:cubicBezTo>
                    <a:pt x="64" y="102"/>
                    <a:pt x="64" y="102"/>
                    <a:pt x="64" y="102"/>
                  </a:cubicBezTo>
                  <a:cubicBezTo>
                    <a:pt x="64" y="98"/>
                    <a:pt x="64" y="98"/>
                    <a:pt x="64" y="98"/>
                  </a:cubicBezTo>
                  <a:close/>
                  <a:moveTo>
                    <a:pt x="81" y="16"/>
                  </a:moveTo>
                  <a:cubicBezTo>
                    <a:pt x="81" y="20"/>
                    <a:pt x="81" y="20"/>
                    <a:pt x="81" y="20"/>
                  </a:cubicBezTo>
                  <a:cubicBezTo>
                    <a:pt x="81" y="20"/>
                    <a:pt x="81" y="20"/>
                    <a:pt x="81" y="20"/>
                  </a:cubicBezTo>
                  <a:cubicBezTo>
                    <a:pt x="79" y="20"/>
                    <a:pt x="77" y="21"/>
                    <a:pt x="75" y="23"/>
                  </a:cubicBezTo>
                  <a:cubicBezTo>
                    <a:pt x="75" y="23"/>
                    <a:pt x="75" y="23"/>
                    <a:pt x="75" y="23"/>
                  </a:cubicBezTo>
                  <a:cubicBezTo>
                    <a:pt x="74" y="25"/>
                    <a:pt x="73" y="27"/>
                    <a:pt x="73" y="29"/>
                  </a:cubicBezTo>
                  <a:cubicBezTo>
                    <a:pt x="73" y="31"/>
                    <a:pt x="74" y="34"/>
                    <a:pt x="75" y="35"/>
                  </a:cubicBezTo>
                  <a:cubicBezTo>
                    <a:pt x="75" y="35"/>
                    <a:pt x="75" y="35"/>
                    <a:pt x="75" y="35"/>
                  </a:cubicBezTo>
                  <a:cubicBezTo>
                    <a:pt x="75" y="35"/>
                    <a:pt x="75" y="35"/>
                    <a:pt x="75" y="35"/>
                  </a:cubicBezTo>
                  <a:cubicBezTo>
                    <a:pt x="77" y="37"/>
                    <a:pt x="79" y="38"/>
                    <a:pt x="81" y="38"/>
                  </a:cubicBezTo>
                  <a:cubicBezTo>
                    <a:pt x="81" y="38"/>
                    <a:pt x="81" y="38"/>
                    <a:pt x="81" y="38"/>
                  </a:cubicBezTo>
                  <a:cubicBezTo>
                    <a:pt x="81" y="42"/>
                    <a:pt x="81" y="42"/>
                    <a:pt x="81" y="42"/>
                  </a:cubicBezTo>
                  <a:cubicBezTo>
                    <a:pt x="81" y="42"/>
                    <a:pt x="81" y="42"/>
                    <a:pt x="81" y="42"/>
                  </a:cubicBezTo>
                  <a:cubicBezTo>
                    <a:pt x="78" y="42"/>
                    <a:pt x="74" y="41"/>
                    <a:pt x="72" y="39"/>
                  </a:cubicBezTo>
                  <a:cubicBezTo>
                    <a:pt x="72" y="39"/>
                    <a:pt x="72" y="39"/>
                    <a:pt x="72" y="39"/>
                  </a:cubicBezTo>
                  <a:cubicBezTo>
                    <a:pt x="69" y="36"/>
                    <a:pt x="68" y="33"/>
                    <a:pt x="68" y="29"/>
                  </a:cubicBezTo>
                  <a:cubicBezTo>
                    <a:pt x="68" y="25"/>
                    <a:pt x="69" y="22"/>
                    <a:pt x="72" y="20"/>
                  </a:cubicBezTo>
                  <a:cubicBezTo>
                    <a:pt x="72" y="20"/>
                    <a:pt x="72" y="20"/>
                    <a:pt x="72" y="20"/>
                  </a:cubicBezTo>
                  <a:cubicBezTo>
                    <a:pt x="72" y="20"/>
                    <a:pt x="72" y="20"/>
                    <a:pt x="72" y="20"/>
                  </a:cubicBezTo>
                  <a:cubicBezTo>
                    <a:pt x="74" y="17"/>
                    <a:pt x="78" y="16"/>
                    <a:pt x="81" y="16"/>
                  </a:cubicBezTo>
                  <a:cubicBezTo>
                    <a:pt x="81" y="16"/>
                    <a:pt x="81" y="16"/>
                    <a:pt x="81" y="16"/>
                  </a:cubicBezTo>
                  <a:close/>
                  <a:moveTo>
                    <a:pt x="81" y="45"/>
                  </a:moveTo>
                  <a:cubicBezTo>
                    <a:pt x="81" y="50"/>
                    <a:pt x="81" y="50"/>
                    <a:pt x="81" y="50"/>
                  </a:cubicBezTo>
                  <a:cubicBezTo>
                    <a:pt x="81" y="50"/>
                    <a:pt x="81" y="50"/>
                    <a:pt x="81" y="50"/>
                  </a:cubicBezTo>
                  <a:cubicBezTo>
                    <a:pt x="79" y="50"/>
                    <a:pt x="77" y="50"/>
                    <a:pt x="75" y="52"/>
                  </a:cubicBezTo>
                  <a:cubicBezTo>
                    <a:pt x="74" y="54"/>
                    <a:pt x="73" y="56"/>
                    <a:pt x="73" y="58"/>
                  </a:cubicBezTo>
                  <a:cubicBezTo>
                    <a:pt x="73" y="60"/>
                    <a:pt x="74" y="63"/>
                    <a:pt x="75" y="64"/>
                  </a:cubicBezTo>
                  <a:cubicBezTo>
                    <a:pt x="77" y="66"/>
                    <a:pt x="79" y="67"/>
                    <a:pt x="81" y="67"/>
                  </a:cubicBezTo>
                  <a:cubicBezTo>
                    <a:pt x="81" y="67"/>
                    <a:pt x="81" y="67"/>
                    <a:pt x="81" y="67"/>
                  </a:cubicBezTo>
                  <a:cubicBezTo>
                    <a:pt x="81" y="72"/>
                    <a:pt x="81" y="72"/>
                    <a:pt x="81" y="72"/>
                  </a:cubicBezTo>
                  <a:cubicBezTo>
                    <a:pt x="81" y="72"/>
                    <a:pt x="81" y="72"/>
                    <a:pt x="81" y="72"/>
                  </a:cubicBezTo>
                  <a:cubicBezTo>
                    <a:pt x="78" y="72"/>
                    <a:pt x="74" y="70"/>
                    <a:pt x="72" y="68"/>
                  </a:cubicBezTo>
                  <a:cubicBezTo>
                    <a:pt x="69" y="65"/>
                    <a:pt x="68" y="62"/>
                    <a:pt x="68" y="58"/>
                  </a:cubicBezTo>
                  <a:cubicBezTo>
                    <a:pt x="68" y="54"/>
                    <a:pt x="69" y="51"/>
                    <a:pt x="72" y="49"/>
                  </a:cubicBezTo>
                  <a:cubicBezTo>
                    <a:pt x="74" y="46"/>
                    <a:pt x="78" y="45"/>
                    <a:pt x="81" y="45"/>
                  </a:cubicBezTo>
                  <a:close/>
                  <a:moveTo>
                    <a:pt x="64" y="5"/>
                  </a:moveTo>
                  <a:cubicBezTo>
                    <a:pt x="46" y="5"/>
                    <a:pt x="46" y="5"/>
                    <a:pt x="46" y="5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64" y="0"/>
                    <a:pt x="64" y="0"/>
                    <a:pt x="64" y="0"/>
                  </a:cubicBezTo>
                  <a:cubicBezTo>
                    <a:pt x="64" y="5"/>
                    <a:pt x="64" y="5"/>
                    <a:pt x="64" y="5"/>
                  </a:cubicBezTo>
                  <a:close/>
                  <a:moveTo>
                    <a:pt x="46" y="98"/>
                  </a:moveTo>
                  <a:cubicBezTo>
                    <a:pt x="64" y="98"/>
                    <a:pt x="64" y="98"/>
                    <a:pt x="64" y="98"/>
                  </a:cubicBezTo>
                  <a:cubicBezTo>
                    <a:pt x="64" y="102"/>
                    <a:pt x="64" y="102"/>
                    <a:pt x="64" y="102"/>
                  </a:cubicBezTo>
                  <a:cubicBezTo>
                    <a:pt x="46" y="102"/>
                    <a:pt x="46" y="102"/>
                    <a:pt x="46" y="102"/>
                  </a:cubicBezTo>
                  <a:cubicBezTo>
                    <a:pt x="46" y="98"/>
                    <a:pt x="46" y="98"/>
                    <a:pt x="46" y="98"/>
                  </a:cubicBezTo>
                  <a:close/>
                  <a:moveTo>
                    <a:pt x="46" y="72"/>
                  </a:moveTo>
                  <a:cubicBezTo>
                    <a:pt x="46" y="67"/>
                    <a:pt x="46" y="67"/>
                    <a:pt x="46" y="67"/>
                  </a:cubicBezTo>
                  <a:cubicBezTo>
                    <a:pt x="46" y="67"/>
                    <a:pt x="46" y="67"/>
                    <a:pt x="46" y="67"/>
                  </a:cubicBezTo>
                  <a:cubicBezTo>
                    <a:pt x="48" y="67"/>
                    <a:pt x="51" y="66"/>
                    <a:pt x="52" y="64"/>
                  </a:cubicBezTo>
                  <a:cubicBezTo>
                    <a:pt x="52" y="64"/>
                    <a:pt x="52" y="64"/>
                    <a:pt x="52" y="64"/>
                  </a:cubicBezTo>
                  <a:cubicBezTo>
                    <a:pt x="52" y="64"/>
                    <a:pt x="52" y="64"/>
                    <a:pt x="52" y="64"/>
                  </a:cubicBezTo>
                  <a:cubicBezTo>
                    <a:pt x="54" y="63"/>
                    <a:pt x="55" y="60"/>
                    <a:pt x="55" y="58"/>
                  </a:cubicBezTo>
                  <a:cubicBezTo>
                    <a:pt x="55" y="56"/>
                    <a:pt x="54" y="54"/>
                    <a:pt x="52" y="52"/>
                  </a:cubicBezTo>
                  <a:cubicBezTo>
                    <a:pt x="51" y="50"/>
                    <a:pt x="48" y="50"/>
                    <a:pt x="46" y="50"/>
                  </a:cubicBezTo>
                  <a:cubicBezTo>
                    <a:pt x="46" y="50"/>
                    <a:pt x="46" y="50"/>
                    <a:pt x="46" y="50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50" y="45"/>
                    <a:pt x="53" y="46"/>
                    <a:pt x="56" y="49"/>
                  </a:cubicBezTo>
                  <a:cubicBezTo>
                    <a:pt x="58" y="51"/>
                    <a:pt x="60" y="54"/>
                    <a:pt x="60" y="58"/>
                  </a:cubicBezTo>
                  <a:cubicBezTo>
                    <a:pt x="60" y="62"/>
                    <a:pt x="58" y="65"/>
                    <a:pt x="56" y="68"/>
                  </a:cubicBezTo>
                  <a:cubicBezTo>
                    <a:pt x="56" y="68"/>
                    <a:pt x="56" y="68"/>
                    <a:pt x="56" y="68"/>
                  </a:cubicBezTo>
                  <a:cubicBezTo>
                    <a:pt x="53" y="70"/>
                    <a:pt x="50" y="72"/>
                    <a:pt x="46" y="72"/>
                  </a:cubicBezTo>
                  <a:cubicBezTo>
                    <a:pt x="46" y="72"/>
                    <a:pt x="46" y="72"/>
                    <a:pt x="46" y="72"/>
                  </a:cubicBezTo>
                  <a:close/>
                  <a:moveTo>
                    <a:pt x="46" y="42"/>
                  </a:moveTo>
                  <a:cubicBezTo>
                    <a:pt x="46" y="38"/>
                    <a:pt x="46" y="38"/>
                    <a:pt x="46" y="38"/>
                  </a:cubicBezTo>
                  <a:cubicBezTo>
                    <a:pt x="46" y="38"/>
                    <a:pt x="46" y="38"/>
                    <a:pt x="46" y="38"/>
                  </a:cubicBezTo>
                  <a:cubicBezTo>
                    <a:pt x="48" y="38"/>
                    <a:pt x="51" y="37"/>
                    <a:pt x="52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4"/>
                    <a:pt x="55" y="31"/>
                    <a:pt x="55" y="29"/>
                  </a:cubicBezTo>
                  <a:cubicBezTo>
                    <a:pt x="55" y="27"/>
                    <a:pt x="54" y="25"/>
                    <a:pt x="52" y="23"/>
                  </a:cubicBezTo>
                  <a:cubicBezTo>
                    <a:pt x="52" y="23"/>
                    <a:pt x="52" y="23"/>
                    <a:pt x="52" y="23"/>
                  </a:cubicBezTo>
                  <a:cubicBezTo>
                    <a:pt x="51" y="21"/>
                    <a:pt x="48" y="20"/>
                    <a:pt x="46" y="20"/>
                  </a:cubicBezTo>
                  <a:cubicBezTo>
                    <a:pt x="46" y="20"/>
                    <a:pt x="46" y="20"/>
                    <a:pt x="46" y="20"/>
                  </a:cubicBezTo>
                  <a:cubicBezTo>
                    <a:pt x="46" y="16"/>
                    <a:pt x="46" y="16"/>
                    <a:pt x="46" y="16"/>
                  </a:cubicBezTo>
                  <a:cubicBezTo>
                    <a:pt x="46" y="16"/>
                    <a:pt x="46" y="16"/>
                    <a:pt x="46" y="16"/>
                  </a:cubicBezTo>
                  <a:cubicBezTo>
                    <a:pt x="50" y="16"/>
                    <a:pt x="53" y="17"/>
                    <a:pt x="56" y="20"/>
                  </a:cubicBezTo>
                  <a:cubicBezTo>
                    <a:pt x="56" y="20"/>
                    <a:pt x="56" y="20"/>
                    <a:pt x="56" y="20"/>
                  </a:cubicBezTo>
                  <a:cubicBezTo>
                    <a:pt x="56" y="20"/>
                    <a:pt x="56" y="20"/>
                    <a:pt x="56" y="20"/>
                  </a:cubicBezTo>
                  <a:cubicBezTo>
                    <a:pt x="56" y="20"/>
                    <a:pt x="56" y="20"/>
                    <a:pt x="56" y="20"/>
                  </a:cubicBezTo>
                  <a:cubicBezTo>
                    <a:pt x="58" y="22"/>
                    <a:pt x="60" y="25"/>
                    <a:pt x="60" y="29"/>
                  </a:cubicBezTo>
                  <a:cubicBezTo>
                    <a:pt x="60" y="33"/>
                    <a:pt x="58" y="36"/>
                    <a:pt x="56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3" y="41"/>
                    <a:pt x="50" y="42"/>
                    <a:pt x="46" y="42"/>
                  </a:cubicBezTo>
                  <a:close/>
                  <a:moveTo>
                    <a:pt x="46" y="5"/>
                  </a:moveTo>
                  <a:cubicBezTo>
                    <a:pt x="16" y="5"/>
                    <a:pt x="16" y="5"/>
                    <a:pt x="16" y="5"/>
                  </a:cubicBezTo>
                  <a:cubicBezTo>
                    <a:pt x="13" y="5"/>
                    <a:pt x="10" y="6"/>
                    <a:pt x="8" y="8"/>
                  </a:cubicBezTo>
                  <a:cubicBezTo>
                    <a:pt x="6" y="10"/>
                    <a:pt x="5" y="12"/>
                    <a:pt x="5" y="15"/>
                  </a:cubicBezTo>
                  <a:cubicBezTo>
                    <a:pt x="5" y="49"/>
                    <a:pt x="5" y="49"/>
                    <a:pt x="5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9" y="49"/>
                    <a:pt x="23" y="51"/>
                    <a:pt x="26" y="54"/>
                  </a:cubicBezTo>
                  <a:cubicBezTo>
                    <a:pt x="29" y="57"/>
                    <a:pt x="30" y="61"/>
                    <a:pt x="30" y="66"/>
                  </a:cubicBezTo>
                  <a:cubicBezTo>
                    <a:pt x="30" y="98"/>
                    <a:pt x="30" y="98"/>
                    <a:pt x="30" y="98"/>
                  </a:cubicBezTo>
                  <a:cubicBezTo>
                    <a:pt x="46" y="98"/>
                    <a:pt x="46" y="98"/>
                    <a:pt x="46" y="98"/>
                  </a:cubicBezTo>
                  <a:cubicBezTo>
                    <a:pt x="46" y="102"/>
                    <a:pt x="46" y="102"/>
                    <a:pt x="46" y="102"/>
                  </a:cubicBezTo>
                  <a:cubicBezTo>
                    <a:pt x="28" y="102"/>
                    <a:pt x="28" y="102"/>
                    <a:pt x="28" y="102"/>
                  </a:cubicBezTo>
                  <a:cubicBezTo>
                    <a:pt x="27" y="102"/>
                    <a:pt x="26" y="101"/>
                    <a:pt x="26" y="100"/>
                  </a:cubicBezTo>
                  <a:cubicBezTo>
                    <a:pt x="26" y="66"/>
                    <a:pt x="26" y="66"/>
                    <a:pt x="26" y="66"/>
                  </a:cubicBezTo>
                  <a:cubicBezTo>
                    <a:pt x="26" y="62"/>
                    <a:pt x="25" y="59"/>
                    <a:pt x="23" y="57"/>
                  </a:cubicBezTo>
                  <a:cubicBezTo>
                    <a:pt x="21" y="55"/>
                    <a:pt x="17" y="54"/>
                    <a:pt x="13" y="54"/>
                  </a:cubicBezTo>
                  <a:cubicBezTo>
                    <a:pt x="3" y="54"/>
                    <a:pt x="3" y="54"/>
                    <a:pt x="3" y="54"/>
                  </a:cubicBezTo>
                  <a:cubicBezTo>
                    <a:pt x="1" y="54"/>
                    <a:pt x="0" y="53"/>
                    <a:pt x="0" y="52"/>
                  </a:cubicBezTo>
                  <a:cubicBezTo>
                    <a:pt x="0" y="15"/>
                    <a:pt x="0" y="15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5" y="4"/>
                    <a:pt x="5" y="4"/>
                    <a:pt x="5" y="4"/>
                  </a:cubicBezTo>
                  <a:cubicBezTo>
                    <a:pt x="8" y="2"/>
                    <a:pt x="11" y="0"/>
                    <a:pt x="16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6" y="5"/>
                    <a:pt x="46" y="5"/>
                    <a:pt x="46" y="5"/>
                  </a:cubicBezTo>
                  <a:close/>
                  <a:moveTo>
                    <a:pt x="46" y="16"/>
                  </a:moveTo>
                  <a:cubicBezTo>
                    <a:pt x="42" y="16"/>
                    <a:pt x="39" y="17"/>
                    <a:pt x="37" y="20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4" y="22"/>
                    <a:pt x="33" y="25"/>
                    <a:pt x="33" y="29"/>
                  </a:cubicBezTo>
                  <a:cubicBezTo>
                    <a:pt x="33" y="33"/>
                    <a:pt x="34" y="36"/>
                    <a:pt x="37" y="39"/>
                  </a:cubicBezTo>
                  <a:cubicBezTo>
                    <a:pt x="39" y="41"/>
                    <a:pt x="42" y="42"/>
                    <a:pt x="46" y="42"/>
                  </a:cubicBezTo>
                  <a:cubicBezTo>
                    <a:pt x="46" y="38"/>
                    <a:pt x="46" y="38"/>
                    <a:pt x="46" y="38"/>
                  </a:cubicBezTo>
                  <a:cubicBezTo>
                    <a:pt x="44" y="38"/>
                    <a:pt x="42" y="37"/>
                    <a:pt x="40" y="35"/>
                  </a:cubicBezTo>
                  <a:cubicBezTo>
                    <a:pt x="38" y="34"/>
                    <a:pt x="38" y="31"/>
                    <a:pt x="38" y="29"/>
                  </a:cubicBezTo>
                  <a:cubicBezTo>
                    <a:pt x="38" y="27"/>
                    <a:pt x="38" y="25"/>
                    <a:pt x="40" y="23"/>
                  </a:cubicBezTo>
                  <a:cubicBezTo>
                    <a:pt x="42" y="21"/>
                    <a:pt x="44" y="20"/>
                    <a:pt x="46" y="20"/>
                  </a:cubicBezTo>
                  <a:cubicBezTo>
                    <a:pt x="46" y="16"/>
                    <a:pt x="46" y="16"/>
                    <a:pt x="46" y="16"/>
                  </a:cubicBezTo>
                  <a:close/>
                  <a:moveTo>
                    <a:pt x="46" y="45"/>
                  </a:moveTo>
                  <a:cubicBezTo>
                    <a:pt x="42" y="45"/>
                    <a:pt x="39" y="46"/>
                    <a:pt x="37" y="49"/>
                  </a:cubicBezTo>
                  <a:cubicBezTo>
                    <a:pt x="37" y="49"/>
                    <a:pt x="37" y="49"/>
                    <a:pt x="37" y="49"/>
                  </a:cubicBezTo>
                  <a:cubicBezTo>
                    <a:pt x="34" y="51"/>
                    <a:pt x="33" y="54"/>
                    <a:pt x="33" y="58"/>
                  </a:cubicBezTo>
                  <a:cubicBezTo>
                    <a:pt x="33" y="62"/>
                    <a:pt x="34" y="65"/>
                    <a:pt x="37" y="68"/>
                  </a:cubicBezTo>
                  <a:cubicBezTo>
                    <a:pt x="39" y="70"/>
                    <a:pt x="42" y="72"/>
                    <a:pt x="46" y="72"/>
                  </a:cubicBezTo>
                  <a:cubicBezTo>
                    <a:pt x="46" y="67"/>
                    <a:pt x="46" y="67"/>
                    <a:pt x="46" y="67"/>
                  </a:cubicBezTo>
                  <a:cubicBezTo>
                    <a:pt x="44" y="67"/>
                    <a:pt x="42" y="66"/>
                    <a:pt x="40" y="64"/>
                  </a:cubicBezTo>
                  <a:cubicBezTo>
                    <a:pt x="38" y="63"/>
                    <a:pt x="38" y="60"/>
                    <a:pt x="38" y="58"/>
                  </a:cubicBezTo>
                  <a:cubicBezTo>
                    <a:pt x="38" y="56"/>
                    <a:pt x="38" y="54"/>
                    <a:pt x="40" y="52"/>
                  </a:cubicBezTo>
                  <a:cubicBezTo>
                    <a:pt x="40" y="52"/>
                    <a:pt x="40" y="52"/>
                    <a:pt x="40" y="52"/>
                  </a:cubicBezTo>
                  <a:cubicBezTo>
                    <a:pt x="42" y="50"/>
                    <a:pt x="44" y="50"/>
                    <a:pt x="46" y="50"/>
                  </a:cubicBezTo>
                  <a:lnTo>
                    <a:pt x="46" y="4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663" name="Freeform 32"/>
            <p:cNvSpPr>
              <a:spLocks noEditPoints="1"/>
            </p:cNvSpPr>
            <p:nvPr>
              <p:custDataLst>
                <p:tags r:id="rId72"/>
              </p:custDataLst>
            </p:nvPr>
          </p:nvSpPr>
          <p:spPr bwMode="auto">
            <a:xfrm>
              <a:off x="8804289" y="2363802"/>
              <a:ext cx="387351" cy="211140"/>
            </a:xfrm>
            <a:custGeom>
              <a:gdLst>
                <a:gd name="T0" fmla="*/ 137 w 171"/>
                <a:gd name="T1" fmla="*/ 4 h 93"/>
                <a:gd name="T2" fmla="*/ 128 w 171"/>
                <a:gd name="T3" fmla="*/ 50 h 93"/>
                <a:gd name="T4" fmla="*/ 86 w 171"/>
                <a:gd name="T5" fmla="*/ 48 h 93"/>
                <a:gd name="T6" fmla="*/ 127 w 171"/>
                <a:gd name="T7" fmla="*/ 3 h 93"/>
                <a:gd name="T8" fmla="*/ 158 w 171"/>
                <a:gd name="T9" fmla="*/ 0 h 93"/>
                <a:gd name="T10" fmla="*/ 171 w 171"/>
                <a:gd name="T11" fmla="*/ 68 h 93"/>
                <a:gd name="T12" fmla="*/ 168 w 171"/>
                <a:gd name="T13" fmla="*/ 81 h 93"/>
                <a:gd name="T14" fmla="*/ 154 w 171"/>
                <a:gd name="T15" fmla="*/ 88 h 93"/>
                <a:gd name="T16" fmla="*/ 146 w 171"/>
                <a:gd name="T17" fmla="*/ 93 h 93"/>
                <a:gd name="T18" fmla="*/ 136 w 171"/>
                <a:gd name="T19" fmla="*/ 90 h 93"/>
                <a:gd name="T20" fmla="*/ 134 w 171"/>
                <a:gd name="T21" fmla="*/ 86 h 93"/>
                <a:gd name="T22" fmla="*/ 136 w 171"/>
                <a:gd name="T23" fmla="*/ 81 h 93"/>
                <a:gd name="T24" fmla="*/ 139 w 171"/>
                <a:gd name="T25" fmla="*/ 85 h 93"/>
                <a:gd name="T26" fmla="*/ 139 w 171"/>
                <a:gd name="T27" fmla="*/ 86 h 93"/>
                <a:gd name="T28" fmla="*/ 140 w 171"/>
                <a:gd name="T29" fmla="*/ 87 h 93"/>
                <a:gd name="T30" fmla="*/ 146 w 171"/>
                <a:gd name="T31" fmla="*/ 88 h 93"/>
                <a:gd name="T32" fmla="*/ 150 w 171"/>
                <a:gd name="T33" fmla="*/ 86 h 93"/>
                <a:gd name="T34" fmla="*/ 151 w 171"/>
                <a:gd name="T35" fmla="*/ 85 h 93"/>
                <a:gd name="T36" fmla="*/ 153 w 171"/>
                <a:gd name="T37" fmla="*/ 81 h 93"/>
                <a:gd name="T38" fmla="*/ 164 w 171"/>
                <a:gd name="T39" fmla="*/ 78 h 93"/>
                <a:gd name="T40" fmla="*/ 165 w 171"/>
                <a:gd name="T41" fmla="*/ 6 h 93"/>
                <a:gd name="T42" fmla="*/ 46 w 171"/>
                <a:gd name="T43" fmla="*/ 53 h 93"/>
                <a:gd name="T44" fmla="*/ 41 w 171"/>
                <a:gd name="T45" fmla="*/ 6 h 93"/>
                <a:gd name="T46" fmla="*/ 25 w 171"/>
                <a:gd name="T47" fmla="*/ 4 h 93"/>
                <a:gd name="T48" fmla="*/ 7 w 171"/>
                <a:gd name="T49" fmla="*/ 6 h 93"/>
                <a:gd name="T50" fmla="*/ 9 w 171"/>
                <a:gd name="T51" fmla="*/ 77 h 93"/>
                <a:gd name="T52" fmla="*/ 21 w 171"/>
                <a:gd name="T53" fmla="*/ 84 h 93"/>
                <a:gd name="T54" fmla="*/ 21 w 171"/>
                <a:gd name="T55" fmla="*/ 86 h 93"/>
                <a:gd name="T56" fmla="*/ 25 w 171"/>
                <a:gd name="T57" fmla="*/ 88 h 93"/>
                <a:gd name="T58" fmla="*/ 32 w 171"/>
                <a:gd name="T59" fmla="*/ 87 h 93"/>
                <a:gd name="T60" fmla="*/ 33 w 171"/>
                <a:gd name="T61" fmla="*/ 85 h 93"/>
                <a:gd name="T62" fmla="*/ 33 w 171"/>
                <a:gd name="T63" fmla="*/ 84 h 93"/>
                <a:gd name="T64" fmla="*/ 35 w 171"/>
                <a:gd name="T65" fmla="*/ 81 h 93"/>
                <a:gd name="T66" fmla="*/ 37 w 171"/>
                <a:gd name="T67" fmla="*/ 86 h 93"/>
                <a:gd name="T68" fmla="*/ 35 w 171"/>
                <a:gd name="T69" fmla="*/ 90 h 93"/>
                <a:gd name="T70" fmla="*/ 25 w 171"/>
                <a:gd name="T71" fmla="*/ 93 h 93"/>
                <a:gd name="T72" fmla="*/ 17 w 171"/>
                <a:gd name="T73" fmla="*/ 88 h 93"/>
                <a:gd name="T74" fmla="*/ 16 w 171"/>
                <a:gd name="T75" fmla="*/ 86 h 93"/>
                <a:gd name="T76" fmla="*/ 0 w 171"/>
                <a:gd name="T77" fmla="*/ 12 h 93"/>
                <a:gd name="T78" fmla="*/ 14 w 171"/>
                <a:gd name="T79" fmla="*/ 0 h 93"/>
                <a:gd name="T80" fmla="*/ 45 w 171"/>
                <a:gd name="T81" fmla="*/ 3 h 93"/>
                <a:gd name="T82" fmla="*/ 48 w 171"/>
                <a:gd name="T83" fmla="*/ 48 h 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171" h="93">
                  <a:moveTo>
                    <a:pt x="158" y="4"/>
                  </a:moveTo>
                  <a:cubicBezTo>
                    <a:pt x="147" y="4"/>
                    <a:pt x="147" y="4"/>
                    <a:pt x="147" y="4"/>
                  </a:cubicBezTo>
                  <a:cubicBezTo>
                    <a:pt x="137" y="4"/>
                    <a:pt x="137" y="4"/>
                    <a:pt x="137" y="4"/>
                  </a:cubicBezTo>
                  <a:cubicBezTo>
                    <a:pt x="134" y="4"/>
                    <a:pt x="132" y="5"/>
                    <a:pt x="130" y="6"/>
                  </a:cubicBezTo>
                  <a:cubicBezTo>
                    <a:pt x="129" y="8"/>
                    <a:pt x="128" y="10"/>
                    <a:pt x="128" y="12"/>
                  </a:cubicBezTo>
                  <a:cubicBezTo>
                    <a:pt x="128" y="50"/>
                    <a:pt x="128" y="50"/>
                    <a:pt x="128" y="50"/>
                  </a:cubicBezTo>
                  <a:cubicBezTo>
                    <a:pt x="128" y="52"/>
                    <a:pt x="127" y="53"/>
                    <a:pt x="126" y="53"/>
                  </a:cubicBezTo>
                  <a:cubicBezTo>
                    <a:pt x="86" y="53"/>
                    <a:pt x="86" y="53"/>
                    <a:pt x="86" y="53"/>
                  </a:cubicBezTo>
                  <a:cubicBezTo>
                    <a:pt x="86" y="48"/>
                    <a:pt x="86" y="48"/>
                    <a:pt x="86" y="48"/>
                  </a:cubicBezTo>
                  <a:cubicBezTo>
                    <a:pt x="123" y="48"/>
                    <a:pt x="123" y="48"/>
                    <a:pt x="123" y="48"/>
                  </a:cubicBezTo>
                  <a:cubicBezTo>
                    <a:pt x="123" y="12"/>
                    <a:pt x="123" y="12"/>
                    <a:pt x="123" y="12"/>
                  </a:cubicBezTo>
                  <a:cubicBezTo>
                    <a:pt x="123" y="8"/>
                    <a:pt x="125" y="5"/>
                    <a:pt x="127" y="3"/>
                  </a:cubicBezTo>
                  <a:cubicBezTo>
                    <a:pt x="129" y="1"/>
                    <a:pt x="133" y="0"/>
                    <a:pt x="137" y="0"/>
                  </a:cubicBezTo>
                  <a:cubicBezTo>
                    <a:pt x="147" y="0"/>
                    <a:pt x="147" y="0"/>
                    <a:pt x="147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63" y="0"/>
                    <a:pt x="166" y="1"/>
                    <a:pt x="168" y="3"/>
                  </a:cubicBezTo>
                  <a:cubicBezTo>
                    <a:pt x="170" y="5"/>
                    <a:pt x="171" y="8"/>
                    <a:pt x="171" y="12"/>
                  </a:cubicBezTo>
                  <a:cubicBezTo>
                    <a:pt x="171" y="68"/>
                    <a:pt x="171" y="68"/>
                    <a:pt x="171" y="68"/>
                  </a:cubicBezTo>
                  <a:cubicBezTo>
                    <a:pt x="171" y="72"/>
                    <a:pt x="170" y="77"/>
                    <a:pt x="168" y="81"/>
                  </a:cubicBezTo>
                  <a:cubicBezTo>
                    <a:pt x="168" y="81"/>
                    <a:pt x="168" y="81"/>
                    <a:pt x="168" y="81"/>
                  </a:cubicBezTo>
                  <a:cubicBezTo>
                    <a:pt x="168" y="81"/>
                    <a:pt x="168" y="81"/>
                    <a:pt x="168" y="81"/>
                  </a:cubicBezTo>
                  <a:cubicBezTo>
                    <a:pt x="166" y="84"/>
                    <a:pt x="163" y="86"/>
                    <a:pt x="158" y="86"/>
                  </a:cubicBezTo>
                  <a:cubicBezTo>
                    <a:pt x="155" y="86"/>
                    <a:pt x="155" y="86"/>
                    <a:pt x="155" y="86"/>
                  </a:cubicBezTo>
                  <a:cubicBezTo>
                    <a:pt x="155" y="87"/>
                    <a:pt x="155" y="87"/>
                    <a:pt x="154" y="88"/>
                  </a:cubicBezTo>
                  <a:cubicBezTo>
                    <a:pt x="154" y="89"/>
                    <a:pt x="154" y="89"/>
                    <a:pt x="153" y="90"/>
                  </a:cubicBezTo>
                  <a:cubicBezTo>
                    <a:pt x="153" y="91"/>
                    <a:pt x="151" y="92"/>
                    <a:pt x="150" y="92"/>
                  </a:cubicBezTo>
                  <a:cubicBezTo>
                    <a:pt x="149" y="93"/>
                    <a:pt x="147" y="93"/>
                    <a:pt x="146" y="93"/>
                  </a:cubicBezTo>
                  <a:cubicBezTo>
                    <a:pt x="143" y="93"/>
                    <a:pt x="143" y="93"/>
                    <a:pt x="143" y="93"/>
                  </a:cubicBezTo>
                  <a:cubicBezTo>
                    <a:pt x="142" y="93"/>
                    <a:pt x="141" y="93"/>
                    <a:pt x="139" y="92"/>
                  </a:cubicBezTo>
                  <a:cubicBezTo>
                    <a:pt x="138" y="92"/>
                    <a:pt x="137" y="91"/>
                    <a:pt x="136" y="90"/>
                  </a:cubicBezTo>
                  <a:cubicBezTo>
                    <a:pt x="136" y="89"/>
                    <a:pt x="135" y="89"/>
                    <a:pt x="135" y="88"/>
                  </a:cubicBezTo>
                  <a:cubicBezTo>
                    <a:pt x="135" y="88"/>
                    <a:pt x="135" y="88"/>
                    <a:pt x="135" y="88"/>
                  </a:cubicBezTo>
                  <a:cubicBezTo>
                    <a:pt x="135" y="87"/>
                    <a:pt x="134" y="87"/>
                    <a:pt x="134" y="86"/>
                  </a:cubicBezTo>
                  <a:cubicBezTo>
                    <a:pt x="86" y="86"/>
                    <a:pt x="86" y="86"/>
                    <a:pt x="86" y="86"/>
                  </a:cubicBezTo>
                  <a:cubicBezTo>
                    <a:pt x="86" y="81"/>
                    <a:pt x="86" y="81"/>
                    <a:pt x="86" y="81"/>
                  </a:cubicBezTo>
                  <a:cubicBezTo>
                    <a:pt x="136" y="81"/>
                    <a:pt x="136" y="81"/>
                    <a:pt x="136" y="81"/>
                  </a:cubicBezTo>
                  <a:cubicBezTo>
                    <a:pt x="138" y="81"/>
                    <a:pt x="139" y="82"/>
                    <a:pt x="139" y="84"/>
                  </a:cubicBezTo>
                  <a:cubicBezTo>
                    <a:pt x="139" y="84"/>
                    <a:pt x="139" y="84"/>
                    <a:pt x="139" y="84"/>
                  </a:cubicBezTo>
                  <a:cubicBezTo>
                    <a:pt x="139" y="85"/>
                    <a:pt x="139" y="85"/>
                    <a:pt x="139" y="85"/>
                  </a:cubicBezTo>
                  <a:cubicBezTo>
                    <a:pt x="139" y="85"/>
                    <a:pt x="139" y="85"/>
                    <a:pt x="139" y="85"/>
                  </a:cubicBezTo>
                  <a:cubicBezTo>
                    <a:pt x="139" y="85"/>
                    <a:pt x="139" y="85"/>
                    <a:pt x="139" y="85"/>
                  </a:cubicBezTo>
                  <a:cubicBezTo>
                    <a:pt x="139" y="85"/>
                    <a:pt x="139" y="86"/>
                    <a:pt x="139" y="86"/>
                  </a:cubicBezTo>
                  <a:cubicBezTo>
                    <a:pt x="139" y="86"/>
                    <a:pt x="139" y="86"/>
                    <a:pt x="139" y="86"/>
                  </a:cubicBezTo>
                  <a:cubicBezTo>
                    <a:pt x="139" y="86"/>
                    <a:pt x="139" y="86"/>
                    <a:pt x="139" y="86"/>
                  </a:cubicBezTo>
                  <a:cubicBezTo>
                    <a:pt x="139" y="86"/>
                    <a:pt x="140" y="86"/>
                    <a:pt x="140" y="87"/>
                  </a:cubicBezTo>
                  <a:cubicBezTo>
                    <a:pt x="140" y="87"/>
                    <a:pt x="141" y="88"/>
                    <a:pt x="141" y="88"/>
                  </a:cubicBezTo>
                  <a:cubicBezTo>
                    <a:pt x="142" y="88"/>
                    <a:pt x="143" y="88"/>
                    <a:pt x="143" y="88"/>
                  </a:cubicBezTo>
                  <a:cubicBezTo>
                    <a:pt x="146" y="88"/>
                    <a:pt x="146" y="88"/>
                    <a:pt x="146" y="88"/>
                  </a:cubicBezTo>
                  <a:cubicBezTo>
                    <a:pt x="147" y="88"/>
                    <a:pt x="147" y="88"/>
                    <a:pt x="148" y="88"/>
                  </a:cubicBezTo>
                  <a:cubicBezTo>
                    <a:pt x="149" y="88"/>
                    <a:pt x="149" y="87"/>
                    <a:pt x="150" y="87"/>
                  </a:cubicBezTo>
                  <a:cubicBezTo>
                    <a:pt x="150" y="86"/>
                    <a:pt x="150" y="86"/>
                    <a:pt x="150" y="86"/>
                  </a:cubicBezTo>
                  <a:cubicBezTo>
                    <a:pt x="150" y="86"/>
                    <a:pt x="150" y="85"/>
                    <a:pt x="151" y="85"/>
                  </a:cubicBezTo>
                  <a:cubicBezTo>
                    <a:pt x="151" y="85"/>
                    <a:pt x="151" y="85"/>
                    <a:pt x="151" y="85"/>
                  </a:cubicBezTo>
                  <a:cubicBezTo>
                    <a:pt x="151" y="85"/>
                    <a:pt x="151" y="85"/>
                    <a:pt x="151" y="85"/>
                  </a:cubicBezTo>
                  <a:cubicBezTo>
                    <a:pt x="151" y="85"/>
                    <a:pt x="151" y="85"/>
                    <a:pt x="151" y="84"/>
                  </a:cubicBezTo>
                  <a:cubicBezTo>
                    <a:pt x="151" y="84"/>
                    <a:pt x="151" y="84"/>
                    <a:pt x="151" y="84"/>
                  </a:cubicBezTo>
                  <a:cubicBezTo>
                    <a:pt x="151" y="82"/>
                    <a:pt x="152" y="81"/>
                    <a:pt x="153" y="81"/>
                  </a:cubicBezTo>
                  <a:cubicBezTo>
                    <a:pt x="158" y="81"/>
                    <a:pt x="158" y="81"/>
                    <a:pt x="158" y="81"/>
                  </a:cubicBezTo>
                  <a:cubicBezTo>
                    <a:pt x="161" y="81"/>
                    <a:pt x="163" y="80"/>
                    <a:pt x="164" y="78"/>
                  </a:cubicBezTo>
                  <a:cubicBezTo>
                    <a:pt x="164" y="78"/>
                    <a:pt x="164" y="78"/>
                    <a:pt x="164" y="78"/>
                  </a:cubicBezTo>
                  <a:cubicBezTo>
                    <a:pt x="166" y="75"/>
                    <a:pt x="167" y="72"/>
                    <a:pt x="167" y="68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67" y="9"/>
                    <a:pt x="166" y="7"/>
                    <a:pt x="165" y="6"/>
                  </a:cubicBezTo>
                  <a:cubicBezTo>
                    <a:pt x="163" y="5"/>
                    <a:pt x="161" y="4"/>
                    <a:pt x="158" y="4"/>
                  </a:cubicBezTo>
                  <a:close/>
                  <a:moveTo>
                    <a:pt x="86" y="53"/>
                  </a:moveTo>
                  <a:cubicBezTo>
                    <a:pt x="46" y="53"/>
                    <a:pt x="46" y="53"/>
                    <a:pt x="46" y="53"/>
                  </a:cubicBezTo>
                  <a:cubicBezTo>
                    <a:pt x="44" y="53"/>
                    <a:pt x="43" y="52"/>
                    <a:pt x="43" y="50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9"/>
                    <a:pt x="43" y="7"/>
                    <a:pt x="41" y="6"/>
                  </a:cubicBezTo>
                  <a:cubicBezTo>
                    <a:pt x="41" y="6"/>
                    <a:pt x="41" y="6"/>
                    <a:pt x="41" y="6"/>
                  </a:cubicBezTo>
                  <a:cubicBezTo>
                    <a:pt x="40" y="5"/>
                    <a:pt x="38" y="4"/>
                    <a:pt x="3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14" y="4"/>
                    <a:pt x="14" y="4"/>
                    <a:pt x="14" y="4"/>
                  </a:cubicBezTo>
                  <a:cubicBezTo>
                    <a:pt x="11" y="4"/>
                    <a:pt x="9" y="5"/>
                    <a:pt x="7" y="6"/>
                  </a:cubicBezTo>
                  <a:cubicBezTo>
                    <a:pt x="7" y="6"/>
                    <a:pt x="7" y="6"/>
                    <a:pt x="7" y="6"/>
                  </a:cubicBezTo>
                  <a:cubicBezTo>
                    <a:pt x="6" y="8"/>
                    <a:pt x="5" y="10"/>
                    <a:pt x="5" y="12"/>
                  </a:cubicBezTo>
                  <a:cubicBezTo>
                    <a:pt x="5" y="68"/>
                    <a:pt x="5" y="68"/>
                    <a:pt x="5" y="68"/>
                  </a:cubicBezTo>
                  <a:cubicBezTo>
                    <a:pt x="5" y="71"/>
                    <a:pt x="7" y="74"/>
                    <a:pt x="9" y="77"/>
                  </a:cubicBezTo>
                  <a:cubicBezTo>
                    <a:pt x="12" y="80"/>
                    <a:pt x="15" y="81"/>
                    <a:pt x="18" y="81"/>
                  </a:cubicBezTo>
                  <a:cubicBezTo>
                    <a:pt x="20" y="81"/>
                    <a:pt x="21" y="82"/>
                    <a:pt x="21" y="84"/>
                  </a:cubicBezTo>
                  <a:cubicBezTo>
                    <a:pt x="21" y="84"/>
                    <a:pt x="21" y="84"/>
                    <a:pt x="21" y="84"/>
                  </a:cubicBezTo>
                  <a:cubicBezTo>
                    <a:pt x="21" y="85"/>
                    <a:pt x="21" y="85"/>
                    <a:pt x="21" y="85"/>
                  </a:cubicBezTo>
                  <a:cubicBezTo>
                    <a:pt x="21" y="85"/>
                    <a:pt x="21" y="85"/>
                    <a:pt x="21" y="85"/>
                  </a:cubicBezTo>
                  <a:cubicBezTo>
                    <a:pt x="21" y="85"/>
                    <a:pt x="21" y="86"/>
                    <a:pt x="21" y="86"/>
                  </a:cubicBezTo>
                  <a:cubicBezTo>
                    <a:pt x="21" y="86"/>
                    <a:pt x="22" y="86"/>
                    <a:pt x="22" y="87"/>
                  </a:cubicBezTo>
                  <a:cubicBezTo>
                    <a:pt x="22" y="87"/>
                    <a:pt x="23" y="88"/>
                    <a:pt x="23" y="88"/>
                  </a:cubicBezTo>
                  <a:cubicBezTo>
                    <a:pt x="24" y="88"/>
                    <a:pt x="25" y="88"/>
                    <a:pt x="25" y="88"/>
                  </a:cubicBezTo>
                  <a:cubicBezTo>
                    <a:pt x="28" y="88"/>
                    <a:pt x="28" y="88"/>
                    <a:pt x="28" y="88"/>
                  </a:cubicBezTo>
                  <a:cubicBezTo>
                    <a:pt x="29" y="88"/>
                    <a:pt x="29" y="88"/>
                    <a:pt x="30" y="88"/>
                  </a:cubicBezTo>
                  <a:cubicBezTo>
                    <a:pt x="31" y="88"/>
                    <a:pt x="31" y="87"/>
                    <a:pt x="32" y="87"/>
                  </a:cubicBezTo>
                  <a:cubicBezTo>
                    <a:pt x="32" y="86"/>
                    <a:pt x="32" y="86"/>
                    <a:pt x="32" y="86"/>
                  </a:cubicBezTo>
                  <a:cubicBezTo>
                    <a:pt x="32" y="86"/>
                    <a:pt x="32" y="86"/>
                    <a:pt x="32" y="86"/>
                  </a:cubicBezTo>
                  <a:cubicBezTo>
                    <a:pt x="32" y="85"/>
                    <a:pt x="32" y="85"/>
                    <a:pt x="33" y="85"/>
                  </a:cubicBezTo>
                  <a:cubicBezTo>
                    <a:pt x="33" y="85"/>
                    <a:pt x="33" y="85"/>
                    <a:pt x="33" y="85"/>
                  </a:cubicBezTo>
                  <a:cubicBezTo>
                    <a:pt x="33" y="85"/>
                    <a:pt x="33" y="85"/>
                    <a:pt x="33" y="85"/>
                  </a:cubicBezTo>
                  <a:cubicBezTo>
                    <a:pt x="33" y="85"/>
                    <a:pt x="33" y="85"/>
                    <a:pt x="33" y="84"/>
                  </a:cubicBezTo>
                  <a:cubicBezTo>
                    <a:pt x="33" y="84"/>
                    <a:pt x="33" y="84"/>
                    <a:pt x="33" y="84"/>
                  </a:cubicBezTo>
                  <a:cubicBezTo>
                    <a:pt x="33" y="84"/>
                    <a:pt x="33" y="84"/>
                    <a:pt x="33" y="84"/>
                  </a:cubicBezTo>
                  <a:cubicBezTo>
                    <a:pt x="33" y="82"/>
                    <a:pt x="34" y="81"/>
                    <a:pt x="35" y="81"/>
                  </a:cubicBezTo>
                  <a:cubicBezTo>
                    <a:pt x="86" y="81"/>
                    <a:pt x="86" y="81"/>
                    <a:pt x="86" y="81"/>
                  </a:cubicBezTo>
                  <a:cubicBezTo>
                    <a:pt x="86" y="86"/>
                    <a:pt x="86" y="86"/>
                    <a:pt x="86" y="86"/>
                  </a:cubicBezTo>
                  <a:cubicBezTo>
                    <a:pt x="37" y="86"/>
                    <a:pt x="37" y="86"/>
                    <a:pt x="37" y="86"/>
                  </a:cubicBezTo>
                  <a:cubicBezTo>
                    <a:pt x="37" y="87"/>
                    <a:pt x="37" y="87"/>
                    <a:pt x="37" y="88"/>
                  </a:cubicBezTo>
                  <a:cubicBezTo>
                    <a:pt x="37" y="88"/>
                    <a:pt x="37" y="88"/>
                    <a:pt x="37" y="88"/>
                  </a:cubicBezTo>
                  <a:cubicBezTo>
                    <a:pt x="36" y="89"/>
                    <a:pt x="36" y="89"/>
                    <a:pt x="35" y="90"/>
                  </a:cubicBezTo>
                  <a:cubicBezTo>
                    <a:pt x="35" y="91"/>
                    <a:pt x="33" y="92"/>
                    <a:pt x="32" y="92"/>
                  </a:cubicBezTo>
                  <a:cubicBezTo>
                    <a:pt x="31" y="93"/>
                    <a:pt x="30" y="93"/>
                    <a:pt x="28" y="93"/>
                  </a:cubicBezTo>
                  <a:cubicBezTo>
                    <a:pt x="25" y="93"/>
                    <a:pt x="25" y="93"/>
                    <a:pt x="25" y="93"/>
                  </a:cubicBezTo>
                  <a:cubicBezTo>
                    <a:pt x="24" y="93"/>
                    <a:pt x="23" y="93"/>
                    <a:pt x="21" y="92"/>
                  </a:cubicBezTo>
                  <a:cubicBezTo>
                    <a:pt x="20" y="92"/>
                    <a:pt x="19" y="91"/>
                    <a:pt x="18" y="90"/>
                  </a:cubicBezTo>
                  <a:cubicBezTo>
                    <a:pt x="18" y="89"/>
                    <a:pt x="17" y="89"/>
                    <a:pt x="17" y="88"/>
                  </a:cubicBezTo>
                  <a:cubicBezTo>
                    <a:pt x="17" y="87"/>
                    <a:pt x="17" y="87"/>
                    <a:pt x="16" y="86"/>
                  </a:cubicBezTo>
                  <a:cubicBezTo>
                    <a:pt x="16" y="86"/>
                    <a:pt x="16" y="86"/>
                    <a:pt x="16" y="86"/>
                  </a:cubicBezTo>
                  <a:cubicBezTo>
                    <a:pt x="16" y="86"/>
                    <a:pt x="16" y="86"/>
                    <a:pt x="16" y="86"/>
                  </a:cubicBezTo>
                  <a:cubicBezTo>
                    <a:pt x="13" y="85"/>
                    <a:pt x="9" y="83"/>
                    <a:pt x="6" y="80"/>
                  </a:cubicBezTo>
                  <a:cubicBezTo>
                    <a:pt x="3" y="77"/>
                    <a:pt x="0" y="72"/>
                    <a:pt x="0" y="68"/>
                  </a:cubicBezTo>
                  <a:cubicBezTo>
                    <a:pt x="0" y="12"/>
                    <a:pt x="0" y="12"/>
                    <a:pt x="0" y="12"/>
                  </a:cubicBezTo>
                  <a:cubicBezTo>
                    <a:pt x="0" y="8"/>
                    <a:pt x="1" y="5"/>
                    <a:pt x="4" y="3"/>
                  </a:cubicBezTo>
                  <a:cubicBezTo>
                    <a:pt x="4" y="3"/>
                    <a:pt x="4" y="3"/>
                    <a:pt x="4" y="3"/>
                  </a:cubicBezTo>
                  <a:cubicBezTo>
                    <a:pt x="6" y="1"/>
                    <a:pt x="10" y="0"/>
                    <a:pt x="14" y="0"/>
                  </a:cubicBezTo>
                  <a:cubicBezTo>
                    <a:pt x="25" y="0"/>
                    <a:pt x="25" y="0"/>
                    <a:pt x="25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39" y="0"/>
                    <a:pt x="42" y="1"/>
                    <a:pt x="45" y="3"/>
                  </a:cubicBezTo>
                  <a:cubicBezTo>
                    <a:pt x="45" y="3"/>
                    <a:pt x="45" y="3"/>
                    <a:pt x="45" y="3"/>
                  </a:cubicBezTo>
                  <a:cubicBezTo>
                    <a:pt x="47" y="5"/>
                    <a:pt x="48" y="8"/>
                    <a:pt x="48" y="12"/>
                  </a:cubicBezTo>
                  <a:cubicBezTo>
                    <a:pt x="48" y="48"/>
                    <a:pt x="48" y="48"/>
                    <a:pt x="48" y="48"/>
                  </a:cubicBezTo>
                  <a:cubicBezTo>
                    <a:pt x="86" y="48"/>
                    <a:pt x="86" y="48"/>
                    <a:pt x="86" y="48"/>
                  </a:cubicBezTo>
                  <a:lnTo>
                    <a:pt x="86" y="5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664" name="Freeform 33"/>
            <p:cNvSpPr>
              <a:spLocks noEditPoints="1"/>
            </p:cNvSpPr>
            <p:nvPr>
              <p:custDataLst>
                <p:tags r:id="rId73"/>
              </p:custDataLst>
            </p:nvPr>
          </p:nvSpPr>
          <p:spPr bwMode="auto">
            <a:xfrm>
              <a:off x="8937640" y="2287602"/>
              <a:ext cx="41275" cy="41275"/>
            </a:xfrm>
            <a:custGeom>
              <a:gdLst>
                <a:gd name="T0" fmla="*/ 9 w 18"/>
                <a:gd name="T1" fmla="*/ 0 h 18"/>
                <a:gd name="T2" fmla="*/ 15 w 18"/>
                <a:gd name="T3" fmla="*/ 3 h 18"/>
                <a:gd name="T4" fmla="*/ 18 w 18"/>
                <a:gd name="T5" fmla="*/ 9 h 18"/>
                <a:gd name="T6" fmla="*/ 15 w 18"/>
                <a:gd name="T7" fmla="*/ 15 h 18"/>
                <a:gd name="T8" fmla="*/ 9 w 18"/>
                <a:gd name="T9" fmla="*/ 18 h 18"/>
                <a:gd name="T10" fmla="*/ 9 w 18"/>
                <a:gd name="T11" fmla="*/ 13 h 18"/>
                <a:gd name="T12" fmla="*/ 12 w 18"/>
                <a:gd name="T13" fmla="*/ 12 h 18"/>
                <a:gd name="T14" fmla="*/ 13 w 18"/>
                <a:gd name="T15" fmla="*/ 9 h 18"/>
                <a:gd name="T16" fmla="*/ 12 w 18"/>
                <a:gd name="T17" fmla="*/ 6 h 18"/>
                <a:gd name="T18" fmla="*/ 9 w 18"/>
                <a:gd name="T19" fmla="*/ 5 h 18"/>
                <a:gd name="T20" fmla="*/ 9 w 18"/>
                <a:gd name="T21" fmla="*/ 0 h 18"/>
                <a:gd name="T22" fmla="*/ 9 w 18"/>
                <a:gd name="T23" fmla="*/ 18 h 18"/>
                <a:gd name="T24" fmla="*/ 4 w 18"/>
                <a:gd name="T25" fmla="*/ 17 h 18"/>
                <a:gd name="T26" fmla="*/ 4 w 18"/>
                <a:gd name="T27" fmla="*/ 3 h 18"/>
                <a:gd name="T28" fmla="*/ 6 w 18"/>
                <a:gd name="T29" fmla="*/ 3 h 18"/>
                <a:gd name="T30" fmla="*/ 4 w 18"/>
                <a:gd name="T31" fmla="*/ 2 h 18"/>
                <a:gd name="T32" fmla="*/ 4 w 18"/>
                <a:gd name="T33" fmla="*/ 1 h 18"/>
                <a:gd name="T34" fmla="*/ 9 w 18"/>
                <a:gd name="T35" fmla="*/ 0 h 18"/>
                <a:gd name="T36" fmla="*/ 9 w 18"/>
                <a:gd name="T37" fmla="*/ 5 h 18"/>
                <a:gd name="T38" fmla="*/ 6 w 18"/>
                <a:gd name="T39" fmla="*/ 6 h 18"/>
                <a:gd name="T40" fmla="*/ 6 w 18"/>
                <a:gd name="T41" fmla="*/ 6 h 18"/>
                <a:gd name="T42" fmla="*/ 5 w 18"/>
                <a:gd name="T43" fmla="*/ 9 h 18"/>
                <a:gd name="T44" fmla="*/ 6 w 18"/>
                <a:gd name="T45" fmla="*/ 12 h 18"/>
                <a:gd name="T46" fmla="*/ 6 w 18"/>
                <a:gd name="T47" fmla="*/ 12 h 18"/>
                <a:gd name="T48" fmla="*/ 9 w 18"/>
                <a:gd name="T49" fmla="*/ 13 h 18"/>
                <a:gd name="T50" fmla="*/ 9 w 18"/>
                <a:gd name="T51" fmla="*/ 18 h 18"/>
                <a:gd name="T52" fmla="*/ 4 w 18"/>
                <a:gd name="T53" fmla="*/ 17 h 18"/>
                <a:gd name="T54" fmla="*/ 3 w 18"/>
                <a:gd name="T55" fmla="*/ 15 h 18"/>
                <a:gd name="T56" fmla="*/ 3 w 18"/>
                <a:gd name="T57" fmla="*/ 15 h 18"/>
                <a:gd name="T58" fmla="*/ 3 w 18"/>
                <a:gd name="T59" fmla="*/ 15 h 18"/>
                <a:gd name="T60" fmla="*/ 0 w 18"/>
                <a:gd name="T61" fmla="*/ 9 h 18"/>
                <a:gd name="T62" fmla="*/ 3 w 18"/>
                <a:gd name="T63" fmla="*/ 3 h 18"/>
                <a:gd name="T64" fmla="*/ 3 w 18"/>
                <a:gd name="T65" fmla="*/ 3 h 18"/>
                <a:gd name="T66" fmla="*/ 3 w 18"/>
                <a:gd name="T67" fmla="*/ 3 h 18"/>
                <a:gd name="T68" fmla="*/ 3 w 18"/>
                <a:gd name="T69" fmla="*/ 3 h 18"/>
                <a:gd name="T70" fmla="*/ 4 w 18"/>
                <a:gd name="T71" fmla="*/ 1 h 18"/>
                <a:gd name="T72" fmla="*/ 4 w 18"/>
                <a:gd name="T73" fmla="*/ 2 h 18"/>
                <a:gd name="T74" fmla="*/ 3 w 18"/>
                <a:gd name="T75" fmla="*/ 3 h 18"/>
                <a:gd name="T76" fmla="*/ 4 w 18"/>
                <a:gd name="T77" fmla="*/ 3 h 18"/>
                <a:gd name="T78" fmla="*/ 4 w 18"/>
                <a:gd name="T79" fmla="*/ 17 h 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18" h="18">
                  <a:moveTo>
                    <a:pt x="9" y="0"/>
                  </a:moveTo>
                  <a:cubicBezTo>
                    <a:pt x="12" y="0"/>
                    <a:pt x="14" y="1"/>
                    <a:pt x="15" y="3"/>
                  </a:cubicBezTo>
                  <a:cubicBezTo>
                    <a:pt x="17" y="4"/>
                    <a:pt x="18" y="7"/>
                    <a:pt x="18" y="9"/>
                  </a:cubicBezTo>
                  <a:cubicBezTo>
                    <a:pt x="18" y="12"/>
                    <a:pt x="17" y="14"/>
                    <a:pt x="15" y="15"/>
                  </a:cubicBezTo>
                  <a:cubicBezTo>
                    <a:pt x="14" y="17"/>
                    <a:pt x="12" y="18"/>
                    <a:pt x="9" y="18"/>
                  </a:cubicBezTo>
                  <a:cubicBezTo>
                    <a:pt x="9" y="13"/>
                    <a:pt x="9" y="13"/>
                    <a:pt x="9" y="13"/>
                  </a:cubicBezTo>
                  <a:cubicBezTo>
                    <a:pt x="10" y="13"/>
                    <a:pt x="11" y="13"/>
                    <a:pt x="12" y="12"/>
                  </a:cubicBezTo>
                  <a:cubicBezTo>
                    <a:pt x="13" y="11"/>
                    <a:pt x="13" y="10"/>
                    <a:pt x="13" y="9"/>
                  </a:cubicBezTo>
                  <a:cubicBezTo>
                    <a:pt x="13" y="8"/>
                    <a:pt x="13" y="7"/>
                    <a:pt x="12" y="6"/>
                  </a:cubicBezTo>
                  <a:cubicBezTo>
                    <a:pt x="11" y="5"/>
                    <a:pt x="10" y="5"/>
                    <a:pt x="9" y="5"/>
                  </a:cubicBezTo>
                  <a:lnTo>
                    <a:pt x="9" y="0"/>
                  </a:lnTo>
                  <a:close/>
                  <a:moveTo>
                    <a:pt x="9" y="18"/>
                  </a:moveTo>
                  <a:cubicBezTo>
                    <a:pt x="7" y="18"/>
                    <a:pt x="6" y="18"/>
                    <a:pt x="4" y="17"/>
                  </a:cubicBezTo>
                  <a:cubicBezTo>
                    <a:pt x="4" y="3"/>
                    <a:pt x="4" y="3"/>
                    <a:pt x="4" y="3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2"/>
                    <a:pt x="5" y="2"/>
                    <a:pt x="4" y="2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6" y="1"/>
                    <a:pt x="7" y="0"/>
                    <a:pt x="9" y="0"/>
                  </a:cubicBezTo>
                  <a:cubicBezTo>
                    <a:pt x="9" y="5"/>
                    <a:pt x="9" y="5"/>
                    <a:pt x="9" y="5"/>
                  </a:cubicBezTo>
                  <a:cubicBezTo>
                    <a:pt x="8" y="5"/>
                    <a:pt x="7" y="5"/>
                    <a:pt x="6" y="6"/>
                  </a:cubicBezTo>
                  <a:cubicBezTo>
                    <a:pt x="6" y="6"/>
                    <a:pt x="6" y="6"/>
                    <a:pt x="6" y="6"/>
                  </a:cubicBezTo>
                  <a:cubicBezTo>
                    <a:pt x="5" y="7"/>
                    <a:pt x="5" y="8"/>
                    <a:pt x="5" y="9"/>
                  </a:cubicBezTo>
                  <a:cubicBezTo>
                    <a:pt x="5" y="10"/>
                    <a:pt x="5" y="11"/>
                    <a:pt x="6" y="12"/>
                  </a:cubicBezTo>
                  <a:cubicBezTo>
                    <a:pt x="6" y="12"/>
                    <a:pt x="6" y="12"/>
                    <a:pt x="6" y="12"/>
                  </a:cubicBezTo>
                  <a:cubicBezTo>
                    <a:pt x="7" y="13"/>
                    <a:pt x="8" y="13"/>
                    <a:pt x="9" y="13"/>
                  </a:cubicBezTo>
                  <a:lnTo>
                    <a:pt x="9" y="18"/>
                  </a:lnTo>
                  <a:close/>
                  <a:moveTo>
                    <a:pt x="4" y="17"/>
                  </a:moveTo>
                  <a:cubicBezTo>
                    <a:pt x="4" y="16"/>
                    <a:pt x="3" y="16"/>
                    <a:pt x="3" y="15"/>
                  </a:cubicBezTo>
                  <a:cubicBezTo>
                    <a:pt x="3" y="15"/>
                    <a:pt x="3" y="15"/>
                    <a:pt x="3" y="15"/>
                  </a:cubicBezTo>
                  <a:cubicBezTo>
                    <a:pt x="3" y="15"/>
                    <a:pt x="3" y="15"/>
                    <a:pt x="3" y="15"/>
                  </a:cubicBezTo>
                  <a:cubicBezTo>
                    <a:pt x="1" y="14"/>
                    <a:pt x="0" y="12"/>
                    <a:pt x="0" y="9"/>
                  </a:cubicBezTo>
                  <a:cubicBezTo>
                    <a:pt x="0" y="7"/>
                    <a:pt x="1" y="4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2"/>
                    <a:pt x="4" y="2"/>
                    <a:pt x="4" y="1"/>
                  </a:cubicBezTo>
                  <a:cubicBezTo>
                    <a:pt x="4" y="2"/>
                    <a:pt x="4" y="2"/>
                    <a:pt x="4" y="2"/>
                  </a:cubicBezTo>
                  <a:cubicBezTo>
                    <a:pt x="4" y="2"/>
                    <a:pt x="3" y="2"/>
                    <a:pt x="3" y="3"/>
                  </a:cubicBezTo>
                  <a:cubicBezTo>
                    <a:pt x="4" y="3"/>
                    <a:pt x="4" y="3"/>
                    <a:pt x="4" y="3"/>
                  </a:cubicBezTo>
                  <a:lnTo>
                    <a:pt x="4" y="17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665" name="Freeform 34"/>
            <p:cNvSpPr>
              <a:spLocks noEditPoints="1"/>
            </p:cNvSpPr>
            <p:nvPr>
              <p:custDataLst>
                <p:tags r:id="rId74"/>
              </p:custDataLst>
            </p:nvPr>
          </p:nvSpPr>
          <p:spPr bwMode="auto">
            <a:xfrm>
              <a:off x="9017015" y="2287602"/>
              <a:ext cx="41275" cy="41275"/>
            </a:xfrm>
            <a:custGeom>
              <a:gdLst>
                <a:gd name="T0" fmla="*/ 9 w 18"/>
                <a:gd name="T1" fmla="*/ 0 h 18"/>
                <a:gd name="T2" fmla="*/ 16 w 18"/>
                <a:gd name="T3" fmla="*/ 3 h 18"/>
                <a:gd name="T4" fmla="*/ 16 w 18"/>
                <a:gd name="T5" fmla="*/ 3 h 18"/>
                <a:gd name="T6" fmla="*/ 18 w 18"/>
                <a:gd name="T7" fmla="*/ 9 h 18"/>
                <a:gd name="T8" fmla="*/ 16 w 18"/>
                <a:gd name="T9" fmla="*/ 15 h 18"/>
                <a:gd name="T10" fmla="*/ 9 w 18"/>
                <a:gd name="T11" fmla="*/ 18 h 18"/>
                <a:gd name="T12" fmla="*/ 9 w 18"/>
                <a:gd name="T13" fmla="*/ 13 h 18"/>
                <a:gd name="T14" fmla="*/ 12 w 18"/>
                <a:gd name="T15" fmla="*/ 12 h 18"/>
                <a:gd name="T16" fmla="*/ 14 w 18"/>
                <a:gd name="T17" fmla="*/ 9 h 18"/>
                <a:gd name="T18" fmla="*/ 12 w 18"/>
                <a:gd name="T19" fmla="*/ 6 h 18"/>
                <a:gd name="T20" fmla="*/ 12 w 18"/>
                <a:gd name="T21" fmla="*/ 6 h 18"/>
                <a:gd name="T22" fmla="*/ 9 w 18"/>
                <a:gd name="T23" fmla="*/ 5 h 18"/>
                <a:gd name="T24" fmla="*/ 9 w 18"/>
                <a:gd name="T25" fmla="*/ 0 h 18"/>
                <a:gd name="T26" fmla="*/ 9 w 18"/>
                <a:gd name="T27" fmla="*/ 0 h 18"/>
                <a:gd name="T28" fmla="*/ 9 w 18"/>
                <a:gd name="T29" fmla="*/ 0 h 18"/>
                <a:gd name="T30" fmla="*/ 9 w 18"/>
                <a:gd name="T31" fmla="*/ 5 h 18"/>
                <a:gd name="T32" fmla="*/ 9 w 18"/>
                <a:gd name="T33" fmla="*/ 5 h 18"/>
                <a:gd name="T34" fmla="*/ 6 w 18"/>
                <a:gd name="T35" fmla="*/ 6 h 18"/>
                <a:gd name="T36" fmla="*/ 6 w 18"/>
                <a:gd name="T37" fmla="*/ 6 h 18"/>
                <a:gd name="T38" fmla="*/ 5 w 18"/>
                <a:gd name="T39" fmla="*/ 9 h 18"/>
                <a:gd name="T40" fmla="*/ 6 w 18"/>
                <a:gd name="T41" fmla="*/ 12 h 18"/>
                <a:gd name="T42" fmla="*/ 6 w 18"/>
                <a:gd name="T43" fmla="*/ 12 h 18"/>
                <a:gd name="T44" fmla="*/ 9 w 18"/>
                <a:gd name="T45" fmla="*/ 13 h 18"/>
                <a:gd name="T46" fmla="*/ 9 w 18"/>
                <a:gd name="T47" fmla="*/ 13 h 18"/>
                <a:gd name="T48" fmla="*/ 9 w 18"/>
                <a:gd name="T49" fmla="*/ 18 h 18"/>
                <a:gd name="T50" fmla="*/ 9 w 18"/>
                <a:gd name="T51" fmla="*/ 18 h 18"/>
                <a:gd name="T52" fmla="*/ 3 w 18"/>
                <a:gd name="T53" fmla="*/ 15 h 18"/>
                <a:gd name="T54" fmla="*/ 3 w 18"/>
                <a:gd name="T55" fmla="*/ 15 h 18"/>
                <a:gd name="T56" fmla="*/ 3 w 18"/>
                <a:gd name="T57" fmla="*/ 15 h 18"/>
                <a:gd name="T58" fmla="*/ 0 w 18"/>
                <a:gd name="T59" fmla="*/ 9 h 18"/>
                <a:gd name="T60" fmla="*/ 3 w 18"/>
                <a:gd name="T61" fmla="*/ 3 h 18"/>
                <a:gd name="T62" fmla="*/ 3 w 18"/>
                <a:gd name="T63" fmla="*/ 3 h 18"/>
                <a:gd name="T64" fmla="*/ 9 w 18"/>
                <a:gd name="T65" fmla="*/ 0 h 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8" h="18">
                  <a:moveTo>
                    <a:pt x="9" y="0"/>
                  </a:moveTo>
                  <a:cubicBezTo>
                    <a:pt x="12" y="0"/>
                    <a:pt x="14" y="1"/>
                    <a:pt x="16" y="3"/>
                  </a:cubicBezTo>
                  <a:cubicBezTo>
                    <a:pt x="16" y="3"/>
                    <a:pt x="16" y="3"/>
                    <a:pt x="16" y="3"/>
                  </a:cubicBezTo>
                  <a:cubicBezTo>
                    <a:pt x="17" y="4"/>
                    <a:pt x="18" y="7"/>
                    <a:pt x="18" y="9"/>
                  </a:cubicBezTo>
                  <a:cubicBezTo>
                    <a:pt x="18" y="12"/>
                    <a:pt x="17" y="14"/>
                    <a:pt x="16" y="15"/>
                  </a:cubicBezTo>
                  <a:cubicBezTo>
                    <a:pt x="14" y="17"/>
                    <a:pt x="12" y="18"/>
                    <a:pt x="9" y="18"/>
                  </a:cubicBezTo>
                  <a:cubicBezTo>
                    <a:pt x="9" y="13"/>
                    <a:pt x="9" y="13"/>
                    <a:pt x="9" y="13"/>
                  </a:cubicBezTo>
                  <a:cubicBezTo>
                    <a:pt x="10" y="13"/>
                    <a:pt x="12" y="13"/>
                    <a:pt x="12" y="12"/>
                  </a:cubicBezTo>
                  <a:cubicBezTo>
                    <a:pt x="13" y="11"/>
                    <a:pt x="14" y="10"/>
                    <a:pt x="14" y="9"/>
                  </a:cubicBezTo>
                  <a:cubicBezTo>
                    <a:pt x="14" y="8"/>
                    <a:pt x="13" y="7"/>
                    <a:pt x="12" y="6"/>
                  </a:cubicBezTo>
                  <a:cubicBezTo>
                    <a:pt x="12" y="6"/>
                    <a:pt x="12" y="6"/>
                    <a:pt x="12" y="6"/>
                  </a:cubicBezTo>
                  <a:cubicBezTo>
                    <a:pt x="12" y="5"/>
                    <a:pt x="10" y="5"/>
                    <a:pt x="9" y="5"/>
                  </a:cubicBezTo>
                  <a:lnTo>
                    <a:pt x="9" y="0"/>
                  </a:lnTo>
                  <a:close/>
                  <a:moveTo>
                    <a:pt x="9" y="0"/>
                  </a:moveTo>
                  <a:cubicBezTo>
                    <a:pt x="9" y="0"/>
                    <a:pt x="9" y="0"/>
                    <a:pt x="9" y="0"/>
                  </a:cubicBezTo>
                  <a:cubicBezTo>
                    <a:pt x="9" y="5"/>
                    <a:pt x="9" y="5"/>
                    <a:pt x="9" y="5"/>
                  </a:cubicBezTo>
                  <a:cubicBezTo>
                    <a:pt x="9" y="5"/>
                    <a:pt x="9" y="5"/>
                    <a:pt x="9" y="5"/>
                  </a:cubicBezTo>
                  <a:cubicBezTo>
                    <a:pt x="8" y="5"/>
                    <a:pt x="7" y="5"/>
                    <a:pt x="6" y="6"/>
                  </a:cubicBezTo>
                  <a:cubicBezTo>
                    <a:pt x="6" y="6"/>
                    <a:pt x="6" y="6"/>
                    <a:pt x="6" y="6"/>
                  </a:cubicBezTo>
                  <a:cubicBezTo>
                    <a:pt x="6" y="7"/>
                    <a:pt x="5" y="8"/>
                    <a:pt x="5" y="9"/>
                  </a:cubicBezTo>
                  <a:cubicBezTo>
                    <a:pt x="5" y="10"/>
                    <a:pt x="6" y="11"/>
                    <a:pt x="6" y="12"/>
                  </a:cubicBezTo>
                  <a:cubicBezTo>
                    <a:pt x="6" y="12"/>
                    <a:pt x="6" y="12"/>
                    <a:pt x="6" y="12"/>
                  </a:cubicBezTo>
                  <a:cubicBezTo>
                    <a:pt x="7" y="13"/>
                    <a:pt x="8" y="13"/>
                    <a:pt x="9" y="13"/>
                  </a:cubicBezTo>
                  <a:cubicBezTo>
                    <a:pt x="9" y="13"/>
                    <a:pt x="9" y="13"/>
                    <a:pt x="9" y="13"/>
                  </a:cubicBezTo>
                  <a:cubicBezTo>
                    <a:pt x="9" y="18"/>
                    <a:pt x="9" y="18"/>
                    <a:pt x="9" y="18"/>
                  </a:cubicBezTo>
                  <a:cubicBezTo>
                    <a:pt x="9" y="18"/>
                    <a:pt x="9" y="18"/>
                    <a:pt x="9" y="18"/>
                  </a:cubicBezTo>
                  <a:cubicBezTo>
                    <a:pt x="7" y="18"/>
                    <a:pt x="5" y="17"/>
                    <a:pt x="3" y="15"/>
                  </a:cubicBezTo>
                  <a:cubicBezTo>
                    <a:pt x="3" y="15"/>
                    <a:pt x="3" y="15"/>
                    <a:pt x="3" y="15"/>
                  </a:cubicBezTo>
                  <a:cubicBezTo>
                    <a:pt x="3" y="15"/>
                    <a:pt x="3" y="15"/>
                    <a:pt x="3" y="15"/>
                  </a:cubicBezTo>
                  <a:cubicBezTo>
                    <a:pt x="1" y="14"/>
                    <a:pt x="0" y="12"/>
                    <a:pt x="0" y="9"/>
                  </a:cubicBezTo>
                  <a:cubicBezTo>
                    <a:pt x="0" y="7"/>
                    <a:pt x="1" y="4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5" y="1"/>
                    <a:pt x="7" y="0"/>
                    <a:pt x="9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666" name="Freeform 35"/>
            <p:cNvSpPr>
              <a:spLocks noEditPoints="1"/>
            </p:cNvSpPr>
            <p:nvPr>
              <p:custDataLst>
                <p:tags r:id="rId75"/>
              </p:custDataLst>
            </p:nvPr>
          </p:nvSpPr>
          <p:spPr bwMode="auto">
            <a:xfrm>
              <a:off x="8937640" y="2352690"/>
              <a:ext cx="41275" cy="41275"/>
            </a:xfrm>
            <a:custGeom>
              <a:gdLst>
                <a:gd name="T0" fmla="*/ 9 w 18"/>
                <a:gd name="T1" fmla="*/ 0 h 18"/>
                <a:gd name="T2" fmla="*/ 15 w 18"/>
                <a:gd name="T3" fmla="*/ 3 h 18"/>
                <a:gd name="T4" fmla="*/ 16 w 18"/>
                <a:gd name="T5" fmla="*/ 3 h 18"/>
                <a:gd name="T6" fmla="*/ 18 w 18"/>
                <a:gd name="T7" fmla="*/ 9 h 18"/>
                <a:gd name="T8" fmla="*/ 15 w 18"/>
                <a:gd name="T9" fmla="*/ 15 h 18"/>
                <a:gd name="T10" fmla="*/ 9 w 18"/>
                <a:gd name="T11" fmla="*/ 18 h 18"/>
                <a:gd name="T12" fmla="*/ 9 w 18"/>
                <a:gd name="T13" fmla="*/ 13 h 18"/>
                <a:gd name="T14" fmla="*/ 12 w 18"/>
                <a:gd name="T15" fmla="*/ 12 h 18"/>
                <a:gd name="T16" fmla="*/ 13 w 18"/>
                <a:gd name="T17" fmla="*/ 9 h 18"/>
                <a:gd name="T18" fmla="*/ 12 w 18"/>
                <a:gd name="T19" fmla="*/ 6 h 18"/>
                <a:gd name="T20" fmla="*/ 12 w 18"/>
                <a:gd name="T21" fmla="*/ 6 h 18"/>
                <a:gd name="T22" fmla="*/ 9 w 18"/>
                <a:gd name="T23" fmla="*/ 5 h 18"/>
                <a:gd name="T24" fmla="*/ 9 w 18"/>
                <a:gd name="T25" fmla="*/ 0 h 18"/>
                <a:gd name="T26" fmla="*/ 9 w 18"/>
                <a:gd name="T27" fmla="*/ 18 h 18"/>
                <a:gd name="T28" fmla="*/ 3 w 18"/>
                <a:gd name="T29" fmla="*/ 15 h 18"/>
                <a:gd name="T30" fmla="*/ 0 w 18"/>
                <a:gd name="T31" fmla="*/ 9 h 18"/>
                <a:gd name="T32" fmla="*/ 3 w 18"/>
                <a:gd name="T33" fmla="*/ 3 h 18"/>
                <a:gd name="T34" fmla="*/ 3 w 18"/>
                <a:gd name="T35" fmla="*/ 3 h 18"/>
                <a:gd name="T36" fmla="*/ 9 w 18"/>
                <a:gd name="T37" fmla="*/ 0 h 18"/>
                <a:gd name="T38" fmla="*/ 9 w 18"/>
                <a:gd name="T39" fmla="*/ 5 h 18"/>
                <a:gd name="T40" fmla="*/ 6 w 18"/>
                <a:gd name="T41" fmla="*/ 6 h 18"/>
                <a:gd name="T42" fmla="*/ 6 w 18"/>
                <a:gd name="T43" fmla="*/ 6 h 18"/>
                <a:gd name="T44" fmla="*/ 5 w 18"/>
                <a:gd name="T45" fmla="*/ 9 h 18"/>
                <a:gd name="T46" fmla="*/ 6 w 18"/>
                <a:gd name="T47" fmla="*/ 12 h 18"/>
                <a:gd name="T48" fmla="*/ 9 w 18"/>
                <a:gd name="T49" fmla="*/ 13 h 18"/>
                <a:gd name="T50" fmla="*/ 9 w 18"/>
                <a:gd name="T51" fmla="*/ 18 h 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8" h="18">
                  <a:moveTo>
                    <a:pt x="9" y="0"/>
                  </a:moveTo>
                  <a:cubicBezTo>
                    <a:pt x="12" y="0"/>
                    <a:pt x="14" y="1"/>
                    <a:pt x="15" y="3"/>
                  </a:cubicBezTo>
                  <a:cubicBezTo>
                    <a:pt x="16" y="3"/>
                    <a:pt x="16" y="3"/>
                    <a:pt x="16" y="3"/>
                  </a:cubicBezTo>
                  <a:cubicBezTo>
                    <a:pt x="17" y="5"/>
                    <a:pt x="18" y="7"/>
                    <a:pt x="18" y="9"/>
                  </a:cubicBezTo>
                  <a:cubicBezTo>
                    <a:pt x="18" y="12"/>
                    <a:pt x="17" y="14"/>
                    <a:pt x="15" y="15"/>
                  </a:cubicBezTo>
                  <a:cubicBezTo>
                    <a:pt x="14" y="17"/>
                    <a:pt x="12" y="18"/>
                    <a:pt x="9" y="18"/>
                  </a:cubicBezTo>
                  <a:cubicBezTo>
                    <a:pt x="9" y="13"/>
                    <a:pt x="9" y="13"/>
                    <a:pt x="9" y="13"/>
                  </a:cubicBezTo>
                  <a:cubicBezTo>
                    <a:pt x="10" y="13"/>
                    <a:pt x="11" y="13"/>
                    <a:pt x="12" y="12"/>
                  </a:cubicBezTo>
                  <a:cubicBezTo>
                    <a:pt x="13" y="11"/>
                    <a:pt x="13" y="10"/>
                    <a:pt x="13" y="9"/>
                  </a:cubicBezTo>
                  <a:cubicBezTo>
                    <a:pt x="13" y="8"/>
                    <a:pt x="13" y="7"/>
                    <a:pt x="12" y="6"/>
                  </a:cubicBezTo>
                  <a:cubicBezTo>
                    <a:pt x="12" y="6"/>
                    <a:pt x="12" y="6"/>
                    <a:pt x="12" y="6"/>
                  </a:cubicBezTo>
                  <a:cubicBezTo>
                    <a:pt x="11" y="5"/>
                    <a:pt x="10" y="5"/>
                    <a:pt x="9" y="5"/>
                  </a:cubicBezTo>
                  <a:lnTo>
                    <a:pt x="9" y="0"/>
                  </a:lnTo>
                  <a:close/>
                  <a:moveTo>
                    <a:pt x="9" y="18"/>
                  </a:moveTo>
                  <a:cubicBezTo>
                    <a:pt x="7" y="18"/>
                    <a:pt x="4" y="17"/>
                    <a:pt x="3" y="15"/>
                  </a:cubicBezTo>
                  <a:cubicBezTo>
                    <a:pt x="1" y="14"/>
                    <a:pt x="0" y="12"/>
                    <a:pt x="0" y="9"/>
                  </a:cubicBezTo>
                  <a:cubicBezTo>
                    <a:pt x="0" y="7"/>
                    <a:pt x="1" y="4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5" y="1"/>
                    <a:pt x="7" y="0"/>
                    <a:pt x="9" y="0"/>
                  </a:cubicBezTo>
                  <a:cubicBezTo>
                    <a:pt x="9" y="5"/>
                    <a:pt x="9" y="5"/>
                    <a:pt x="9" y="5"/>
                  </a:cubicBezTo>
                  <a:cubicBezTo>
                    <a:pt x="8" y="5"/>
                    <a:pt x="7" y="5"/>
                    <a:pt x="6" y="6"/>
                  </a:cubicBezTo>
                  <a:cubicBezTo>
                    <a:pt x="6" y="6"/>
                    <a:pt x="6" y="6"/>
                    <a:pt x="6" y="6"/>
                  </a:cubicBezTo>
                  <a:cubicBezTo>
                    <a:pt x="5" y="7"/>
                    <a:pt x="5" y="8"/>
                    <a:pt x="5" y="9"/>
                  </a:cubicBezTo>
                  <a:cubicBezTo>
                    <a:pt x="5" y="10"/>
                    <a:pt x="5" y="11"/>
                    <a:pt x="6" y="12"/>
                  </a:cubicBezTo>
                  <a:cubicBezTo>
                    <a:pt x="7" y="13"/>
                    <a:pt x="8" y="13"/>
                    <a:pt x="9" y="13"/>
                  </a:cubicBezTo>
                  <a:lnTo>
                    <a:pt x="9" y="1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667" name="Freeform 36"/>
            <p:cNvSpPr>
              <a:spLocks noEditPoints="1"/>
            </p:cNvSpPr>
            <p:nvPr>
              <p:custDataLst>
                <p:tags r:id="rId76"/>
              </p:custDataLst>
            </p:nvPr>
          </p:nvSpPr>
          <p:spPr bwMode="auto">
            <a:xfrm>
              <a:off x="9017015" y="2352690"/>
              <a:ext cx="41275" cy="41275"/>
            </a:xfrm>
            <a:custGeom>
              <a:gdLst>
                <a:gd name="T0" fmla="*/ 9 w 18"/>
                <a:gd name="T1" fmla="*/ 0 h 18"/>
                <a:gd name="T2" fmla="*/ 16 w 18"/>
                <a:gd name="T3" fmla="*/ 3 h 18"/>
                <a:gd name="T4" fmla="*/ 16 w 18"/>
                <a:gd name="T5" fmla="*/ 3 h 18"/>
                <a:gd name="T6" fmla="*/ 18 w 18"/>
                <a:gd name="T7" fmla="*/ 9 h 18"/>
                <a:gd name="T8" fmla="*/ 16 w 18"/>
                <a:gd name="T9" fmla="*/ 15 h 18"/>
                <a:gd name="T10" fmla="*/ 16 w 18"/>
                <a:gd name="T11" fmla="*/ 16 h 18"/>
                <a:gd name="T12" fmla="*/ 9 w 18"/>
                <a:gd name="T13" fmla="*/ 18 h 18"/>
                <a:gd name="T14" fmla="*/ 9 w 18"/>
                <a:gd name="T15" fmla="*/ 13 h 18"/>
                <a:gd name="T16" fmla="*/ 12 w 18"/>
                <a:gd name="T17" fmla="*/ 12 h 18"/>
                <a:gd name="T18" fmla="*/ 12 w 18"/>
                <a:gd name="T19" fmla="*/ 12 h 18"/>
                <a:gd name="T20" fmla="*/ 14 w 18"/>
                <a:gd name="T21" fmla="*/ 9 h 18"/>
                <a:gd name="T22" fmla="*/ 12 w 18"/>
                <a:gd name="T23" fmla="*/ 6 h 18"/>
                <a:gd name="T24" fmla="*/ 12 w 18"/>
                <a:gd name="T25" fmla="*/ 6 h 18"/>
                <a:gd name="T26" fmla="*/ 9 w 18"/>
                <a:gd name="T27" fmla="*/ 5 h 18"/>
                <a:gd name="T28" fmla="*/ 9 w 18"/>
                <a:gd name="T29" fmla="*/ 0 h 18"/>
                <a:gd name="T30" fmla="*/ 9 w 18"/>
                <a:gd name="T31" fmla="*/ 0 h 18"/>
                <a:gd name="T32" fmla="*/ 9 w 18"/>
                <a:gd name="T33" fmla="*/ 0 h 18"/>
                <a:gd name="T34" fmla="*/ 9 w 18"/>
                <a:gd name="T35" fmla="*/ 5 h 18"/>
                <a:gd name="T36" fmla="*/ 9 w 18"/>
                <a:gd name="T37" fmla="*/ 5 h 18"/>
                <a:gd name="T38" fmla="*/ 6 w 18"/>
                <a:gd name="T39" fmla="*/ 6 h 18"/>
                <a:gd name="T40" fmla="*/ 5 w 18"/>
                <a:gd name="T41" fmla="*/ 9 h 18"/>
                <a:gd name="T42" fmla="*/ 6 w 18"/>
                <a:gd name="T43" fmla="*/ 12 h 18"/>
                <a:gd name="T44" fmla="*/ 6 w 18"/>
                <a:gd name="T45" fmla="*/ 12 h 18"/>
                <a:gd name="T46" fmla="*/ 9 w 18"/>
                <a:gd name="T47" fmla="*/ 13 h 18"/>
                <a:gd name="T48" fmla="*/ 9 w 18"/>
                <a:gd name="T49" fmla="*/ 13 h 18"/>
                <a:gd name="T50" fmla="*/ 9 w 18"/>
                <a:gd name="T51" fmla="*/ 18 h 18"/>
                <a:gd name="T52" fmla="*/ 9 w 18"/>
                <a:gd name="T53" fmla="*/ 18 h 18"/>
                <a:gd name="T54" fmla="*/ 3 w 18"/>
                <a:gd name="T55" fmla="*/ 15 h 18"/>
                <a:gd name="T56" fmla="*/ 3 w 18"/>
                <a:gd name="T57" fmla="*/ 15 h 18"/>
                <a:gd name="T58" fmla="*/ 0 w 18"/>
                <a:gd name="T59" fmla="*/ 9 h 18"/>
                <a:gd name="T60" fmla="*/ 3 w 18"/>
                <a:gd name="T61" fmla="*/ 3 h 18"/>
                <a:gd name="T62" fmla="*/ 9 w 18"/>
                <a:gd name="T63" fmla="*/ 0 h 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8" h="18">
                  <a:moveTo>
                    <a:pt x="9" y="0"/>
                  </a:moveTo>
                  <a:cubicBezTo>
                    <a:pt x="12" y="0"/>
                    <a:pt x="14" y="1"/>
                    <a:pt x="16" y="3"/>
                  </a:cubicBezTo>
                  <a:cubicBezTo>
                    <a:pt x="16" y="3"/>
                    <a:pt x="16" y="3"/>
                    <a:pt x="16" y="3"/>
                  </a:cubicBezTo>
                  <a:cubicBezTo>
                    <a:pt x="17" y="5"/>
                    <a:pt x="18" y="7"/>
                    <a:pt x="18" y="9"/>
                  </a:cubicBezTo>
                  <a:cubicBezTo>
                    <a:pt x="18" y="12"/>
                    <a:pt x="17" y="14"/>
                    <a:pt x="16" y="15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4" y="17"/>
                    <a:pt x="12" y="18"/>
                    <a:pt x="9" y="18"/>
                  </a:cubicBezTo>
                  <a:cubicBezTo>
                    <a:pt x="9" y="13"/>
                    <a:pt x="9" y="13"/>
                    <a:pt x="9" y="13"/>
                  </a:cubicBezTo>
                  <a:cubicBezTo>
                    <a:pt x="10" y="13"/>
                    <a:pt x="11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3" y="11"/>
                    <a:pt x="14" y="10"/>
                    <a:pt x="14" y="9"/>
                  </a:cubicBezTo>
                  <a:cubicBezTo>
                    <a:pt x="14" y="8"/>
                    <a:pt x="13" y="7"/>
                    <a:pt x="12" y="6"/>
                  </a:cubicBezTo>
                  <a:cubicBezTo>
                    <a:pt x="12" y="6"/>
                    <a:pt x="12" y="6"/>
                    <a:pt x="12" y="6"/>
                  </a:cubicBezTo>
                  <a:cubicBezTo>
                    <a:pt x="12" y="5"/>
                    <a:pt x="10" y="5"/>
                    <a:pt x="9" y="5"/>
                  </a:cubicBezTo>
                  <a:lnTo>
                    <a:pt x="9" y="0"/>
                  </a:lnTo>
                  <a:close/>
                  <a:moveTo>
                    <a:pt x="9" y="0"/>
                  </a:moveTo>
                  <a:cubicBezTo>
                    <a:pt x="9" y="0"/>
                    <a:pt x="9" y="0"/>
                    <a:pt x="9" y="0"/>
                  </a:cubicBezTo>
                  <a:cubicBezTo>
                    <a:pt x="9" y="5"/>
                    <a:pt x="9" y="5"/>
                    <a:pt x="9" y="5"/>
                  </a:cubicBezTo>
                  <a:cubicBezTo>
                    <a:pt x="9" y="5"/>
                    <a:pt x="9" y="5"/>
                    <a:pt x="9" y="5"/>
                  </a:cubicBezTo>
                  <a:cubicBezTo>
                    <a:pt x="8" y="5"/>
                    <a:pt x="7" y="5"/>
                    <a:pt x="6" y="6"/>
                  </a:cubicBezTo>
                  <a:cubicBezTo>
                    <a:pt x="6" y="7"/>
                    <a:pt x="5" y="8"/>
                    <a:pt x="5" y="9"/>
                  </a:cubicBezTo>
                  <a:cubicBezTo>
                    <a:pt x="5" y="10"/>
                    <a:pt x="6" y="11"/>
                    <a:pt x="6" y="12"/>
                  </a:cubicBezTo>
                  <a:cubicBezTo>
                    <a:pt x="6" y="12"/>
                    <a:pt x="6" y="12"/>
                    <a:pt x="6" y="12"/>
                  </a:cubicBezTo>
                  <a:cubicBezTo>
                    <a:pt x="7" y="13"/>
                    <a:pt x="8" y="13"/>
                    <a:pt x="9" y="13"/>
                  </a:cubicBezTo>
                  <a:cubicBezTo>
                    <a:pt x="9" y="13"/>
                    <a:pt x="9" y="13"/>
                    <a:pt x="9" y="13"/>
                  </a:cubicBezTo>
                  <a:cubicBezTo>
                    <a:pt x="9" y="18"/>
                    <a:pt x="9" y="18"/>
                    <a:pt x="9" y="18"/>
                  </a:cubicBezTo>
                  <a:cubicBezTo>
                    <a:pt x="9" y="18"/>
                    <a:pt x="9" y="18"/>
                    <a:pt x="9" y="18"/>
                  </a:cubicBezTo>
                  <a:cubicBezTo>
                    <a:pt x="7" y="18"/>
                    <a:pt x="5" y="17"/>
                    <a:pt x="3" y="15"/>
                  </a:cubicBezTo>
                  <a:cubicBezTo>
                    <a:pt x="3" y="15"/>
                    <a:pt x="3" y="15"/>
                    <a:pt x="3" y="15"/>
                  </a:cubicBezTo>
                  <a:cubicBezTo>
                    <a:pt x="1" y="14"/>
                    <a:pt x="0" y="12"/>
                    <a:pt x="0" y="9"/>
                  </a:cubicBezTo>
                  <a:cubicBezTo>
                    <a:pt x="0" y="7"/>
                    <a:pt x="1" y="4"/>
                    <a:pt x="3" y="3"/>
                  </a:cubicBezTo>
                  <a:cubicBezTo>
                    <a:pt x="5" y="1"/>
                    <a:pt x="7" y="0"/>
                    <a:pt x="9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668" name="Freeform 38"/>
            <p:cNvSpPr>
              <a:spLocks noEditPoints="1"/>
            </p:cNvSpPr>
            <p:nvPr>
              <p:custDataLst>
                <p:tags r:id="rId77"/>
              </p:custDataLst>
            </p:nvPr>
          </p:nvSpPr>
          <p:spPr bwMode="auto">
            <a:xfrm>
              <a:off x="7997839" y="2547953"/>
              <a:ext cx="273051" cy="76201"/>
            </a:xfrm>
            <a:custGeom>
              <a:gdLst>
                <a:gd name="T0" fmla="*/ 60 w 121"/>
                <a:gd name="T1" fmla="*/ 17 h 34"/>
                <a:gd name="T2" fmla="*/ 60 w 121"/>
                <a:gd name="T3" fmla="*/ 17 h 34"/>
                <a:gd name="T4" fmla="*/ 88 w 121"/>
                <a:gd name="T5" fmla="*/ 20 h 34"/>
                <a:gd name="T6" fmla="*/ 110 w 121"/>
                <a:gd name="T7" fmla="*/ 28 h 34"/>
                <a:gd name="T8" fmla="*/ 115 w 121"/>
                <a:gd name="T9" fmla="*/ 17 h 34"/>
                <a:gd name="T10" fmla="*/ 91 w 121"/>
                <a:gd name="T11" fmla="*/ 8 h 34"/>
                <a:gd name="T12" fmla="*/ 60 w 121"/>
                <a:gd name="T13" fmla="*/ 5 h 34"/>
                <a:gd name="T14" fmla="*/ 60 w 121"/>
                <a:gd name="T15" fmla="*/ 5 h 34"/>
                <a:gd name="T16" fmla="*/ 60 w 121"/>
                <a:gd name="T17" fmla="*/ 0 h 34"/>
                <a:gd name="T18" fmla="*/ 60 w 121"/>
                <a:gd name="T19" fmla="*/ 0 h 34"/>
                <a:gd name="T20" fmla="*/ 92 w 121"/>
                <a:gd name="T21" fmla="*/ 4 h 34"/>
                <a:gd name="T22" fmla="*/ 120 w 121"/>
                <a:gd name="T23" fmla="*/ 14 h 34"/>
                <a:gd name="T24" fmla="*/ 121 w 121"/>
                <a:gd name="T25" fmla="*/ 18 h 34"/>
                <a:gd name="T26" fmla="*/ 113 w 121"/>
                <a:gd name="T27" fmla="*/ 32 h 34"/>
                <a:gd name="T28" fmla="*/ 110 w 121"/>
                <a:gd name="T29" fmla="*/ 33 h 34"/>
                <a:gd name="T30" fmla="*/ 87 w 121"/>
                <a:gd name="T31" fmla="*/ 24 h 34"/>
                <a:gd name="T32" fmla="*/ 60 w 121"/>
                <a:gd name="T33" fmla="*/ 21 h 34"/>
                <a:gd name="T34" fmla="*/ 60 w 121"/>
                <a:gd name="T35" fmla="*/ 21 h 34"/>
                <a:gd name="T36" fmla="*/ 60 w 121"/>
                <a:gd name="T37" fmla="*/ 17 h 34"/>
                <a:gd name="T38" fmla="*/ 6 w 121"/>
                <a:gd name="T39" fmla="*/ 17 h 34"/>
                <a:gd name="T40" fmla="*/ 11 w 121"/>
                <a:gd name="T41" fmla="*/ 28 h 34"/>
                <a:gd name="T42" fmla="*/ 33 w 121"/>
                <a:gd name="T43" fmla="*/ 20 h 34"/>
                <a:gd name="T44" fmla="*/ 60 w 121"/>
                <a:gd name="T45" fmla="*/ 17 h 34"/>
                <a:gd name="T46" fmla="*/ 60 w 121"/>
                <a:gd name="T47" fmla="*/ 21 h 34"/>
                <a:gd name="T48" fmla="*/ 34 w 121"/>
                <a:gd name="T49" fmla="*/ 24 h 34"/>
                <a:gd name="T50" fmla="*/ 11 w 121"/>
                <a:gd name="T51" fmla="*/ 33 h 34"/>
                <a:gd name="T52" fmla="*/ 8 w 121"/>
                <a:gd name="T53" fmla="*/ 32 h 34"/>
                <a:gd name="T54" fmla="*/ 0 w 121"/>
                <a:gd name="T55" fmla="*/ 18 h 34"/>
                <a:gd name="T56" fmla="*/ 1 w 121"/>
                <a:gd name="T57" fmla="*/ 14 h 34"/>
                <a:gd name="T58" fmla="*/ 29 w 121"/>
                <a:gd name="T59" fmla="*/ 4 h 34"/>
                <a:gd name="T60" fmla="*/ 60 w 121"/>
                <a:gd name="T61" fmla="*/ 0 h 34"/>
                <a:gd name="T62" fmla="*/ 60 w 121"/>
                <a:gd name="T63" fmla="*/ 5 h 34"/>
                <a:gd name="T64" fmla="*/ 30 w 121"/>
                <a:gd name="T65" fmla="*/ 8 h 34"/>
                <a:gd name="T66" fmla="*/ 6 w 121"/>
                <a:gd name="T67" fmla="*/ 17 h 3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20" h="34">
                  <a:moveTo>
                    <a:pt x="60" y="17"/>
                  </a:moveTo>
                  <a:cubicBezTo>
                    <a:pt x="60" y="17"/>
                    <a:pt x="60" y="17"/>
                    <a:pt x="60" y="17"/>
                  </a:cubicBezTo>
                  <a:cubicBezTo>
                    <a:pt x="70" y="17"/>
                    <a:pt x="79" y="18"/>
                    <a:pt x="88" y="20"/>
                  </a:cubicBezTo>
                  <a:cubicBezTo>
                    <a:pt x="96" y="22"/>
                    <a:pt x="103" y="24"/>
                    <a:pt x="110" y="28"/>
                  </a:cubicBezTo>
                  <a:cubicBezTo>
                    <a:pt x="115" y="17"/>
                    <a:pt x="115" y="17"/>
                    <a:pt x="115" y="17"/>
                  </a:cubicBezTo>
                  <a:cubicBezTo>
                    <a:pt x="108" y="14"/>
                    <a:pt x="100" y="11"/>
                    <a:pt x="91" y="8"/>
                  </a:cubicBezTo>
                  <a:cubicBezTo>
                    <a:pt x="81" y="6"/>
                    <a:pt x="71" y="5"/>
                    <a:pt x="60" y="5"/>
                  </a:cubicBezTo>
                  <a:cubicBezTo>
                    <a:pt x="60" y="5"/>
                    <a:pt x="60" y="5"/>
                    <a:pt x="60" y="5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71" y="0"/>
                    <a:pt x="82" y="1"/>
                    <a:pt x="92" y="4"/>
                  </a:cubicBezTo>
                  <a:cubicBezTo>
                    <a:pt x="102" y="6"/>
                    <a:pt x="111" y="10"/>
                    <a:pt x="120" y="14"/>
                  </a:cubicBezTo>
                  <a:cubicBezTo>
                    <a:pt x="121" y="15"/>
                    <a:pt x="121" y="16"/>
                    <a:pt x="121" y="18"/>
                  </a:cubicBezTo>
                  <a:cubicBezTo>
                    <a:pt x="113" y="32"/>
                    <a:pt x="113" y="32"/>
                    <a:pt x="113" y="32"/>
                  </a:cubicBezTo>
                  <a:cubicBezTo>
                    <a:pt x="112" y="33"/>
                    <a:pt x="111" y="34"/>
                    <a:pt x="110" y="33"/>
                  </a:cubicBezTo>
                  <a:cubicBezTo>
                    <a:pt x="103" y="29"/>
                    <a:pt x="95" y="26"/>
                    <a:pt x="87" y="24"/>
                  </a:cubicBezTo>
                  <a:cubicBezTo>
                    <a:pt x="78" y="23"/>
                    <a:pt x="70" y="21"/>
                    <a:pt x="60" y="21"/>
                  </a:cubicBezTo>
                  <a:cubicBezTo>
                    <a:pt x="60" y="21"/>
                    <a:pt x="60" y="21"/>
                    <a:pt x="60" y="21"/>
                  </a:cubicBezTo>
                  <a:lnTo>
                    <a:pt x="60" y="17"/>
                  </a:lnTo>
                  <a:close/>
                  <a:moveTo>
                    <a:pt x="6" y="17"/>
                  </a:moveTo>
                  <a:cubicBezTo>
                    <a:pt x="11" y="28"/>
                    <a:pt x="11" y="28"/>
                    <a:pt x="11" y="28"/>
                  </a:cubicBezTo>
                  <a:cubicBezTo>
                    <a:pt x="18" y="24"/>
                    <a:pt x="25" y="22"/>
                    <a:pt x="33" y="20"/>
                  </a:cubicBezTo>
                  <a:cubicBezTo>
                    <a:pt x="42" y="18"/>
                    <a:pt x="51" y="17"/>
                    <a:pt x="60" y="17"/>
                  </a:cubicBezTo>
                  <a:cubicBezTo>
                    <a:pt x="60" y="21"/>
                    <a:pt x="60" y="21"/>
                    <a:pt x="60" y="21"/>
                  </a:cubicBezTo>
                  <a:cubicBezTo>
                    <a:pt x="51" y="21"/>
                    <a:pt x="43" y="23"/>
                    <a:pt x="34" y="24"/>
                  </a:cubicBezTo>
                  <a:cubicBezTo>
                    <a:pt x="26" y="26"/>
                    <a:pt x="18" y="29"/>
                    <a:pt x="11" y="33"/>
                  </a:cubicBezTo>
                  <a:cubicBezTo>
                    <a:pt x="10" y="34"/>
                    <a:pt x="9" y="33"/>
                    <a:pt x="8" y="32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0" y="16"/>
                    <a:pt x="0" y="15"/>
                    <a:pt x="1" y="14"/>
                  </a:cubicBezTo>
                  <a:cubicBezTo>
                    <a:pt x="10" y="10"/>
                    <a:pt x="19" y="6"/>
                    <a:pt x="29" y="4"/>
                  </a:cubicBezTo>
                  <a:cubicBezTo>
                    <a:pt x="39" y="1"/>
                    <a:pt x="50" y="0"/>
                    <a:pt x="60" y="0"/>
                  </a:cubicBezTo>
                  <a:cubicBezTo>
                    <a:pt x="60" y="5"/>
                    <a:pt x="60" y="5"/>
                    <a:pt x="60" y="5"/>
                  </a:cubicBezTo>
                  <a:cubicBezTo>
                    <a:pt x="50" y="5"/>
                    <a:pt x="40" y="6"/>
                    <a:pt x="30" y="8"/>
                  </a:cubicBezTo>
                  <a:cubicBezTo>
                    <a:pt x="21" y="11"/>
                    <a:pt x="13" y="14"/>
                    <a:pt x="6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669" name="Freeform 39"/>
            <p:cNvSpPr>
              <a:spLocks noEditPoints="1"/>
            </p:cNvSpPr>
            <p:nvPr>
              <p:custDataLst>
                <p:tags r:id="rId78"/>
              </p:custDataLst>
            </p:nvPr>
          </p:nvSpPr>
          <p:spPr bwMode="auto">
            <a:xfrm>
              <a:off x="7953388" y="2478103"/>
              <a:ext cx="363538" cy="85725"/>
            </a:xfrm>
            <a:custGeom>
              <a:gdLst>
                <a:gd name="T0" fmla="*/ 155 w 161"/>
                <a:gd name="T1" fmla="*/ 22 h 38"/>
                <a:gd name="T2" fmla="*/ 121 w 161"/>
                <a:gd name="T3" fmla="*/ 9 h 38"/>
                <a:gd name="T4" fmla="*/ 80 w 161"/>
                <a:gd name="T5" fmla="*/ 4 h 38"/>
                <a:gd name="T6" fmla="*/ 80 w 161"/>
                <a:gd name="T7" fmla="*/ 4 h 38"/>
                <a:gd name="T8" fmla="*/ 80 w 161"/>
                <a:gd name="T9" fmla="*/ 0 h 38"/>
                <a:gd name="T10" fmla="*/ 80 w 161"/>
                <a:gd name="T11" fmla="*/ 0 h 38"/>
                <a:gd name="T12" fmla="*/ 122 w 161"/>
                <a:gd name="T13" fmla="*/ 4 h 38"/>
                <a:gd name="T14" fmla="*/ 159 w 161"/>
                <a:gd name="T15" fmla="*/ 19 h 38"/>
                <a:gd name="T16" fmla="*/ 160 w 161"/>
                <a:gd name="T17" fmla="*/ 22 h 38"/>
                <a:gd name="T18" fmla="*/ 152 w 161"/>
                <a:gd name="T19" fmla="*/ 36 h 38"/>
                <a:gd name="T20" fmla="*/ 149 w 161"/>
                <a:gd name="T21" fmla="*/ 37 h 38"/>
                <a:gd name="T22" fmla="*/ 117 w 161"/>
                <a:gd name="T23" fmla="*/ 25 h 38"/>
                <a:gd name="T24" fmla="*/ 80 w 161"/>
                <a:gd name="T25" fmla="*/ 21 h 38"/>
                <a:gd name="T26" fmla="*/ 80 w 161"/>
                <a:gd name="T27" fmla="*/ 21 h 38"/>
                <a:gd name="T28" fmla="*/ 80 w 161"/>
                <a:gd name="T29" fmla="*/ 16 h 38"/>
                <a:gd name="T30" fmla="*/ 80 w 161"/>
                <a:gd name="T31" fmla="*/ 16 h 38"/>
                <a:gd name="T32" fmla="*/ 118 w 161"/>
                <a:gd name="T33" fmla="*/ 21 h 38"/>
                <a:gd name="T34" fmla="*/ 149 w 161"/>
                <a:gd name="T35" fmla="*/ 32 h 38"/>
                <a:gd name="T36" fmla="*/ 155 w 161"/>
                <a:gd name="T37" fmla="*/ 22 h 38"/>
                <a:gd name="T38" fmla="*/ 80 w 161"/>
                <a:gd name="T39" fmla="*/ 4 h 38"/>
                <a:gd name="T40" fmla="*/ 40 w 161"/>
                <a:gd name="T41" fmla="*/ 9 h 38"/>
                <a:gd name="T42" fmla="*/ 6 w 161"/>
                <a:gd name="T43" fmla="*/ 22 h 38"/>
                <a:gd name="T44" fmla="*/ 12 w 161"/>
                <a:gd name="T45" fmla="*/ 32 h 38"/>
                <a:gd name="T46" fmla="*/ 43 w 161"/>
                <a:gd name="T47" fmla="*/ 21 h 38"/>
                <a:gd name="T48" fmla="*/ 80 w 161"/>
                <a:gd name="T49" fmla="*/ 16 h 38"/>
                <a:gd name="T50" fmla="*/ 80 w 161"/>
                <a:gd name="T51" fmla="*/ 21 h 38"/>
                <a:gd name="T52" fmla="*/ 44 w 161"/>
                <a:gd name="T53" fmla="*/ 25 h 38"/>
                <a:gd name="T54" fmla="*/ 12 w 161"/>
                <a:gd name="T55" fmla="*/ 37 h 38"/>
                <a:gd name="T56" fmla="*/ 8 w 161"/>
                <a:gd name="T57" fmla="*/ 36 h 38"/>
                <a:gd name="T58" fmla="*/ 1 w 161"/>
                <a:gd name="T59" fmla="*/ 22 h 38"/>
                <a:gd name="T60" fmla="*/ 1 w 161"/>
                <a:gd name="T61" fmla="*/ 19 h 38"/>
                <a:gd name="T62" fmla="*/ 39 w 161"/>
                <a:gd name="T63" fmla="*/ 4 h 38"/>
                <a:gd name="T64" fmla="*/ 80 w 161"/>
                <a:gd name="T65" fmla="*/ 0 h 38"/>
                <a:gd name="T66" fmla="*/ 80 w 161"/>
                <a:gd name="T67" fmla="*/ 4 h 3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61" h="38">
                  <a:moveTo>
                    <a:pt x="155" y="22"/>
                  </a:moveTo>
                  <a:cubicBezTo>
                    <a:pt x="145" y="16"/>
                    <a:pt x="133" y="12"/>
                    <a:pt x="121" y="9"/>
                  </a:cubicBezTo>
                  <a:cubicBezTo>
                    <a:pt x="108" y="6"/>
                    <a:pt x="94" y="4"/>
                    <a:pt x="80" y="4"/>
                  </a:cubicBezTo>
                  <a:cubicBezTo>
                    <a:pt x="80" y="4"/>
                    <a:pt x="80" y="4"/>
                    <a:pt x="80" y="4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95" y="0"/>
                    <a:pt x="109" y="1"/>
                    <a:pt x="122" y="4"/>
                  </a:cubicBezTo>
                  <a:cubicBezTo>
                    <a:pt x="136" y="8"/>
                    <a:pt x="148" y="12"/>
                    <a:pt x="159" y="19"/>
                  </a:cubicBezTo>
                  <a:cubicBezTo>
                    <a:pt x="161" y="19"/>
                    <a:pt x="161" y="21"/>
                    <a:pt x="160" y="22"/>
                  </a:cubicBezTo>
                  <a:cubicBezTo>
                    <a:pt x="152" y="36"/>
                    <a:pt x="152" y="36"/>
                    <a:pt x="152" y="36"/>
                  </a:cubicBezTo>
                  <a:cubicBezTo>
                    <a:pt x="152" y="37"/>
                    <a:pt x="150" y="38"/>
                    <a:pt x="149" y="37"/>
                  </a:cubicBezTo>
                  <a:cubicBezTo>
                    <a:pt x="140" y="32"/>
                    <a:pt x="129" y="28"/>
                    <a:pt x="117" y="25"/>
                  </a:cubicBezTo>
                  <a:cubicBezTo>
                    <a:pt x="106" y="22"/>
                    <a:pt x="93" y="21"/>
                    <a:pt x="80" y="21"/>
                  </a:cubicBezTo>
                  <a:cubicBezTo>
                    <a:pt x="80" y="21"/>
                    <a:pt x="80" y="21"/>
                    <a:pt x="80" y="21"/>
                  </a:cubicBezTo>
                  <a:cubicBezTo>
                    <a:pt x="80" y="16"/>
                    <a:pt x="80" y="16"/>
                    <a:pt x="80" y="16"/>
                  </a:cubicBezTo>
                  <a:cubicBezTo>
                    <a:pt x="80" y="16"/>
                    <a:pt x="80" y="16"/>
                    <a:pt x="80" y="16"/>
                  </a:cubicBezTo>
                  <a:cubicBezTo>
                    <a:pt x="93" y="16"/>
                    <a:pt x="106" y="18"/>
                    <a:pt x="118" y="21"/>
                  </a:cubicBezTo>
                  <a:cubicBezTo>
                    <a:pt x="129" y="23"/>
                    <a:pt x="140" y="27"/>
                    <a:pt x="149" y="32"/>
                  </a:cubicBezTo>
                  <a:lnTo>
                    <a:pt x="155" y="22"/>
                  </a:lnTo>
                  <a:close/>
                  <a:moveTo>
                    <a:pt x="80" y="4"/>
                  </a:moveTo>
                  <a:cubicBezTo>
                    <a:pt x="67" y="4"/>
                    <a:pt x="53" y="6"/>
                    <a:pt x="40" y="9"/>
                  </a:cubicBezTo>
                  <a:cubicBezTo>
                    <a:pt x="28" y="12"/>
                    <a:pt x="16" y="16"/>
                    <a:pt x="6" y="22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21" y="27"/>
                    <a:pt x="32" y="23"/>
                    <a:pt x="43" y="21"/>
                  </a:cubicBezTo>
                  <a:cubicBezTo>
                    <a:pt x="55" y="18"/>
                    <a:pt x="68" y="16"/>
                    <a:pt x="80" y="16"/>
                  </a:cubicBezTo>
                  <a:cubicBezTo>
                    <a:pt x="80" y="21"/>
                    <a:pt x="80" y="21"/>
                    <a:pt x="80" y="21"/>
                  </a:cubicBezTo>
                  <a:cubicBezTo>
                    <a:pt x="68" y="21"/>
                    <a:pt x="55" y="22"/>
                    <a:pt x="44" y="25"/>
                  </a:cubicBezTo>
                  <a:cubicBezTo>
                    <a:pt x="32" y="28"/>
                    <a:pt x="21" y="32"/>
                    <a:pt x="12" y="37"/>
                  </a:cubicBezTo>
                  <a:cubicBezTo>
                    <a:pt x="11" y="38"/>
                    <a:pt x="9" y="37"/>
                    <a:pt x="8" y="36"/>
                  </a:cubicBezTo>
                  <a:cubicBezTo>
                    <a:pt x="1" y="22"/>
                    <a:pt x="1" y="22"/>
                    <a:pt x="1" y="22"/>
                  </a:cubicBezTo>
                  <a:cubicBezTo>
                    <a:pt x="0" y="21"/>
                    <a:pt x="0" y="19"/>
                    <a:pt x="1" y="19"/>
                  </a:cubicBezTo>
                  <a:cubicBezTo>
                    <a:pt x="13" y="12"/>
                    <a:pt x="25" y="8"/>
                    <a:pt x="39" y="4"/>
                  </a:cubicBezTo>
                  <a:cubicBezTo>
                    <a:pt x="52" y="1"/>
                    <a:pt x="66" y="0"/>
                    <a:pt x="80" y="0"/>
                  </a:cubicBezTo>
                  <a:lnTo>
                    <a:pt x="80" y="4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670" name="Freeform 40"/>
            <p:cNvSpPr>
              <a:spLocks noEditPoints="1"/>
            </p:cNvSpPr>
            <p:nvPr>
              <p:custDataLst>
                <p:tags r:id="rId79"/>
              </p:custDataLst>
            </p:nvPr>
          </p:nvSpPr>
          <p:spPr bwMode="auto">
            <a:xfrm>
              <a:off x="7916875" y="2032012"/>
              <a:ext cx="384175" cy="384177"/>
            </a:xfrm>
            <a:custGeom>
              <a:gdLst>
                <a:gd name="T0" fmla="*/ 142 w 170"/>
                <a:gd name="T1" fmla="*/ 142 h 170"/>
                <a:gd name="T2" fmla="*/ 142 w 170"/>
                <a:gd name="T3" fmla="*/ 28 h 170"/>
                <a:gd name="T4" fmla="*/ 85 w 170"/>
                <a:gd name="T5" fmla="*/ 0 h 170"/>
                <a:gd name="T6" fmla="*/ 170 w 170"/>
                <a:gd name="T7" fmla="*/ 85 h 170"/>
                <a:gd name="T8" fmla="*/ 85 w 170"/>
                <a:gd name="T9" fmla="*/ 170 h 170"/>
                <a:gd name="T10" fmla="*/ 85 w 170"/>
                <a:gd name="T11" fmla="*/ 111 h 170"/>
                <a:gd name="T12" fmla="*/ 104 w 170"/>
                <a:gd name="T13" fmla="*/ 104 h 170"/>
                <a:gd name="T14" fmla="*/ 104 w 170"/>
                <a:gd name="T15" fmla="*/ 104 h 170"/>
                <a:gd name="T16" fmla="*/ 104 w 170"/>
                <a:gd name="T17" fmla="*/ 66 h 170"/>
                <a:gd name="T18" fmla="*/ 104 w 170"/>
                <a:gd name="T19" fmla="*/ 66 h 170"/>
                <a:gd name="T20" fmla="*/ 85 w 170"/>
                <a:gd name="T21" fmla="*/ 64 h 170"/>
                <a:gd name="T22" fmla="*/ 100 w 170"/>
                <a:gd name="T23" fmla="*/ 70 h 170"/>
                <a:gd name="T24" fmla="*/ 100 w 170"/>
                <a:gd name="T25" fmla="*/ 100 h 170"/>
                <a:gd name="T26" fmla="*/ 85 w 170"/>
                <a:gd name="T27" fmla="*/ 106 h 170"/>
                <a:gd name="T28" fmla="*/ 85 w 170"/>
                <a:gd name="T29" fmla="*/ 5 h 170"/>
                <a:gd name="T30" fmla="*/ 5 w 170"/>
                <a:gd name="T31" fmla="*/ 85 h 170"/>
                <a:gd name="T32" fmla="*/ 85 w 170"/>
                <a:gd name="T33" fmla="*/ 165 h 170"/>
                <a:gd name="T34" fmla="*/ 85 w 170"/>
                <a:gd name="T35" fmla="*/ 170 h 170"/>
                <a:gd name="T36" fmla="*/ 25 w 170"/>
                <a:gd name="T37" fmla="*/ 145 h 170"/>
                <a:gd name="T38" fmla="*/ 25 w 170"/>
                <a:gd name="T39" fmla="*/ 25 h 170"/>
                <a:gd name="T40" fmla="*/ 85 w 170"/>
                <a:gd name="T41" fmla="*/ 0 h 170"/>
                <a:gd name="T42" fmla="*/ 85 w 170"/>
                <a:gd name="T43" fmla="*/ 5 h 170"/>
                <a:gd name="T44" fmla="*/ 85 w 170"/>
                <a:gd name="T45" fmla="*/ 59 h 170"/>
                <a:gd name="T46" fmla="*/ 67 w 170"/>
                <a:gd name="T47" fmla="*/ 66 h 170"/>
                <a:gd name="T48" fmla="*/ 67 w 170"/>
                <a:gd name="T49" fmla="*/ 104 h 170"/>
                <a:gd name="T50" fmla="*/ 85 w 170"/>
                <a:gd name="T51" fmla="*/ 111 h 170"/>
                <a:gd name="T52" fmla="*/ 85 w 170"/>
                <a:gd name="T53" fmla="*/ 106 h 170"/>
                <a:gd name="T54" fmla="*/ 70 w 170"/>
                <a:gd name="T55" fmla="*/ 100 h 170"/>
                <a:gd name="T56" fmla="*/ 70 w 170"/>
                <a:gd name="T57" fmla="*/ 100 h 170"/>
                <a:gd name="T58" fmla="*/ 70 w 170"/>
                <a:gd name="T59" fmla="*/ 70 h 170"/>
                <a:gd name="T60" fmla="*/ 70 w 170"/>
                <a:gd name="T61" fmla="*/ 70 h 170"/>
                <a:gd name="T62" fmla="*/ 85 w 170"/>
                <a:gd name="T63" fmla="*/ 64 h 1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70" h="170">
                  <a:moveTo>
                    <a:pt x="85" y="165"/>
                  </a:moveTo>
                  <a:cubicBezTo>
                    <a:pt x="107" y="165"/>
                    <a:pt x="127" y="156"/>
                    <a:pt x="142" y="142"/>
                  </a:cubicBezTo>
                  <a:cubicBezTo>
                    <a:pt x="157" y="127"/>
                    <a:pt x="165" y="107"/>
                    <a:pt x="165" y="85"/>
                  </a:cubicBezTo>
                  <a:cubicBezTo>
                    <a:pt x="165" y="63"/>
                    <a:pt x="157" y="43"/>
                    <a:pt x="142" y="28"/>
                  </a:cubicBezTo>
                  <a:cubicBezTo>
                    <a:pt x="127" y="14"/>
                    <a:pt x="107" y="5"/>
                    <a:pt x="85" y="5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109" y="0"/>
                    <a:pt x="130" y="9"/>
                    <a:pt x="145" y="25"/>
                  </a:cubicBezTo>
                  <a:cubicBezTo>
                    <a:pt x="161" y="40"/>
                    <a:pt x="170" y="61"/>
                    <a:pt x="170" y="85"/>
                  </a:cubicBezTo>
                  <a:cubicBezTo>
                    <a:pt x="170" y="108"/>
                    <a:pt x="161" y="130"/>
                    <a:pt x="145" y="145"/>
                  </a:cubicBezTo>
                  <a:cubicBezTo>
                    <a:pt x="130" y="160"/>
                    <a:pt x="109" y="170"/>
                    <a:pt x="85" y="170"/>
                  </a:cubicBezTo>
                  <a:cubicBezTo>
                    <a:pt x="85" y="165"/>
                    <a:pt x="85" y="165"/>
                    <a:pt x="85" y="165"/>
                  </a:cubicBezTo>
                  <a:close/>
                  <a:moveTo>
                    <a:pt x="85" y="111"/>
                  </a:moveTo>
                  <a:cubicBezTo>
                    <a:pt x="92" y="111"/>
                    <a:pt x="99" y="108"/>
                    <a:pt x="104" y="104"/>
                  </a:cubicBezTo>
                  <a:cubicBezTo>
                    <a:pt x="104" y="104"/>
                    <a:pt x="104" y="104"/>
                    <a:pt x="104" y="104"/>
                  </a:cubicBezTo>
                  <a:cubicBezTo>
                    <a:pt x="104" y="104"/>
                    <a:pt x="104" y="104"/>
                    <a:pt x="104" y="104"/>
                  </a:cubicBezTo>
                  <a:cubicBezTo>
                    <a:pt x="104" y="104"/>
                    <a:pt x="104" y="104"/>
                    <a:pt x="104" y="104"/>
                  </a:cubicBezTo>
                  <a:cubicBezTo>
                    <a:pt x="109" y="99"/>
                    <a:pt x="112" y="92"/>
                    <a:pt x="112" y="85"/>
                  </a:cubicBezTo>
                  <a:cubicBezTo>
                    <a:pt x="112" y="78"/>
                    <a:pt x="109" y="71"/>
                    <a:pt x="104" y="66"/>
                  </a:cubicBezTo>
                  <a:cubicBezTo>
                    <a:pt x="104" y="66"/>
                    <a:pt x="104" y="66"/>
                    <a:pt x="104" y="66"/>
                  </a:cubicBezTo>
                  <a:cubicBezTo>
                    <a:pt x="104" y="66"/>
                    <a:pt x="104" y="66"/>
                    <a:pt x="104" y="66"/>
                  </a:cubicBezTo>
                  <a:cubicBezTo>
                    <a:pt x="99" y="62"/>
                    <a:pt x="92" y="59"/>
                    <a:pt x="85" y="59"/>
                  </a:cubicBezTo>
                  <a:cubicBezTo>
                    <a:pt x="85" y="64"/>
                    <a:pt x="85" y="64"/>
                    <a:pt x="85" y="64"/>
                  </a:cubicBezTo>
                  <a:cubicBezTo>
                    <a:pt x="91" y="64"/>
                    <a:pt x="97" y="66"/>
                    <a:pt x="100" y="70"/>
                  </a:cubicBezTo>
                  <a:cubicBezTo>
                    <a:pt x="100" y="70"/>
                    <a:pt x="100" y="70"/>
                    <a:pt x="100" y="70"/>
                  </a:cubicBezTo>
                  <a:cubicBezTo>
                    <a:pt x="104" y="74"/>
                    <a:pt x="107" y="79"/>
                    <a:pt x="107" y="85"/>
                  </a:cubicBezTo>
                  <a:cubicBezTo>
                    <a:pt x="107" y="91"/>
                    <a:pt x="104" y="96"/>
                    <a:pt x="100" y="100"/>
                  </a:cubicBezTo>
                  <a:cubicBezTo>
                    <a:pt x="100" y="100"/>
                    <a:pt x="100" y="100"/>
                    <a:pt x="100" y="100"/>
                  </a:cubicBezTo>
                  <a:cubicBezTo>
                    <a:pt x="97" y="104"/>
                    <a:pt x="91" y="106"/>
                    <a:pt x="85" y="106"/>
                  </a:cubicBezTo>
                  <a:lnTo>
                    <a:pt x="85" y="111"/>
                  </a:lnTo>
                  <a:close/>
                  <a:moveTo>
                    <a:pt x="85" y="5"/>
                  </a:moveTo>
                  <a:cubicBezTo>
                    <a:pt x="63" y="5"/>
                    <a:pt x="43" y="14"/>
                    <a:pt x="29" y="28"/>
                  </a:cubicBezTo>
                  <a:cubicBezTo>
                    <a:pt x="14" y="43"/>
                    <a:pt x="5" y="63"/>
                    <a:pt x="5" y="85"/>
                  </a:cubicBezTo>
                  <a:cubicBezTo>
                    <a:pt x="5" y="107"/>
                    <a:pt x="14" y="127"/>
                    <a:pt x="29" y="142"/>
                  </a:cubicBezTo>
                  <a:cubicBezTo>
                    <a:pt x="43" y="156"/>
                    <a:pt x="63" y="165"/>
                    <a:pt x="85" y="165"/>
                  </a:cubicBezTo>
                  <a:cubicBezTo>
                    <a:pt x="85" y="165"/>
                    <a:pt x="85" y="165"/>
                    <a:pt x="85" y="165"/>
                  </a:cubicBezTo>
                  <a:cubicBezTo>
                    <a:pt x="85" y="170"/>
                    <a:pt x="85" y="170"/>
                    <a:pt x="85" y="170"/>
                  </a:cubicBezTo>
                  <a:cubicBezTo>
                    <a:pt x="85" y="170"/>
                    <a:pt x="85" y="170"/>
                    <a:pt x="85" y="170"/>
                  </a:cubicBezTo>
                  <a:cubicBezTo>
                    <a:pt x="62" y="170"/>
                    <a:pt x="41" y="160"/>
                    <a:pt x="25" y="145"/>
                  </a:cubicBezTo>
                  <a:cubicBezTo>
                    <a:pt x="10" y="130"/>
                    <a:pt x="0" y="108"/>
                    <a:pt x="0" y="85"/>
                  </a:cubicBezTo>
                  <a:cubicBezTo>
                    <a:pt x="0" y="61"/>
                    <a:pt x="10" y="40"/>
                    <a:pt x="25" y="25"/>
                  </a:cubicBezTo>
                  <a:cubicBezTo>
                    <a:pt x="41" y="9"/>
                    <a:pt x="62" y="0"/>
                    <a:pt x="85" y="0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5" y="5"/>
                    <a:pt x="85" y="5"/>
                    <a:pt x="85" y="5"/>
                  </a:cubicBezTo>
                  <a:cubicBezTo>
                    <a:pt x="85" y="5"/>
                    <a:pt x="85" y="5"/>
                    <a:pt x="85" y="5"/>
                  </a:cubicBezTo>
                  <a:close/>
                  <a:moveTo>
                    <a:pt x="85" y="59"/>
                  </a:moveTo>
                  <a:cubicBezTo>
                    <a:pt x="85" y="59"/>
                    <a:pt x="85" y="59"/>
                    <a:pt x="85" y="59"/>
                  </a:cubicBezTo>
                  <a:cubicBezTo>
                    <a:pt x="78" y="59"/>
                    <a:pt x="71" y="62"/>
                    <a:pt x="67" y="66"/>
                  </a:cubicBezTo>
                  <a:cubicBezTo>
                    <a:pt x="67" y="66"/>
                    <a:pt x="67" y="66"/>
                    <a:pt x="67" y="66"/>
                  </a:cubicBezTo>
                  <a:cubicBezTo>
                    <a:pt x="62" y="71"/>
                    <a:pt x="59" y="78"/>
                    <a:pt x="59" y="85"/>
                  </a:cubicBezTo>
                  <a:cubicBezTo>
                    <a:pt x="59" y="92"/>
                    <a:pt x="62" y="99"/>
                    <a:pt x="67" y="104"/>
                  </a:cubicBezTo>
                  <a:cubicBezTo>
                    <a:pt x="67" y="104"/>
                    <a:pt x="67" y="104"/>
                    <a:pt x="67" y="104"/>
                  </a:cubicBezTo>
                  <a:cubicBezTo>
                    <a:pt x="71" y="108"/>
                    <a:pt x="78" y="111"/>
                    <a:pt x="85" y="111"/>
                  </a:cubicBezTo>
                  <a:cubicBezTo>
                    <a:pt x="85" y="111"/>
                    <a:pt x="85" y="111"/>
                    <a:pt x="85" y="111"/>
                  </a:cubicBezTo>
                  <a:cubicBezTo>
                    <a:pt x="85" y="106"/>
                    <a:pt x="85" y="106"/>
                    <a:pt x="85" y="106"/>
                  </a:cubicBezTo>
                  <a:cubicBezTo>
                    <a:pt x="85" y="106"/>
                    <a:pt x="85" y="106"/>
                    <a:pt x="85" y="106"/>
                  </a:cubicBezTo>
                  <a:cubicBezTo>
                    <a:pt x="79" y="106"/>
                    <a:pt x="74" y="104"/>
                    <a:pt x="70" y="100"/>
                  </a:cubicBezTo>
                  <a:cubicBezTo>
                    <a:pt x="70" y="100"/>
                    <a:pt x="70" y="100"/>
                    <a:pt x="70" y="100"/>
                  </a:cubicBezTo>
                  <a:cubicBezTo>
                    <a:pt x="70" y="100"/>
                    <a:pt x="70" y="100"/>
                    <a:pt x="70" y="100"/>
                  </a:cubicBezTo>
                  <a:cubicBezTo>
                    <a:pt x="66" y="96"/>
                    <a:pt x="64" y="91"/>
                    <a:pt x="64" y="85"/>
                  </a:cubicBezTo>
                  <a:cubicBezTo>
                    <a:pt x="64" y="79"/>
                    <a:pt x="66" y="74"/>
                    <a:pt x="70" y="70"/>
                  </a:cubicBezTo>
                  <a:cubicBezTo>
                    <a:pt x="70" y="70"/>
                    <a:pt x="70" y="70"/>
                    <a:pt x="70" y="70"/>
                  </a:cubicBezTo>
                  <a:cubicBezTo>
                    <a:pt x="70" y="70"/>
                    <a:pt x="70" y="70"/>
                    <a:pt x="70" y="70"/>
                  </a:cubicBezTo>
                  <a:cubicBezTo>
                    <a:pt x="74" y="66"/>
                    <a:pt x="79" y="64"/>
                    <a:pt x="85" y="64"/>
                  </a:cubicBezTo>
                  <a:cubicBezTo>
                    <a:pt x="85" y="64"/>
                    <a:pt x="85" y="64"/>
                    <a:pt x="85" y="64"/>
                  </a:cubicBezTo>
                  <a:lnTo>
                    <a:pt x="85" y="5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671" name="Freeform 41"/>
            <p:cNvSpPr>
              <a:spLocks noEditPoints="1"/>
            </p:cNvSpPr>
            <p:nvPr>
              <p:custDataLst>
                <p:tags r:id="rId80"/>
              </p:custDataLst>
            </p:nvPr>
          </p:nvSpPr>
          <p:spPr bwMode="auto">
            <a:xfrm>
              <a:off x="8061338" y="2174889"/>
              <a:ext cx="96838" cy="100014"/>
            </a:xfrm>
            <a:custGeom>
              <a:gdLst>
                <a:gd name="T0" fmla="*/ 21 w 43"/>
                <a:gd name="T1" fmla="*/ 39 h 44"/>
                <a:gd name="T2" fmla="*/ 33 w 43"/>
                <a:gd name="T3" fmla="*/ 34 h 44"/>
                <a:gd name="T4" fmla="*/ 33 w 43"/>
                <a:gd name="T5" fmla="*/ 34 h 44"/>
                <a:gd name="T6" fmla="*/ 33 w 43"/>
                <a:gd name="T7" fmla="*/ 34 h 44"/>
                <a:gd name="T8" fmla="*/ 38 w 43"/>
                <a:gd name="T9" fmla="*/ 22 h 44"/>
                <a:gd name="T10" fmla="*/ 33 w 43"/>
                <a:gd name="T11" fmla="*/ 10 h 44"/>
                <a:gd name="T12" fmla="*/ 21 w 43"/>
                <a:gd name="T13" fmla="*/ 5 h 44"/>
                <a:gd name="T14" fmla="*/ 21 w 43"/>
                <a:gd name="T15" fmla="*/ 0 h 44"/>
                <a:gd name="T16" fmla="*/ 37 w 43"/>
                <a:gd name="T17" fmla="*/ 7 h 44"/>
                <a:gd name="T18" fmla="*/ 43 w 43"/>
                <a:gd name="T19" fmla="*/ 22 h 44"/>
                <a:gd name="T20" fmla="*/ 37 w 43"/>
                <a:gd name="T21" fmla="*/ 37 h 44"/>
                <a:gd name="T22" fmla="*/ 37 w 43"/>
                <a:gd name="T23" fmla="*/ 37 h 44"/>
                <a:gd name="T24" fmla="*/ 21 w 43"/>
                <a:gd name="T25" fmla="*/ 44 h 44"/>
                <a:gd name="T26" fmla="*/ 21 w 43"/>
                <a:gd name="T27" fmla="*/ 39 h 44"/>
                <a:gd name="T28" fmla="*/ 21 w 43"/>
                <a:gd name="T29" fmla="*/ 38 h 44"/>
                <a:gd name="T30" fmla="*/ 33 w 43"/>
                <a:gd name="T31" fmla="*/ 33 h 44"/>
                <a:gd name="T32" fmla="*/ 37 w 43"/>
                <a:gd name="T33" fmla="*/ 22 h 44"/>
                <a:gd name="T34" fmla="*/ 33 w 43"/>
                <a:gd name="T35" fmla="*/ 11 h 44"/>
                <a:gd name="T36" fmla="*/ 21 w 43"/>
                <a:gd name="T37" fmla="*/ 6 h 44"/>
                <a:gd name="T38" fmla="*/ 21 w 43"/>
                <a:gd name="T39" fmla="*/ 11 h 44"/>
                <a:gd name="T40" fmla="*/ 29 w 43"/>
                <a:gd name="T41" fmla="*/ 14 h 44"/>
                <a:gd name="T42" fmla="*/ 32 w 43"/>
                <a:gd name="T43" fmla="*/ 22 h 44"/>
                <a:gd name="T44" fmla="*/ 29 w 43"/>
                <a:gd name="T45" fmla="*/ 30 h 44"/>
                <a:gd name="T46" fmla="*/ 21 w 43"/>
                <a:gd name="T47" fmla="*/ 33 h 44"/>
                <a:gd name="T48" fmla="*/ 21 w 43"/>
                <a:gd name="T49" fmla="*/ 38 h 44"/>
                <a:gd name="T50" fmla="*/ 21 w 43"/>
                <a:gd name="T51" fmla="*/ 5 h 44"/>
                <a:gd name="T52" fmla="*/ 9 w 43"/>
                <a:gd name="T53" fmla="*/ 10 h 44"/>
                <a:gd name="T54" fmla="*/ 9 w 43"/>
                <a:gd name="T55" fmla="*/ 10 h 44"/>
                <a:gd name="T56" fmla="*/ 4 w 43"/>
                <a:gd name="T57" fmla="*/ 22 h 44"/>
                <a:gd name="T58" fmla="*/ 9 w 43"/>
                <a:gd name="T59" fmla="*/ 34 h 44"/>
                <a:gd name="T60" fmla="*/ 9 w 43"/>
                <a:gd name="T61" fmla="*/ 34 h 44"/>
                <a:gd name="T62" fmla="*/ 21 w 43"/>
                <a:gd name="T63" fmla="*/ 39 h 44"/>
                <a:gd name="T64" fmla="*/ 21 w 43"/>
                <a:gd name="T65" fmla="*/ 44 h 44"/>
                <a:gd name="T66" fmla="*/ 6 w 43"/>
                <a:gd name="T67" fmla="*/ 37 h 44"/>
                <a:gd name="T68" fmla="*/ 6 w 43"/>
                <a:gd name="T69" fmla="*/ 37 h 44"/>
                <a:gd name="T70" fmla="*/ 0 w 43"/>
                <a:gd name="T71" fmla="*/ 22 h 44"/>
                <a:gd name="T72" fmla="*/ 6 w 43"/>
                <a:gd name="T73" fmla="*/ 7 h 44"/>
                <a:gd name="T74" fmla="*/ 6 w 43"/>
                <a:gd name="T75" fmla="*/ 7 h 44"/>
                <a:gd name="T76" fmla="*/ 21 w 43"/>
                <a:gd name="T77" fmla="*/ 0 h 44"/>
                <a:gd name="T78" fmla="*/ 21 w 43"/>
                <a:gd name="T79" fmla="*/ 5 h 44"/>
                <a:gd name="T80" fmla="*/ 21 w 43"/>
                <a:gd name="T81" fmla="*/ 6 h 44"/>
                <a:gd name="T82" fmla="*/ 10 w 43"/>
                <a:gd name="T83" fmla="*/ 11 h 44"/>
                <a:gd name="T84" fmla="*/ 5 w 43"/>
                <a:gd name="T85" fmla="*/ 22 h 44"/>
                <a:gd name="T86" fmla="*/ 10 w 43"/>
                <a:gd name="T87" fmla="*/ 33 h 44"/>
                <a:gd name="T88" fmla="*/ 10 w 43"/>
                <a:gd name="T89" fmla="*/ 33 h 44"/>
                <a:gd name="T90" fmla="*/ 21 w 43"/>
                <a:gd name="T91" fmla="*/ 38 h 44"/>
                <a:gd name="T92" fmla="*/ 21 w 43"/>
                <a:gd name="T93" fmla="*/ 33 h 44"/>
                <a:gd name="T94" fmla="*/ 13 w 43"/>
                <a:gd name="T95" fmla="*/ 30 h 44"/>
                <a:gd name="T96" fmla="*/ 10 w 43"/>
                <a:gd name="T97" fmla="*/ 22 h 44"/>
                <a:gd name="T98" fmla="*/ 13 w 43"/>
                <a:gd name="T99" fmla="*/ 14 h 44"/>
                <a:gd name="T100" fmla="*/ 21 w 43"/>
                <a:gd name="T101" fmla="*/ 11 h 44"/>
                <a:gd name="T102" fmla="*/ 21 w 43"/>
                <a:gd name="T103" fmla="*/ 6 h 4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43" h="44">
                  <a:moveTo>
                    <a:pt x="21" y="39"/>
                  </a:moveTo>
                  <a:cubicBezTo>
                    <a:pt x="26" y="39"/>
                    <a:pt x="30" y="37"/>
                    <a:pt x="33" y="34"/>
                  </a:cubicBezTo>
                  <a:cubicBezTo>
                    <a:pt x="33" y="34"/>
                    <a:pt x="33" y="34"/>
                    <a:pt x="33" y="34"/>
                  </a:cubicBezTo>
                  <a:cubicBezTo>
                    <a:pt x="33" y="34"/>
                    <a:pt x="33" y="34"/>
                    <a:pt x="33" y="34"/>
                  </a:cubicBezTo>
                  <a:cubicBezTo>
                    <a:pt x="36" y="31"/>
                    <a:pt x="38" y="27"/>
                    <a:pt x="38" y="22"/>
                  </a:cubicBezTo>
                  <a:cubicBezTo>
                    <a:pt x="38" y="17"/>
                    <a:pt x="36" y="13"/>
                    <a:pt x="33" y="10"/>
                  </a:cubicBezTo>
                  <a:cubicBezTo>
                    <a:pt x="30" y="7"/>
                    <a:pt x="26" y="5"/>
                    <a:pt x="21" y="5"/>
                  </a:cubicBezTo>
                  <a:cubicBezTo>
                    <a:pt x="21" y="0"/>
                    <a:pt x="21" y="0"/>
                    <a:pt x="21" y="0"/>
                  </a:cubicBezTo>
                  <a:cubicBezTo>
                    <a:pt x="27" y="0"/>
                    <a:pt x="33" y="3"/>
                    <a:pt x="37" y="7"/>
                  </a:cubicBezTo>
                  <a:cubicBezTo>
                    <a:pt x="40" y="11"/>
                    <a:pt x="43" y="16"/>
                    <a:pt x="43" y="22"/>
                  </a:cubicBezTo>
                  <a:cubicBezTo>
                    <a:pt x="43" y="28"/>
                    <a:pt x="40" y="33"/>
                    <a:pt x="37" y="37"/>
                  </a:cubicBezTo>
                  <a:cubicBezTo>
                    <a:pt x="37" y="37"/>
                    <a:pt x="37" y="37"/>
                    <a:pt x="37" y="37"/>
                  </a:cubicBezTo>
                  <a:cubicBezTo>
                    <a:pt x="33" y="41"/>
                    <a:pt x="27" y="44"/>
                    <a:pt x="21" y="44"/>
                  </a:cubicBezTo>
                  <a:cubicBezTo>
                    <a:pt x="21" y="39"/>
                    <a:pt x="21" y="39"/>
                    <a:pt x="21" y="39"/>
                  </a:cubicBezTo>
                  <a:close/>
                  <a:moveTo>
                    <a:pt x="21" y="38"/>
                  </a:moveTo>
                  <a:cubicBezTo>
                    <a:pt x="26" y="38"/>
                    <a:pt x="30" y="36"/>
                    <a:pt x="33" y="33"/>
                  </a:cubicBezTo>
                  <a:cubicBezTo>
                    <a:pt x="35" y="30"/>
                    <a:pt x="37" y="26"/>
                    <a:pt x="37" y="22"/>
                  </a:cubicBezTo>
                  <a:cubicBezTo>
                    <a:pt x="37" y="18"/>
                    <a:pt x="35" y="14"/>
                    <a:pt x="33" y="11"/>
                  </a:cubicBezTo>
                  <a:cubicBezTo>
                    <a:pt x="30" y="8"/>
                    <a:pt x="26" y="6"/>
                    <a:pt x="21" y="6"/>
                  </a:cubicBezTo>
                  <a:cubicBezTo>
                    <a:pt x="21" y="11"/>
                    <a:pt x="21" y="11"/>
                    <a:pt x="21" y="11"/>
                  </a:cubicBezTo>
                  <a:cubicBezTo>
                    <a:pt x="24" y="11"/>
                    <a:pt x="27" y="12"/>
                    <a:pt x="29" y="14"/>
                  </a:cubicBezTo>
                  <a:cubicBezTo>
                    <a:pt x="31" y="16"/>
                    <a:pt x="32" y="19"/>
                    <a:pt x="32" y="22"/>
                  </a:cubicBezTo>
                  <a:cubicBezTo>
                    <a:pt x="32" y="25"/>
                    <a:pt x="31" y="28"/>
                    <a:pt x="29" y="30"/>
                  </a:cubicBezTo>
                  <a:cubicBezTo>
                    <a:pt x="27" y="32"/>
                    <a:pt x="24" y="33"/>
                    <a:pt x="21" y="33"/>
                  </a:cubicBezTo>
                  <a:lnTo>
                    <a:pt x="21" y="38"/>
                  </a:lnTo>
                  <a:close/>
                  <a:moveTo>
                    <a:pt x="21" y="5"/>
                  </a:moveTo>
                  <a:cubicBezTo>
                    <a:pt x="17" y="5"/>
                    <a:pt x="12" y="7"/>
                    <a:pt x="9" y="10"/>
                  </a:cubicBezTo>
                  <a:cubicBezTo>
                    <a:pt x="9" y="10"/>
                    <a:pt x="9" y="10"/>
                    <a:pt x="9" y="10"/>
                  </a:cubicBezTo>
                  <a:cubicBezTo>
                    <a:pt x="6" y="13"/>
                    <a:pt x="4" y="17"/>
                    <a:pt x="4" y="22"/>
                  </a:cubicBezTo>
                  <a:cubicBezTo>
                    <a:pt x="4" y="27"/>
                    <a:pt x="6" y="31"/>
                    <a:pt x="9" y="34"/>
                  </a:cubicBezTo>
                  <a:cubicBezTo>
                    <a:pt x="9" y="34"/>
                    <a:pt x="9" y="34"/>
                    <a:pt x="9" y="34"/>
                  </a:cubicBezTo>
                  <a:cubicBezTo>
                    <a:pt x="13" y="37"/>
                    <a:pt x="17" y="39"/>
                    <a:pt x="21" y="39"/>
                  </a:cubicBezTo>
                  <a:cubicBezTo>
                    <a:pt x="21" y="44"/>
                    <a:pt x="21" y="44"/>
                    <a:pt x="21" y="44"/>
                  </a:cubicBezTo>
                  <a:cubicBezTo>
                    <a:pt x="15" y="44"/>
                    <a:pt x="10" y="41"/>
                    <a:pt x="6" y="37"/>
                  </a:cubicBezTo>
                  <a:cubicBezTo>
                    <a:pt x="6" y="37"/>
                    <a:pt x="6" y="37"/>
                    <a:pt x="6" y="37"/>
                  </a:cubicBezTo>
                  <a:cubicBezTo>
                    <a:pt x="2" y="33"/>
                    <a:pt x="0" y="28"/>
                    <a:pt x="0" y="22"/>
                  </a:cubicBezTo>
                  <a:cubicBezTo>
                    <a:pt x="0" y="16"/>
                    <a:pt x="2" y="11"/>
                    <a:pt x="6" y="7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10" y="3"/>
                    <a:pt x="15" y="0"/>
                    <a:pt x="21" y="0"/>
                  </a:cubicBezTo>
                  <a:cubicBezTo>
                    <a:pt x="21" y="5"/>
                    <a:pt x="21" y="5"/>
                    <a:pt x="21" y="5"/>
                  </a:cubicBezTo>
                  <a:close/>
                  <a:moveTo>
                    <a:pt x="21" y="6"/>
                  </a:moveTo>
                  <a:cubicBezTo>
                    <a:pt x="17" y="6"/>
                    <a:pt x="13" y="8"/>
                    <a:pt x="10" y="11"/>
                  </a:cubicBezTo>
                  <a:cubicBezTo>
                    <a:pt x="7" y="14"/>
                    <a:pt x="5" y="18"/>
                    <a:pt x="5" y="22"/>
                  </a:cubicBezTo>
                  <a:cubicBezTo>
                    <a:pt x="5" y="26"/>
                    <a:pt x="7" y="30"/>
                    <a:pt x="10" y="33"/>
                  </a:cubicBezTo>
                  <a:cubicBezTo>
                    <a:pt x="10" y="33"/>
                    <a:pt x="10" y="33"/>
                    <a:pt x="10" y="33"/>
                  </a:cubicBezTo>
                  <a:cubicBezTo>
                    <a:pt x="13" y="36"/>
                    <a:pt x="17" y="38"/>
                    <a:pt x="21" y="38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3"/>
                    <a:pt x="15" y="32"/>
                    <a:pt x="13" y="30"/>
                  </a:cubicBezTo>
                  <a:cubicBezTo>
                    <a:pt x="11" y="28"/>
                    <a:pt x="10" y="25"/>
                    <a:pt x="10" y="22"/>
                  </a:cubicBezTo>
                  <a:cubicBezTo>
                    <a:pt x="10" y="19"/>
                    <a:pt x="11" y="16"/>
                    <a:pt x="13" y="14"/>
                  </a:cubicBezTo>
                  <a:cubicBezTo>
                    <a:pt x="15" y="12"/>
                    <a:pt x="18" y="11"/>
                    <a:pt x="21" y="11"/>
                  </a:cubicBezTo>
                  <a:lnTo>
                    <a:pt x="21" y="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672" name="Freeform 42"/>
            <p:cNvSpPr>
              <a:spLocks noEditPoints="1"/>
            </p:cNvSpPr>
            <p:nvPr>
              <p:custDataLst>
                <p:tags r:id="rId81"/>
              </p:custDataLst>
            </p:nvPr>
          </p:nvSpPr>
          <p:spPr bwMode="auto">
            <a:xfrm>
              <a:off x="8034350" y="4941917"/>
              <a:ext cx="161925" cy="266701"/>
            </a:xfrm>
            <a:custGeom>
              <a:gdLst>
                <a:gd name="T0" fmla="*/ 50 w 72"/>
                <a:gd name="T1" fmla="*/ 113 h 118"/>
                <a:gd name="T2" fmla="*/ 62 w 72"/>
                <a:gd name="T3" fmla="*/ 108 h 118"/>
                <a:gd name="T4" fmla="*/ 67 w 72"/>
                <a:gd name="T5" fmla="*/ 83 h 118"/>
                <a:gd name="T6" fmla="*/ 43 w 72"/>
                <a:gd name="T7" fmla="*/ 81 h 118"/>
                <a:gd name="T8" fmla="*/ 46 w 72"/>
                <a:gd name="T9" fmla="*/ 64 h 118"/>
                <a:gd name="T10" fmla="*/ 67 w 72"/>
                <a:gd name="T11" fmla="*/ 47 h 118"/>
                <a:gd name="T12" fmla="*/ 43 w 72"/>
                <a:gd name="T13" fmla="*/ 45 h 118"/>
                <a:gd name="T14" fmla="*/ 46 w 72"/>
                <a:gd name="T15" fmla="*/ 28 h 118"/>
                <a:gd name="T16" fmla="*/ 67 w 72"/>
                <a:gd name="T17" fmla="*/ 21 h 118"/>
                <a:gd name="T18" fmla="*/ 50 w 72"/>
                <a:gd name="T19" fmla="*/ 4 h 118"/>
                <a:gd name="T20" fmla="*/ 36 w 72"/>
                <a:gd name="T21" fmla="*/ 0 h 118"/>
                <a:gd name="T22" fmla="*/ 66 w 72"/>
                <a:gd name="T23" fmla="*/ 6 h 118"/>
                <a:gd name="T24" fmla="*/ 72 w 72"/>
                <a:gd name="T25" fmla="*/ 30 h 118"/>
                <a:gd name="T26" fmla="*/ 48 w 72"/>
                <a:gd name="T27" fmla="*/ 33 h 118"/>
                <a:gd name="T28" fmla="*/ 70 w 72"/>
                <a:gd name="T29" fmla="*/ 42 h 118"/>
                <a:gd name="T30" fmla="*/ 72 w 72"/>
                <a:gd name="T31" fmla="*/ 67 h 118"/>
                <a:gd name="T32" fmla="*/ 48 w 72"/>
                <a:gd name="T33" fmla="*/ 69 h 118"/>
                <a:gd name="T34" fmla="*/ 70 w 72"/>
                <a:gd name="T35" fmla="*/ 78 h 118"/>
                <a:gd name="T36" fmla="*/ 72 w 72"/>
                <a:gd name="T37" fmla="*/ 97 h 118"/>
                <a:gd name="T38" fmla="*/ 66 w 72"/>
                <a:gd name="T39" fmla="*/ 112 h 118"/>
                <a:gd name="T40" fmla="*/ 36 w 72"/>
                <a:gd name="T41" fmla="*/ 118 h 118"/>
                <a:gd name="T42" fmla="*/ 5 w 72"/>
                <a:gd name="T43" fmla="*/ 83 h 118"/>
                <a:gd name="T44" fmla="*/ 10 w 72"/>
                <a:gd name="T45" fmla="*/ 108 h 118"/>
                <a:gd name="T46" fmla="*/ 36 w 72"/>
                <a:gd name="T47" fmla="*/ 113 h 118"/>
                <a:gd name="T48" fmla="*/ 22 w 72"/>
                <a:gd name="T49" fmla="*/ 118 h 118"/>
                <a:gd name="T50" fmla="*/ 0 w 72"/>
                <a:gd name="T51" fmla="*/ 97 h 118"/>
                <a:gd name="T52" fmla="*/ 3 w 72"/>
                <a:gd name="T53" fmla="*/ 78 h 118"/>
                <a:gd name="T54" fmla="*/ 24 w 72"/>
                <a:gd name="T55" fmla="*/ 69 h 118"/>
                <a:gd name="T56" fmla="*/ 0 w 72"/>
                <a:gd name="T57" fmla="*/ 67 h 118"/>
                <a:gd name="T58" fmla="*/ 3 w 72"/>
                <a:gd name="T59" fmla="*/ 42 h 118"/>
                <a:gd name="T60" fmla="*/ 24 w 72"/>
                <a:gd name="T61" fmla="*/ 33 h 118"/>
                <a:gd name="T62" fmla="*/ 0 w 72"/>
                <a:gd name="T63" fmla="*/ 30 h 118"/>
                <a:gd name="T64" fmla="*/ 7 w 72"/>
                <a:gd name="T65" fmla="*/ 6 h 118"/>
                <a:gd name="T66" fmla="*/ 36 w 72"/>
                <a:gd name="T67" fmla="*/ 0 h 118"/>
                <a:gd name="T68" fmla="*/ 22 w 72"/>
                <a:gd name="T69" fmla="*/ 4 h 118"/>
                <a:gd name="T70" fmla="*/ 5 w 72"/>
                <a:gd name="T71" fmla="*/ 21 h 118"/>
                <a:gd name="T72" fmla="*/ 27 w 72"/>
                <a:gd name="T73" fmla="*/ 28 h 118"/>
                <a:gd name="T74" fmla="*/ 29 w 72"/>
                <a:gd name="T75" fmla="*/ 45 h 118"/>
                <a:gd name="T76" fmla="*/ 5 w 72"/>
                <a:gd name="T77" fmla="*/ 47 h 118"/>
                <a:gd name="T78" fmla="*/ 27 w 72"/>
                <a:gd name="T79" fmla="*/ 64 h 118"/>
                <a:gd name="T80" fmla="*/ 29 w 72"/>
                <a:gd name="T81" fmla="*/ 81 h 118"/>
                <a:gd name="T82" fmla="*/ 5 w 72"/>
                <a:gd name="T83" fmla="*/ 83 h 1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72" h="118">
                  <a:moveTo>
                    <a:pt x="36" y="113"/>
                  </a:moveTo>
                  <a:cubicBezTo>
                    <a:pt x="50" y="113"/>
                    <a:pt x="50" y="113"/>
                    <a:pt x="50" y="113"/>
                  </a:cubicBezTo>
                  <a:cubicBezTo>
                    <a:pt x="55" y="113"/>
                    <a:pt x="59" y="111"/>
                    <a:pt x="62" y="108"/>
                  </a:cubicBezTo>
                  <a:cubicBezTo>
                    <a:pt x="62" y="108"/>
                    <a:pt x="62" y="108"/>
                    <a:pt x="62" y="108"/>
                  </a:cubicBezTo>
                  <a:cubicBezTo>
                    <a:pt x="65" y="105"/>
                    <a:pt x="67" y="101"/>
                    <a:pt x="67" y="97"/>
                  </a:cubicBezTo>
                  <a:cubicBezTo>
                    <a:pt x="67" y="83"/>
                    <a:pt x="67" y="83"/>
                    <a:pt x="67" y="83"/>
                  </a:cubicBezTo>
                  <a:cubicBezTo>
                    <a:pt x="46" y="83"/>
                    <a:pt x="46" y="83"/>
                    <a:pt x="46" y="83"/>
                  </a:cubicBezTo>
                  <a:cubicBezTo>
                    <a:pt x="44" y="83"/>
                    <a:pt x="43" y="82"/>
                    <a:pt x="43" y="81"/>
                  </a:cubicBezTo>
                  <a:cubicBezTo>
                    <a:pt x="43" y="67"/>
                    <a:pt x="43" y="67"/>
                    <a:pt x="43" y="67"/>
                  </a:cubicBezTo>
                  <a:cubicBezTo>
                    <a:pt x="43" y="65"/>
                    <a:pt x="44" y="64"/>
                    <a:pt x="46" y="64"/>
                  </a:cubicBezTo>
                  <a:cubicBezTo>
                    <a:pt x="67" y="64"/>
                    <a:pt x="67" y="64"/>
                    <a:pt x="67" y="64"/>
                  </a:cubicBezTo>
                  <a:cubicBezTo>
                    <a:pt x="67" y="47"/>
                    <a:pt x="67" y="47"/>
                    <a:pt x="67" y="47"/>
                  </a:cubicBezTo>
                  <a:cubicBezTo>
                    <a:pt x="46" y="47"/>
                    <a:pt x="46" y="47"/>
                    <a:pt x="46" y="47"/>
                  </a:cubicBezTo>
                  <a:cubicBezTo>
                    <a:pt x="44" y="47"/>
                    <a:pt x="43" y="46"/>
                    <a:pt x="43" y="45"/>
                  </a:cubicBezTo>
                  <a:cubicBezTo>
                    <a:pt x="43" y="30"/>
                    <a:pt x="43" y="30"/>
                    <a:pt x="43" y="30"/>
                  </a:cubicBezTo>
                  <a:cubicBezTo>
                    <a:pt x="43" y="29"/>
                    <a:pt x="44" y="28"/>
                    <a:pt x="46" y="28"/>
                  </a:cubicBezTo>
                  <a:cubicBezTo>
                    <a:pt x="67" y="28"/>
                    <a:pt x="67" y="28"/>
                    <a:pt x="67" y="28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7" y="16"/>
                    <a:pt x="65" y="12"/>
                    <a:pt x="62" y="9"/>
                  </a:cubicBezTo>
                  <a:cubicBezTo>
                    <a:pt x="59" y="6"/>
                    <a:pt x="55" y="4"/>
                    <a:pt x="50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50" y="0"/>
                    <a:pt x="50" y="0"/>
                    <a:pt x="50" y="0"/>
                  </a:cubicBezTo>
                  <a:cubicBezTo>
                    <a:pt x="56" y="0"/>
                    <a:pt x="62" y="2"/>
                    <a:pt x="66" y="6"/>
                  </a:cubicBezTo>
                  <a:cubicBezTo>
                    <a:pt x="70" y="10"/>
                    <a:pt x="72" y="15"/>
                    <a:pt x="72" y="21"/>
                  </a:cubicBezTo>
                  <a:cubicBezTo>
                    <a:pt x="72" y="30"/>
                    <a:pt x="72" y="30"/>
                    <a:pt x="72" y="30"/>
                  </a:cubicBezTo>
                  <a:cubicBezTo>
                    <a:pt x="72" y="32"/>
                    <a:pt x="71" y="33"/>
                    <a:pt x="70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42"/>
                    <a:pt x="48" y="42"/>
                    <a:pt x="48" y="42"/>
                  </a:cubicBezTo>
                  <a:cubicBezTo>
                    <a:pt x="70" y="42"/>
                    <a:pt x="70" y="42"/>
                    <a:pt x="70" y="42"/>
                  </a:cubicBezTo>
                  <a:cubicBezTo>
                    <a:pt x="71" y="42"/>
                    <a:pt x="72" y="43"/>
                    <a:pt x="72" y="45"/>
                  </a:cubicBezTo>
                  <a:cubicBezTo>
                    <a:pt x="72" y="67"/>
                    <a:pt x="72" y="67"/>
                    <a:pt x="72" y="67"/>
                  </a:cubicBezTo>
                  <a:cubicBezTo>
                    <a:pt x="72" y="68"/>
                    <a:pt x="71" y="69"/>
                    <a:pt x="70" y="69"/>
                  </a:cubicBezTo>
                  <a:cubicBezTo>
                    <a:pt x="48" y="69"/>
                    <a:pt x="48" y="69"/>
                    <a:pt x="48" y="69"/>
                  </a:cubicBezTo>
                  <a:cubicBezTo>
                    <a:pt x="48" y="78"/>
                    <a:pt x="48" y="78"/>
                    <a:pt x="48" y="78"/>
                  </a:cubicBezTo>
                  <a:cubicBezTo>
                    <a:pt x="70" y="78"/>
                    <a:pt x="70" y="78"/>
                    <a:pt x="70" y="78"/>
                  </a:cubicBezTo>
                  <a:cubicBezTo>
                    <a:pt x="71" y="78"/>
                    <a:pt x="72" y="79"/>
                    <a:pt x="72" y="81"/>
                  </a:cubicBezTo>
                  <a:cubicBezTo>
                    <a:pt x="72" y="97"/>
                    <a:pt x="72" y="97"/>
                    <a:pt x="72" y="97"/>
                  </a:cubicBezTo>
                  <a:cubicBezTo>
                    <a:pt x="72" y="102"/>
                    <a:pt x="70" y="108"/>
                    <a:pt x="66" y="112"/>
                  </a:cubicBezTo>
                  <a:cubicBezTo>
                    <a:pt x="66" y="112"/>
                    <a:pt x="66" y="112"/>
                    <a:pt x="66" y="112"/>
                  </a:cubicBezTo>
                  <a:cubicBezTo>
                    <a:pt x="62" y="116"/>
                    <a:pt x="56" y="118"/>
                    <a:pt x="50" y="118"/>
                  </a:cubicBezTo>
                  <a:cubicBezTo>
                    <a:pt x="36" y="118"/>
                    <a:pt x="36" y="118"/>
                    <a:pt x="36" y="118"/>
                  </a:cubicBezTo>
                  <a:lnTo>
                    <a:pt x="36" y="113"/>
                  </a:lnTo>
                  <a:close/>
                  <a:moveTo>
                    <a:pt x="5" y="83"/>
                  </a:moveTo>
                  <a:cubicBezTo>
                    <a:pt x="5" y="97"/>
                    <a:pt x="5" y="97"/>
                    <a:pt x="5" y="97"/>
                  </a:cubicBezTo>
                  <a:cubicBezTo>
                    <a:pt x="5" y="101"/>
                    <a:pt x="7" y="105"/>
                    <a:pt x="10" y="108"/>
                  </a:cubicBezTo>
                  <a:cubicBezTo>
                    <a:pt x="13" y="111"/>
                    <a:pt x="17" y="113"/>
                    <a:pt x="22" y="113"/>
                  </a:cubicBezTo>
                  <a:cubicBezTo>
                    <a:pt x="36" y="113"/>
                    <a:pt x="36" y="113"/>
                    <a:pt x="36" y="113"/>
                  </a:cubicBezTo>
                  <a:cubicBezTo>
                    <a:pt x="36" y="118"/>
                    <a:pt x="36" y="118"/>
                    <a:pt x="36" y="118"/>
                  </a:cubicBezTo>
                  <a:cubicBezTo>
                    <a:pt x="22" y="118"/>
                    <a:pt x="22" y="118"/>
                    <a:pt x="22" y="118"/>
                  </a:cubicBezTo>
                  <a:cubicBezTo>
                    <a:pt x="16" y="118"/>
                    <a:pt x="11" y="116"/>
                    <a:pt x="7" y="112"/>
                  </a:cubicBezTo>
                  <a:cubicBezTo>
                    <a:pt x="3" y="108"/>
                    <a:pt x="0" y="103"/>
                    <a:pt x="0" y="97"/>
                  </a:cubicBezTo>
                  <a:cubicBezTo>
                    <a:pt x="0" y="81"/>
                    <a:pt x="0" y="81"/>
                    <a:pt x="0" y="81"/>
                  </a:cubicBezTo>
                  <a:cubicBezTo>
                    <a:pt x="0" y="79"/>
                    <a:pt x="2" y="78"/>
                    <a:pt x="3" y="78"/>
                  </a:cubicBezTo>
                  <a:cubicBezTo>
                    <a:pt x="24" y="78"/>
                    <a:pt x="24" y="78"/>
                    <a:pt x="24" y="78"/>
                  </a:cubicBezTo>
                  <a:cubicBezTo>
                    <a:pt x="24" y="69"/>
                    <a:pt x="24" y="69"/>
                    <a:pt x="24" y="69"/>
                  </a:cubicBezTo>
                  <a:cubicBezTo>
                    <a:pt x="3" y="69"/>
                    <a:pt x="3" y="69"/>
                    <a:pt x="3" y="69"/>
                  </a:cubicBezTo>
                  <a:cubicBezTo>
                    <a:pt x="2" y="69"/>
                    <a:pt x="0" y="68"/>
                    <a:pt x="0" y="67"/>
                  </a:cubicBezTo>
                  <a:cubicBezTo>
                    <a:pt x="0" y="45"/>
                    <a:pt x="0" y="45"/>
                    <a:pt x="0" y="45"/>
                  </a:cubicBezTo>
                  <a:cubicBezTo>
                    <a:pt x="0" y="43"/>
                    <a:pt x="2" y="42"/>
                    <a:pt x="3" y="42"/>
                  </a:cubicBezTo>
                  <a:cubicBezTo>
                    <a:pt x="24" y="42"/>
                    <a:pt x="24" y="42"/>
                    <a:pt x="24" y="42"/>
                  </a:cubicBezTo>
                  <a:cubicBezTo>
                    <a:pt x="24" y="33"/>
                    <a:pt x="24" y="33"/>
                    <a:pt x="24" y="33"/>
                  </a:cubicBezTo>
                  <a:cubicBezTo>
                    <a:pt x="3" y="33"/>
                    <a:pt x="3" y="33"/>
                    <a:pt x="3" y="33"/>
                  </a:cubicBezTo>
                  <a:cubicBezTo>
                    <a:pt x="2" y="33"/>
                    <a:pt x="0" y="32"/>
                    <a:pt x="0" y="30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5"/>
                    <a:pt x="3" y="10"/>
                    <a:pt x="7" y="6"/>
                  </a:cubicBezTo>
                  <a:cubicBezTo>
                    <a:pt x="11" y="2"/>
                    <a:pt x="16" y="0"/>
                    <a:pt x="22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22" y="4"/>
                    <a:pt x="22" y="4"/>
                    <a:pt x="22" y="4"/>
                  </a:cubicBezTo>
                  <a:cubicBezTo>
                    <a:pt x="17" y="4"/>
                    <a:pt x="13" y="6"/>
                    <a:pt x="10" y="9"/>
                  </a:cubicBezTo>
                  <a:cubicBezTo>
                    <a:pt x="7" y="12"/>
                    <a:pt x="5" y="16"/>
                    <a:pt x="5" y="21"/>
                  </a:cubicBezTo>
                  <a:cubicBezTo>
                    <a:pt x="5" y="28"/>
                    <a:pt x="5" y="28"/>
                    <a:pt x="5" y="28"/>
                  </a:cubicBezTo>
                  <a:cubicBezTo>
                    <a:pt x="27" y="28"/>
                    <a:pt x="27" y="28"/>
                    <a:pt x="27" y="28"/>
                  </a:cubicBezTo>
                  <a:cubicBezTo>
                    <a:pt x="28" y="28"/>
                    <a:pt x="29" y="29"/>
                    <a:pt x="29" y="30"/>
                  </a:cubicBezTo>
                  <a:cubicBezTo>
                    <a:pt x="29" y="45"/>
                    <a:pt x="29" y="45"/>
                    <a:pt x="29" y="45"/>
                  </a:cubicBezTo>
                  <a:cubicBezTo>
                    <a:pt x="29" y="46"/>
                    <a:pt x="28" y="47"/>
                    <a:pt x="27" y="47"/>
                  </a:cubicBezTo>
                  <a:cubicBezTo>
                    <a:pt x="5" y="47"/>
                    <a:pt x="5" y="47"/>
                    <a:pt x="5" y="47"/>
                  </a:cubicBezTo>
                  <a:cubicBezTo>
                    <a:pt x="5" y="64"/>
                    <a:pt x="5" y="64"/>
                    <a:pt x="5" y="64"/>
                  </a:cubicBezTo>
                  <a:cubicBezTo>
                    <a:pt x="27" y="64"/>
                    <a:pt x="27" y="64"/>
                    <a:pt x="27" y="64"/>
                  </a:cubicBezTo>
                  <a:cubicBezTo>
                    <a:pt x="28" y="64"/>
                    <a:pt x="29" y="65"/>
                    <a:pt x="29" y="67"/>
                  </a:cubicBezTo>
                  <a:cubicBezTo>
                    <a:pt x="29" y="81"/>
                    <a:pt x="29" y="81"/>
                    <a:pt x="29" y="81"/>
                  </a:cubicBezTo>
                  <a:cubicBezTo>
                    <a:pt x="29" y="82"/>
                    <a:pt x="28" y="83"/>
                    <a:pt x="27" y="83"/>
                  </a:cubicBezTo>
                  <a:lnTo>
                    <a:pt x="5" y="8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673" name="Freeform 43"/>
            <p:cNvSpPr>
              <a:spLocks noEditPoints="1"/>
            </p:cNvSpPr>
            <p:nvPr>
              <p:custDataLst>
                <p:tags r:id="rId82"/>
              </p:custDataLst>
            </p:nvPr>
          </p:nvSpPr>
          <p:spPr bwMode="auto">
            <a:xfrm>
              <a:off x="7988313" y="5167343"/>
              <a:ext cx="254001" cy="169863"/>
            </a:xfrm>
            <a:custGeom>
              <a:gdLst>
                <a:gd name="T0" fmla="*/ 56 w 112"/>
                <a:gd name="T1" fmla="*/ 70 h 75"/>
                <a:gd name="T2" fmla="*/ 75 w 112"/>
                <a:gd name="T3" fmla="*/ 70 h 75"/>
                <a:gd name="T4" fmla="*/ 75 w 112"/>
                <a:gd name="T5" fmla="*/ 60 h 75"/>
                <a:gd name="T6" fmla="*/ 63 w 112"/>
                <a:gd name="T7" fmla="*/ 60 h 75"/>
                <a:gd name="T8" fmla="*/ 61 w 112"/>
                <a:gd name="T9" fmla="*/ 58 h 75"/>
                <a:gd name="T10" fmla="*/ 61 w 112"/>
                <a:gd name="T11" fmla="*/ 36 h 75"/>
                <a:gd name="T12" fmla="*/ 63 w 112"/>
                <a:gd name="T13" fmla="*/ 34 h 75"/>
                <a:gd name="T14" fmla="*/ 74 w 112"/>
                <a:gd name="T15" fmla="*/ 34 h 75"/>
                <a:gd name="T16" fmla="*/ 94 w 112"/>
                <a:gd name="T17" fmla="*/ 26 h 75"/>
                <a:gd name="T18" fmla="*/ 106 w 112"/>
                <a:gd name="T19" fmla="*/ 8 h 75"/>
                <a:gd name="T20" fmla="*/ 97 w 112"/>
                <a:gd name="T21" fmla="*/ 6 h 75"/>
                <a:gd name="T22" fmla="*/ 89 w 112"/>
                <a:gd name="T23" fmla="*/ 18 h 75"/>
                <a:gd name="T24" fmla="*/ 74 w 112"/>
                <a:gd name="T25" fmla="*/ 24 h 75"/>
                <a:gd name="T26" fmla="*/ 56 w 112"/>
                <a:gd name="T27" fmla="*/ 24 h 75"/>
                <a:gd name="T28" fmla="*/ 56 w 112"/>
                <a:gd name="T29" fmla="*/ 19 h 75"/>
                <a:gd name="T30" fmla="*/ 74 w 112"/>
                <a:gd name="T31" fmla="*/ 19 h 75"/>
                <a:gd name="T32" fmla="*/ 86 w 112"/>
                <a:gd name="T33" fmla="*/ 14 h 75"/>
                <a:gd name="T34" fmla="*/ 93 w 112"/>
                <a:gd name="T35" fmla="*/ 2 h 75"/>
                <a:gd name="T36" fmla="*/ 96 w 112"/>
                <a:gd name="T37" fmla="*/ 0 h 75"/>
                <a:gd name="T38" fmla="*/ 110 w 112"/>
                <a:gd name="T39" fmla="*/ 4 h 75"/>
                <a:gd name="T40" fmla="*/ 112 w 112"/>
                <a:gd name="T41" fmla="*/ 7 h 75"/>
                <a:gd name="T42" fmla="*/ 98 w 112"/>
                <a:gd name="T43" fmla="*/ 29 h 75"/>
                <a:gd name="T44" fmla="*/ 74 w 112"/>
                <a:gd name="T45" fmla="*/ 38 h 75"/>
                <a:gd name="T46" fmla="*/ 66 w 112"/>
                <a:gd name="T47" fmla="*/ 38 h 75"/>
                <a:gd name="T48" fmla="*/ 66 w 112"/>
                <a:gd name="T49" fmla="*/ 56 h 75"/>
                <a:gd name="T50" fmla="*/ 77 w 112"/>
                <a:gd name="T51" fmla="*/ 56 h 75"/>
                <a:gd name="T52" fmla="*/ 80 w 112"/>
                <a:gd name="T53" fmla="*/ 58 h 75"/>
                <a:gd name="T54" fmla="*/ 80 w 112"/>
                <a:gd name="T55" fmla="*/ 72 h 75"/>
                <a:gd name="T56" fmla="*/ 77 w 112"/>
                <a:gd name="T57" fmla="*/ 75 h 75"/>
                <a:gd name="T58" fmla="*/ 56 w 112"/>
                <a:gd name="T59" fmla="*/ 75 h 75"/>
                <a:gd name="T60" fmla="*/ 56 w 112"/>
                <a:gd name="T61" fmla="*/ 70 h 75"/>
                <a:gd name="T62" fmla="*/ 6 w 112"/>
                <a:gd name="T63" fmla="*/ 8 h 75"/>
                <a:gd name="T64" fmla="*/ 17 w 112"/>
                <a:gd name="T65" fmla="*/ 26 h 75"/>
                <a:gd name="T66" fmla="*/ 38 w 112"/>
                <a:gd name="T67" fmla="*/ 34 h 75"/>
                <a:gd name="T68" fmla="*/ 49 w 112"/>
                <a:gd name="T69" fmla="*/ 34 h 75"/>
                <a:gd name="T70" fmla="*/ 51 w 112"/>
                <a:gd name="T71" fmla="*/ 36 h 75"/>
                <a:gd name="T72" fmla="*/ 51 w 112"/>
                <a:gd name="T73" fmla="*/ 58 h 75"/>
                <a:gd name="T74" fmla="*/ 49 w 112"/>
                <a:gd name="T75" fmla="*/ 60 h 75"/>
                <a:gd name="T76" fmla="*/ 38 w 112"/>
                <a:gd name="T77" fmla="*/ 60 h 75"/>
                <a:gd name="T78" fmla="*/ 38 w 112"/>
                <a:gd name="T79" fmla="*/ 70 h 75"/>
                <a:gd name="T80" fmla="*/ 56 w 112"/>
                <a:gd name="T81" fmla="*/ 70 h 75"/>
                <a:gd name="T82" fmla="*/ 56 w 112"/>
                <a:gd name="T83" fmla="*/ 75 h 75"/>
                <a:gd name="T84" fmla="*/ 35 w 112"/>
                <a:gd name="T85" fmla="*/ 75 h 75"/>
                <a:gd name="T86" fmla="*/ 33 w 112"/>
                <a:gd name="T87" fmla="*/ 72 h 75"/>
                <a:gd name="T88" fmla="*/ 33 w 112"/>
                <a:gd name="T89" fmla="*/ 58 h 75"/>
                <a:gd name="T90" fmla="*/ 35 w 112"/>
                <a:gd name="T91" fmla="*/ 56 h 75"/>
                <a:gd name="T92" fmla="*/ 47 w 112"/>
                <a:gd name="T93" fmla="*/ 56 h 75"/>
                <a:gd name="T94" fmla="*/ 47 w 112"/>
                <a:gd name="T95" fmla="*/ 38 h 75"/>
                <a:gd name="T96" fmla="*/ 38 w 112"/>
                <a:gd name="T97" fmla="*/ 38 h 75"/>
                <a:gd name="T98" fmla="*/ 14 w 112"/>
                <a:gd name="T99" fmla="*/ 29 h 75"/>
                <a:gd name="T100" fmla="*/ 1 w 112"/>
                <a:gd name="T101" fmla="*/ 6 h 75"/>
                <a:gd name="T102" fmla="*/ 2 w 112"/>
                <a:gd name="T103" fmla="*/ 4 h 75"/>
                <a:gd name="T104" fmla="*/ 16 w 112"/>
                <a:gd name="T105" fmla="*/ 1 h 75"/>
                <a:gd name="T106" fmla="*/ 19 w 112"/>
                <a:gd name="T107" fmla="*/ 3 h 75"/>
                <a:gd name="T108" fmla="*/ 26 w 112"/>
                <a:gd name="T109" fmla="*/ 14 h 75"/>
                <a:gd name="T110" fmla="*/ 38 w 112"/>
                <a:gd name="T111" fmla="*/ 19 h 75"/>
                <a:gd name="T112" fmla="*/ 56 w 112"/>
                <a:gd name="T113" fmla="*/ 19 h 75"/>
                <a:gd name="T114" fmla="*/ 56 w 112"/>
                <a:gd name="T115" fmla="*/ 24 h 75"/>
                <a:gd name="T116" fmla="*/ 38 w 112"/>
                <a:gd name="T117" fmla="*/ 24 h 75"/>
                <a:gd name="T118" fmla="*/ 23 w 112"/>
                <a:gd name="T119" fmla="*/ 18 h 75"/>
                <a:gd name="T120" fmla="*/ 15 w 112"/>
                <a:gd name="T121" fmla="*/ 6 h 75"/>
                <a:gd name="T122" fmla="*/ 6 w 112"/>
                <a:gd name="T123" fmla="*/ 8 h 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112" h="75">
                  <a:moveTo>
                    <a:pt x="56" y="70"/>
                  </a:moveTo>
                  <a:cubicBezTo>
                    <a:pt x="75" y="70"/>
                    <a:pt x="75" y="70"/>
                    <a:pt x="75" y="70"/>
                  </a:cubicBezTo>
                  <a:cubicBezTo>
                    <a:pt x="75" y="60"/>
                    <a:pt x="75" y="60"/>
                    <a:pt x="75" y="60"/>
                  </a:cubicBezTo>
                  <a:cubicBezTo>
                    <a:pt x="63" y="60"/>
                    <a:pt x="63" y="60"/>
                    <a:pt x="63" y="60"/>
                  </a:cubicBezTo>
                  <a:cubicBezTo>
                    <a:pt x="62" y="60"/>
                    <a:pt x="61" y="59"/>
                    <a:pt x="61" y="58"/>
                  </a:cubicBezTo>
                  <a:cubicBezTo>
                    <a:pt x="61" y="36"/>
                    <a:pt x="61" y="36"/>
                    <a:pt x="61" y="36"/>
                  </a:cubicBezTo>
                  <a:cubicBezTo>
                    <a:pt x="61" y="35"/>
                    <a:pt x="62" y="34"/>
                    <a:pt x="63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82" y="34"/>
                    <a:pt x="89" y="30"/>
                    <a:pt x="94" y="26"/>
                  </a:cubicBezTo>
                  <a:cubicBezTo>
                    <a:pt x="100" y="21"/>
                    <a:pt x="104" y="14"/>
                    <a:pt x="106" y="8"/>
                  </a:cubicBezTo>
                  <a:cubicBezTo>
                    <a:pt x="97" y="6"/>
                    <a:pt x="97" y="6"/>
                    <a:pt x="97" y="6"/>
                  </a:cubicBezTo>
                  <a:cubicBezTo>
                    <a:pt x="96" y="10"/>
                    <a:pt x="93" y="15"/>
                    <a:pt x="89" y="18"/>
                  </a:cubicBezTo>
                  <a:cubicBezTo>
                    <a:pt x="85" y="22"/>
                    <a:pt x="80" y="24"/>
                    <a:pt x="74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19"/>
                    <a:pt x="56" y="19"/>
                    <a:pt x="56" y="19"/>
                  </a:cubicBezTo>
                  <a:cubicBezTo>
                    <a:pt x="74" y="19"/>
                    <a:pt x="74" y="19"/>
                    <a:pt x="74" y="19"/>
                  </a:cubicBezTo>
                  <a:cubicBezTo>
                    <a:pt x="78" y="19"/>
                    <a:pt x="82" y="17"/>
                    <a:pt x="86" y="14"/>
                  </a:cubicBezTo>
                  <a:cubicBezTo>
                    <a:pt x="89" y="11"/>
                    <a:pt x="92" y="7"/>
                    <a:pt x="93" y="2"/>
                  </a:cubicBezTo>
                  <a:cubicBezTo>
                    <a:pt x="94" y="1"/>
                    <a:pt x="95" y="0"/>
                    <a:pt x="96" y="0"/>
                  </a:cubicBezTo>
                  <a:cubicBezTo>
                    <a:pt x="110" y="4"/>
                    <a:pt x="110" y="4"/>
                    <a:pt x="110" y="4"/>
                  </a:cubicBezTo>
                  <a:cubicBezTo>
                    <a:pt x="111" y="4"/>
                    <a:pt x="112" y="5"/>
                    <a:pt x="112" y="7"/>
                  </a:cubicBezTo>
                  <a:cubicBezTo>
                    <a:pt x="110" y="15"/>
                    <a:pt x="105" y="23"/>
                    <a:pt x="98" y="29"/>
                  </a:cubicBezTo>
                  <a:cubicBezTo>
                    <a:pt x="91" y="35"/>
                    <a:pt x="83" y="38"/>
                    <a:pt x="74" y="38"/>
                  </a:cubicBezTo>
                  <a:cubicBezTo>
                    <a:pt x="66" y="38"/>
                    <a:pt x="66" y="38"/>
                    <a:pt x="66" y="38"/>
                  </a:cubicBezTo>
                  <a:cubicBezTo>
                    <a:pt x="66" y="56"/>
                    <a:pt x="66" y="56"/>
                    <a:pt x="66" y="56"/>
                  </a:cubicBezTo>
                  <a:cubicBezTo>
                    <a:pt x="77" y="56"/>
                    <a:pt x="77" y="56"/>
                    <a:pt x="77" y="56"/>
                  </a:cubicBezTo>
                  <a:cubicBezTo>
                    <a:pt x="78" y="56"/>
                    <a:pt x="80" y="57"/>
                    <a:pt x="80" y="58"/>
                  </a:cubicBezTo>
                  <a:cubicBezTo>
                    <a:pt x="80" y="72"/>
                    <a:pt x="80" y="72"/>
                    <a:pt x="80" y="72"/>
                  </a:cubicBezTo>
                  <a:cubicBezTo>
                    <a:pt x="80" y="74"/>
                    <a:pt x="78" y="75"/>
                    <a:pt x="77" y="75"/>
                  </a:cubicBezTo>
                  <a:cubicBezTo>
                    <a:pt x="56" y="75"/>
                    <a:pt x="56" y="75"/>
                    <a:pt x="56" y="75"/>
                  </a:cubicBezTo>
                  <a:lnTo>
                    <a:pt x="56" y="70"/>
                  </a:lnTo>
                  <a:close/>
                  <a:moveTo>
                    <a:pt x="6" y="8"/>
                  </a:moveTo>
                  <a:cubicBezTo>
                    <a:pt x="8" y="15"/>
                    <a:pt x="12" y="21"/>
                    <a:pt x="17" y="26"/>
                  </a:cubicBezTo>
                  <a:cubicBezTo>
                    <a:pt x="23" y="31"/>
                    <a:pt x="30" y="34"/>
                    <a:pt x="38" y="34"/>
                  </a:cubicBezTo>
                  <a:cubicBezTo>
                    <a:pt x="49" y="34"/>
                    <a:pt x="49" y="34"/>
                    <a:pt x="49" y="34"/>
                  </a:cubicBezTo>
                  <a:cubicBezTo>
                    <a:pt x="50" y="34"/>
                    <a:pt x="51" y="35"/>
                    <a:pt x="51" y="36"/>
                  </a:cubicBezTo>
                  <a:cubicBezTo>
                    <a:pt x="51" y="58"/>
                    <a:pt x="51" y="58"/>
                    <a:pt x="51" y="58"/>
                  </a:cubicBezTo>
                  <a:cubicBezTo>
                    <a:pt x="51" y="59"/>
                    <a:pt x="50" y="60"/>
                    <a:pt x="49" y="60"/>
                  </a:cubicBezTo>
                  <a:cubicBezTo>
                    <a:pt x="38" y="60"/>
                    <a:pt x="38" y="60"/>
                    <a:pt x="38" y="60"/>
                  </a:cubicBezTo>
                  <a:cubicBezTo>
                    <a:pt x="38" y="70"/>
                    <a:pt x="38" y="70"/>
                    <a:pt x="38" y="70"/>
                  </a:cubicBezTo>
                  <a:cubicBezTo>
                    <a:pt x="56" y="70"/>
                    <a:pt x="56" y="70"/>
                    <a:pt x="56" y="70"/>
                  </a:cubicBezTo>
                  <a:cubicBezTo>
                    <a:pt x="56" y="75"/>
                    <a:pt x="56" y="75"/>
                    <a:pt x="56" y="75"/>
                  </a:cubicBezTo>
                  <a:cubicBezTo>
                    <a:pt x="35" y="75"/>
                    <a:pt x="35" y="75"/>
                    <a:pt x="35" y="75"/>
                  </a:cubicBezTo>
                  <a:cubicBezTo>
                    <a:pt x="34" y="75"/>
                    <a:pt x="33" y="74"/>
                    <a:pt x="33" y="72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7"/>
                    <a:pt x="34" y="56"/>
                    <a:pt x="35" y="56"/>
                  </a:cubicBezTo>
                  <a:cubicBezTo>
                    <a:pt x="47" y="56"/>
                    <a:pt x="47" y="56"/>
                    <a:pt x="47" y="56"/>
                  </a:cubicBezTo>
                  <a:cubicBezTo>
                    <a:pt x="47" y="38"/>
                    <a:pt x="47" y="38"/>
                    <a:pt x="47" y="38"/>
                  </a:cubicBezTo>
                  <a:cubicBezTo>
                    <a:pt x="38" y="38"/>
                    <a:pt x="38" y="38"/>
                    <a:pt x="38" y="38"/>
                  </a:cubicBezTo>
                  <a:cubicBezTo>
                    <a:pt x="29" y="38"/>
                    <a:pt x="21" y="35"/>
                    <a:pt x="14" y="29"/>
                  </a:cubicBezTo>
                  <a:cubicBezTo>
                    <a:pt x="7" y="23"/>
                    <a:pt x="2" y="16"/>
                    <a:pt x="1" y="6"/>
                  </a:cubicBezTo>
                  <a:cubicBezTo>
                    <a:pt x="0" y="5"/>
                    <a:pt x="1" y="4"/>
                    <a:pt x="2" y="4"/>
                  </a:cubicBezTo>
                  <a:cubicBezTo>
                    <a:pt x="16" y="1"/>
                    <a:pt x="16" y="1"/>
                    <a:pt x="16" y="1"/>
                  </a:cubicBezTo>
                  <a:cubicBezTo>
                    <a:pt x="18" y="0"/>
                    <a:pt x="19" y="1"/>
                    <a:pt x="19" y="3"/>
                  </a:cubicBezTo>
                  <a:cubicBezTo>
                    <a:pt x="20" y="7"/>
                    <a:pt x="23" y="11"/>
                    <a:pt x="26" y="14"/>
                  </a:cubicBezTo>
                  <a:cubicBezTo>
                    <a:pt x="30" y="17"/>
                    <a:pt x="34" y="19"/>
                    <a:pt x="38" y="19"/>
                  </a:cubicBezTo>
                  <a:cubicBezTo>
                    <a:pt x="56" y="19"/>
                    <a:pt x="56" y="19"/>
                    <a:pt x="56" y="19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38" y="24"/>
                    <a:pt x="38" y="24"/>
                    <a:pt x="38" y="24"/>
                  </a:cubicBezTo>
                  <a:cubicBezTo>
                    <a:pt x="33" y="24"/>
                    <a:pt x="27" y="22"/>
                    <a:pt x="23" y="18"/>
                  </a:cubicBezTo>
                  <a:cubicBezTo>
                    <a:pt x="19" y="15"/>
                    <a:pt x="17" y="11"/>
                    <a:pt x="15" y="6"/>
                  </a:cubicBezTo>
                  <a:lnTo>
                    <a:pt x="6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674" name="Freeform 44"/>
            <p:cNvSpPr>
              <a:spLocks noEditPoints="1"/>
            </p:cNvSpPr>
            <p:nvPr>
              <p:custDataLst>
                <p:tags r:id="rId83"/>
              </p:custDataLst>
            </p:nvPr>
          </p:nvSpPr>
          <p:spPr bwMode="auto">
            <a:xfrm>
              <a:off x="8116901" y="538167"/>
              <a:ext cx="306388" cy="265114"/>
            </a:xfrm>
            <a:custGeom>
              <a:gdLst>
                <a:gd name="T0" fmla="*/ 68 w 135"/>
                <a:gd name="T1" fmla="*/ 87 h 117"/>
                <a:gd name="T2" fmla="*/ 131 w 135"/>
                <a:gd name="T3" fmla="*/ 87 h 117"/>
                <a:gd name="T4" fmla="*/ 131 w 135"/>
                <a:gd name="T5" fmla="*/ 66 h 117"/>
                <a:gd name="T6" fmla="*/ 68 w 135"/>
                <a:gd name="T7" fmla="*/ 66 h 117"/>
                <a:gd name="T8" fmla="*/ 68 w 135"/>
                <a:gd name="T9" fmla="*/ 61 h 117"/>
                <a:gd name="T10" fmla="*/ 133 w 135"/>
                <a:gd name="T11" fmla="*/ 61 h 117"/>
                <a:gd name="T12" fmla="*/ 135 w 135"/>
                <a:gd name="T13" fmla="*/ 64 h 117"/>
                <a:gd name="T14" fmla="*/ 135 w 135"/>
                <a:gd name="T15" fmla="*/ 90 h 117"/>
                <a:gd name="T16" fmla="*/ 133 w 135"/>
                <a:gd name="T17" fmla="*/ 92 h 117"/>
                <a:gd name="T18" fmla="*/ 68 w 135"/>
                <a:gd name="T19" fmla="*/ 92 h 117"/>
                <a:gd name="T20" fmla="*/ 68 w 135"/>
                <a:gd name="T21" fmla="*/ 87 h 117"/>
                <a:gd name="T22" fmla="*/ 18 w 135"/>
                <a:gd name="T23" fmla="*/ 109 h 117"/>
                <a:gd name="T24" fmla="*/ 37 w 135"/>
                <a:gd name="T25" fmla="*/ 88 h 117"/>
                <a:gd name="T26" fmla="*/ 39 w 135"/>
                <a:gd name="T27" fmla="*/ 87 h 117"/>
                <a:gd name="T28" fmla="*/ 39 w 135"/>
                <a:gd name="T29" fmla="*/ 87 h 117"/>
                <a:gd name="T30" fmla="*/ 68 w 135"/>
                <a:gd name="T31" fmla="*/ 87 h 117"/>
                <a:gd name="T32" fmla="*/ 68 w 135"/>
                <a:gd name="T33" fmla="*/ 92 h 117"/>
                <a:gd name="T34" fmla="*/ 40 w 135"/>
                <a:gd name="T35" fmla="*/ 92 h 117"/>
                <a:gd name="T36" fmla="*/ 18 w 135"/>
                <a:gd name="T37" fmla="*/ 116 h 117"/>
                <a:gd name="T38" fmla="*/ 16 w 135"/>
                <a:gd name="T39" fmla="*/ 117 h 117"/>
                <a:gd name="T40" fmla="*/ 13 w 135"/>
                <a:gd name="T41" fmla="*/ 115 h 117"/>
                <a:gd name="T42" fmla="*/ 13 w 135"/>
                <a:gd name="T43" fmla="*/ 92 h 117"/>
                <a:gd name="T44" fmla="*/ 2 w 135"/>
                <a:gd name="T45" fmla="*/ 92 h 117"/>
                <a:gd name="T46" fmla="*/ 0 w 135"/>
                <a:gd name="T47" fmla="*/ 90 h 117"/>
                <a:gd name="T48" fmla="*/ 0 w 135"/>
                <a:gd name="T49" fmla="*/ 2 h 117"/>
                <a:gd name="T50" fmla="*/ 2 w 135"/>
                <a:gd name="T51" fmla="*/ 0 h 117"/>
                <a:gd name="T52" fmla="*/ 43 w 135"/>
                <a:gd name="T53" fmla="*/ 0 h 117"/>
                <a:gd name="T54" fmla="*/ 45 w 135"/>
                <a:gd name="T55" fmla="*/ 2 h 117"/>
                <a:gd name="T56" fmla="*/ 45 w 135"/>
                <a:gd name="T57" fmla="*/ 59 h 117"/>
                <a:gd name="T58" fmla="*/ 45 w 135"/>
                <a:gd name="T59" fmla="*/ 61 h 117"/>
                <a:gd name="T60" fmla="*/ 48 w 135"/>
                <a:gd name="T61" fmla="*/ 61 h 117"/>
                <a:gd name="T62" fmla="*/ 68 w 135"/>
                <a:gd name="T63" fmla="*/ 61 h 117"/>
                <a:gd name="T64" fmla="*/ 68 w 135"/>
                <a:gd name="T65" fmla="*/ 66 h 117"/>
                <a:gd name="T66" fmla="*/ 48 w 135"/>
                <a:gd name="T67" fmla="*/ 66 h 117"/>
                <a:gd name="T68" fmla="*/ 43 w 135"/>
                <a:gd name="T69" fmla="*/ 66 h 117"/>
                <a:gd name="T70" fmla="*/ 40 w 135"/>
                <a:gd name="T71" fmla="*/ 64 h 117"/>
                <a:gd name="T72" fmla="*/ 40 w 135"/>
                <a:gd name="T73" fmla="*/ 59 h 117"/>
                <a:gd name="T74" fmla="*/ 40 w 135"/>
                <a:gd name="T75" fmla="*/ 5 h 117"/>
                <a:gd name="T76" fmla="*/ 4 w 135"/>
                <a:gd name="T77" fmla="*/ 5 h 117"/>
                <a:gd name="T78" fmla="*/ 4 w 135"/>
                <a:gd name="T79" fmla="*/ 87 h 117"/>
                <a:gd name="T80" fmla="*/ 16 w 135"/>
                <a:gd name="T81" fmla="*/ 87 h 117"/>
                <a:gd name="T82" fmla="*/ 18 w 135"/>
                <a:gd name="T83" fmla="*/ 90 h 117"/>
                <a:gd name="T84" fmla="*/ 18 w 135"/>
                <a:gd name="T85" fmla="*/ 109 h 11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35" h="117">
                  <a:moveTo>
                    <a:pt x="68" y="87"/>
                  </a:moveTo>
                  <a:cubicBezTo>
                    <a:pt x="131" y="87"/>
                    <a:pt x="131" y="87"/>
                    <a:pt x="131" y="87"/>
                  </a:cubicBezTo>
                  <a:cubicBezTo>
                    <a:pt x="131" y="66"/>
                    <a:pt x="131" y="66"/>
                    <a:pt x="131" y="66"/>
                  </a:cubicBezTo>
                  <a:cubicBezTo>
                    <a:pt x="68" y="66"/>
                    <a:pt x="68" y="66"/>
                    <a:pt x="68" y="66"/>
                  </a:cubicBezTo>
                  <a:cubicBezTo>
                    <a:pt x="68" y="61"/>
                    <a:pt x="68" y="61"/>
                    <a:pt x="68" y="61"/>
                  </a:cubicBezTo>
                  <a:cubicBezTo>
                    <a:pt x="133" y="61"/>
                    <a:pt x="133" y="61"/>
                    <a:pt x="133" y="61"/>
                  </a:cubicBezTo>
                  <a:cubicBezTo>
                    <a:pt x="134" y="61"/>
                    <a:pt x="135" y="62"/>
                    <a:pt x="135" y="64"/>
                  </a:cubicBezTo>
                  <a:cubicBezTo>
                    <a:pt x="135" y="90"/>
                    <a:pt x="135" y="90"/>
                    <a:pt x="135" y="90"/>
                  </a:cubicBezTo>
                  <a:cubicBezTo>
                    <a:pt x="135" y="91"/>
                    <a:pt x="134" y="92"/>
                    <a:pt x="133" y="92"/>
                  </a:cubicBezTo>
                  <a:cubicBezTo>
                    <a:pt x="68" y="92"/>
                    <a:pt x="68" y="92"/>
                    <a:pt x="68" y="92"/>
                  </a:cubicBezTo>
                  <a:lnTo>
                    <a:pt x="68" y="87"/>
                  </a:lnTo>
                  <a:close/>
                  <a:moveTo>
                    <a:pt x="18" y="109"/>
                  </a:moveTo>
                  <a:cubicBezTo>
                    <a:pt x="37" y="88"/>
                    <a:pt x="37" y="88"/>
                    <a:pt x="37" y="88"/>
                  </a:cubicBezTo>
                  <a:cubicBezTo>
                    <a:pt x="38" y="88"/>
                    <a:pt x="38" y="87"/>
                    <a:pt x="39" y="87"/>
                  </a:cubicBezTo>
                  <a:cubicBezTo>
                    <a:pt x="39" y="87"/>
                    <a:pt x="39" y="87"/>
                    <a:pt x="39" y="87"/>
                  </a:cubicBezTo>
                  <a:cubicBezTo>
                    <a:pt x="68" y="87"/>
                    <a:pt x="68" y="87"/>
                    <a:pt x="68" y="87"/>
                  </a:cubicBezTo>
                  <a:cubicBezTo>
                    <a:pt x="68" y="92"/>
                    <a:pt x="68" y="92"/>
                    <a:pt x="68" y="92"/>
                  </a:cubicBezTo>
                  <a:cubicBezTo>
                    <a:pt x="40" y="92"/>
                    <a:pt x="40" y="92"/>
                    <a:pt x="40" y="92"/>
                  </a:cubicBezTo>
                  <a:cubicBezTo>
                    <a:pt x="18" y="116"/>
                    <a:pt x="18" y="116"/>
                    <a:pt x="18" y="116"/>
                  </a:cubicBezTo>
                  <a:cubicBezTo>
                    <a:pt x="17" y="117"/>
                    <a:pt x="16" y="117"/>
                    <a:pt x="16" y="117"/>
                  </a:cubicBezTo>
                  <a:cubicBezTo>
                    <a:pt x="14" y="117"/>
                    <a:pt x="13" y="116"/>
                    <a:pt x="13" y="115"/>
                  </a:cubicBezTo>
                  <a:cubicBezTo>
                    <a:pt x="13" y="92"/>
                    <a:pt x="13" y="92"/>
                    <a:pt x="13" y="92"/>
                  </a:cubicBezTo>
                  <a:cubicBezTo>
                    <a:pt x="2" y="92"/>
                    <a:pt x="2" y="92"/>
                    <a:pt x="2" y="92"/>
                  </a:cubicBezTo>
                  <a:cubicBezTo>
                    <a:pt x="1" y="92"/>
                    <a:pt x="0" y="91"/>
                    <a:pt x="0" y="9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1"/>
                    <a:pt x="1" y="0"/>
                    <a:pt x="2" y="0"/>
                  </a:cubicBezTo>
                  <a:cubicBezTo>
                    <a:pt x="43" y="0"/>
                    <a:pt x="43" y="0"/>
                    <a:pt x="43" y="0"/>
                  </a:cubicBezTo>
                  <a:cubicBezTo>
                    <a:pt x="44" y="0"/>
                    <a:pt x="45" y="1"/>
                    <a:pt x="45" y="2"/>
                  </a:cubicBezTo>
                  <a:cubicBezTo>
                    <a:pt x="45" y="59"/>
                    <a:pt x="45" y="59"/>
                    <a:pt x="45" y="59"/>
                  </a:cubicBezTo>
                  <a:cubicBezTo>
                    <a:pt x="45" y="61"/>
                    <a:pt x="45" y="61"/>
                    <a:pt x="45" y="61"/>
                  </a:cubicBezTo>
                  <a:cubicBezTo>
                    <a:pt x="48" y="61"/>
                    <a:pt x="48" y="61"/>
                    <a:pt x="48" y="61"/>
                  </a:cubicBezTo>
                  <a:cubicBezTo>
                    <a:pt x="68" y="61"/>
                    <a:pt x="68" y="61"/>
                    <a:pt x="68" y="61"/>
                  </a:cubicBezTo>
                  <a:cubicBezTo>
                    <a:pt x="68" y="66"/>
                    <a:pt x="68" y="66"/>
                    <a:pt x="68" y="66"/>
                  </a:cubicBezTo>
                  <a:cubicBezTo>
                    <a:pt x="48" y="66"/>
                    <a:pt x="48" y="66"/>
                    <a:pt x="48" y="66"/>
                  </a:cubicBezTo>
                  <a:cubicBezTo>
                    <a:pt x="43" y="66"/>
                    <a:pt x="43" y="66"/>
                    <a:pt x="43" y="66"/>
                  </a:cubicBezTo>
                  <a:cubicBezTo>
                    <a:pt x="41" y="66"/>
                    <a:pt x="40" y="65"/>
                    <a:pt x="40" y="64"/>
                  </a:cubicBezTo>
                  <a:cubicBezTo>
                    <a:pt x="40" y="59"/>
                    <a:pt x="40" y="59"/>
                    <a:pt x="40" y="59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" y="5"/>
                    <a:pt x="4" y="5"/>
                    <a:pt x="4" y="5"/>
                  </a:cubicBezTo>
                  <a:cubicBezTo>
                    <a:pt x="4" y="87"/>
                    <a:pt x="4" y="87"/>
                    <a:pt x="4" y="87"/>
                  </a:cubicBezTo>
                  <a:cubicBezTo>
                    <a:pt x="16" y="87"/>
                    <a:pt x="16" y="87"/>
                    <a:pt x="16" y="87"/>
                  </a:cubicBezTo>
                  <a:cubicBezTo>
                    <a:pt x="17" y="87"/>
                    <a:pt x="18" y="88"/>
                    <a:pt x="18" y="90"/>
                  </a:cubicBezTo>
                  <a:lnTo>
                    <a:pt x="18" y="10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675" name="Freeform 46"/>
            <p:cNvSpPr>
              <a:spLocks noEditPoints="1"/>
            </p:cNvSpPr>
            <p:nvPr>
              <p:custDataLst>
                <p:tags r:id="rId84"/>
              </p:custDataLst>
            </p:nvPr>
          </p:nvSpPr>
          <p:spPr bwMode="auto">
            <a:xfrm>
              <a:off x="8456626" y="1238257"/>
              <a:ext cx="277814" cy="279401"/>
            </a:xfrm>
            <a:custGeom>
              <a:gdLst>
                <a:gd name="T0" fmla="*/ 94 w 123"/>
                <a:gd name="T1" fmla="*/ 56 h 123"/>
                <a:gd name="T2" fmla="*/ 91 w 123"/>
                <a:gd name="T3" fmla="*/ 42 h 123"/>
                <a:gd name="T4" fmla="*/ 96 w 123"/>
                <a:gd name="T5" fmla="*/ 29 h 123"/>
                <a:gd name="T6" fmla="*/ 86 w 123"/>
                <a:gd name="T7" fmla="*/ 9 h 123"/>
                <a:gd name="T8" fmla="*/ 103 w 123"/>
                <a:gd name="T9" fmla="*/ 28 h 123"/>
                <a:gd name="T10" fmla="*/ 113 w 123"/>
                <a:gd name="T11" fmla="*/ 41 h 123"/>
                <a:gd name="T12" fmla="*/ 121 w 123"/>
                <a:gd name="T13" fmla="*/ 73 h 123"/>
                <a:gd name="T14" fmla="*/ 96 w 123"/>
                <a:gd name="T15" fmla="*/ 83 h 123"/>
                <a:gd name="T16" fmla="*/ 95 w 123"/>
                <a:gd name="T17" fmla="*/ 102 h 123"/>
                <a:gd name="T18" fmla="*/ 93 w 123"/>
                <a:gd name="T19" fmla="*/ 94 h 123"/>
                <a:gd name="T20" fmla="*/ 86 w 123"/>
                <a:gd name="T21" fmla="*/ 84 h 123"/>
                <a:gd name="T22" fmla="*/ 86 w 123"/>
                <a:gd name="T23" fmla="*/ 62 h 123"/>
                <a:gd name="T24" fmla="*/ 116 w 123"/>
                <a:gd name="T25" fmla="*/ 75 h 123"/>
                <a:gd name="T26" fmla="*/ 75 w 123"/>
                <a:gd name="T27" fmla="*/ 52 h 123"/>
                <a:gd name="T28" fmla="*/ 82 w 123"/>
                <a:gd name="T29" fmla="*/ 56 h 123"/>
                <a:gd name="T30" fmla="*/ 83 w 123"/>
                <a:gd name="T31" fmla="*/ 27 h 123"/>
                <a:gd name="T32" fmla="*/ 74 w 123"/>
                <a:gd name="T33" fmla="*/ 48 h 123"/>
                <a:gd name="T34" fmla="*/ 75 w 123"/>
                <a:gd name="T35" fmla="*/ 7 h 123"/>
                <a:gd name="T36" fmla="*/ 75 w 123"/>
                <a:gd name="T37" fmla="*/ 115 h 123"/>
                <a:gd name="T38" fmla="*/ 71 w 123"/>
                <a:gd name="T39" fmla="*/ 111 h 123"/>
                <a:gd name="T40" fmla="*/ 84 w 123"/>
                <a:gd name="T41" fmla="*/ 95 h 123"/>
                <a:gd name="T42" fmla="*/ 74 w 123"/>
                <a:gd name="T43" fmla="*/ 74 h 123"/>
                <a:gd name="T44" fmla="*/ 76 w 123"/>
                <a:gd name="T45" fmla="*/ 67 h 123"/>
                <a:gd name="T46" fmla="*/ 86 w 123"/>
                <a:gd name="T47" fmla="*/ 79 h 123"/>
                <a:gd name="T48" fmla="*/ 63 w 123"/>
                <a:gd name="T49" fmla="*/ 29 h 123"/>
                <a:gd name="T50" fmla="*/ 67 w 123"/>
                <a:gd name="T51" fmla="*/ 41 h 123"/>
                <a:gd name="T52" fmla="*/ 63 w 123"/>
                <a:gd name="T53" fmla="*/ 14 h 123"/>
                <a:gd name="T54" fmla="*/ 67 w 123"/>
                <a:gd name="T55" fmla="*/ 114 h 123"/>
                <a:gd name="T56" fmla="*/ 67 w 123"/>
                <a:gd name="T57" fmla="*/ 81 h 123"/>
                <a:gd name="T58" fmla="*/ 63 w 123"/>
                <a:gd name="T59" fmla="*/ 86 h 123"/>
                <a:gd name="T60" fmla="*/ 61 w 123"/>
                <a:gd name="T61" fmla="*/ 5 h 123"/>
                <a:gd name="T62" fmla="*/ 53 w 123"/>
                <a:gd name="T63" fmla="*/ 21 h 123"/>
                <a:gd name="T64" fmla="*/ 53 w 123"/>
                <a:gd name="T65" fmla="*/ 48 h 123"/>
                <a:gd name="T66" fmla="*/ 61 w 123"/>
                <a:gd name="T67" fmla="*/ 28 h 123"/>
                <a:gd name="T68" fmla="*/ 61 w 123"/>
                <a:gd name="T69" fmla="*/ 79 h 123"/>
                <a:gd name="T70" fmla="*/ 53 w 123"/>
                <a:gd name="T71" fmla="*/ 101 h 123"/>
                <a:gd name="T72" fmla="*/ 56 w 123"/>
                <a:gd name="T73" fmla="*/ 114 h 123"/>
                <a:gd name="T74" fmla="*/ 48 w 123"/>
                <a:gd name="T75" fmla="*/ 7 h 123"/>
                <a:gd name="T76" fmla="*/ 53 w 123"/>
                <a:gd name="T77" fmla="*/ 12 h 123"/>
                <a:gd name="T78" fmla="*/ 40 w 123"/>
                <a:gd name="T79" fmla="*/ 27 h 123"/>
                <a:gd name="T80" fmla="*/ 50 w 123"/>
                <a:gd name="T81" fmla="*/ 48 h 123"/>
                <a:gd name="T82" fmla="*/ 44 w 123"/>
                <a:gd name="T83" fmla="*/ 60 h 123"/>
                <a:gd name="T84" fmla="*/ 44 w 123"/>
                <a:gd name="T85" fmla="*/ 62 h 123"/>
                <a:gd name="T86" fmla="*/ 43 w 123"/>
                <a:gd name="T87" fmla="*/ 69 h 123"/>
                <a:gd name="T88" fmla="*/ 40 w 123"/>
                <a:gd name="T89" fmla="*/ 95 h 123"/>
                <a:gd name="T90" fmla="*/ 53 w 123"/>
                <a:gd name="T91" fmla="*/ 74 h 123"/>
                <a:gd name="T92" fmla="*/ 47 w 123"/>
                <a:gd name="T93" fmla="*/ 114 h 123"/>
                <a:gd name="T94" fmla="*/ 38 w 123"/>
                <a:gd name="T95" fmla="*/ 36 h 123"/>
                <a:gd name="T96" fmla="*/ 28 w 123"/>
                <a:gd name="T97" fmla="*/ 32 h 123"/>
                <a:gd name="T98" fmla="*/ 36 w 123"/>
                <a:gd name="T99" fmla="*/ 42 h 123"/>
                <a:gd name="T100" fmla="*/ 30 w 123"/>
                <a:gd name="T101" fmla="*/ 56 h 123"/>
                <a:gd name="T102" fmla="*/ 5 w 123"/>
                <a:gd name="T103" fmla="*/ 60 h 123"/>
                <a:gd name="T104" fmla="*/ 30 w 123"/>
                <a:gd name="T105" fmla="*/ 66 h 123"/>
                <a:gd name="T106" fmla="*/ 33 w 123"/>
                <a:gd name="T107" fmla="*/ 80 h 123"/>
                <a:gd name="T108" fmla="*/ 28 w 123"/>
                <a:gd name="T109" fmla="*/ 94 h 123"/>
                <a:gd name="T110" fmla="*/ 38 w 123"/>
                <a:gd name="T111" fmla="*/ 114 h 123"/>
                <a:gd name="T112" fmla="*/ 9 w 123"/>
                <a:gd name="T113" fmla="*/ 86 h 123"/>
                <a:gd name="T114" fmla="*/ 3 w 123"/>
                <a:gd name="T115" fmla="*/ 76 h 123"/>
                <a:gd name="T116" fmla="*/ 7 w 123"/>
                <a:gd name="T117" fmla="*/ 41 h 123"/>
                <a:gd name="T118" fmla="*/ 9 w 123"/>
                <a:gd name="T119" fmla="*/ 37 h 123"/>
                <a:gd name="T120" fmla="*/ 38 w 123"/>
                <a:gd name="T121" fmla="*/ 9 h 12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23" h="123">
                  <a:moveTo>
                    <a:pt x="118" y="60"/>
                  </a:moveTo>
                  <a:cubicBezTo>
                    <a:pt x="109" y="60"/>
                    <a:pt x="109" y="60"/>
                    <a:pt x="109" y="60"/>
                  </a:cubicBezTo>
                  <a:cubicBezTo>
                    <a:pt x="107" y="60"/>
                    <a:pt x="106" y="59"/>
                    <a:pt x="106" y="58"/>
                  </a:cubicBezTo>
                  <a:cubicBezTo>
                    <a:pt x="106" y="57"/>
                    <a:pt x="107" y="57"/>
                    <a:pt x="107" y="56"/>
                  </a:cubicBezTo>
                  <a:cubicBezTo>
                    <a:pt x="116" y="48"/>
                    <a:pt x="116" y="48"/>
                    <a:pt x="116" y="48"/>
                  </a:cubicBezTo>
                  <a:cubicBezTo>
                    <a:pt x="114" y="46"/>
                    <a:pt x="114" y="46"/>
                    <a:pt x="114" y="46"/>
                  </a:cubicBezTo>
                  <a:cubicBezTo>
                    <a:pt x="101" y="60"/>
                    <a:pt x="101" y="60"/>
                    <a:pt x="101" y="60"/>
                  </a:cubicBezTo>
                  <a:cubicBezTo>
                    <a:pt x="101" y="60"/>
                    <a:pt x="100" y="60"/>
                    <a:pt x="99" y="60"/>
                  </a:cubicBezTo>
                  <a:cubicBezTo>
                    <a:pt x="99" y="60"/>
                    <a:pt x="99" y="60"/>
                    <a:pt x="99" y="60"/>
                  </a:cubicBezTo>
                  <a:cubicBezTo>
                    <a:pt x="95" y="60"/>
                    <a:pt x="95" y="60"/>
                    <a:pt x="95" y="60"/>
                  </a:cubicBezTo>
                  <a:cubicBezTo>
                    <a:pt x="94" y="60"/>
                    <a:pt x="93" y="59"/>
                    <a:pt x="93" y="58"/>
                  </a:cubicBezTo>
                  <a:cubicBezTo>
                    <a:pt x="93" y="57"/>
                    <a:pt x="93" y="57"/>
                    <a:pt x="94" y="56"/>
                  </a:cubicBezTo>
                  <a:cubicBezTo>
                    <a:pt x="96" y="54"/>
                    <a:pt x="96" y="54"/>
                    <a:pt x="96" y="54"/>
                  </a:cubicBezTo>
                  <a:cubicBezTo>
                    <a:pt x="95" y="53"/>
                    <a:pt x="95" y="53"/>
                    <a:pt x="95" y="53"/>
                  </a:cubicBezTo>
                  <a:cubicBezTo>
                    <a:pt x="88" y="60"/>
                    <a:pt x="88" y="60"/>
                    <a:pt x="88" y="60"/>
                  </a:cubicBezTo>
                  <a:cubicBezTo>
                    <a:pt x="87" y="60"/>
                    <a:pt x="87" y="60"/>
                    <a:pt x="86" y="60"/>
                  </a:cubicBezTo>
                  <a:cubicBezTo>
                    <a:pt x="86" y="60"/>
                    <a:pt x="86" y="60"/>
                    <a:pt x="86" y="60"/>
                  </a:cubicBezTo>
                  <a:cubicBezTo>
                    <a:pt x="86" y="60"/>
                    <a:pt x="86" y="60"/>
                    <a:pt x="86" y="60"/>
                  </a:cubicBezTo>
                  <a:cubicBezTo>
                    <a:pt x="86" y="55"/>
                    <a:pt x="86" y="55"/>
                    <a:pt x="86" y="55"/>
                  </a:cubicBezTo>
                  <a:cubicBezTo>
                    <a:pt x="92" y="49"/>
                    <a:pt x="92" y="49"/>
                    <a:pt x="92" y="49"/>
                  </a:cubicBezTo>
                  <a:cubicBezTo>
                    <a:pt x="86" y="49"/>
                    <a:pt x="86" y="49"/>
                    <a:pt x="86" y="49"/>
                  </a:cubicBezTo>
                  <a:cubicBezTo>
                    <a:pt x="86" y="44"/>
                    <a:pt x="86" y="44"/>
                    <a:pt x="86" y="44"/>
                  </a:cubicBezTo>
                  <a:cubicBezTo>
                    <a:pt x="91" y="44"/>
                    <a:pt x="91" y="44"/>
                    <a:pt x="91" y="44"/>
                  </a:cubicBezTo>
                  <a:cubicBezTo>
                    <a:pt x="91" y="42"/>
                    <a:pt x="91" y="42"/>
                    <a:pt x="91" y="42"/>
                  </a:cubicBezTo>
                  <a:cubicBezTo>
                    <a:pt x="88" y="42"/>
                    <a:pt x="88" y="42"/>
                    <a:pt x="88" y="42"/>
                  </a:cubicBezTo>
                  <a:cubicBezTo>
                    <a:pt x="87" y="42"/>
                    <a:pt x="86" y="42"/>
                    <a:pt x="86" y="41"/>
                  </a:cubicBezTo>
                  <a:cubicBezTo>
                    <a:pt x="86" y="38"/>
                    <a:pt x="86" y="38"/>
                    <a:pt x="86" y="38"/>
                  </a:cubicBezTo>
                  <a:cubicBezTo>
                    <a:pt x="86" y="38"/>
                    <a:pt x="86" y="38"/>
                    <a:pt x="86" y="38"/>
                  </a:cubicBezTo>
                  <a:cubicBezTo>
                    <a:pt x="89" y="35"/>
                    <a:pt x="89" y="35"/>
                    <a:pt x="89" y="35"/>
                  </a:cubicBezTo>
                  <a:cubicBezTo>
                    <a:pt x="89" y="35"/>
                    <a:pt x="90" y="35"/>
                    <a:pt x="91" y="35"/>
                  </a:cubicBezTo>
                  <a:cubicBezTo>
                    <a:pt x="91" y="35"/>
                    <a:pt x="91" y="35"/>
                    <a:pt x="91" y="35"/>
                  </a:cubicBezTo>
                  <a:cubicBezTo>
                    <a:pt x="109" y="35"/>
                    <a:pt x="109" y="35"/>
                    <a:pt x="109" y="35"/>
                  </a:cubicBezTo>
                  <a:cubicBezTo>
                    <a:pt x="109" y="33"/>
                    <a:pt x="109" y="33"/>
                    <a:pt x="109" y="33"/>
                  </a:cubicBezTo>
                  <a:cubicBezTo>
                    <a:pt x="97" y="33"/>
                    <a:pt x="97" y="33"/>
                    <a:pt x="97" y="33"/>
                  </a:cubicBezTo>
                  <a:cubicBezTo>
                    <a:pt x="96" y="33"/>
                    <a:pt x="95" y="32"/>
                    <a:pt x="95" y="30"/>
                  </a:cubicBezTo>
                  <a:cubicBezTo>
                    <a:pt x="95" y="30"/>
                    <a:pt x="95" y="29"/>
                    <a:pt x="96" y="29"/>
                  </a:cubicBezTo>
                  <a:cubicBezTo>
                    <a:pt x="102" y="22"/>
                    <a:pt x="102" y="22"/>
                    <a:pt x="102" y="22"/>
                  </a:cubicBezTo>
                  <a:cubicBezTo>
                    <a:pt x="101" y="21"/>
                    <a:pt x="101" y="21"/>
                    <a:pt x="101" y="21"/>
                  </a:cubicBezTo>
                  <a:cubicBezTo>
                    <a:pt x="94" y="27"/>
                    <a:pt x="94" y="27"/>
                    <a:pt x="94" y="27"/>
                  </a:cubicBezTo>
                  <a:cubicBezTo>
                    <a:pt x="93" y="28"/>
                    <a:pt x="92" y="28"/>
                    <a:pt x="91" y="27"/>
                  </a:cubicBezTo>
                  <a:cubicBezTo>
                    <a:pt x="90" y="27"/>
                    <a:pt x="90" y="26"/>
                    <a:pt x="90" y="26"/>
                  </a:cubicBezTo>
                  <a:cubicBezTo>
                    <a:pt x="90" y="26"/>
                    <a:pt x="90" y="26"/>
                    <a:pt x="90" y="26"/>
                  </a:cubicBezTo>
                  <a:cubicBezTo>
                    <a:pt x="90" y="14"/>
                    <a:pt x="90" y="14"/>
                    <a:pt x="90" y="14"/>
                  </a:cubicBezTo>
                  <a:cubicBezTo>
                    <a:pt x="89" y="14"/>
                    <a:pt x="89" y="14"/>
                    <a:pt x="89" y="14"/>
                  </a:cubicBezTo>
                  <a:cubicBezTo>
                    <a:pt x="89" y="32"/>
                    <a:pt x="89" y="32"/>
                    <a:pt x="89" y="32"/>
                  </a:cubicBezTo>
                  <a:cubicBezTo>
                    <a:pt x="89" y="33"/>
                    <a:pt x="88" y="34"/>
                    <a:pt x="88" y="34"/>
                  </a:cubicBezTo>
                  <a:cubicBezTo>
                    <a:pt x="86" y="36"/>
                    <a:pt x="86" y="36"/>
                    <a:pt x="86" y="36"/>
                  </a:cubicBezTo>
                  <a:cubicBezTo>
                    <a:pt x="86" y="9"/>
                    <a:pt x="86" y="9"/>
                    <a:pt x="86" y="9"/>
                  </a:cubicBezTo>
                  <a:cubicBezTo>
                    <a:pt x="86" y="9"/>
                    <a:pt x="86" y="9"/>
                    <a:pt x="86" y="9"/>
                  </a:cubicBezTo>
                  <a:cubicBezTo>
                    <a:pt x="93" y="9"/>
                    <a:pt x="93" y="9"/>
                    <a:pt x="93" y="9"/>
                  </a:cubicBezTo>
                  <a:cubicBezTo>
                    <a:pt x="94" y="9"/>
                    <a:pt x="95" y="10"/>
                    <a:pt x="95" y="11"/>
                  </a:cubicBezTo>
                  <a:cubicBezTo>
                    <a:pt x="95" y="20"/>
                    <a:pt x="95" y="20"/>
                    <a:pt x="95" y="20"/>
                  </a:cubicBezTo>
                  <a:cubicBezTo>
                    <a:pt x="100" y="15"/>
                    <a:pt x="100" y="15"/>
                    <a:pt x="100" y="15"/>
                  </a:cubicBezTo>
                  <a:cubicBezTo>
                    <a:pt x="100" y="15"/>
                    <a:pt x="100" y="15"/>
                    <a:pt x="100" y="15"/>
                  </a:cubicBezTo>
                  <a:cubicBezTo>
                    <a:pt x="100" y="15"/>
                    <a:pt x="100" y="15"/>
                    <a:pt x="100" y="15"/>
                  </a:cubicBezTo>
                  <a:cubicBezTo>
                    <a:pt x="100" y="15"/>
                    <a:pt x="102" y="15"/>
                    <a:pt x="103" y="15"/>
                  </a:cubicBezTo>
                  <a:cubicBezTo>
                    <a:pt x="107" y="20"/>
                    <a:pt x="107" y="20"/>
                    <a:pt x="107" y="20"/>
                  </a:cubicBezTo>
                  <a:cubicBezTo>
                    <a:pt x="108" y="20"/>
                    <a:pt x="108" y="20"/>
                    <a:pt x="108" y="20"/>
                  </a:cubicBezTo>
                  <a:cubicBezTo>
                    <a:pt x="108" y="21"/>
                    <a:pt x="108" y="23"/>
                    <a:pt x="108" y="23"/>
                  </a:cubicBezTo>
                  <a:cubicBezTo>
                    <a:pt x="103" y="28"/>
                    <a:pt x="103" y="28"/>
                    <a:pt x="103" y="28"/>
                  </a:cubicBezTo>
                  <a:cubicBezTo>
                    <a:pt x="112" y="28"/>
                    <a:pt x="112" y="28"/>
                    <a:pt x="112" y="28"/>
                  </a:cubicBezTo>
                  <a:cubicBezTo>
                    <a:pt x="113" y="28"/>
                    <a:pt x="114" y="29"/>
                    <a:pt x="114" y="30"/>
                  </a:cubicBezTo>
                  <a:cubicBezTo>
                    <a:pt x="114" y="37"/>
                    <a:pt x="114" y="37"/>
                    <a:pt x="114" y="37"/>
                  </a:cubicBezTo>
                  <a:cubicBezTo>
                    <a:pt x="114" y="38"/>
                    <a:pt x="113" y="39"/>
                    <a:pt x="112" y="39"/>
                  </a:cubicBezTo>
                  <a:cubicBezTo>
                    <a:pt x="96" y="39"/>
                    <a:pt x="96" y="39"/>
                    <a:pt x="96" y="39"/>
                  </a:cubicBezTo>
                  <a:cubicBezTo>
                    <a:pt x="96" y="39"/>
                    <a:pt x="96" y="40"/>
                    <a:pt x="96" y="40"/>
                  </a:cubicBezTo>
                  <a:cubicBezTo>
                    <a:pt x="96" y="46"/>
                    <a:pt x="96" y="46"/>
                    <a:pt x="96" y="46"/>
                  </a:cubicBezTo>
                  <a:cubicBezTo>
                    <a:pt x="96" y="47"/>
                    <a:pt x="96" y="47"/>
                    <a:pt x="95" y="47"/>
                  </a:cubicBezTo>
                  <a:cubicBezTo>
                    <a:pt x="96" y="47"/>
                    <a:pt x="96" y="48"/>
                    <a:pt x="96" y="48"/>
                  </a:cubicBezTo>
                  <a:cubicBezTo>
                    <a:pt x="101" y="52"/>
                    <a:pt x="101" y="52"/>
                    <a:pt x="101" y="52"/>
                  </a:cubicBezTo>
                  <a:cubicBezTo>
                    <a:pt x="101" y="53"/>
                    <a:pt x="101" y="53"/>
                    <a:pt x="101" y="53"/>
                  </a:cubicBezTo>
                  <a:cubicBezTo>
                    <a:pt x="113" y="41"/>
                    <a:pt x="113" y="41"/>
                    <a:pt x="113" y="41"/>
                  </a:cubicBezTo>
                  <a:cubicBezTo>
                    <a:pt x="113" y="41"/>
                    <a:pt x="113" y="41"/>
                    <a:pt x="113" y="41"/>
                  </a:cubicBezTo>
                  <a:cubicBezTo>
                    <a:pt x="114" y="40"/>
                    <a:pt x="115" y="40"/>
                    <a:pt x="116" y="41"/>
                  </a:cubicBezTo>
                  <a:cubicBezTo>
                    <a:pt x="121" y="46"/>
                    <a:pt x="121" y="46"/>
                    <a:pt x="121" y="46"/>
                  </a:cubicBezTo>
                  <a:cubicBezTo>
                    <a:pt x="121" y="46"/>
                    <a:pt x="121" y="46"/>
                    <a:pt x="121" y="46"/>
                  </a:cubicBezTo>
                  <a:cubicBezTo>
                    <a:pt x="122" y="47"/>
                    <a:pt x="122" y="48"/>
                    <a:pt x="121" y="49"/>
                  </a:cubicBezTo>
                  <a:cubicBezTo>
                    <a:pt x="114" y="56"/>
                    <a:pt x="114" y="56"/>
                    <a:pt x="114" y="56"/>
                  </a:cubicBezTo>
                  <a:cubicBezTo>
                    <a:pt x="121" y="56"/>
                    <a:pt x="121" y="56"/>
                    <a:pt x="121" y="56"/>
                  </a:cubicBezTo>
                  <a:cubicBezTo>
                    <a:pt x="122" y="56"/>
                    <a:pt x="123" y="57"/>
                    <a:pt x="123" y="58"/>
                  </a:cubicBezTo>
                  <a:cubicBezTo>
                    <a:pt x="123" y="64"/>
                    <a:pt x="123" y="64"/>
                    <a:pt x="123" y="64"/>
                  </a:cubicBezTo>
                  <a:cubicBezTo>
                    <a:pt x="123" y="66"/>
                    <a:pt x="122" y="67"/>
                    <a:pt x="121" y="67"/>
                  </a:cubicBezTo>
                  <a:cubicBezTo>
                    <a:pt x="114" y="67"/>
                    <a:pt x="114" y="67"/>
                    <a:pt x="114" y="67"/>
                  </a:cubicBezTo>
                  <a:cubicBezTo>
                    <a:pt x="121" y="73"/>
                    <a:pt x="121" y="73"/>
                    <a:pt x="121" y="73"/>
                  </a:cubicBezTo>
                  <a:cubicBezTo>
                    <a:pt x="122" y="74"/>
                    <a:pt x="122" y="76"/>
                    <a:pt x="121" y="76"/>
                  </a:cubicBezTo>
                  <a:cubicBezTo>
                    <a:pt x="116" y="81"/>
                    <a:pt x="116" y="81"/>
                    <a:pt x="116" y="81"/>
                  </a:cubicBezTo>
                  <a:cubicBezTo>
                    <a:pt x="116" y="81"/>
                    <a:pt x="116" y="81"/>
                    <a:pt x="116" y="81"/>
                  </a:cubicBezTo>
                  <a:cubicBezTo>
                    <a:pt x="115" y="82"/>
                    <a:pt x="114" y="82"/>
                    <a:pt x="113" y="81"/>
                  </a:cubicBezTo>
                  <a:cubicBezTo>
                    <a:pt x="101" y="70"/>
                    <a:pt x="101" y="70"/>
                    <a:pt x="101" y="70"/>
                  </a:cubicBezTo>
                  <a:cubicBezTo>
                    <a:pt x="101" y="70"/>
                    <a:pt x="101" y="70"/>
                    <a:pt x="101" y="70"/>
                  </a:cubicBezTo>
                  <a:cubicBezTo>
                    <a:pt x="96" y="75"/>
                    <a:pt x="96" y="75"/>
                    <a:pt x="96" y="75"/>
                  </a:cubicBezTo>
                  <a:cubicBezTo>
                    <a:pt x="96" y="75"/>
                    <a:pt x="96" y="75"/>
                    <a:pt x="96" y="75"/>
                  </a:cubicBezTo>
                  <a:cubicBezTo>
                    <a:pt x="96" y="75"/>
                    <a:pt x="96" y="75"/>
                    <a:pt x="95" y="75"/>
                  </a:cubicBezTo>
                  <a:cubicBezTo>
                    <a:pt x="96" y="75"/>
                    <a:pt x="96" y="76"/>
                    <a:pt x="96" y="76"/>
                  </a:cubicBezTo>
                  <a:cubicBezTo>
                    <a:pt x="96" y="83"/>
                    <a:pt x="96" y="83"/>
                    <a:pt x="96" y="83"/>
                  </a:cubicBezTo>
                  <a:cubicBezTo>
                    <a:pt x="96" y="83"/>
                    <a:pt x="96" y="83"/>
                    <a:pt x="96" y="83"/>
                  </a:cubicBezTo>
                  <a:cubicBezTo>
                    <a:pt x="112" y="83"/>
                    <a:pt x="112" y="83"/>
                    <a:pt x="112" y="83"/>
                  </a:cubicBezTo>
                  <a:cubicBezTo>
                    <a:pt x="113" y="83"/>
                    <a:pt x="114" y="84"/>
                    <a:pt x="114" y="86"/>
                  </a:cubicBezTo>
                  <a:cubicBezTo>
                    <a:pt x="114" y="92"/>
                    <a:pt x="114" y="92"/>
                    <a:pt x="114" y="92"/>
                  </a:cubicBezTo>
                  <a:cubicBezTo>
                    <a:pt x="114" y="93"/>
                    <a:pt x="113" y="94"/>
                    <a:pt x="112" y="94"/>
                  </a:cubicBezTo>
                  <a:cubicBezTo>
                    <a:pt x="103" y="94"/>
                    <a:pt x="103" y="94"/>
                    <a:pt x="103" y="94"/>
                  </a:cubicBezTo>
                  <a:cubicBezTo>
                    <a:pt x="108" y="99"/>
                    <a:pt x="108" y="99"/>
                    <a:pt x="108" y="99"/>
                  </a:cubicBezTo>
                  <a:cubicBezTo>
                    <a:pt x="108" y="99"/>
                    <a:pt x="108" y="99"/>
                    <a:pt x="108" y="99"/>
                  </a:cubicBezTo>
                  <a:cubicBezTo>
                    <a:pt x="108" y="100"/>
                    <a:pt x="108" y="101"/>
                    <a:pt x="108" y="102"/>
                  </a:cubicBezTo>
                  <a:cubicBezTo>
                    <a:pt x="103" y="107"/>
                    <a:pt x="103" y="107"/>
                    <a:pt x="103" y="107"/>
                  </a:cubicBezTo>
                  <a:cubicBezTo>
                    <a:pt x="103" y="107"/>
                    <a:pt x="103" y="107"/>
                    <a:pt x="103" y="107"/>
                  </a:cubicBezTo>
                  <a:cubicBezTo>
                    <a:pt x="102" y="108"/>
                    <a:pt x="100" y="108"/>
                    <a:pt x="100" y="107"/>
                  </a:cubicBezTo>
                  <a:cubicBezTo>
                    <a:pt x="95" y="102"/>
                    <a:pt x="95" y="102"/>
                    <a:pt x="95" y="102"/>
                  </a:cubicBezTo>
                  <a:cubicBezTo>
                    <a:pt x="95" y="111"/>
                    <a:pt x="95" y="111"/>
                    <a:pt x="95" y="111"/>
                  </a:cubicBezTo>
                  <a:cubicBezTo>
                    <a:pt x="95" y="113"/>
                    <a:pt x="94" y="114"/>
                    <a:pt x="93" y="114"/>
                  </a:cubicBezTo>
                  <a:cubicBezTo>
                    <a:pt x="86" y="114"/>
                    <a:pt x="86" y="114"/>
                    <a:pt x="86" y="114"/>
                  </a:cubicBezTo>
                  <a:cubicBezTo>
                    <a:pt x="86" y="114"/>
                    <a:pt x="86" y="114"/>
                    <a:pt x="86" y="114"/>
                  </a:cubicBezTo>
                  <a:cubicBezTo>
                    <a:pt x="86" y="87"/>
                    <a:pt x="86" y="87"/>
                    <a:pt x="86" y="87"/>
                  </a:cubicBezTo>
                  <a:cubicBezTo>
                    <a:pt x="88" y="88"/>
                    <a:pt x="88" y="88"/>
                    <a:pt x="88" y="88"/>
                  </a:cubicBezTo>
                  <a:cubicBezTo>
                    <a:pt x="88" y="89"/>
                    <a:pt x="88" y="90"/>
                    <a:pt x="88" y="90"/>
                  </a:cubicBezTo>
                  <a:cubicBezTo>
                    <a:pt x="89" y="90"/>
                    <a:pt x="89" y="90"/>
                    <a:pt x="89" y="90"/>
                  </a:cubicBezTo>
                  <a:cubicBezTo>
                    <a:pt x="89" y="109"/>
                    <a:pt x="89" y="109"/>
                    <a:pt x="89" y="109"/>
                  </a:cubicBezTo>
                  <a:cubicBezTo>
                    <a:pt x="90" y="109"/>
                    <a:pt x="90" y="109"/>
                    <a:pt x="90" y="109"/>
                  </a:cubicBezTo>
                  <a:cubicBezTo>
                    <a:pt x="90" y="97"/>
                    <a:pt x="90" y="97"/>
                    <a:pt x="90" y="97"/>
                  </a:cubicBezTo>
                  <a:cubicBezTo>
                    <a:pt x="90" y="95"/>
                    <a:pt x="91" y="94"/>
                    <a:pt x="93" y="94"/>
                  </a:cubicBezTo>
                  <a:cubicBezTo>
                    <a:pt x="93" y="94"/>
                    <a:pt x="94" y="95"/>
                    <a:pt x="94" y="95"/>
                  </a:cubicBezTo>
                  <a:cubicBezTo>
                    <a:pt x="101" y="102"/>
                    <a:pt x="101" y="102"/>
                    <a:pt x="101" y="102"/>
                  </a:cubicBezTo>
                  <a:cubicBezTo>
                    <a:pt x="102" y="101"/>
                    <a:pt x="102" y="101"/>
                    <a:pt x="102" y="101"/>
                  </a:cubicBezTo>
                  <a:cubicBezTo>
                    <a:pt x="96" y="94"/>
                    <a:pt x="96" y="94"/>
                    <a:pt x="96" y="94"/>
                  </a:cubicBezTo>
                  <a:cubicBezTo>
                    <a:pt x="95" y="93"/>
                    <a:pt x="95" y="91"/>
                    <a:pt x="96" y="90"/>
                  </a:cubicBezTo>
                  <a:cubicBezTo>
                    <a:pt x="96" y="90"/>
                    <a:pt x="97" y="90"/>
                    <a:pt x="97" y="90"/>
                  </a:cubicBezTo>
                  <a:cubicBezTo>
                    <a:pt x="97" y="90"/>
                    <a:pt x="97" y="90"/>
                    <a:pt x="97" y="90"/>
                  </a:cubicBezTo>
                  <a:cubicBezTo>
                    <a:pt x="109" y="90"/>
                    <a:pt x="109" y="90"/>
                    <a:pt x="109" y="90"/>
                  </a:cubicBezTo>
                  <a:cubicBezTo>
                    <a:pt x="109" y="88"/>
                    <a:pt x="109" y="88"/>
                    <a:pt x="109" y="88"/>
                  </a:cubicBezTo>
                  <a:cubicBezTo>
                    <a:pt x="91" y="88"/>
                    <a:pt x="91" y="88"/>
                    <a:pt x="91" y="88"/>
                  </a:cubicBezTo>
                  <a:cubicBezTo>
                    <a:pt x="90" y="88"/>
                    <a:pt x="89" y="88"/>
                    <a:pt x="89" y="87"/>
                  </a:cubicBezTo>
                  <a:cubicBezTo>
                    <a:pt x="86" y="84"/>
                    <a:pt x="86" y="84"/>
                    <a:pt x="86" y="84"/>
                  </a:cubicBezTo>
                  <a:cubicBezTo>
                    <a:pt x="86" y="84"/>
                    <a:pt x="86" y="84"/>
                    <a:pt x="86" y="84"/>
                  </a:cubicBezTo>
                  <a:cubicBezTo>
                    <a:pt x="86" y="81"/>
                    <a:pt x="86" y="81"/>
                    <a:pt x="86" y="81"/>
                  </a:cubicBezTo>
                  <a:cubicBezTo>
                    <a:pt x="86" y="81"/>
                    <a:pt x="86" y="81"/>
                    <a:pt x="86" y="81"/>
                  </a:cubicBezTo>
                  <a:cubicBezTo>
                    <a:pt x="87" y="80"/>
                    <a:pt x="87" y="80"/>
                    <a:pt x="88" y="80"/>
                  </a:cubicBezTo>
                  <a:cubicBezTo>
                    <a:pt x="88" y="80"/>
                    <a:pt x="88" y="80"/>
                    <a:pt x="88" y="80"/>
                  </a:cubicBezTo>
                  <a:cubicBezTo>
                    <a:pt x="91" y="80"/>
                    <a:pt x="91" y="80"/>
                    <a:pt x="91" y="80"/>
                  </a:cubicBezTo>
                  <a:cubicBezTo>
                    <a:pt x="91" y="79"/>
                    <a:pt x="91" y="79"/>
                    <a:pt x="91" y="79"/>
                  </a:cubicBezTo>
                  <a:cubicBezTo>
                    <a:pt x="86" y="79"/>
                    <a:pt x="86" y="79"/>
                    <a:pt x="86" y="79"/>
                  </a:cubicBezTo>
                  <a:cubicBezTo>
                    <a:pt x="86" y="74"/>
                    <a:pt x="86" y="74"/>
                    <a:pt x="86" y="74"/>
                  </a:cubicBezTo>
                  <a:cubicBezTo>
                    <a:pt x="92" y="74"/>
                    <a:pt x="92" y="74"/>
                    <a:pt x="92" y="74"/>
                  </a:cubicBezTo>
                  <a:cubicBezTo>
                    <a:pt x="86" y="68"/>
                    <a:pt x="86" y="68"/>
                    <a:pt x="86" y="68"/>
                  </a:cubicBezTo>
                  <a:cubicBezTo>
                    <a:pt x="86" y="62"/>
                    <a:pt x="86" y="62"/>
                    <a:pt x="86" y="62"/>
                  </a:cubicBezTo>
                  <a:cubicBezTo>
                    <a:pt x="86" y="62"/>
                    <a:pt x="86" y="62"/>
                    <a:pt x="86" y="62"/>
                  </a:cubicBezTo>
                  <a:cubicBezTo>
                    <a:pt x="87" y="62"/>
                    <a:pt x="87" y="62"/>
                    <a:pt x="88" y="63"/>
                  </a:cubicBezTo>
                  <a:cubicBezTo>
                    <a:pt x="95" y="70"/>
                    <a:pt x="95" y="70"/>
                    <a:pt x="95" y="70"/>
                  </a:cubicBezTo>
                  <a:cubicBezTo>
                    <a:pt x="96" y="68"/>
                    <a:pt x="96" y="68"/>
                    <a:pt x="96" y="68"/>
                  </a:cubicBezTo>
                  <a:cubicBezTo>
                    <a:pt x="94" y="66"/>
                    <a:pt x="94" y="66"/>
                    <a:pt x="94" y="66"/>
                  </a:cubicBezTo>
                  <a:cubicBezTo>
                    <a:pt x="93" y="65"/>
                    <a:pt x="93" y="64"/>
                    <a:pt x="94" y="63"/>
                  </a:cubicBezTo>
                  <a:cubicBezTo>
                    <a:pt x="94" y="62"/>
                    <a:pt x="95" y="62"/>
                    <a:pt x="95" y="62"/>
                  </a:cubicBezTo>
                  <a:cubicBezTo>
                    <a:pt x="95" y="62"/>
                    <a:pt x="95" y="62"/>
                    <a:pt x="95" y="62"/>
                  </a:cubicBezTo>
                  <a:cubicBezTo>
                    <a:pt x="99" y="62"/>
                    <a:pt x="99" y="62"/>
                    <a:pt x="99" y="62"/>
                  </a:cubicBezTo>
                  <a:cubicBezTo>
                    <a:pt x="100" y="62"/>
                    <a:pt x="101" y="62"/>
                    <a:pt x="101" y="63"/>
                  </a:cubicBezTo>
                  <a:cubicBezTo>
                    <a:pt x="114" y="76"/>
                    <a:pt x="114" y="76"/>
                    <a:pt x="114" y="76"/>
                  </a:cubicBezTo>
                  <a:cubicBezTo>
                    <a:pt x="116" y="75"/>
                    <a:pt x="116" y="75"/>
                    <a:pt x="116" y="75"/>
                  </a:cubicBezTo>
                  <a:cubicBezTo>
                    <a:pt x="107" y="66"/>
                    <a:pt x="107" y="66"/>
                    <a:pt x="107" y="66"/>
                  </a:cubicBezTo>
                  <a:cubicBezTo>
                    <a:pt x="106" y="65"/>
                    <a:pt x="106" y="64"/>
                    <a:pt x="107" y="63"/>
                  </a:cubicBezTo>
                  <a:cubicBezTo>
                    <a:pt x="107" y="62"/>
                    <a:pt x="108" y="62"/>
                    <a:pt x="109" y="62"/>
                  </a:cubicBezTo>
                  <a:cubicBezTo>
                    <a:pt x="109" y="62"/>
                    <a:pt x="109" y="62"/>
                    <a:pt x="109" y="62"/>
                  </a:cubicBezTo>
                  <a:cubicBezTo>
                    <a:pt x="118" y="62"/>
                    <a:pt x="118" y="62"/>
                    <a:pt x="118" y="62"/>
                  </a:cubicBezTo>
                  <a:lnTo>
                    <a:pt x="118" y="60"/>
                  </a:lnTo>
                  <a:close/>
                  <a:moveTo>
                    <a:pt x="86" y="60"/>
                  </a:moveTo>
                  <a:cubicBezTo>
                    <a:pt x="80" y="60"/>
                    <a:pt x="80" y="60"/>
                    <a:pt x="80" y="60"/>
                  </a:cubicBezTo>
                  <a:cubicBezTo>
                    <a:pt x="78" y="60"/>
                    <a:pt x="77" y="59"/>
                    <a:pt x="77" y="58"/>
                  </a:cubicBezTo>
                  <a:cubicBezTo>
                    <a:pt x="77" y="57"/>
                    <a:pt x="77" y="56"/>
                    <a:pt x="76" y="55"/>
                  </a:cubicBezTo>
                  <a:cubicBezTo>
                    <a:pt x="76" y="55"/>
                    <a:pt x="76" y="55"/>
                    <a:pt x="76" y="55"/>
                  </a:cubicBezTo>
                  <a:cubicBezTo>
                    <a:pt x="76" y="54"/>
                    <a:pt x="75" y="53"/>
                    <a:pt x="75" y="52"/>
                  </a:cubicBezTo>
                  <a:cubicBezTo>
                    <a:pt x="74" y="51"/>
                    <a:pt x="74" y="50"/>
                    <a:pt x="75" y="49"/>
                  </a:cubicBezTo>
                  <a:cubicBezTo>
                    <a:pt x="75" y="49"/>
                    <a:pt x="75" y="49"/>
                    <a:pt x="75" y="49"/>
                  </a:cubicBezTo>
                  <a:cubicBezTo>
                    <a:pt x="80" y="45"/>
                    <a:pt x="80" y="45"/>
                    <a:pt x="80" y="45"/>
                  </a:cubicBezTo>
                  <a:cubicBezTo>
                    <a:pt x="80" y="44"/>
                    <a:pt x="81" y="44"/>
                    <a:pt x="81" y="44"/>
                  </a:cubicBezTo>
                  <a:cubicBezTo>
                    <a:pt x="81" y="44"/>
                    <a:pt x="81" y="44"/>
                    <a:pt x="81" y="44"/>
                  </a:cubicBezTo>
                  <a:cubicBezTo>
                    <a:pt x="86" y="44"/>
                    <a:pt x="86" y="44"/>
                    <a:pt x="86" y="44"/>
                  </a:cubicBezTo>
                  <a:cubicBezTo>
                    <a:pt x="86" y="49"/>
                    <a:pt x="86" y="49"/>
                    <a:pt x="86" y="49"/>
                  </a:cubicBezTo>
                  <a:cubicBezTo>
                    <a:pt x="82" y="49"/>
                    <a:pt x="82" y="49"/>
                    <a:pt x="82" y="49"/>
                  </a:cubicBezTo>
                  <a:cubicBezTo>
                    <a:pt x="80" y="51"/>
                    <a:pt x="80" y="51"/>
                    <a:pt x="80" y="51"/>
                  </a:cubicBezTo>
                  <a:cubicBezTo>
                    <a:pt x="80" y="52"/>
                    <a:pt x="80" y="53"/>
                    <a:pt x="81" y="53"/>
                  </a:cubicBezTo>
                  <a:cubicBezTo>
                    <a:pt x="81" y="53"/>
                    <a:pt x="81" y="53"/>
                    <a:pt x="81" y="53"/>
                  </a:cubicBezTo>
                  <a:cubicBezTo>
                    <a:pt x="81" y="54"/>
                    <a:pt x="81" y="55"/>
                    <a:pt x="82" y="56"/>
                  </a:cubicBezTo>
                  <a:cubicBezTo>
                    <a:pt x="85" y="56"/>
                    <a:pt x="85" y="56"/>
                    <a:pt x="85" y="56"/>
                  </a:cubicBezTo>
                  <a:cubicBezTo>
                    <a:pt x="86" y="55"/>
                    <a:pt x="86" y="55"/>
                    <a:pt x="86" y="55"/>
                  </a:cubicBezTo>
                  <a:cubicBezTo>
                    <a:pt x="86" y="60"/>
                    <a:pt x="86" y="60"/>
                    <a:pt x="86" y="60"/>
                  </a:cubicBezTo>
                  <a:close/>
                  <a:moveTo>
                    <a:pt x="86" y="41"/>
                  </a:moveTo>
                  <a:cubicBezTo>
                    <a:pt x="86" y="41"/>
                    <a:pt x="85" y="40"/>
                    <a:pt x="85" y="40"/>
                  </a:cubicBezTo>
                  <a:cubicBezTo>
                    <a:pt x="85" y="39"/>
                    <a:pt x="86" y="39"/>
                    <a:pt x="86" y="38"/>
                  </a:cubicBezTo>
                  <a:cubicBezTo>
                    <a:pt x="86" y="41"/>
                    <a:pt x="86" y="41"/>
                    <a:pt x="86" y="41"/>
                  </a:cubicBezTo>
                  <a:close/>
                  <a:moveTo>
                    <a:pt x="86" y="36"/>
                  </a:moveTo>
                  <a:cubicBezTo>
                    <a:pt x="86" y="9"/>
                    <a:pt x="86" y="9"/>
                    <a:pt x="86" y="9"/>
                  </a:cubicBezTo>
                  <a:cubicBezTo>
                    <a:pt x="85" y="9"/>
                    <a:pt x="84" y="10"/>
                    <a:pt x="84" y="11"/>
                  </a:cubicBezTo>
                  <a:cubicBezTo>
                    <a:pt x="84" y="27"/>
                    <a:pt x="84" y="27"/>
                    <a:pt x="84" y="27"/>
                  </a:cubicBezTo>
                  <a:cubicBezTo>
                    <a:pt x="84" y="27"/>
                    <a:pt x="83" y="27"/>
                    <a:pt x="83" y="27"/>
                  </a:cubicBezTo>
                  <a:cubicBezTo>
                    <a:pt x="77" y="27"/>
                    <a:pt x="77" y="27"/>
                    <a:pt x="77" y="27"/>
                  </a:cubicBezTo>
                  <a:cubicBezTo>
                    <a:pt x="76" y="27"/>
                    <a:pt x="76" y="27"/>
                    <a:pt x="76" y="28"/>
                  </a:cubicBezTo>
                  <a:cubicBezTo>
                    <a:pt x="76" y="27"/>
                    <a:pt x="75" y="27"/>
                    <a:pt x="75" y="27"/>
                  </a:cubicBezTo>
                  <a:cubicBezTo>
                    <a:pt x="75" y="27"/>
                    <a:pt x="75" y="27"/>
                    <a:pt x="75" y="27"/>
                  </a:cubicBezTo>
                  <a:cubicBezTo>
                    <a:pt x="71" y="22"/>
                    <a:pt x="71" y="22"/>
                    <a:pt x="71" y="22"/>
                  </a:cubicBezTo>
                  <a:cubicBezTo>
                    <a:pt x="71" y="34"/>
                    <a:pt x="71" y="34"/>
                    <a:pt x="71" y="34"/>
                  </a:cubicBezTo>
                  <a:cubicBezTo>
                    <a:pt x="74" y="31"/>
                    <a:pt x="74" y="31"/>
                    <a:pt x="74" y="31"/>
                  </a:cubicBezTo>
                  <a:cubicBezTo>
                    <a:pt x="74" y="41"/>
                    <a:pt x="74" y="41"/>
                    <a:pt x="74" y="41"/>
                  </a:cubicBezTo>
                  <a:cubicBezTo>
                    <a:pt x="72" y="43"/>
                    <a:pt x="72" y="43"/>
                    <a:pt x="72" y="43"/>
                  </a:cubicBezTo>
                  <a:cubicBezTo>
                    <a:pt x="71" y="43"/>
                    <a:pt x="71" y="43"/>
                    <a:pt x="71" y="43"/>
                  </a:cubicBezTo>
                  <a:cubicBezTo>
                    <a:pt x="71" y="48"/>
                    <a:pt x="71" y="48"/>
                    <a:pt x="71" y="48"/>
                  </a:cubicBezTo>
                  <a:cubicBezTo>
                    <a:pt x="72" y="49"/>
                    <a:pt x="73" y="49"/>
                    <a:pt x="74" y="48"/>
                  </a:cubicBezTo>
                  <a:cubicBezTo>
                    <a:pt x="78" y="44"/>
                    <a:pt x="78" y="44"/>
                    <a:pt x="78" y="44"/>
                  </a:cubicBezTo>
                  <a:cubicBezTo>
                    <a:pt x="79" y="43"/>
                    <a:pt x="79" y="42"/>
                    <a:pt x="79" y="42"/>
                  </a:cubicBezTo>
                  <a:cubicBezTo>
                    <a:pt x="79" y="32"/>
                    <a:pt x="79" y="32"/>
                    <a:pt x="79" y="32"/>
                  </a:cubicBezTo>
                  <a:cubicBezTo>
                    <a:pt x="81" y="32"/>
                    <a:pt x="81" y="32"/>
                    <a:pt x="81" y="32"/>
                  </a:cubicBezTo>
                  <a:cubicBezTo>
                    <a:pt x="81" y="35"/>
                    <a:pt x="81" y="35"/>
                    <a:pt x="81" y="35"/>
                  </a:cubicBezTo>
                  <a:cubicBezTo>
                    <a:pt x="81" y="35"/>
                    <a:pt x="81" y="35"/>
                    <a:pt x="81" y="35"/>
                  </a:cubicBezTo>
                  <a:cubicBezTo>
                    <a:pt x="81" y="36"/>
                    <a:pt x="81" y="36"/>
                    <a:pt x="82" y="37"/>
                  </a:cubicBezTo>
                  <a:cubicBezTo>
                    <a:pt x="82" y="38"/>
                    <a:pt x="84" y="38"/>
                    <a:pt x="85" y="37"/>
                  </a:cubicBezTo>
                  <a:cubicBezTo>
                    <a:pt x="86" y="36"/>
                    <a:pt x="86" y="36"/>
                    <a:pt x="86" y="36"/>
                  </a:cubicBezTo>
                  <a:close/>
                  <a:moveTo>
                    <a:pt x="71" y="14"/>
                  </a:moveTo>
                  <a:cubicBezTo>
                    <a:pt x="77" y="9"/>
                    <a:pt x="77" y="9"/>
                    <a:pt x="77" y="9"/>
                  </a:cubicBezTo>
                  <a:cubicBezTo>
                    <a:pt x="75" y="7"/>
                    <a:pt x="75" y="7"/>
                    <a:pt x="75" y="7"/>
                  </a:cubicBezTo>
                  <a:cubicBezTo>
                    <a:pt x="71" y="12"/>
                    <a:pt x="71" y="12"/>
                    <a:pt x="71" y="12"/>
                  </a:cubicBezTo>
                  <a:cubicBezTo>
                    <a:pt x="71" y="5"/>
                    <a:pt x="71" y="5"/>
                    <a:pt x="71" y="5"/>
                  </a:cubicBezTo>
                  <a:cubicBezTo>
                    <a:pt x="74" y="2"/>
                    <a:pt x="74" y="2"/>
                    <a:pt x="74" y="2"/>
                  </a:cubicBezTo>
                  <a:cubicBezTo>
                    <a:pt x="74" y="2"/>
                    <a:pt x="74" y="2"/>
                    <a:pt x="74" y="2"/>
                  </a:cubicBezTo>
                  <a:cubicBezTo>
                    <a:pt x="75" y="1"/>
                    <a:pt x="76" y="1"/>
                    <a:pt x="77" y="2"/>
                  </a:cubicBezTo>
                  <a:cubicBezTo>
                    <a:pt x="82" y="7"/>
                    <a:pt x="82" y="7"/>
                    <a:pt x="82" y="7"/>
                  </a:cubicBezTo>
                  <a:cubicBezTo>
                    <a:pt x="82" y="7"/>
                    <a:pt x="82" y="7"/>
                    <a:pt x="82" y="7"/>
                  </a:cubicBezTo>
                  <a:cubicBezTo>
                    <a:pt x="83" y="8"/>
                    <a:pt x="83" y="9"/>
                    <a:pt x="82" y="10"/>
                  </a:cubicBezTo>
                  <a:cubicBezTo>
                    <a:pt x="71" y="21"/>
                    <a:pt x="71" y="21"/>
                    <a:pt x="71" y="21"/>
                  </a:cubicBezTo>
                  <a:cubicBezTo>
                    <a:pt x="71" y="14"/>
                    <a:pt x="71" y="14"/>
                    <a:pt x="71" y="14"/>
                  </a:cubicBezTo>
                  <a:close/>
                  <a:moveTo>
                    <a:pt x="71" y="111"/>
                  </a:moveTo>
                  <a:cubicBezTo>
                    <a:pt x="75" y="115"/>
                    <a:pt x="75" y="115"/>
                    <a:pt x="75" y="115"/>
                  </a:cubicBezTo>
                  <a:cubicBezTo>
                    <a:pt x="77" y="114"/>
                    <a:pt x="77" y="114"/>
                    <a:pt x="77" y="114"/>
                  </a:cubicBezTo>
                  <a:cubicBezTo>
                    <a:pt x="71" y="108"/>
                    <a:pt x="71" y="108"/>
                    <a:pt x="71" y="108"/>
                  </a:cubicBezTo>
                  <a:cubicBezTo>
                    <a:pt x="71" y="101"/>
                    <a:pt x="71" y="101"/>
                    <a:pt x="71" y="101"/>
                  </a:cubicBezTo>
                  <a:cubicBezTo>
                    <a:pt x="82" y="112"/>
                    <a:pt x="82" y="112"/>
                    <a:pt x="82" y="112"/>
                  </a:cubicBezTo>
                  <a:cubicBezTo>
                    <a:pt x="82" y="112"/>
                    <a:pt x="82" y="112"/>
                    <a:pt x="82" y="112"/>
                  </a:cubicBezTo>
                  <a:cubicBezTo>
                    <a:pt x="82" y="112"/>
                    <a:pt x="82" y="112"/>
                    <a:pt x="82" y="112"/>
                  </a:cubicBezTo>
                  <a:cubicBezTo>
                    <a:pt x="83" y="113"/>
                    <a:pt x="83" y="115"/>
                    <a:pt x="82" y="115"/>
                  </a:cubicBezTo>
                  <a:cubicBezTo>
                    <a:pt x="77" y="120"/>
                    <a:pt x="77" y="120"/>
                    <a:pt x="77" y="120"/>
                  </a:cubicBezTo>
                  <a:cubicBezTo>
                    <a:pt x="77" y="120"/>
                    <a:pt x="77" y="120"/>
                    <a:pt x="77" y="120"/>
                  </a:cubicBezTo>
                  <a:cubicBezTo>
                    <a:pt x="76" y="121"/>
                    <a:pt x="75" y="121"/>
                    <a:pt x="74" y="120"/>
                  </a:cubicBezTo>
                  <a:cubicBezTo>
                    <a:pt x="71" y="117"/>
                    <a:pt x="71" y="117"/>
                    <a:pt x="71" y="117"/>
                  </a:cubicBezTo>
                  <a:cubicBezTo>
                    <a:pt x="71" y="111"/>
                    <a:pt x="71" y="111"/>
                    <a:pt x="71" y="111"/>
                  </a:cubicBezTo>
                  <a:close/>
                  <a:moveTo>
                    <a:pt x="71" y="74"/>
                  </a:moveTo>
                  <a:cubicBezTo>
                    <a:pt x="71" y="80"/>
                    <a:pt x="71" y="80"/>
                    <a:pt x="71" y="80"/>
                  </a:cubicBezTo>
                  <a:cubicBezTo>
                    <a:pt x="71" y="80"/>
                    <a:pt x="71" y="79"/>
                    <a:pt x="72" y="79"/>
                  </a:cubicBezTo>
                  <a:cubicBezTo>
                    <a:pt x="74" y="82"/>
                    <a:pt x="74" y="82"/>
                    <a:pt x="74" y="82"/>
                  </a:cubicBezTo>
                  <a:cubicBezTo>
                    <a:pt x="74" y="91"/>
                    <a:pt x="74" y="91"/>
                    <a:pt x="74" y="91"/>
                  </a:cubicBezTo>
                  <a:cubicBezTo>
                    <a:pt x="71" y="88"/>
                    <a:pt x="71" y="88"/>
                    <a:pt x="71" y="88"/>
                  </a:cubicBezTo>
                  <a:cubicBezTo>
                    <a:pt x="71" y="100"/>
                    <a:pt x="71" y="100"/>
                    <a:pt x="71" y="100"/>
                  </a:cubicBezTo>
                  <a:cubicBezTo>
                    <a:pt x="75" y="96"/>
                    <a:pt x="75" y="96"/>
                    <a:pt x="75" y="96"/>
                  </a:cubicBezTo>
                  <a:cubicBezTo>
                    <a:pt x="75" y="95"/>
                    <a:pt x="76" y="95"/>
                    <a:pt x="76" y="95"/>
                  </a:cubicBezTo>
                  <a:cubicBezTo>
                    <a:pt x="76" y="95"/>
                    <a:pt x="76" y="95"/>
                    <a:pt x="77" y="95"/>
                  </a:cubicBezTo>
                  <a:cubicBezTo>
                    <a:pt x="83" y="95"/>
                    <a:pt x="83" y="95"/>
                    <a:pt x="83" y="95"/>
                  </a:cubicBezTo>
                  <a:cubicBezTo>
                    <a:pt x="83" y="95"/>
                    <a:pt x="84" y="95"/>
                    <a:pt x="84" y="95"/>
                  </a:cubicBezTo>
                  <a:cubicBezTo>
                    <a:pt x="84" y="111"/>
                    <a:pt x="84" y="111"/>
                    <a:pt x="84" y="111"/>
                  </a:cubicBezTo>
                  <a:cubicBezTo>
                    <a:pt x="84" y="112"/>
                    <a:pt x="85" y="114"/>
                    <a:pt x="86" y="114"/>
                  </a:cubicBezTo>
                  <a:cubicBezTo>
                    <a:pt x="86" y="87"/>
                    <a:pt x="86" y="87"/>
                    <a:pt x="86" y="87"/>
                  </a:cubicBezTo>
                  <a:cubicBezTo>
                    <a:pt x="85" y="86"/>
                    <a:pt x="85" y="86"/>
                    <a:pt x="85" y="86"/>
                  </a:cubicBezTo>
                  <a:cubicBezTo>
                    <a:pt x="85" y="85"/>
                    <a:pt x="84" y="85"/>
                    <a:pt x="83" y="85"/>
                  </a:cubicBezTo>
                  <a:cubicBezTo>
                    <a:pt x="82" y="85"/>
                    <a:pt x="81" y="86"/>
                    <a:pt x="81" y="87"/>
                  </a:cubicBezTo>
                  <a:cubicBezTo>
                    <a:pt x="81" y="90"/>
                    <a:pt x="81" y="90"/>
                    <a:pt x="81" y="90"/>
                  </a:cubicBezTo>
                  <a:cubicBezTo>
                    <a:pt x="79" y="90"/>
                    <a:pt x="79" y="90"/>
                    <a:pt x="79" y="90"/>
                  </a:cubicBezTo>
                  <a:cubicBezTo>
                    <a:pt x="79" y="81"/>
                    <a:pt x="79" y="81"/>
                    <a:pt x="79" y="81"/>
                  </a:cubicBezTo>
                  <a:cubicBezTo>
                    <a:pt x="79" y="81"/>
                    <a:pt x="79" y="81"/>
                    <a:pt x="79" y="81"/>
                  </a:cubicBezTo>
                  <a:cubicBezTo>
                    <a:pt x="79" y="80"/>
                    <a:pt x="79" y="80"/>
                    <a:pt x="78" y="79"/>
                  </a:cubicBezTo>
                  <a:cubicBezTo>
                    <a:pt x="74" y="74"/>
                    <a:pt x="74" y="74"/>
                    <a:pt x="74" y="74"/>
                  </a:cubicBezTo>
                  <a:cubicBezTo>
                    <a:pt x="74" y="74"/>
                    <a:pt x="74" y="74"/>
                    <a:pt x="74" y="74"/>
                  </a:cubicBezTo>
                  <a:cubicBezTo>
                    <a:pt x="73" y="74"/>
                    <a:pt x="72" y="74"/>
                    <a:pt x="71" y="74"/>
                  </a:cubicBezTo>
                  <a:close/>
                  <a:moveTo>
                    <a:pt x="86" y="84"/>
                  </a:moveTo>
                  <a:cubicBezTo>
                    <a:pt x="85" y="83"/>
                    <a:pt x="85" y="82"/>
                    <a:pt x="86" y="81"/>
                  </a:cubicBezTo>
                  <a:cubicBezTo>
                    <a:pt x="86" y="84"/>
                    <a:pt x="86" y="84"/>
                    <a:pt x="86" y="84"/>
                  </a:cubicBezTo>
                  <a:close/>
                  <a:moveTo>
                    <a:pt x="86" y="79"/>
                  </a:moveTo>
                  <a:cubicBezTo>
                    <a:pt x="81" y="79"/>
                    <a:pt x="81" y="79"/>
                    <a:pt x="81" y="79"/>
                  </a:cubicBezTo>
                  <a:cubicBezTo>
                    <a:pt x="81" y="79"/>
                    <a:pt x="80" y="78"/>
                    <a:pt x="79" y="78"/>
                  </a:cubicBezTo>
                  <a:cubicBezTo>
                    <a:pt x="75" y="73"/>
                    <a:pt x="75" y="73"/>
                    <a:pt x="75" y="73"/>
                  </a:cubicBezTo>
                  <a:cubicBezTo>
                    <a:pt x="74" y="72"/>
                    <a:pt x="74" y="71"/>
                    <a:pt x="75" y="70"/>
                  </a:cubicBezTo>
                  <a:cubicBezTo>
                    <a:pt x="75" y="70"/>
                    <a:pt x="75" y="70"/>
                    <a:pt x="75" y="70"/>
                  </a:cubicBezTo>
                  <a:cubicBezTo>
                    <a:pt x="75" y="69"/>
                    <a:pt x="76" y="68"/>
                    <a:pt x="76" y="67"/>
                  </a:cubicBezTo>
                  <a:cubicBezTo>
                    <a:pt x="77" y="66"/>
                    <a:pt x="77" y="65"/>
                    <a:pt x="77" y="64"/>
                  </a:cubicBezTo>
                  <a:cubicBezTo>
                    <a:pt x="78" y="63"/>
                    <a:pt x="79" y="62"/>
                    <a:pt x="80" y="62"/>
                  </a:cubicBezTo>
                  <a:cubicBezTo>
                    <a:pt x="80" y="62"/>
                    <a:pt x="80" y="62"/>
                    <a:pt x="80" y="62"/>
                  </a:cubicBezTo>
                  <a:cubicBezTo>
                    <a:pt x="86" y="62"/>
                    <a:pt x="86" y="62"/>
                    <a:pt x="86" y="62"/>
                  </a:cubicBezTo>
                  <a:cubicBezTo>
                    <a:pt x="86" y="68"/>
                    <a:pt x="86" y="68"/>
                    <a:pt x="86" y="68"/>
                  </a:cubicBezTo>
                  <a:cubicBezTo>
                    <a:pt x="85" y="67"/>
                    <a:pt x="85" y="67"/>
                    <a:pt x="85" y="67"/>
                  </a:cubicBezTo>
                  <a:cubicBezTo>
                    <a:pt x="82" y="67"/>
                    <a:pt x="82" y="67"/>
                    <a:pt x="82" y="67"/>
                  </a:cubicBezTo>
                  <a:cubicBezTo>
                    <a:pt x="81" y="68"/>
                    <a:pt x="81" y="68"/>
                    <a:pt x="81" y="69"/>
                  </a:cubicBezTo>
                  <a:cubicBezTo>
                    <a:pt x="80" y="70"/>
                    <a:pt x="80" y="71"/>
                    <a:pt x="80" y="71"/>
                  </a:cubicBezTo>
                  <a:cubicBezTo>
                    <a:pt x="82" y="74"/>
                    <a:pt x="82" y="74"/>
                    <a:pt x="82" y="74"/>
                  </a:cubicBezTo>
                  <a:cubicBezTo>
                    <a:pt x="86" y="74"/>
                    <a:pt x="86" y="74"/>
                    <a:pt x="86" y="74"/>
                  </a:cubicBezTo>
                  <a:lnTo>
                    <a:pt x="86" y="79"/>
                  </a:lnTo>
                  <a:close/>
                  <a:moveTo>
                    <a:pt x="71" y="48"/>
                  </a:moveTo>
                  <a:cubicBezTo>
                    <a:pt x="71" y="48"/>
                    <a:pt x="71" y="48"/>
                    <a:pt x="71" y="48"/>
                  </a:cubicBezTo>
                  <a:cubicBezTo>
                    <a:pt x="70" y="48"/>
                    <a:pt x="69" y="47"/>
                    <a:pt x="68" y="47"/>
                  </a:cubicBezTo>
                  <a:cubicBezTo>
                    <a:pt x="67" y="46"/>
                    <a:pt x="66" y="46"/>
                    <a:pt x="65" y="46"/>
                  </a:cubicBezTo>
                  <a:cubicBezTo>
                    <a:pt x="63" y="46"/>
                    <a:pt x="63" y="45"/>
                    <a:pt x="63" y="43"/>
                  </a:cubicBezTo>
                  <a:cubicBezTo>
                    <a:pt x="63" y="43"/>
                    <a:pt x="63" y="43"/>
                    <a:pt x="63" y="43"/>
                  </a:cubicBezTo>
                  <a:cubicBezTo>
                    <a:pt x="63" y="37"/>
                    <a:pt x="63" y="37"/>
                    <a:pt x="63" y="37"/>
                  </a:cubicBezTo>
                  <a:cubicBezTo>
                    <a:pt x="63" y="36"/>
                    <a:pt x="63" y="36"/>
                    <a:pt x="63" y="35"/>
                  </a:cubicBezTo>
                  <a:cubicBezTo>
                    <a:pt x="70" y="28"/>
                    <a:pt x="70" y="28"/>
                    <a:pt x="70" y="28"/>
                  </a:cubicBezTo>
                  <a:cubicBezTo>
                    <a:pt x="69" y="27"/>
                    <a:pt x="69" y="27"/>
                    <a:pt x="69" y="27"/>
                  </a:cubicBezTo>
                  <a:cubicBezTo>
                    <a:pt x="67" y="29"/>
                    <a:pt x="67" y="29"/>
                    <a:pt x="67" y="29"/>
                  </a:cubicBezTo>
                  <a:cubicBezTo>
                    <a:pt x="66" y="30"/>
                    <a:pt x="64" y="30"/>
                    <a:pt x="63" y="29"/>
                  </a:cubicBezTo>
                  <a:cubicBezTo>
                    <a:pt x="63" y="29"/>
                    <a:pt x="63" y="28"/>
                    <a:pt x="63" y="28"/>
                  </a:cubicBezTo>
                  <a:cubicBezTo>
                    <a:pt x="63" y="28"/>
                    <a:pt x="63" y="28"/>
                    <a:pt x="63" y="28"/>
                  </a:cubicBezTo>
                  <a:cubicBezTo>
                    <a:pt x="63" y="24"/>
                    <a:pt x="63" y="24"/>
                    <a:pt x="63" y="24"/>
                  </a:cubicBezTo>
                  <a:cubicBezTo>
                    <a:pt x="63" y="23"/>
                    <a:pt x="63" y="22"/>
                    <a:pt x="63" y="2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1" y="21"/>
                    <a:pt x="71" y="21"/>
                    <a:pt x="71" y="21"/>
                  </a:cubicBezTo>
                  <a:cubicBezTo>
                    <a:pt x="70" y="22"/>
                    <a:pt x="70" y="22"/>
                    <a:pt x="70" y="22"/>
                  </a:cubicBezTo>
                  <a:cubicBezTo>
                    <a:pt x="70" y="22"/>
                    <a:pt x="70" y="22"/>
                    <a:pt x="71" y="22"/>
                  </a:cubicBezTo>
                  <a:cubicBezTo>
                    <a:pt x="71" y="22"/>
                    <a:pt x="71" y="22"/>
                    <a:pt x="71" y="22"/>
                  </a:cubicBezTo>
                  <a:cubicBezTo>
                    <a:pt x="71" y="34"/>
                    <a:pt x="71" y="34"/>
                    <a:pt x="71" y="34"/>
                  </a:cubicBezTo>
                  <a:cubicBezTo>
                    <a:pt x="67" y="38"/>
                    <a:pt x="67" y="38"/>
                    <a:pt x="67" y="38"/>
                  </a:cubicBezTo>
                  <a:cubicBezTo>
                    <a:pt x="67" y="41"/>
                    <a:pt x="67" y="41"/>
                    <a:pt x="67" y="41"/>
                  </a:cubicBezTo>
                  <a:cubicBezTo>
                    <a:pt x="68" y="42"/>
                    <a:pt x="69" y="42"/>
                    <a:pt x="70" y="42"/>
                  </a:cubicBezTo>
                  <a:cubicBezTo>
                    <a:pt x="70" y="42"/>
                    <a:pt x="70" y="43"/>
                    <a:pt x="71" y="43"/>
                  </a:cubicBezTo>
                  <a:cubicBezTo>
                    <a:pt x="71" y="48"/>
                    <a:pt x="71" y="48"/>
                    <a:pt x="71" y="48"/>
                  </a:cubicBezTo>
                  <a:close/>
                  <a:moveTo>
                    <a:pt x="71" y="12"/>
                  </a:moveTo>
                  <a:cubicBezTo>
                    <a:pt x="71" y="5"/>
                    <a:pt x="71" y="5"/>
                    <a:pt x="71" y="5"/>
                  </a:cubicBezTo>
                  <a:cubicBezTo>
                    <a:pt x="67" y="9"/>
                    <a:pt x="67" y="9"/>
                    <a:pt x="67" y="9"/>
                  </a:cubicBezTo>
                  <a:cubicBezTo>
                    <a:pt x="67" y="2"/>
                    <a:pt x="67" y="2"/>
                    <a:pt x="67" y="2"/>
                  </a:cubicBezTo>
                  <a:cubicBezTo>
                    <a:pt x="67" y="1"/>
                    <a:pt x="66" y="0"/>
                    <a:pt x="65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5"/>
                    <a:pt x="62" y="5"/>
                    <a:pt x="62" y="5"/>
                  </a:cubicBezTo>
                  <a:cubicBezTo>
                    <a:pt x="63" y="5"/>
                    <a:pt x="63" y="5"/>
                    <a:pt x="63" y="5"/>
                  </a:cubicBezTo>
                  <a:cubicBezTo>
                    <a:pt x="63" y="14"/>
                    <a:pt x="63" y="14"/>
                    <a:pt x="63" y="14"/>
                  </a:cubicBezTo>
                  <a:cubicBezTo>
                    <a:pt x="63" y="14"/>
                    <a:pt x="63" y="14"/>
                    <a:pt x="63" y="14"/>
                  </a:cubicBezTo>
                  <a:cubicBezTo>
                    <a:pt x="63" y="15"/>
                    <a:pt x="63" y="16"/>
                    <a:pt x="63" y="16"/>
                  </a:cubicBezTo>
                  <a:cubicBezTo>
                    <a:pt x="64" y="17"/>
                    <a:pt x="66" y="17"/>
                    <a:pt x="67" y="16"/>
                  </a:cubicBezTo>
                  <a:cubicBezTo>
                    <a:pt x="71" y="12"/>
                    <a:pt x="71" y="12"/>
                    <a:pt x="71" y="12"/>
                  </a:cubicBezTo>
                  <a:close/>
                  <a:moveTo>
                    <a:pt x="62" y="118"/>
                  </a:moveTo>
                  <a:cubicBezTo>
                    <a:pt x="63" y="118"/>
                    <a:pt x="63" y="118"/>
                    <a:pt x="63" y="118"/>
                  </a:cubicBezTo>
                  <a:cubicBezTo>
                    <a:pt x="63" y="108"/>
                    <a:pt x="63" y="108"/>
                    <a:pt x="63" y="108"/>
                  </a:cubicBezTo>
                  <a:cubicBezTo>
                    <a:pt x="63" y="107"/>
                    <a:pt x="64" y="106"/>
                    <a:pt x="65" y="106"/>
                  </a:cubicBezTo>
                  <a:cubicBezTo>
                    <a:pt x="66" y="106"/>
                    <a:pt x="66" y="106"/>
                    <a:pt x="67" y="106"/>
                  </a:cubicBezTo>
                  <a:cubicBezTo>
                    <a:pt x="71" y="111"/>
                    <a:pt x="71" y="111"/>
                    <a:pt x="71" y="111"/>
                  </a:cubicBezTo>
                  <a:cubicBezTo>
                    <a:pt x="71" y="117"/>
                    <a:pt x="71" y="117"/>
                    <a:pt x="71" y="117"/>
                  </a:cubicBezTo>
                  <a:cubicBezTo>
                    <a:pt x="67" y="114"/>
                    <a:pt x="67" y="114"/>
                    <a:pt x="67" y="114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7" y="122"/>
                    <a:pt x="66" y="123"/>
                    <a:pt x="65" y="123"/>
                  </a:cubicBezTo>
                  <a:cubicBezTo>
                    <a:pt x="62" y="123"/>
                    <a:pt x="62" y="123"/>
                    <a:pt x="62" y="123"/>
                  </a:cubicBezTo>
                  <a:cubicBezTo>
                    <a:pt x="62" y="118"/>
                    <a:pt x="62" y="118"/>
                    <a:pt x="62" y="118"/>
                  </a:cubicBezTo>
                  <a:close/>
                  <a:moveTo>
                    <a:pt x="71" y="108"/>
                  </a:moveTo>
                  <a:cubicBezTo>
                    <a:pt x="71" y="101"/>
                    <a:pt x="71" y="101"/>
                    <a:pt x="71" y="101"/>
                  </a:cubicBezTo>
                  <a:cubicBezTo>
                    <a:pt x="70" y="101"/>
                    <a:pt x="70" y="101"/>
                    <a:pt x="70" y="101"/>
                  </a:cubicBezTo>
                  <a:cubicBezTo>
                    <a:pt x="70" y="101"/>
                    <a:pt x="70" y="100"/>
                    <a:pt x="71" y="100"/>
                  </a:cubicBezTo>
                  <a:cubicBezTo>
                    <a:pt x="71" y="100"/>
                    <a:pt x="71" y="100"/>
                    <a:pt x="71" y="100"/>
                  </a:cubicBezTo>
                  <a:cubicBezTo>
                    <a:pt x="71" y="88"/>
                    <a:pt x="71" y="88"/>
                    <a:pt x="71" y="88"/>
                  </a:cubicBezTo>
                  <a:cubicBezTo>
                    <a:pt x="67" y="85"/>
                    <a:pt x="67" y="85"/>
                    <a:pt x="67" y="85"/>
                  </a:cubicBezTo>
                  <a:cubicBezTo>
                    <a:pt x="67" y="81"/>
                    <a:pt x="67" y="81"/>
                    <a:pt x="67" y="81"/>
                  </a:cubicBezTo>
                  <a:cubicBezTo>
                    <a:pt x="68" y="81"/>
                    <a:pt x="69" y="81"/>
                    <a:pt x="70" y="80"/>
                  </a:cubicBezTo>
                  <a:cubicBezTo>
                    <a:pt x="70" y="80"/>
                    <a:pt x="70" y="80"/>
                    <a:pt x="70" y="80"/>
                  </a:cubicBezTo>
                  <a:cubicBezTo>
                    <a:pt x="70" y="80"/>
                    <a:pt x="70" y="80"/>
                    <a:pt x="70" y="80"/>
                  </a:cubicBezTo>
                  <a:cubicBezTo>
                    <a:pt x="70" y="80"/>
                    <a:pt x="70" y="80"/>
                    <a:pt x="71" y="80"/>
                  </a:cubicBezTo>
                  <a:cubicBezTo>
                    <a:pt x="71" y="74"/>
                    <a:pt x="71" y="74"/>
                    <a:pt x="71" y="74"/>
                  </a:cubicBezTo>
                  <a:cubicBezTo>
                    <a:pt x="71" y="74"/>
                    <a:pt x="71" y="74"/>
                    <a:pt x="71" y="74"/>
                  </a:cubicBezTo>
                  <a:cubicBezTo>
                    <a:pt x="70" y="75"/>
                    <a:pt x="69" y="75"/>
                    <a:pt x="68" y="76"/>
                  </a:cubicBezTo>
                  <a:cubicBezTo>
                    <a:pt x="68" y="76"/>
                    <a:pt x="68" y="76"/>
                    <a:pt x="68" y="76"/>
                  </a:cubicBezTo>
                  <a:cubicBezTo>
                    <a:pt x="67" y="76"/>
                    <a:pt x="66" y="77"/>
                    <a:pt x="65" y="77"/>
                  </a:cubicBezTo>
                  <a:cubicBezTo>
                    <a:pt x="64" y="77"/>
                    <a:pt x="63" y="78"/>
                    <a:pt x="63" y="79"/>
                  </a:cubicBezTo>
                  <a:cubicBezTo>
                    <a:pt x="63" y="86"/>
                    <a:pt x="63" y="86"/>
                    <a:pt x="63" y="86"/>
                  </a:cubicBezTo>
                  <a:cubicBezTo>
                    <a:pt x="63" y="86"/>
                    <a:pt x="63" y="86"/>
                    <a:pt x="63" y="86"/>
                  </a:cubicBezTo>
                  <a:cubicBezTo>
                    <a:pt x="63" y="86"/>
                    <a:pt x="63" y="87"/>
                    <a:pt x="63" y="87"/>
                  </a:cubicBezTo>
                  <a:cubicBezTo>
                    <a:pt x="70" y="94"/>
                    <a:pt x="70" y="94"/>
                    <a:pt x="70" y="94"/>
                  </a:cubicBezTo>
                  <a:cubicBezTo>
                    <a:pt x="69" y="95"/>
                    <a:pt x="69" y="95"/>
                    <a:pt x="69" y="95"/>
                  </a:cubicBezTo>
                  <a:cubicBezTo>
                    <a:pt x="67" y="93"/>
                    <a:pt x="67" y="93"/>
                    <a:pt x="67" y="93"/>
                  </a:cubicBezTo>
                  <a:cubicBezTo>
                    <a:pt x="66" y="93"/>
                    <a:pt x="66" y="92"/>
                    <a:pt x="65" y="92"/>
                  </a:cubicBezTo>
                  <a:cubicBezTo>
                    <a:pt x="64" y="92"/>
                    <a:pt x="63" y="93"/>
                    <a:pt x="63" y="95"/>
                  </a:cubicBezTo>
                  <a:cubicBezTo>
                    <a:pt x="63" y="99"/>
                    <a:pt x="63" y="99"/>
                    <a:pt x="63" y="99"/>
                  </a:cubicBezTo>
                  <a:cubicBezTo>
                    <a:pt x="63" y="99"/>
                    <a:pt x="63" y="99"/>
                    <a:pt x="63" y="99"/>
                  </a:cubicBezTo>
                  <a:cubicBezTo>
                    <a:pt x="63" y="99"/>
                    <a:pt x="63" y="100"/>
                    <a:pt x="63" y="101"/>
                  </a:cubicBezTo>
                  <a:lnTo>
                    <a:pt x="71" y="108"/>
                  </a:lnTo>
                  <a:close/>
                  <a:moveTo>
                    <a:pt x="62" y="5"/>
                  </a:moveTo>
                  <a:cubicBezTo>
                    <a:pt x="61" y="5"/>
                    <a:pt x="61" y="5"/>
                    <a:pt x="61" y="5"/>
                  </a:cubicBezTo>
                  <a:cubicBezTo>
                    <a:pt x="61" y="14"/>
                    <a:pt x="61" y="14"/>
                    <a:pt x="61" y="14"/>
                  </a:cubicBezTo>
                  <a:cubicBezTo>
                    <a:pt x="61" y="16"/>
                    <a:pt x="60" y="17"/>
                    <a:pt x="59" y="17"/>
                  </a:cubicBezTo>
                  <a:cubicBezTo>
                    <a:pt x="58" y="17"/>
                    <a:pt x="57" y="16"/>
                    <a:pt x="57" y="16"/>
                  </a:cubicBezTo>
                  <a:cubicBezTo>
                    <a:pt x="53" y="12"/>
                    <a:pt x="53" y="12"/>
                    <a:pt x="53" y="12"/>
                  </a:cubicBezTo>
                  <a:cubicBezTo>
                    <a:pt x="53" y="5"/>
                    <a:pt x="53" y="5"/>
                    <a:pt x="53" y="5"/>
                  </a:cubicBezTo>
                  <a:cubicBezTo>
                    <a:pt x="56" y="9"/>
                    <a:pt x="56" y="9"/>
                    <a:pt x="56" y="9"/>
                  </a:cubicBezTo>
                  <a:cubicBezTo>
                    <a:pt x="56" y="2"/>
                    <a:pt x="56" y="2"/>
                    <a:pt x="56" y="2"/>
                  </a:cubicBezTo>
                  <a:cubicBezTo>
                    <a:pt x="56" y="1"/>
                    <a:pt x="57" y="0"/>
                    <a:pt x="59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5"/>
                    <a:pt x="62" y="5"/>
                    <a:pt x="62" y="5"/>
                  </a:cubicBezTo>
                  <a:close/>
                  <a:moveTo>
                    <a:pt x="53" y="14"/>
                  </a:moveTo>
                  <a:cubicBezTo>
                    <a:pt x="53" y="21"/>
                    <a:pt x="53" y="21"/>
                    <a:pt x="53" y="21"/>
                  </a:cubicBezTo>
                  <a:cubicBezTo>
                    <a:pt x="53" y="22"/>
                    <a:pt x="53" y="22"/>
                    <a:pt x="53" y="22"/>
                  </a:cubicBezTo>
                  <a:cubicBezTo>
                    <a:pt x="53" y="22"/>
                    <a:pt x="53" y="22"/>
                    <a:pt x="53" y="22"/>
                  </a:cubicBezTo>
                  <a:cubicBezTo>
                    <a:pt x="53" y="22"/>
                    <a:pt x="53" y="22"/>
                    <a:pt x="53" y="22"/>
                  </a:cubicBezTo>
                  <a:cubicBezTo>
                    <a:pt x="53" y="34"/>
                    <a:pt x="53" y="34"/>
                    <a:pt x="53" y="34"/>
                  </a:cubicBezTo>
                  <a:cubicBezTo>
                    <a:pt x="56" y="38"/>
                    <a:pt x="56" y="38"/>
                    <a:pt x="56" y="38"/>
                  </a:cubicBezTo>
                  <a:cubicBezTo>
                    <a:pt x="56" y="41"/>
                    <a:pt x="56" y="41"/>
                    <a:pt x="56" y="41"/>
                  </a:cubicBezTo>
                  <a:cubicBezTo>
                    <a:pt x="55" y="42"/>
                    <a:pt x="55" y="42"/>
                    <a:pt x="54" y="42"/>
                  </a:cubicBezTo>
                  <a:cubicBezTo>
                    <a:pt x="54" y="42"/>
                    <a:pt x="54" y="42"/>
                    <a:pt x="54" y="42"/>
                  </a:cubicBezTo>
                  <a:cubicBezTo>
                    <a:pt x="54" y="42"/>
                    <a:pt x="54" y="42"/>
                    <a:pt x="54" y="42"/>
                  </a:cubicBezTo>
                  <a:cubicBezTo>
                    <a:pt x="54" y="42"/>
                    <a:pt x="53" y="43"/>
                    <a:pt x="53" y="43"/>
                  </a:cubicBezTo>
                  <a:cubicBezTo>
                    <a:pt x="53" y="48"/>
                    <a:pt x="53" y="48"/>
                    <a:pt x="53" y="48"/>
                  </a:cubicBezTo>
                  <a:cubicBezTo>
                    <a:pt x="53" y="48"/>
                    <a:pt x="53" y="48"/>
                    <a:pt x="53" y="48"/>
                  </a:cubicBezTo>
                  <a:cubicBezTo>
                    <a:pt x="54" y="48"/>
                    <a:pt x="55" y="47"/>
                    <a:pt x="56" y="47"/>
                  </a:cubicBezTo>
                  <a:cubicBezTo>
                    <a:pt x="56" y="47"/>
                    <a:pt x="56" y="47"/>
                    <a:pt x="56" y="47"/>
                  </a:cubicBezTo>
                  <a:cubicBezTo>
                    <a:pt x="57" y="46"/>
                    <a:pt x="58" y="46"/>
                    <a:pt x="59" y="46"/>
                  </a:cubicBezTo>
                  <a:cubicBezTo>
                    <a:pt x="60" y="46"/>
                    <a:pt x="61" y="45"/>
                    <a:pt x="61" y="43"/>
                  </a:cubicBezTo>
                  <a:cubicBezTo>
                    <a:pt x="61" y="37"/>
                    <a:pt x="61" y="37"/>
                    <a:pt x="61" y="37"/>
                  </a:cubicBezTo>
                  <a:cubicBezTo>
                    <a:pt x="61" y="37"/>
                    <a:pt x="61" y="37"/>
                    <a:pt x="61" y="37"/>
                  </a:cubicBezTo>
                  <a:cubicBezTo>
                    <a:pt x="61" y="36"/>
                    <a:pt x="61" y="36"/>
                    <a:pt x="60" y="35"/>
                  </a:cubicBezTo>
                  <a:cubicBezTo>
                    <a:pt x="53" y="28"/>
                    <a:pt x="53" y="28"/>
                    <a:pt x="53" y="28"/>
                  </a:cubicBezTo>
                  <a:cubicBezTo>
                    <a:pt x="55" y="27"/>
                    <a:pt x="55" y="27"/>
                    <a:pt x="55" y="27"/>
                  </a:cubicBezTo>
                  <a:cubicBezTo>
                    <a:pt x="57" y="29"/>
                    <a:pt x="57" y="29"/>
                    <a:pt x="57" y="29"/>
                  </a:cubicBezTo>
                  <a:cubicBezTo>
                    <a:pt x="57" y="30"/>
                    <a:pt x="58" y="30"/>
                    <a:pt x="59" y="30"/>
                  </a:cubicBezTo>
                  <a:cubicBezTo>
                    <a:pt x="60" y="30"/>
                    <a:pt x="61" y="29"/>
                    <a:pt x="61" y="28"/>
                  </a:cubicBezTo>
                  <a:cubicBezTo>
                    <a:pt x="61" y="24"/>
                    <a:pt x="61" y="24"/>
                    <a:pt x="61" y="24"/>
                  </a:cubicBezTo>
                  <a:cubicBezTo>
                    <a:pt x="61" y="24"/>
                    <a:pt x="61" y="24"/>
                    <a:pt x="61" y="24"/>
                  </a:cubicBezTo>
                  <a:cubicBezTo>
                    <a:pt x="61" y="23"/>
                    <a:pt x="61" y="22"/>
                    <a:pt x="60" y="22"/>
                  </a:cubicBezTo>
                  <a:cubicBezTo>
                    <a:pt x="53" y="14"/>
                    <a:pt x="53" y="14"/>
                    <a:pt x="53" y="14"/>
                  </a:cubicBezTo>
                  <a:close/>
                  <a:moveTo>
                    <a:pt x="53" y="74"/>
                  </a:moveTo>
                  <a:cubicBezTo>
                    <a:pt x="53" y="74"/>
                    <a:pt x="53" y="74"/>
                    <a:pt x="53" y="74"/>
                  </a:cubicBezTo>
                  <a:cubicBezTo>
                    <a:pt x="53" y="74"/>
                    <a:pt x="53" y="74"/>
                    <a:pt x="53" y="74"/>
                  </a:cubicBezTo>
                  <a:cubicBezTo>
                    <a:pt x="53" y="74"/>
                    <a:pt x="53" y="74"/>
                    <a:pt x="53" y="74"/>
                  </a:cubicBezTo>
                  <a:cubicBezTo>
                    <a:pt x="54" y="75"/>
                    <a:pt x="55" y="75"/>
                    <a:pt x="56" y="76"/>
                  </a:cubicBezTo>
                  <a:cubicBezTo>
                    <a:pt x="57" y="76"/>
                    <a:pt x="58" y="77"/>
                    <a:pt x="59" y="77"/>
                  </a:cubicBezTo>
                  <a:cubicBezTo>
                    <a:pt x="60" y="77"/>
                    <a:pt x="61" y="78"/>
                    <a:pt x="61" y="79"/>
                  </a:cubicBezTo>
                  <a:cubicBezTo>
                    <a:pt x="61" y="79"/>
                    <a:pt x="61" y="79"/>
                    <a:pt x="61" y="79"/>
                  </a:cubicBezTo>
                  <a:cubicBezTo>
                    <a:pt x="61" y="86"/>
                    <a:pt x="61" y="86"/>
                    <a:pt x="61" y="86"/>
                  </a:cubicBezTo>
                  <a:cubicBezTo>
                    <a:pt x="61" y="86"/>
                    <a:pt x="61" y="87"/>
                    <a:pt x="60" y="87"/>
                  </a:cubicBezTo>
                  <a:cubicBezTo>
                    <a:pt x="53" y="94"/>
                    <a:pt x="53" y="94"/>
                    <a:pt x="53" y="94"/>
                  </a:cubicBezTo>
                  <a:cubicBezTo>
                    <a:pt x="55" y="95"/>
                    <a:pt x="55" y="95"/>
                    <a:pt x="55" y="95"/>
                  </a:cubicBezTo>
                  <a:cubicBezTo>
                    <a:pt x="57" y="93"/>
                    <a:pt x="57" y="93"/>
                    <a:pt x="57" y="93"/>
                  </a:cubicBezTo>
                  <a:cubicBezTo>
                    <a:pt x="58" y="92"/>
                    <a:pt x="59" y="92"/>
                    <a:pt x="60" y="93"/>
                  </a:cubicBezTo>
                  <a:cubicBezTo>
                    <a:pt x="61" y="94"/>
                    <a:pt x="61" y="94"/>
                    <a:pt x="61" y="95"/>
                  </a:cubicBezTo>
                  <a:cubicBezTo>
                    <a:pt x="61" y="95"/>
                    <a:pt x="61" y="95"/>
                    <a:pt x="61" y="95"/>
                  </a:cubicBezTo>
                  <a:cubicBezTo>
                    <a:pt x="61" y="99"/>
                    <a:pt x="61" y="99"/>
                    <a:pt x="61" y="99"/>
                  </a:cubicBezTo>
                  <a:cubicBezTo>
                    <a:pt x="61" y="100"/>
                    <a:pt x="61" y="100"/>
                    <a:pt x="60" y="101"/>
                  </a:cubicBezTo>
                  <a:cubicBezTo>
                    <a:pt x="53" y="108"/>
                    <a:pt x="53" y="108"/>
                    <a:pt x="53" y="108"/>
                  </a:cubicBezTo>
                  <a:cubicBezTo>
                    <a:pt x="53" y="101"/>
                    <a:pt x="53" y="101"/>
                    <a:pt x="53" y="101"/>
                  </a:cubicBezTo>
                  <a:cubicBezTo>
                    <a:pt x="53" y="101"/>
                    <a:pt x="53" y="101"/>
                    <a:pt x="53" y="101"/>
                  </a:cubicBezTo>
                  <a:cubicBezTo>
                    <a:pt x="53" y="101"/>
                    <a:pt x="53" y="100"/>
                    <a:pt x="53" y="100"/>
                  </a:cubicBezTo>
                  <a:cubicBezTo>
                    <a:pt x="53" y="100"/>
                    <a:pt x="53" y="100"/>
                    <a:pt x="53" y="100"/>
                  </a:cubicBezTo>
                  <a:cubicBezTo>
                    <a:pt x="53" y="88"/>
                    <a:pt x="53" y="88"/>
                    <a:pt x="53" y="88"/>
                  </a:cubicBezTo>
                  <a:cubicBezTo>
                    <a:pt x="56" y="85"/>
                    <a:pt x="56" y="85"/>
                    <a:pt x="56" y="85"/>
                  </a:cubicBezTo>
                  <a:cubicBezTo>
                    <a:pt x="56" y="81"/>
                    <a:pt x="56" y="81"/>
                    <a:pt x="56" y="81"/>
                  </a:cubicBezTo>
                  <a:cubicBezTo>
                    <a:pt x="55" y="81"/>
                    <a:pt x="55" y="81"/>
                    <a:pt x="54" y="80"/>
                  </a:cubicBezTo>
                  <a:cubicBezTo>
                    <a:pt x="54" y="80"/>
                    <a:pt x="53" y="80"/>
                    <a:pt x="53" y="80"/>
                  </a:cubicBezTo>
                  <a:cubicBezTo>
                    <a:pt x="53" y="74"/>
                    <a:pt x="53" y="74"/>
                    <a:pt x="53" y="74"/>
                  </a:cubicBezTo>
                  <a:close/>
                  <a:moveTo>
                    <a:pt x="53" y="111"/>
                  </a:moveTo>
                  <a:cubicBezTo>
                    <a:pt x="53" y="117"/>
                    <a:pt x="53" y="117"/>
                    <a:pt x="53" y="117"/>
                  </a:cubicBezTo>
                  <a:cubicBezTo>
                    <a:pt x="56" y="114"/>
                    <a:pt x="56" y="114"/>
                    <a:pt x="56" y="114"/>
                  </a:cubicBezTo>
                  <a:cubicBezTo>
                    <a:pt x="56" y="120"/>
                    <a:pt x="56" y="120"/>
                    <a:pt x="56" y="120"/>
                  </a:cubicBezTo>
                  <a:cubicBezTo>
                    <a:pt x="56" y="122"/>
                    <a:pt x="57" y="123"/>
                    <a:pt x="59" y="123"/>
                  </a:cubicBezTo>
                  <a:cubicBezTo>
                    <a:pt x="62" y="123"/>
                    <a:pt x="62" y="123"/>
                    <a:pt x="62" y="123"/>
                  </a:cubicBezTo>
                  <a:cubicBezTo>
                    <a:pt x="62" y="118"/>
                    <a:pt x="62" y="118"/>
                    <a:pt x="62" y="118"/>
                  </a:cubicBezTo>
                  <a:cubicBezTo>
                    <a:pt x="61" y="118"/>
                    <a:pt x="61" y="118"/>
                    <a:pt x="61" y="118"/>
                  </a:cubicBezTo>
                  <a:cubicBezTo>
                    <a:pt x="61" y="108"/>
                    <a:pt x="61" y="108"/>
                    <a:pt x="61" y="108"/>
                  </a:cubicBezTo>
                  <a:cubicBezTo>
                    <a:pt x="61" y="108"/>
                    <a:pt x="61" y="108"/>
                    <a:pt x="61" y="108"/>
                  </a:cubicBezTo>
                  <a:cubicBezTo>
                    <a:pt x="61" y="107"/>
                    <a:pt x="61" y="107"/>
                    <a:pt x="60" y="106"/>
                  </a:cubicBezTo>
                  <a:cubicBezTo>
                    <a:pt x="59" y="105"/>
                    <a:pt x="58" y="105"/>
                    <a:pt x="57" y="106"/>
                  </a:cubicBezTo>
                  <a:lnTo>
                    <a:pt x="53" y="111"/>
                  </a:lnTo>
                  <a:close/>
                  <a:moveTo>
                    <a:pt x="53" y="12"/>
                  </a:moveTo>
                  <a:cubicBezTo>
                    <a:pt x="48" y="7"/>
                    <a:pt x="48" y="7"/>
                    <a:pt x="48" y="7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53" y="14"/>
                    <a:pt x="53" y="14"/>
                    <a:pt x="53" y="14"/>
                  </a:cubicBezTo>
                  <a:cubicBezTo>
                    <a:pt x="53" y="21"/>
                    <a:pt x="53" y="21"/>
                    <a:pt x="53" y="21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1" y="9"/>
                    <a:pt x="41" y="8"/>
                    <a:pt x="42" y="7"/>
                  </a:cubicBezTo>
                  <a:cubicBezTo>
                    <a:pt x="46" y="2"/>
                    <a:pt x="46" y="2"/>
                    <a:pt x="46" y="2"/>
                  </a:cubicBezTo>
                  <a:cubicBezTo>
                    <a:pt x="47" y="2"/>
                    <a:pt x="47" y="2"/>
                    <a:pt x="47" y="2"/>
                  </a:cubicBezTo>
                  <a:cubicBezTo>
                    <a:pt x="47" y="1"/>
                    <a:pt x="49" y="1"/>
                    <a:pt x="50" y="2"/>
                  </a:cubicBezTo>
                  <a:cubicBezTo>
                    <a:pt x="53" y="5"/>
                    <a:pt x="53" y="5"/>
                    <a:pt x="53" y="5"/>
                  </a:cubicBezTo>
                  <a:cubicBezTo>
                    <a:pt x="53" y="12"/>
                    <a:pt x="53" y="12"/>
                    <a:pt x="53" y="12"/>
                  </a:cubicBezTo>
                  <a:close/>
                  <a:moveTo>
                    <a:pt x="53" y="48"/>
                  </a:moveTo>
                  <a:cubicBezTo>
                    <a:pt x="53" y="43"/>
                    <a:pt x="53" y="43"/>
                    <a:pt x="53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49" y="41"/>
                    <a:pt x="49" y="41"/>
                    <a:pt x="49" y="41"/>
                  </a:cubicBezTo>
                  <a:cubicBezTo>
                    <a:pt x="49" y="31"/>
                    <a:pt x="49" y="31"/>
                    <a:pt x="49" y="31"/>
                  </a:cubicBezTo>
                  <a:cubicBezTo>
                    <a:pt x="53" y="34"/>
                    <a:pt x="53" y="34"/>
                    <a:pt x="53" y="34"/>
                  </a:cubicBezTo>
                  <a:cubicBezTo>
                    <a:pt x="53" y="22"/>
                    <a:pt x="53" y="22"/>
                    <a:pt x="53" y="22"/>
                  </a:cubicBezTo>
                  <a:cubicBezTo>
                    <a:pt x="48" y="27"/>
                    <a:pt x="48" y="27"/>
                    <a:pt x="48" y="27"/>
                  </a:cubicBezTo>
                  <a:cubicBezTo>
                    <a:pt x="48" y="27"/>
                    <a:pt x="48" y="27"/>
                    <a:pt x="48" y="28"/>
                  </a:cubicBezTo>
                  <a:cubicBezTo>
                    <a:pt x="48" y="27"/>
                    <a:pt x="47" y="27"/>
                    <a:pt x="47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11"/>
                    <a:pt x="40" y="11"/>
                    <a:pt x="40" y="11"/>
                  </a:cubicBezTo>
                  <a:cubicBezTo>
                    <a:pt x="40" y="10"/>
                    <a:pt x="39" y="9"/>
                    <a:pt x="38" y="9"/>
                  </a:cubicBezTo>
                  <a:cubicBezTo>
                    <a:pt x="38" y="36"/>
                    <a:pt x="38" y="36"/>
                    <a:pt x="38" y="36"/>
                  </a:cubicBezTo>
                  <a:cubicBezTo>
                    <a:pt x="39" y="37"/>
                    <a:pt x="39" y="37"/>
                    <a:pt x="39" y="37"/>
                  </a:cubicBezTo>
                  <a:cubicBezTo>
                    <a:pt x="39" y="37"/>
                    <a:pt x="40" y="38"/>
                    <a:pt x="40" y="38"/>
                  </a:cubicBezTo>
                  <a:cubicBezTo>
                    <a:pt x="42" y="38"/>
                    <a:pt x="43" y="37"/>
                    <a:pt x="43" y="35"/>
                  </a:cubicBezTo>
                  <a:cubicBezTo>
                    <a:pt x="43" y="32"/>
                    <a:pt x="43" y="32"/>
                    <a:pt x="43" y="32"/>
                  </a:cubicBezTo>
                  <a:cubicBezTo>
                    <a:pt x="45" y="32"/>
                    <a:pt x="45" y="32"/>
                    <a:pt x="45" y="32"/>
                  </a:cubicBezTo>
                  <a:cubicBezTo>
                    <a:pt x="45" y="42"/>
                    <a:pt x="45" y="42"/>
                    <a:pt x="45" y="42"/>
                  </a:cubicBezTo>
                  <a:cubicBezTo>
                    <a:pt x="45" y="42"/>
                    <a:pt x="45" y="42"/>
                    <a:pt x="45" y="42"/>
                  </a:cubicBezTo>
                  <a:cubicBezTo>
                    <a:pt x="45" y="42"/>
                    <a:pt x="45" y="43"/>
                    <a:pt x="45" y="43"/>
                  </a:cubicBezTo>
                  <a:cubicBezTo>
                    <a:pt x="50" y="48"/>
                    <a:pt x="50" y="48"/>
                    <a:pt x="50" y="48"/>
                  </a:cubicBezTo>
                  <a:cubicBezTo>
                    <a:pt x="51" y="49"/>
                    <a:pt x="52" y="49"/>
                    <a:pt x="53" y="48"/>
                  </a:cubicBezTo>
                  <a:close/>
                  <a:moveTo>
                    <a:pt x="38" y="38"/>
                  </a:moveTo>
                  <a:cubicBezTo>
                    <a:pt x="38" y="39"/>
                    <a:pt x="38" y="40"/>
                    <a:pt x="38" y="41"/>
                  </a:cubicBezTo>
                  <a:cubicBezTo>
                    <a:pt x="38" y="38"/>
                    <a:pt x="38" y="38"/>
                    <a:pt x="38" y="38"/>
                  </a:cubicBezTo>
                  <a:close/>
                  <a:moveTo>
                    <a:pt x="38" y="44"/>
                  </a:moveTo>
                  <a:cubicBezTo>
                    <a:pt x="42" y="44"/>
                    <a:pt x="42" y="44"/>
                    <a:pt x="42" y="44"/>
                  </a:cubicBezTo>
                  <a:cubicBezTo>
                    <a:pt x="43" y="44"/>
                    <a:pt x="44" y="44"/>
                    <a:pt x="44" y="45"/>
                  </a:cubicBezTo>
                  <a:cubicBezTo>
                    <a:pt x="49" y="49"/>
                    <a:pt x="49" y="49"/>
                    <a:pt x="49" y="49"/>
                  </a:cubicBezTo>
                  <a:cubicBezTo>
                    <a:pt x="49" y="50"/>
                    <a:pt x="49" y="51"/>
                    <a:pt x="49" y="52"/>
                  </a:cubicBezTo>
                  <a:cubicBezTo>
                    <a:pt x="48" y="53"/>
                    <a:pt x="48" y="54"/>
                    <a:pt x="47" y="55"/>
                  </a:cubicBezTo>
                  <a:cubicBezTo>
                    <a:pt x="47" y="56"/>
                    <a:pt x="46" y="57"/>
                    <a:pt x="46" y="58"/>
                  </a:cubicBezTo>
                  <a:cubicBezTo>
                    <a:pt x="46" y="60"/>
                    <a:pt x="45" y="60"/>
                    <a:pt x="44" y="60"/>
                  </a:cubicBezTo>
                  <a:cubicBezTo>
                    <a:pt x="44" y="60"/>
                    <a:pt x="44" y="60"/>
                    <a:pt x="44" y="60"/>
                  </a:cubicBezTo>
                  <a:cubicBezTo>
                    <a:pt x="38" y="60"/>
                    <a:pt x="38" y="60"/>
                    <a:pt x="38" y="60"/>
                  </a:cubicBezTo>
                  <a:cubicBezTo>
                    <a:pt x="38" y="55"/>
                    <a:pt x="38" y="55"/>
                    <a:pt x="38" y="55"/>
                  </a:cubicBezTo>
                  <a:cubicBezTo>
                    <a:pt x="38" y="56"/>
                    <a:pt x="38" y="56"/>
                    <a:pt x="38" y="56"/>
                  </a:cubicBezTo>
                  <a:cubicBezTo>
                    <a:pt x="42" y="56"/>
                    <a:pt x="42" y="56"/>
                    <a:pt x="42" y="56"/>
                  </a:cubicBezTo>
                  <a:cubicBezTo>
                    <a:pt x="42" y="55"/>
                    <a:pt x="43" y="54"/>
                    <a:pt x="43" y="53"/>
                  </a:cubicBezTo>
                  <a:cubicBezTo>
                    <a:pt x="43" y="53"/>
                    <a:pt x="43" y="52"/>
                    <a:pt x="44" y="51"/>
                  </a:cubicBezTo>
                  <a:cubicBezTo>
                    <a:pt x="41" y="49"/>
                    <a:pt x="41" y="49"/>
                    <a:pt x="41" y="49"/>
                  </a:cubicBezTo>
                  <a:cubicBezTo>
                    <a:pt x="38" y="49"/>
                    <a:pt x="38" y="49"/>
                    <a:pt x="38" y="49"/>
                  </a:cubicBezTo>
                  <a:cubicBezTo>
                    <a:pt x="38" y="44"/>
                    <a:pt x="38" y="44"/>
                    <a:pt x="38" y="44"/>
                  </a:cubicBezTo>
                  <a:close/>
                  <a:moveTo>
                    <a:pt x="38" y="62"/>
                  </a:moveTo>
                  <a:cubicBezTo>
                    <a:pt x="44" y="62"/>
                    <a:pt x="44" y="62"/>
                    <a:pt x="44" y="62"/>
                  </a:cubicBezTo>
                  <a:cubicBezTo>
                    <a:pt x="45" y="62"/>
                    <a:pt x="46" y="63"/>
                    <a:pt x="46" y="64"/>
                  </a:cubicBezTo>
                  <a:cubicBezTo>
                    <a:pt x="47" y="65"/>
                    <a:pt x="47" y="66"/>
                    <a:pt x="47" y="67"/>
                  </a:cubicBezTo>
                  <a:cubicBezTo>
                    <a:pt x="48" y="68"/>
                    <a:pt x="48" y="69"/>
                    <a:pt x="49" y="70"/>
                  </a:cubicBezTo>
                  <a:cubicBezTo>
                    <a:pt x="49" y="71"/>
                    <a:pt x="49" y="72"/>
                    <a:pt x="49" y="73"/>
                  </a:cubicBezTo>
                  <a:cubicBezTo>
                    <a:pt x="44" y="78"/>
                    <a:pt x="44" y="78"/>
                    <a:pt x="44" y="78"/>
                  </a:cubicBezTo>
                  <a:cubicBezTo>
                    <a:pt x="44" y="78"/>
                    <a:pt x="43" y="79"/>
                    <a:pt x="42" y="79"/>
                  </a:cubicBezTo>
                  <a:cubicBezTo>
                    <a:pt x="42" y="79"/>
                    <a:pt x="42" y="79"/>
                    <a:pt x="42" y="79"/>
                  </a:cubicBezTo>
                  <a:cubicBezTo>
                    <a:pt x="38" y="79"/>
                    <a:pt x="38" y="79"/>
                    <a:pt x="38" y="79"/>
                  </a:cubicBezTo>
                  <a:cubicBezTo>
                    <a:pt x="38" y="74"/>
                    <a:pt x="38" y="74"/>
                    <a:pt x="38" y="74"/>
                  </a:cubicBezTo>
                  <a:cubicBezTo>
                    <a:pt x="41" y="74"/>
                    <a:pt x="41" y="74"/>
                    <a:pt x="41" y="74"/>
                  </a:cubicBezTo>
                  <a:cubicBezTo>
                    <a:pt x="44" y="71"/>
                    <a:pt x="44" y="71"/>
                    <a:pt x="44" y="71"/>
                  </a:cubicBezTo>
                  <a:cubicBezTo>
                    <a:pt x="43" y="71"/>
                    <a:pt x="43" y="70"/>
                    <a:pt x="43" y="69"/>
                  </a:cubicBezTo>
                  <a:cubicBezTo>
                    <a:pt x="43" y="68"/>
                    <a:pt x="42" y="68"/>
                    <a:pt x="42" y="67"/>
                  </a:cubicBezTo>
                  <a:cubicBezTo>
                    <a:pt x="38" y="67"/>
                    <a:pt x="38" y="67"/>
                    <a:pt x="38" y="67"/>
                  </a:cubicBezTo>
                  <a:cubicBezTo>
                    <a:pt x="38" y="68"/>
                    <a:pt x="38" y="68"/>
                    <a:pt x="38" y="68"/>
                  </a:cubicBezTo>
                  <a:cubicBezTo>
                    <a:pt x="38" y="62"/>
                    <a:pt x="38" y="62"/>
                    <a:pt x="38" y="62"/>
                  </a:cubicBezTo>
                  <a:close/>
                  <a:moveTo>
                    <a:pt x="38" y="81"/>
                  </a:moveTo>
                  <a:cubicBezTo>
                    <a:pt x="38" y="82"/>
                    <a:pt x="38" y="82"/>
                    <a:pt x="38" y="83"/>
                  </a:cubicBezTo>
                  <a:cubicBezTo>
                    <a:pt x="38" y="83"/>
                    <a:pt x="38" y="84"/>
                    <a:pt x="38" y="84"/>
                  </a:cubicBezTo>
                  <a:cubicBezTo>
                    <a:pt x="38" y="81"/>
                    <a:pt x="38" y="81"/>
                    <a:pt x="38" y="81"/>
                  </a:cubicBezTo>
                  <a:close/>
                  <a:moveTo>
                    <a:pt x="38" y="87"/>
                  </a:moveTo>
                  <a:cubicBezTo>
                    <a:pt x="38" y="114"/>
                    <a:pt x="38" y="114"/>
                    <a:pt x="38" y="114"/>
                  </a:cubicBezTo>
                  <a:cubicBezTo>
                    <a:pt x="39" y="114"/>
                    <a:pt x="40" y="112"/>
                    <a:pt x="40" y="111"/>
                  </a:cubicBezTo>
                  <a:cubicBezTo>
                    <a:pt x="40" y="95"/>
                    <a:pt x="40" y="95"/>
                    <a:pt x="40" y="95"/>
                  </a:cubicBezTo>
                  <a:cubicBezTo>
                    <a:pt x="40" y="95"/>
                    <a:pt x="40" y="95"/>
                    <a:pt x="40" y="95"/>
                  </a:cubicBezTo>
                  <a:cubicBezTo>
                    <a:pt x="47" y="95"/>
                    <a:pt x="47" y="95"/>
                    <a:pt x="47" y="95"/>
                  </a:cubicBezTo>
                  <a:cubicBezTo>
                    <a:pt x="47" y="95"/>
                    <a:pt x="48" y="95"/>
                    <a:pt x="48" y="95"/>
                  </a:cubicBezTo>
                  <a:cubicBezTo>
                    <a:pt x="48" y="95"/>
                    <a:pt x="48" y="95"/>
                    <a:pt x="48" y="96"/>
                  </a:cubicBezTo>
                  <a:cubicBezTo>
                    <a:pt x="49" y="96"/>
                    <a:pt x="49" y="96"/>
                    <a:pt x="49" y="96"/>
                  </a:cubicBezTo>
                  <a:cubicBezTo>
                    <a:pt x="53" y="100"/>
                    <a:pt x="53" y="100"/>
                    <a:pt x="53" y="100"/>
                  </a:cubicBezTo>
                  <a:cubicBezTo>
                    <a:pt x="53" y="88"/>
                    <a:pt x="53" y="88"/>
                    <a:pt x="53" y="88"/>
                  </a:cubicBezTo>
                  <a:cubicBezTo>
                    <a:pt x="49" y="91"/>
                    <a:pt x="49" y="91"/>
                    <a:pt x="49" y="91"/>
                  </a:cubicBezTo>
                  <a:cubicBezTo>
                    <a:pt x="49" y="82"/>
                    <a:pt x="49" y="82"/>
                    <a:pt x="49" y="82"/>
                  </a:cubicBezTo>
                  <a:cubicBezTo>
                    <a:pt x="52" y="79"/>
                    <a:pt x="52" y="79"/>
                    <a:pt x="52" y="79"/>
                  </a:cubicBezTo>
                  <a:cubicBezTo>
                    <a:pt x="52" y="79"/>
                    <a:pt x="52" y="80"/>
                    <a:pt x="53" y="80"/>
                  </a:cubicBezTo>
                  <a:cubicBezTo>
                    <a:pt x="53" y="74"/>
                    <a:pt x="53" y="74"/>
                    <a:pt x="53" y="74"/>
                  </a:cubicBezTo>
                  <a:cubicBezTo>
                    <a:pt x="52" y="74"/>
                    <a:pt x="51" y="74"/>
                    <a:pt x="50" y="74"/>
                  </a:cubicBezTo>
                  <a:cubicBezTo>
                    <a:pt x="45" y="79"/>
                    <a:pt x="45" y="79"/>
                    <a:pt x="45" y="79"/>
                  </a:cubicBezTo>
                  <a:cubicBezTo>
                    <a:pt x="45" y="79"/>
                    <a:pt x="45" y="80"/>
                    <a:pt x="45" y="81"/>
                  </a:cubicBezTo>
                  <a:cubicBezTo>
                    <a:pt x="45" y="90"/>
                    <a:pt x="45" y="90"/>
                    <a:pt x="45" y="90"/>
                  </a:cubicBezTo>
                  <a:cubicBezTo>
                    <a:pt x="43" y="90"/>
                    <a:pt x="43" y="90"/>
                    <a:pt x="43" y="90"/>
                  </a:cubicBezTo>
                  <a:cubicBezTo>
                    <a:pt x="43" y="87"/>
                    <a:pt x="43" y="87"/>
                    <a:pt x="43" y="87"/>
                  </a:cubicBezTo>
                  <a:cubicBezTo>
                    <a:pt x="43" y="87"/>
                    <a:pt x="43" y="87"/>
                    <a:pt x="43" y="87"/>
                  </a:cubicBezTo>
                  <a:cubicBezTo>
                    <a:pt x="43" y="87"/>
                    <a:pt x="43" y="86"/>
                    <a:pt x="42" y="86"/>
                  </a:cubicBezTo>
                  <a:cubicBezTo>
                    <a:pt x="41" y="85"/>
                    <a:pt x="40" y="85"/>
                    <a:pt x="39" y="86"/>
                  </a:cubicBezTo>
                  <a:cubicBezTo>
                    <a:pt x="38" y="87"/>
                    <a:pt x="38" y="87"/>
                    <a:pt x="38" y="87"/>
                  </a:cubicBezTo>
                  <a:close/>
                  <a:moveTo>
                    <a:pt x="53" y="108"/>
                  </a:moveTo>
                  <a:cubicBezTo>
                    <a:pt x="47" y="114"/>
                    <a:pt x="47" y="114"/>
                    <a:pt x="47" y="114"/>
                  </a:cubicBezTo>
                  <a:cubicBezTo>
                    <a:pt x="48" y="115"/>
                    <a:pt x="48" y="115"/>
                    <a:pt x="48" y="115"/>
                  </a:cubicBezTo>
                  <a:cubicBezTo>
                    <a:pt x="53" y="111"/>
                    <a:pt x="53" y="111"/>
                    <a:pt x="53" y="111"/>
                  </a:cubicBezTo>
                  <a:cubicBezTo>
                    <a:pt x="53" y="117"/>
                    <a:pt x="53" y="117"/>
                    <a:pt x="53" y="117"/>
                  </a:cubicBezTo>
                  <a:cubicBezTo>
                    <a:pt x="50" y="120"/>
                    <a:pt x="50" y="120"/>
                    <a:pt x="50" y="120"/>
                  </a:cubicBezTo>
                  <a:cubicBezTo>
                    <a:pt x="50" y="120"/>
                    <a:pt x="50" y="120"/>
                    <a:pt x="50" y="120"/>
                  </a:cubicBezTo>
                  <a:cubicBezTo>
                    <a:pt x="49" y="121"/>
                    <a:pt x="47" y="121"/>
                    <a:pt x="47" y="120"/>
                  </a:cubicBezTo>
                  <a:cubicBezTo>
                    <a:pt x="42" y="116"/>
                    <a:pt x="42" y="116"/>
                    <a:pt x="42" y="116"/>
                  </a:cubicBezTo>
                  <a:cubicBezTo>
                    <a:pt x="42" y="115"/>
                    <a:pt x="42" y="115"/>
                    <a:pt x="42" y="115"/>
                  </a:cubicBezTo>
                  <a:cubicBezTo>
                    <a:pt x="41" y="115"/>
                    <a:pt x="41" y="113"/>
                    <a:pt x="42" y="112"/>
                  </a:cubicBezTo>
                  <a:cubicBezTo>
                    <a:pt x="53" y="101"/>
                    <a:pt x="53" y="101"/>
                    <a:pt x="53" y="101"/>
                  </a:cubicBezTo>
                  <a:lnTo>
                    <a:pt x="53" y="108"/>
                  </a:lnTo>
                  <a:close/>
                  <a:moveTo>
                    <a:pt x="38" y="36"/>
                  </a:moveTo>
                  <a:cubicBezTo>
                    <a:pt x="36" y="34"/>
                    <a:pt x="36" y="34"/>
                    <a:pt x="36" y="34"/>
                  </a:cubicBezTo>
                  <a:cubicBezTo>
                    <a:pt x="35" y="34"/>
                    <a:pt x="35" y="33"/>
                    <a:pt x="35" y="32"/>
                  </a:cubicBezTo>
                  <a:cubicBezTo>
                    <a:pt x="35" y="32"/>
                    <a:pt x="35" y="32"/>
                    <a:pt x="35" y="32"/>
                  </a:cubicBezTo>
                  <a:cubicBezTo>
                    <a:pt x="35" y="14"/>
                    <a:pt x="35" y="14"/>
                    <a:pt x="35" y="14"/>
                  </a:cubicBezTo>
                  <a:cubicBezTo>
                    <a:pt x="33" y="14"/>
                    <a:pt x="33" y="14"/>
                    <a:pt x="33" y="14"/>
                  </a:cubicBezTo>
                  <a:cubicBezTo>
                    <a:pt x="33" y="26"/>
                    <a:pt x="33" y="26"/>
                    <a:pt x="33" y="26"/>
                  </a:cubicBezTo>
                  <a:cubicBezTo>
                    <a:pt x="33" y="27"/>
                    <a:pt x="32" y="28"/>
                    <a:pt x="31" y="28"/>
                  </a:cubicBezTo>
                  <a:cubicBezTo>
                    <a:pt x="30" y="28"/>
                    <a:pt x="30" y="28"/>
                    <a:pt x="29" y="27"/>
                  </a:cubicBezTo>
                  <a:cubicBezTo>
                    <a:pt x="22" y="21"/>
                    <a:pt x="22" y="21"/>
                    <a:pt x="22" y="21"/>
                  </a:cubicBezTo>
                  <a:cubicBezTo>
                    <a:pt x="21" y="22"/>
                    <a:pt x="21" y="22"/>
                    <a:pt x="21" y="22"/>
                  </a:cubicBezTo>
                  <a:cubicBezTo>
                    <a:pt x="28" y="29"/>
                    <a:pt x="28" y="29"/>
                    <a:pt x="28" y="29"/>
                  </a:cubicBezTo>
                  <a:cubicBezTo>
                    <a:pt x="29" y="30"/>
                    <a:pt x="29" y="31"/>
                    <a:pt x="28" y="32"/>
                  </a:cubicBezTo>
                  <a:cubicBezTo>
                    <a:pt x="28" y="33"/>
                    <a:pt x="27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4" y="35"/>
                    <a:pt x="14" y="35"/>
                    <a:pt x="14" y="35"/>
                  </a:cubicBezTo>
                  <a:cubicBezTo>
                    <a:pt x="33" y="35"/>
                    <a:pt x="33" y="35"/>
                    <a:pt x="33" y="35"/>
                  </a:cubicBezTo>
                  <a:cubicBezTo>
                    <a:pt x="34" y="35"/>
                    <a:pt x="34" y="35"/>
                    <a:pt x="35" y="35"/>
                  </a:cubicBezTo>
                  <a:cubicBezTo>
                    <a:pt x="37" y="38"/>
                    <a:pt x="37" y="38"/>
                    <a:pt x="37" y="38"/>
                  </a:cubicBezTo>
                  <a:cubicBezTo>
                    <a:pt x="38" y="38"/>
                    <a:pt x="38" y="38"/>
                    <a:pt x="38" y="38"/>
                  </a:cubicBezTo>
                  <a:cubicBezTo>
                    <a:pt x="38" y="41"/>
                    <a:pt x="38" y="41"/>
                    <a:pt x="38" y="41"/>
                  </a:cubicBezTo>
                  <a:cubicBezTo>
                    <a:pt x="38" y="41"/>
                    <a:pt x="38" y="41"/>
                    <a:pt x="37" y="42"/>
                  </a:cubicBezTo>
                  <a:cubicBezTo>
                    <a:pt x="37" y="42"/>
                    <a:pt x="36" y="42"/>
                    <a:pt x="36" y="42"/>
                  </a:cubicBezTo>
                  <a:cubicBezTo>
                    <a:pt x="36" y="42"/>
                    <a:pt x="36" y="42"/>
                    <a:pt x="36" y="42"/>
                  </a:cubicBezTo>
                  <a:cubicBezTo>
                    <a:pt x="33" y="42"/>
                    <a:pt x="33" y="42"/>
                    <a:pt x="33" y="42"/>
                  </a:cubicBezTo>
                  <a:cubicBezTo>
                    <a:pt x="33" y="44"/>
                    <a:pt x="33" y="44"/>
                    <a:pt x="33" y="44"/>
                  </a:cubicBezTo>
                  <a:cubicBezTo>
                    <a:pt x="38" y="44"/>
                    <a:pt x="38" y="44"/>
                    <a:pt x="38" y="44"/>
                  </a:cubicBezTo>
                  <a:cubicBezTo>
                    <a:pt x="38" y="49"/>
                    <a:pt x="38" y="49"/>
                    <a:pt x="38" y="49"/>
                  </a:cubicBezTo>
                  <a:cubicBezTo>
                    <a:pt x="32" y="49"/>
                    <a:pt x="32" y="49"/>
                    <a:pt x="32" y="49"/>
                  </a:cubicBezTo>
                  <a:cubicBezTo>
                    <a:pt x="38" y="55"/>
                    <a:pt x="38" y="55"/>
                    <a:pt x="38" y="55"/>
                  </a:cubicBezTo>
                  <a:cubicBezTo>
                    <a:pt x="38" y="60"/>
                    <a:pt x="38" y="60"/>
                    <a:pt x="38" y="60"/>
                  </a:cubicBezTo>
                  <a:cubicBezTo>
                    <a:pt x="37" y="60"/>
                    <a:pt x="37" y="60"/>
                    <a:pt x="37" y="60"/>
                  </a:cubicBezTo>
                  <a:cubicBezTo>
                    <a:pt x="37" y="60"/>
                    <a:pt x="36" y="60"/>
                    <a:pt x="36" y="60"/>
                  </a:cubicBezTo>
                  <a:cubicBezTo>
                    <a:pt x="29" y="53"/>
                    <a:pt x="29" y="53"/>
                    <a:pt x="29" y="53"/>
                  </a:cubicBezTo>
                  <a:cubicBezTo>
                    <a:pt x="28" y="54"/>
                    <a:pt x="28" y="54"/>
                    <a:pt x="28" y="54"/>
                  </a:cubicBezTo>
                  <a:cubicBezTo>
                    <a:pt x="30" y="56"/>
                    <a:pt x="30" y="56"/>
                    <a:pt x="30" y="56"/>
                  </a:cubicBezTo>
                  <a:cubicBezTo>
                    <a:pt x="31" y="57"/>
                    <a:pt x="31" y="59"/>
                    <a:pt x="30" y="60"/>
                  </a:cubicBezTo>
                  <a:cubicBezTo>
                    <a:pt x="29" y="60"/>
                    <a:pt x="29" y="60"/>
                    <a:pt x="28" y="60"/>
                  </a:cubicBezTo>
                  <a:cubicBezTo>
                    <a:pt x="28" y="60"/>
                    <a:pt x="28" y="60"/>
                    <a:pt x="28" y="60"/>
                  </a:cubicBezTo>
                  <a:cubicBezTo>
                    <a:pt x="24" y="60"/>
                    <a:pt x="24" y="60"/>
                    <a:pt x="24" y="60"/>
                  </a:cubicBezTo>
                  <a:cubicBezTo>
                    <a:pt x="23" y="60"/>
                    <a:pt x="23" y="60"/>
                    <a:pt x="22" y="60"/>
                  </a:cubicBezTo>
                  <a:cubicBezTo>
                    <a:pt x="9" y="46"/>
                    <a:pt x="9" y="46"/>
                    <a:pt x="9" y="46"/>
                  </a:cubicBezTo>
                  <a:cubicBezTo>
                    <a:pt x="8" y="48"/>
                    <a:pt x="8" y="48"/>
                    <a:pt x="8" y="48"/>
                  </a:cubicBezTo>
                  <a:cubicBezTo>
                    <a:pt x="17" y="56"/>
                    <a:pt x="17" y="56"/>
                    <a:pt x="17" y="56"/>
                  </a:cubicBezTo>
                  <a:cubicBezTo>
                    <a:pt x="18" y="57"/>
                    <a:pt x="18" y="59"/>
                    <a:pt x="17" y="60"/>
                  </a:cubicBezTo>
                  <a:cubicBezTo>
                    <a:pt x="16" y="60"/>
                    <a:pt x="16" y="60"/>
                    <a:pt x="15" y="60"/>
                  </a:cubicBezTo>
                  <a:cubicBezTo>
                    <a:pt x="15" y="60"/>
                    <a:pt x="15" y="60"/>
                    <a:pt x="15" y="60"/>
                  </a:cubicBezTo>
                  <a:cubicBezTo>
                    <a:pt x="5" y="60"/>
                    <a:pt x="5" y="60"/>
                    <a:pt x="5" y="60"/>
                  </a:cubicBezTo>
                  <a:cubicBezTo>
                    <a:pt x="5" y="62"/>
                    <a:pt x="5" y="62"/>
                    <a:pt x="5" y="62"/>
                  </a:cubicBezTo>
                  <a:cubicBezTo>
                    <a:pt x="15" y="62"/>
                    <a:pt x="15" y="62"/>
                    <a:pt x="15" y="62"/>
                  </a:cubicBezTo>
                  <a:cubicBezTo>
                    <a:pt x="16" y="62"/>
                    <a:pt x="17" y="63"/>
                    <a:pt x="17" y="64"/>
                  </a:cubicBezTo>
                  <a:cubicBezTo>
                    <a:pt x="17" y="65"/>
                    <a:pt x="17" y="66"/>
                    <a:pt x="16" y="66"/>
                  </a:cubicBezTo>
                  <a:cubicBezTo>
                    <a:pt x="8" y="75"/>
                    <a:pt x="8" y="75"/>
                    <a:pt x="8" y="75"/>
                  </a:cubicBezTo>
                  <a:cubicBezTo>
                    <a:pt x="9" y="76"/>
                    <a:pt x="9" y="76"/>
                    <a:pt x="9" y="76"/>
                  </a:cubicBezTo>
                  <a:cubicBezTo>
                    <a:pt x="22" y="63"/>
                    <a:pt x="22" y="63"/>
                    <a:pt x="22" y="63"/>
                  </a:cubicBezTo>
                  <a:cubicBezTo>
                    <a:pt x="23" y="62"/>
                    <a:pt x="24" y="62"/>
                    <a:pt x="24" y="62"/>
                  </a:cubicBezTo>
                  <a:cubicBezTo>
                    <a:pt x="24" y="62"/>
                    <a:pt x="24" y="62"/>
                    <a:pt x="24" y="62"/>
                  </a:cubicBezTo>
                  <a:cubicBezTo>
                    <a:pt x="28" y="62"/>
                    <a:pt x="28" y="62"/>
                    <a:pt x="28" y="62"/>
                  </a:cubicBezTo>
                  <a:cubicBezTo>
                    <a:pt x="30" y="62"/>
                    <a:pt x="31" y="63"/>
                    <a:pt x="31" y="64"/>
                  </a:cubicBezTo>
                  <a:cubicBezTo>
                    <a:pt x="31" y="65"/>
                    <a:pt x="30" y="66"/>
                    <a:pt x="30" y="66"/>
                  </a:cubicBezTo>
                  <a:cubicBezTo>
                    <a:pt x="28" y="68"/>
                    <a:pt x="28" y="68"/>
                    <a:pt x="28" y="68"/>
                  </a:cubicBezTo>
                  <a:cubicBezTo>
                    <a:pt x="29" y="70"/>
                    <a:pt x="29" y="70"/>
                    <a:pt x="29" y="70"/>
                  </a:cubicBezTo>
                  <a:cubicBezTo>
                    <a:pt x="36" y="63"/>
                    <a:pt x="36" y="63"/>
                    <a:pt x="36" y="63"/>
                  </a:cubicBezTo>
                  <a:cubicBezTo>
                    <a:pt x="36" y="62"/>
                    <a:pt x="37" y="62"/>
                    <a:pt x="37" y="62"/>
                  </a:cubicBezTo>
                  <a:cubicBezTo>
                    <a:pt x="37" y="62"/>
                    <a:pt x="37" y="62"/>
                    <a:pt x="37" y="62"/>
                  </a:cubicBezTo>
                  <a:cubicBezTo>
                    <a:pt x="38" y="62"/>
                    <a:pt x="38" y="62"/>
                    <a:pt x="38" y="62"/>
                  </a:cubicBezTo>
                  <a:cubicBezTo>
                    <a:pt x="38" y="68"/>
                    <a:pt x="38" y="68"/>
                    <a:pt x="38" y="6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8" y="74"/>
                    <a:pt x="38" y="74"/>
                    <a:pt x="38" y="74"/>
                  </a:cubicBezTo>
                  <a:cubicBezTo>
                    <a:pt x="38" y="79"/>
                    <a:pt x="38" y="79"/>
                    <a:pt x="38" y="79"/>
                  </a:cubicBezTo>
                  <a:cubicBezTo>
                    <a:pt x="33" y="79"/>
                    <a:pt x="33" y="79"/>
                    <a:pt x="33" y="79"/>
                  </a:cubicBezTo>
                  <a:cubicBezTo>
                    <a:pt x="33" y="80"/>
                    <a:pt x="33" y="80"/>
                    <a:pt x="33" y="80"/>
                  </a:cubicBezTo>
                  <a:cubicBezTo>
                    <a:pt x="36" y="80"/>
                    <a:pt x="36" y="80"/>
                    <a:pt x="36" y="80"/>
                  </a:cubicBezTo>
                  <a:cubicBezTo>
                    <a:pt x="37" y="80"/>
                    <a:pt x="37" y="81"/>
                    <a:pt x="38" y="81"/>
                  </a:cubicBezTo>
                  <a:cubicBezTo>
                    <a:pt x="38" y="84"/>
                    <a:pt x="38" y="84"/>
                    <a:pt x="38" y="84"/>
                  </a:cubicBezTo>
                  <a:cubicBezTo>
                    <a:pt x="38" y="84"/>
                    <a:pt x="37" y="84"/>
                    <a:pt x="37" y="84"/>
                  </a:cubicBezTo>
                  <a:cubicBezTo>
                    <a:pt x="35" y="87"/>
                    <a:pt x="35" y="87"/>
                    <a:pt x="35" y="87"/>
                  </a:cubicBezTo>
                  <a:cubicBezTo>
                    <a:pt x="34" y="88"/>
                    <a:pt x="33" y="88"/>
                    <a:pt x="33" y="88"/>
                  </a:cubicBezTo>
                  <a:cubicBezTo>
                    <a:pt x="33" y="88"/>
                    <a:pt x="33" y="88"/>
                    <a:pt x="33" y="88"/>
                  </a:cubicBezTo>
                  <a:cubicBezTo>
                    <a:pt x="14" y="88"/>
                    <a:pt x="14" y="88"/>
                    <a:pt x="14" y="88"/>
                  </a:cubicBezTo>
                  <a:cubicBezTo>
                    <a:pt x="14" y="90"/>
                    <a:pt x="14" y="90"/>
                    <a:pt x="14" y="90"/>
                  </a:cubicBezTo>
                  <a:cubicBezTo>
                    <a:pt x="26" y="90"/>
                    <a:pt x="26" y="90"/>
                    <a:pt x="26" y="90"/>
                  </a:cubicBezTo>
                  <a:cubicBezTo>
                    <a:pt x="28" y="90"/>
                    <a:pt x="29" y="91"/>
                    <a:pt x="29" y="92"/>
                  </a:cubicBezTo>
                  <a:cubicBezTo>
                    <a:pt x="29" y="93"/>
                    <a:pt x="28" y="93"/>
                    <a:pt x="28" y="94"/>
                  </a:cubicBezTo>
                  <a:cubicBezTo>
                    <a:pt x="21" y="101"/>
                    <a:pt x="21" y="101"/>
                    <a:pt x="21" y="101"/>
                  </a:cubicBezTo>
                  <a:cubicBezTo>
                    <a:pt x="22" y="102"/>
                    <a:pt x="22" y="102"/>
                    <a:pt x="22" y="102"/>
                  </a:cubicBezTo>
                  <a:cubicBezTo>
                    <a:pt x="29" y="95"/>
                    <a:pt x="29" y="95"/>
                    <a:pt x="29" y="95"/>
                  </a:cubicBezTo>
                  <a:cubicBezTo>
                    <a:pt x="30" y="94"/>
                    <a:pt x="32" y="94"/>
                    <a:pt x="33" y="95"/>
                  </a:cubicBezTo>
                  <a:cubicBezTo>
                    <a:pt x="33" y="95"/>
                    <a:pt x="33" y="96"/>
                    <a:pt x="33" y="97"/>
                  </a:cubicBezTo>
                  <a:cubicBezTo>
                    <a:pt x="33" y="97"/>
                    <a:pt x="33" y="97"/>
                    <a:pt x="33" y="97"/>
                  </a:cubicBezTo>
                  <a:cubicBezTo>
                    <a:pt x="33" y="109"/>
                    <a:pt x="33" y="109"/>
                    <a:pt x="33" y="109"/>
                  </a:cubicBezTo>
                  <a:cubicBezTo>
                    <a:pt x="35" y="109"/>
                    <a:pt x="35" y="109"/>
                    <a:pt x="35" y="109"/>
                  </a:cubicBezTo>
                  <a:cubicBezTo>
                    <a:pt x="35" y="90"/>
                    <a:pt x="35" y="90"/>
                    <a:pt x="35" y="90"/>
                  </a:cubicBezTo>
                  <a:cubicBezTo>
                    <a:pt x="35" y="89"/>
                    <a:pt x="35" y="89"/>
                    <a:pt x="36" y="88"/>
                  </a:cubicBezTo>
                  <a:cubicBezTo>
                    <a:pt x="38" y="87"/>
                    <a:pt x="38" y="87"/>
                    <a:pt x="38" y="87"/>
                  </a:cubicBezTo>
                  <a:cubicBezTo>
                    <a:pt x="38" y="114"/>
                    <a:pt x="38" y="114"/>
                    <a:pt x="38" y="114"/>
                  </a:cubicBezTo>
                  <a:cubicBezTo>
                    <a:pt x="38" y="114"/>
                    <a:pt x="38" y="114"/>
                    <a:pt x="37" y="114"/>
                  </a:cubicBezTo>
                  <a:cubicBezTo>
                    <a:pt x="31" y="114"/>
                    <a:pt x="31" y="114"/>
                    <a:pt x="31" y="114"/>
                  </a:cubicBezTo>
                  <a:cubicBezTo>
                    <a:pt x="30" y="114"/>
                    <a:pt x="29" y="113"/>
                    <a:pt x="29" y="111"/>
                  </a:cubicBezTo>
                  <a:cubicBezTo>
                    <a:pt x="29" y="102"/>
                    <a:pt x="29" y="102"/>
                    <a:pt x="29" y="102"/>
                  </a:cubicBezTo>
                  <a:cubicBezTo>
                    <a:pt x="24" y="107"/>
                    <a:pt x="24" y="107"/>
                    <a:pt x="24" y="107"/>
                  </a:cubicBezTo>
                  <a:cubicBezTo>
                    <a:pt x="23" y="108"/>
                    <a:pt x="22" y="108"/>
                    <a:pt x="21" y="107"/>
                  </a:cubicBezTo>
                  <a:cubicBezTo>
                    <a:pt x="16" y="102"/>
                    <a:pt x="16" y="102"/>
                    <a:pt x="16" y="102"/>
                  </a:cubicBezTo>
                  <a:cubicBezTo>
                    <a:pt x="15" y="101"/>
                    <a:pt x="15" y="100"/>
                    <a:pt x="16" y="99"/>
                  </a:cubicBezTo>
                  <a:cubicBezTo>
                    <a:pt x="21" y="94"/>
                    <a:pt x="21" y="94"/>
                    <a:pt x="21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0" y="94"/>
                    <a:pt x="9" y="93"/>
                    <a:pt x="9" y="92"/>
                  </a:cubicBezTo>
                  <a:cubicBezTo>
                    <a:pt x="9" y="86"/>
                    <a:pt x="9" y="86"/>
                    <a:pt x="9" y="86"/>
                  </a:cubicBezTo>
                  <a:cubicBezTo>
                    <a:pt x="9" y="84"/>
                    <a:pt x="10" y="83"/>
                    <a:pt x="12" y="83"/>
                  </a:cubicBezTo>
                  <a:cubicBezTo>
                    <a:pt x="28" y="83"/>
                    <a:pt x="28" y="83"/>
                    <a:pt x="28" y="83"/>
                  </a:cubicBezTo>
                  <a:cubicBezTo>
                    <a:pt x="28" y="83"/>
                    <a:pt x="28" y="83"/>
                    <a:pt x="28" y="83"/>
                  </a:cubicBezTo>
                  <a:cubicBezTo>
                    <a:pt x="28" y="76"/>
                    <a:pt x="28" y="76"/>
                    <a:pt x="28" y="76"/>
                  </a:cubicBezTo>
                  <a:cubicBezTo>
                    <a:pt x="28" y="76"/>
                    <a:pt x="28" y="75"/>
                    <a:pt x="28" y="75"/>
                  </a:cubicBezTo>
                  <a:cubicBezTo>
                    <a:pt x="28" y="75"/>
                    <a:pt x="28" y="75"/>
                    <a:pt x="27" y="75"/>
                  </a:cubicBezTo>
                  <a:cubicBezTo>
                    <a:pt x="23" y="70"/>
                    <a:pt x="23" y="70"/>
                    <a:pt x="23" y="70"/>
                  </a:cubicBezTo>
                  <a:cubicBezTo>
                    <a:pt x="23" y="70"/>
                    <a:pt x="22" y="70"/>
                    <a:pt x="22" y="70"/>
                  </a:cubicBezTo>
                  <a:cubicBezTo>
                    <a:pt x="11" y="81"/>
                    <a:pt x="11" y="81"/>
                    <a:pt x="11" y="81"/>
                  </a:cubicBezTo>
                  <a:cubicBezTo>
                    <a:pt x="11" y="81"/>
                    <a:pt x="11" y="81"/>
                    <a:pt x="11" y="81"/>
                  </a:cubicBezTo>
                  <a:cubicBezTo>
                    <a:pt x="10" y="82"/>
                    <a:pt x="8" y="82"/>
                    <a:pt x="8" y="81"/>
                  </a:cubicBezTo>
                  <a:cubicBezTo>
                    <a:pt x="3" y="76"/>
                    <a:pt x="3" y="76"/>
                    <a:pt x="3" y="76"/>
                  </a:cubicBezTo>
                  <a:cubicBezTo>
                    <a:pt x="3" y="76"/>
                    <a:pt x="3" y="76"/>
                    <a:pt x="3" y="76"/>
                  </a:cubicBezTo>
                  <a:cubicBezTo>
                    <a:pt x="2" y="76"/>
                    <a:pt x="2" y="74"/>
                    <a:pt x="3" y="73"/>
                  </a:cubicBezTo>
                  <a:cubicBezTo>
                    <a:pt x="9" y="67"/>
                    <a:pt x="9" y="67"/>
                    <a:pt x="9" y="67"/>
                  </a:cubicBezTo>
                  <a:cubicBezTo>
                    <a:pt x="3" y="67"/>
                    <a:pt x="3" y="67"/>
                    <a:pt x="3" y="67"/>
                  </a:cubicBezTo>
                  <a:cubicBezTo>
                    <a:pt x="1" y="67"/>
                    <a:pt x="0" y="66"/>
                    <a:pt x="0" y="64"/>
                  </a:cubicBezTo>
                  <a:cubicBezTo>
                    <a:pt x="0" y="58"/>
                    <a:pt x="0" y="58"/>
                    <a:pt x="0" y="58"/>
                  </a:cubicBezTo>
                  <a:cubicBezTo>
                    <a:pt x="0" y="57"/>
                    <a:pt x="1" y="56"/>
                    <a:pt x="3" y="56"/>
                  </a:cubicBezTo>
                  <a:cubicBezTo>
                    <a:pt x="9" y="56"/>
                    <a:pt x="9" y="56"/>
                    <a:pt x="9" y="56"/>
                  </a:cubicBezTo>
                  <a:cubicBezTo>
                    <a:pt x="3" y="49"/>
                    <a:pt x="3" y="49"/>
                    <a:pt x="3" y="49"/>
                  </a:cubicBezTo>
                  <a:cubicBezTo>
                    <a:pt x="3" y="49"/>
                    <a:pt x="3" y="49"/>
                    <a:pt x="3" y="49"/>
                  </a:cubicBezTo>
                  <a:cubicBezTo>
                    <a:pt x="2" y="48"/>
                    <a:pt x="2" y="47"/>
                    <a:pt x="3" y="46"/>
                  </a:cubicBezTo>
                  <a:cubicBezTo>
                    <a:pt x="7" y="41"/>
                    <a:pt x="7" y="41"/>
                    <a:pt x="7" y="41"/>
                  </a:cubicBezTo>
                  <a:cubicBezTo>
                    <a:pt x="8" y="41"/>
                    <a:pt x="8" y="41"/>
                    <a:pt x="8" y="41"/>
                  </a:cubicBezTo>
                  <a:cubicBezTo>
                    <a:pt x="8" y="40"/>
                    <a:pt x="10" y="40"/>
                    <a:pt x="11" y="41"/>
                  </a:cubicBezTo>
                  <a:cubicBezTo>
                    <a:pt x="22" y="53"/>
                    <a:pt x="22" y="53"/>
                    <a:pt x="22" y="53"/>
                  </a:cubicBezTo>
                  <a:cubicBezTo>
                    <a:pt x="22" y="53"/>
                    <a:pt x="23" y="53"/>
                    <a:pt x="23" y="52"/>
                  </a:cubicBezTo>
                  <a:cubicBezTo>
                    <a:pt x="27" y="48"/>
                    <a:pt x="27" y="48"/>
                    <a:pt x="27" y="48"/>
                  </a:cubicBezTo>
                  <a:cubicBezTo>
                    <a:pt x="27" y="48"/>
                    <a:pt x="27" y="48"/>
                    <a:pt x="27" y="48"/>
                  </a:cubicBezTo>
                  <a:cubicBezTo>
                    <a:pt x="28" y="48"/>
                    <a:pt x="28" y="47"/>
                    <a:pt x="28" y="47"/>
                  </a:cubicBezTo>
                  <a:cubicBezTo>
                    <a:pt x="28" y="47"/>
                    <a:pt x="28" y="47"/>
                    <a:pt x="28" y="46"/>
                  </a:cubicBezTo>
                  <a:cubicBezTo>
                    <a:pt x="28" y="40"/>
                    <a:pt x="28" y="40"/>
                    <a:pt x="28" y="40"/>
                  </a:cubicBezTo>
                  <a:cubicBezTo>
                    <a:pt x="28" y="40"/>
                    <a:pt x="28" y="39"/>
                    <a:pt x="28" y="39"/>
                  </a:cubicBezTo>
                  <a:cubicBezTo>
                    <a:pt x="12" y="39"/>
                    <a:pt x="12" y="39"/>
                    <a:pt x="12" y="39"/>
                  </a:cubicBezTo>
                  <a:cubicBezTo>
                    <a:pt x="10" y="39"/>
                    <a:pt x="9" y="38"/>
                    <a:pt x="9" y="37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9" y="29"/>
                    <a:pt x="10" y="28"/>
                    <a:pt x="12" y="28"/>
                  </a:cubicBezTo>
                  <a:cubicBezTo>
                    <a:pt x="21" y="28"/>
                    <a:pt x="21" y="28"/>
                    <a:pt x="21" y="28"/>
                  </a:cubicBezTo>
                  <a:cubicBezTo>
                    <a:pt x="16" y="23"/>
                    <a:pt x="16" y="23"/>
                    <a:pt x="16" y="23"/>
                  </a:cubicBezTo>
                  <a:cubicBezTo>
                    <a:pt x="15" y="23"/>
                    <a:pt x="15" y="21"/>
                    <a:pt x="16" y="20"/>
                  </a:cubicBezTo>
                  <a:cubicBezTo>
                    <a:pt x="21" y="15"/>
                    <a:pt x="21" y="15"/>
                    <a:pt x="21" y="15"/>
                  </a:cubicBezTo>
                  <a:cubicBezTo>
                    <a:pt x="22" y="15"/>
                    <a:pt x="23" y="15"/>
                    <a:pt x="24" y="15"/>
                  </a:cubicBezTo>
                  <a:cubicBezTo>
                    <a:pt x="29" y="20"/>
                    <a:pt x="29" y="20"/>
                    <a:pt x="29" y="20"/>
                  </a:cubicBezTo>
                  <a:cubicBezTo>
                    <a:pt x="29" y="11"/>
                    <a:pt x="29" y="11"/>
                    <a:pt x="29" y="11"/>
                  </a:cubicBezTo>
                  <a:cubicBezTo>
                    <a:pt x="29" y="10"/>
                    <a:pt x="30" y="9"/>
                    <a:pt x="31" y="9"/>
                  </a:cubicBezTo>
                  <a:cubicBezTo>
                    <a:pt x="37" y="9"/>
                    <a:pt x="37" y="9"/>
                    <a:pt x="37" y="9"/>
                  </a:cubicBezTo>
                  <a:cubicBezTo>
                    <a:pt x="38" y="9"/>
                    <a:pt x="38" y="9"/>
                    <a:pt x="38" y="9"/>
                  </a:cubicBezTo>
                  <a:lnTo>
                    <a:pt x="38" y="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676" name="Freeform 47"/>
            <p:cNvSpPr>
              <a:spLocks noEditPoints="1"/>
            </p:cNvSpPr>
            <p:nvPr>
              <p:custDataLst>
                <p:tags r:id="rId85"/>
              </p:custDataLst>
            </p:nvPr>
          </p:nvSpPr>
          <p:spPr bwMode="auto">
            <a:xfrm>
              <a:off x="6224597" y="1738324"/>
              <a:ext cx="192089" cy="190502"/>
            </a:xfrm>
            <a:custGeom>
              <a:gdLst>
                <a:gd name="T0" fmla="*/ 42 w 85"/>
                <a:gd name="T1" fmla="*/ 0 h 84"/>
                <a:gd name="T2" fmla="*/ 72 w 85"/>
                <a:gd name="T3" fmla="*/ 12 h 84"/>
                <a:gd name="T4" fmla="*/ 85 w 85"/>
                <a:gd name="T5" fmla="*/ 42 h 84"/>
                <a:gd name="T6" fmla="*/ 72 w 85"/>
                <a:gd name="T7" fmla="*/ 72 h 84"/>
                <a:gd name="T8" fmla="*/ 42 w 85"/>
                <a:gd name="T9" fmla="*/ 84 h 84"/>
                <a:gd name="T10" fmla="*/ 42 w 85"/>
                <a:gd name="T11" fmla="*/ 84 h 84"/>
                <a:gd name="T12" fmla="*/ 42 w 85"/>
                <a:gd name="T13" fmla="*/ 79 h 84"/>
                <a:gd name="T14" fmla="*/ 42 w 85"/>
                <a:gd name="T15" fmla="*/ 79 h 84"/>
                <a:gd name="T16" fmla="*/ 69 w 85"/>
                <a:gd name="T17" fmla="*/ 68 h 84"/>
                <a:gd name="T18" fmla="*/ 80 w 85"/>
                <a:gd name="T19" fmla="*/ 42 h 84"/>
                <a:gd name="T20" fmla="*/ 69 w 85"/>
                <a:gd name="T21" fmla="*/ 15 h 84"/>
                <a:gd name="T22" fmla="*/ 42 w 85"/>
                <a:gd name="T23" fmla="*/ 4 h 84"/>
                <a:gd name="T24" fmla="*/ 42 w 85"/>
                <a:gd name="T25" fmla="*/ 4 h 84"/>
                <a:gd name="T26" fmla="*/ 42 w 85"/>
                <a:gd name="T27" fmla="*/ 0 h 84"/>
                <a:gd name="T28" fmla="*/ 42 w 85"/>
                <a:gd name="T29" fmla="*/ 84 h 84"/>
                <a:gd name="T30" fmla="*/ 13 w 85"/>
                <a:gd name="T31" fmla="*/ 72 h 84"/>
                <a:gd name="T32" fmla="*/ 0 w 85"/>
                <a:gd name="T33" fmla="*/ 42 h 84"/>
                <a:gd name="T34" fmla="*/ 13 w 85"/>
                <a:gd name="T35" fmla="*/ 12 h 84"/>
                <a:gd name="T36" fmla="*/ 42 w 85"/>
                <a:gd name="T37" fmla="*/ 0 h 84"/>
                <a:gd name="T38" fmla="*/ 42 w 85"/>
                <a:gd name="T39" fmla="*/ 4 h 84"/>
                <a:gd name="T40" fmla="*/ 16 w 85"/>
                <a:gd name="T41" fmla="*/ 15 h 84"/>
                <a:gd name="T42" fmla="*/ 5 w 85"/>
                <a:gd name="T43" fmla="*/ 42 h 84"/>
                <a:gd name="T44" fmla="*/ 16 w 85"/>
                <a:gd name="T45" fmla="*/ 68 h 84"/>
                <a:gd name="T46" fmla="*/ 42 w 85"/>
                <a:gd name="T47" fmla="*/ 79 h 84"/>
                <a:gd name="T48" fmla="*/ 42 w 85"/>
                <a:gd name="T4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85" h="84">
                  <a:moveTo>
                    <a:pt x="42" y="0"/>
                  </a:moveTo>
                  <a:cubicBezTo>
                    <a:pt x="54" y="0"/>
                    <a:pt x="65" y="4"/>
                    <a:pt x="72" y="12"/>
                  </a:cubicBezTo>
                  <a:cubicBezTo>
                    <a:pt x="80" y="20"/>
                    <a:pt x="85" y="30"/>
                    <a:pt x="85" y="42"/>
                  </a:cubicBezTo>
                  <a:cubicBezTo>
                    <a:pt x="85" y="54"/>
                    <a:pt x="80" y="64"/>
                    <a:pt x="72" y="72"/>
                  </a:cubicBezTo>
                  <a:cubicBezTo>
                    <a:pt x="65" y="79"/>
                    <a:pt x="54" y="84"/>
                    <a:pt x="42" y="84"/>
                  </a:cubicBezTo>
                  <a:cubicBezTo>
                    <a:pt x="42" y="84"/>
                    <a:pt x="42" y="84"/>
                    <a:pt x="42" y="84"/>
                  </a:cubicBezTo>
                  <a:cubicBezTo>
                    <a:pt x="42" y="79"/>
                    <a:pt x="42" y="79"/>
                    <a:pt x="42" y="79"/>
                  </a:cubicBezTo>
                  <a:cubicBezTo>
                    <a:pt x="42" y="79"/>
                    <a:pt x="42" y="79"/>
                    <a:pt x="42" y="79"/>
                  </a:cubicBezTo>
                  <a:cubicBezTo>
                    <a:pt x="53" y="79"/>
                    <a:pt x="62" y="75"/>
                    <a:pt x="69" y="68"/>
                  </a:cubicBezTo>
                  <a:cubicBezTo>
                    <a:pt x="76" y="62"/>
                    <a:pt x="80" y="52"/>
                    <a:pt x="80" y="42"/>
                  </a:cubicBezTo>
                  <a:cubicBezTo>
                    <a:pt x="80" y="32"/>
                    <a:pt x="76" y="22"/>
                    <a:pt x="69" y="15"/>
                  </a:cubicBezTo>
                  <a:cubicBezTo>
                    <a:pt x="62" y="9"/>
                    <a:pt x="53" y="4"/>
                    <a:pt x="42" y="4"/>
                  </a:cubicBezTo>
                  <a:cubicBezTo>
                    <a:pt x="42" y="4"/>
                    <a:pt x="42" y="4"/>
                    <a:pt x="42" y="4"/>
                  </a:cubicBezTo>
                  <a:cubicBezTo>
                    <a:pt x="42" y="0"/>
                    <a:pt x="42" y="0"/>
                    <a:pt x="42" y="0"/>
                  </a:cubicBezTo>
                  <a:close/>
                  <a:moveTo>
                    <a:pt x="42" y="84"/>
                  </a:moveTo>
                  <a:cubicBezTo>
                    <a:pt x="31" y="84"/>
                    <a:pt x="20" y="79"/>
                    <a:pt x="13" y="72"/>
                  </a:cubicBezTo>
                  <a:cubicBezTo>
                    <a:pt x="5" y="64"/>
                    <a:pt x="0" y="54"/>
                    <a:pt x="0" y="42"/>
                  </a:cubicBezTo>
                  <a:cubicBezTo>
                    <a:pt x="0" y="30"/>
                    <a:pt x="5" y="20"/>
                    <a:pt x="13" y="12"/>
                  </a:cubicBezTo>
                  <a:cubicBezTo>
                    <a:pt x="20" y="4"/>
                    <a:pt x="31" y="0"/>
                    <a:pt x="42" y="0"/>
                  </a:cubicBezTo>
                  <a:cubicBezTo>
                    <a:pt x="42" y="4"/>
                    <a:pt x="42" y="4"/>
                    <a:pt x="42" y="4"/>
                  </a:cubicBezTo>
                  <a:cubicBezTo>
                    <a:pt x="32" y="4"/>
                    <a:pt x="23" y="9"/>
                    <a:pt x="16" y="15"/>
                  </a:cubicBezTo>
                  <a:cubicBezTo>
                    <a:pt x="9" y="22"/>
                    <a:pt x="5" y="32"/>
                    <a:pt x="5" y="42"/>
                  </a:cubicBezTo>
                  <a:cubicBezTo>
                    <a:pt x="5" y="52"/>
                    <a:pt x="9" y="62"/>
                    <a:pt x="16" y="68"/>
                  </a:cubicBezTo>
                  <a:cubicBezTo>
                    <a:pt x="23" y="75"/>
                    <a:pt x="32" y="79"/>
                    <a:pt x="42" y="79"/>
                  </a:cubicBezTo>
                  <a:lnTo>
                    <a:pt x="42" y="84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677" name="Freeform 48"/>
            <p:cNvSpPr>
              <a:spLocks noEditPoints="1"/>
            </p:cNvSpPr>
            <p:nvPr>
              <p:custDataLst>
                <p:tags r:id="rId86"/>
              </p:custDataLst>
            </p:nvPr>
          </p:nvSpPr>
          <p:spPr bwMode="auto">
            <a:xfrm>
              <a:off x="6302385" y="1693873"/>
              <a:ext cx="34925" cy="42863"/>
            </a:xfrm>
            <a:custGeom>
              <a:gdLst>
                <a:gd name="T0" fmla="*/ 7 w 15"/>
                <a:gd name="T1" fmla="*/ 0 h 19"/>
                <a:gd name="T2" fmla="*/ 13 w 15"/>
                <a:gd name="T3" fmla="*/ 0 h 19"/>
                <a:gd name="T4" fmla="*/ 15 w 15"/>
                <a:gd name="T5" fmla="*/ 2 h 19"/>
                <a:gd name="T6" fmla="*/ 15 w 15"/>
                <a:gd name="T7" fmla="*/ 16 h 19"/>
                <a:gd name="T8" fmla="*/ 13 w 15"/>
                <a:gd name="T9" fmla="*/ 19 h 19"/>
                <a:gd name="T10" fmla="*/ 7 w 15"/>
                <a:gd name="T11" fmla="*/ 19 h 19"/>
                <a:gd name="T12" fmla="*/ 7 w 15"/>
                <a:gd name="T13" fmla="*/ 14 h 19"/>
                <a:gd name="T14" fmla="*/ 10 w 15"/>
                <a:gd name="T15" fmla="*/ 14 h 19"/>
                <a:gd name="T16" fmla="*/ 10 w 15"/>
                <a:gd name="T17" fmla="*/ 5 h 19"/>
                <a:gd name="T18" fmla="*/ 7 w 15"/>
                <a:gd name="T19" fmla="*/ 5 h 19"/>
                <a:gd name="T20" fmla="*/ 7 w 15"/>
                <a:gd name="T21" fmla="*/ 0 h 19"/>
                <a:gd name="T22" fmla="*/ 2 w 15"/>
                <a:gd name="T23" fmla="*/ 0 h 19"/>
                <a:gd name="T24" fmla="*/ 7 w 15"/>
                <a:gd name="T25" fmla="*/ 0 h 19"/>
                <a:gd name="T26" fmla="*/ 7 w 15"/>
                <a:gd name="T27" fmla="*/ 5 h 19"/>
                <a:gd name="T28" fmla="*/ 5 w 15"/>
                <a:gd name="T29" fmla="*/ 5 h 19"/>
                <a:gd name="T30" fmla="*/ 5 w 15"/>
                <a:gd name="T31" fmla="*/ 14 h 19"/>
                <a:gd name="T32" fmla="*/ 7 w 15"/>
                <a:gd name="T33" fmla="*/ 14 h 19"/>
                <a:gd name="T34" fmla="*/ 7 w 15"/>
                <a:gd name="T35" fmla="*/ 19 h 19"/>
                <a:gd name="T36" fmla="*/ 2 w 15"/>
                <a:gd name="T37" fmla="*/ 19 h 19"/>
                <a:gd name="T38" fmla="*/ 0 w 15"/>
                <a:gd name="T39" fmla="*/ 16 h 19"/>
                <a:gd name="T40" fmla="*/ 0 w 15"/>
                <a:gd name="T41" fmla="*/ 2 h 19"/>
                <a:gd name="T42" fmla="*/ 2 w 15"/>
                <a:gd name="T43" fmla="*/ 0 h 1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5" h="19">
                  <a:moveTo>
                    <a:pt x="7" y="0"/>
                  </a:moveTo>
                  <a:cubicBezTo>
                    <a:pt x="13" y="0"/>
                    <a:pt x="13" y="0"/>
                    <a:pt x="13" y="0"/>
                  </a:cubicBezTo>
                  <a:cubicBezTo>
                    <a:pt x="14" y="0"/>
                    <a:pt x="15" y="1"/>
                    <a:pt x="15" y="2"/>
                  </a:cubicBezTo>
                  <a:cubicBezTo>
                    <a:pt x="15" y="16"/>
                    <a:pt x="15" y="16"/>
                    <a:pt x="15" y="16"/>
                  </a:cubicBezTo>
                  <a:cubicBezTo>
                    <a:pt x="15" y="18"/>
                    <a:pt x="14" y="19"/>
                    <a:pt x="13" y="19"/>
                  </a:cubicBezTo>
                  <a:cubicBezTo>
                    <a:pt x="7" y="19"/>
                    <a:pt x="7" y="19"/>
                    <a:pt x="7" y="19"/>
                  </a:cubicBezTo>
                  <a:cubicBezTo>
                    <a:pt x="7" y="14"/>
                    <a:pt x="7" y="14"/>
                    <a:pt x="7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5"/>
                    <a:pt x="10" y="5"/>
                    <a:pt x="10" y="5"/>
                  </a:cubicBezTo>
                  <a:cubicBezTo>
                    <a:pt x="7" y="5"/>
                    <a:pt x="7" y="5"/>
                    <a:pt x="7" y="5"/>
                  </a:cubicBezTo>
                  <a:lnTo>
                    <a:pt x="7" y="0"/>
                  </a:lnTo>
                  <a:close/>
                  <a:moveTo>
                    <a:pt x="2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7" y="5"/>
                    <a:pt x="7" y="5"/>
                    <a:pt x="7" y="5"/>
                  </a:cubicBezTo>
                  <a:cubicBezTo>
                    <a:pt x="5" y="5"/>
                    <a:pt x="5" y="5"/>
                    <a:pt x="5" y="5"/>
                  </a:cubicBezTo>
                  <a:cubicBezTo>
                    <a:pt x="5" y="14"/>
                    <a:pt x="5" y="14"/>
                    <a:pt x="5" y="14"/>
                  </a:cubicBezTo>
                  <a:cubicBezTo>
                    <a:pt x="7" y="14"/>
                    <a:pt x="7" y="14"/>
                    <a:pt x="7" y="14"/>
                  </a:cubicBezTo>
                  <a:cubicBezTo>
                    <a:pt x="7" y="19"/>
                    <a:pt x="7" y="19"/>
                    <a:pt x="7" y="19"/>
                  </a:cubicBezTo>
                  <a:cubicBezTo>
                    <a:pt x="2" y="19"/>
                    <a:pt x="2" y="19"/>
                    <a:pt x="2" y="19"/>
                  </a:cubicBezTo>
                  <a:cubicBezTo>
                    <a:pt x="1" y="19"/>
                    <a:pt x="0" y="18"/>
                    <a:pt x="0" y="16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1"/>
                    <a:pt x="1" y="0"/>
                    <a:pt x="2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678" name="Freeform 49"/>
            <p:cNvSpPr>
              <a:spLocks noEditPoints="1"/>
            </p:cNvSpPr>
            <p:nvPr>
              <p:custDataLst>
                <p:tags r:id="rId87"/>
              </p:custDataLst>
            </p:nvPr>
          </p:nvSpPr>
          <p:spPr bwMode="auto">
            <a:xfrm>
              <a:off x="6418273" y="1814524"/>
              <a:ext cx="42863" cy="34925"/>
            </a:xfrm>
            <a:custGeom>
              <a:gdLst>
                <a:gd name="T0" fmla="*/ 9 w 19"/>
                <a:gd name="T1" fmla="*/ 0 h 15"/>
                <a:gd name="T2" fmla="*/ 16 w 19"/>
                <a:gd name="T3" fmla="*/ 0 h 15"/>
                <a:gd name="T4" fmla="*/ 19 w 19"/>
                <a:gd name="T5" fmla="*/ 3 h 15"/>
                <a:gd name="T6" fmla="*/ 19 w 19"/>
                <a:gd name="T7" fmla="*/ 13 h 15"/>
                <a:gd name="T8" fmla="*/ 16 w 19"/>
                <a:gd name="T9" fmla="*/ 15 h 15"/>
                <a:gd name="T10" fmla="*/ 9 w 19"/>
                <a:gd name="T11" fmla="*/ 15 h 15"/>
                <a:gd name="T12" fmla="*/ 9 w 19"/>
                <a:gd name="T13" fmla="*/ 11 h 15"/>
                <a:gd name="T14" fmla="*/ 14 w 19"/>
                <a:gd name="T15" fmla="*/ 11 h 15"/>
                <a:gd name="T16" fmla="*/ 14 w 19"/>
                <a:gd name="T17" fmla="*/ 5 h 15"/>
                <a:gd name="T18" fmla="*/ 9 w 19"/>
                <a:gd name="T19" fmla="*/ 5 h 15"/>
                <a:gd name="T20" fmla="*/ 9 w 19"/>
                <a:gd name="T21" fmla="*/ 0 h 15"/>
                <a:gd name="T22" fmla="*/ 2 w 19"/>
                <a:gd name="T23" fmla="*/ 0 h 15"/>
                <a:gd name="T24" fmla="*/ 9 w 19"/>
                <a:gd name="T25" fmla="*/ 0 h 15"/>
                <a:gd name="T26" fmla="*/ 9 w 19"/>
                <a:gd name="T27" fmla="*/ 5 h 15"/>
                <a:gd name="T28" fmla="*/ 4 w 19"/>
                <a:gd name="T29" fmla="*/ 5 h 15"/>
                <a:gd name="T30" fmla="*/ 4 w 19"/>
                <a:gd name="T31" fmla="*/ 11 h 15"/>
                <a:gd name="T32" fmla="*/ 9 w 19"/>
                <a:gd name="T33" fmla="*/ 11 h 15"/>
                <a:gd name="T34" fmla="*/ 9 w 19"/>
                <a:gd name="T35" fmla="*/ 15 h 15"/>
                <a:gd name="T36" fmla="*/ 2 w 19"/>
                <a:gd name="T37" fmla="*/ 15 h 15"/>
                <a:gd name="T38" fmla="*/ 0 w 19"/>
                <a:gd name="T39" fmla="*/ 13 h 15"/>
                <a:gd name="T40" fmla="*/ 0 w 19"/>
                <a:gd name="T41" fmla="*/ 3 h 15"/>
                <a:gd name="T42" fmla="*/ 2 w 19"/>
                <a:gd name="T43" fmla="*/ 0 h 1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9" h="15">
                  <a:moveTo>
                    <a:pt x="9" y="0"/>
                  </a:moveTo>
                  <a:cubicBezTo>
                    <a:pt x="16" y="0"/>
                    <a:pt x="16" y="0"/>
                    <a:pt x="16" y="0"/>
                  </a:cubicBezTo>
                  <a:cubicBezTo>
                    <a:pt x="18" y="0"/>
                    <a:pt x="19" y="2"/>
                    <a:pt x="19" y="3"/>
                  </a:cubicBezTo>
                  <a:cubicBezTo>
                    <a:pt x="19" y="13"/>
                    <a:pt x="19" y="13"/>
                    <a:pt x="19" y="13"/>
                  </a:cubicBezTo>
                  <a:cubicBezTo>
                    <a:pt x="19" y="14"/>
                    <a:pt x="18" y="15"/>
                    <a:pt x="16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14" y="11"/>
                    <a:pt x="14" y="11"/>
                    <a:pt x="14" y="11"/>
                  </a:cubicBezTo>
                  <a:cubicBezTo>
                    <a:pt x="14" y="5"/>
                    <a:pt x="14" y="5"/>
                    <a:pt x="14" y="5"/>
                  </a:cubicBezTo>
                  <a:cubicBezTo>
                    <a:pt x="9" y="5"/>
                    <a:pt x="9" y="5"/>
                    <a:pt x="9" y="5"/>
                  </a:cubicBezTo>
                  <a:lnTo>
                    <a:pt x="9" y="0"/>
                  </a:lnTo>
                  <a:close/>
                  <a:moveTo>
                    <a:pt x="2" y="0"/>
                  </a:moveTo>
                  <a:cubicBezTo>
                    <a:pt x="9" y="0"/>
                    <a:pt x="9" y="0"/>
                    <a:pt x="9" y="0"/>
                  </a:cubicBezTo>
                  <a:cubicBezTo>
                    <a:pt x="9" y="5"/>
                    <a:pt x="9" y="5"/>
                    <a:pt x="9" y="5"/>
                  </a:cubicBezTo>
                  <a:cubicBezTo>
                    <a:pt x="4" y="5"/>
                    <a:pt x="4" y="5"/>
                    <a:pt x="4" y="5"/>
                  </a:cubicBezTo>
                  <a:cubicBezTo>
                    <a:pt x="4" y="11"/>
                    <a:pt x="4" y="11"/>
                    <a:pt x="4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2" y="15"/>
                    <a:pt x="2" y="15"/>
                    <a:pt x="2" y="15"/>
                  </a:cubicBezTo>
                  <a:cubicBezTo>
                    <a:pt x="1" y="15"/>
                    <a:pt x="0" y="14"/>
                    <a:pt x="0" y="1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2"/>
                    <a:pt x="1" y="0"/>
                    <a:pt x="2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679" name="Freeform 50"/>
            <p:cNvSpPr>
              <a:spLocks noEditPoints="1"/>
            </p:cNvSpPr>
            <p:nvPr>
              <p:custDataLst>
                <p:tags r:id="rId88"/>
              </p:custDataLst>
            </p:nvPr>
          </p:nvSpPr>
          <p:spPr bwMode="auto">
            <a:xfrm>
              <a:off x="6302385" y="1930411"/>
              <a:ext cx="34925" cy="42863"/>
            </a:xfrm>
            <a:custGeom>
              <a:gdLst>
                <a:gd name="T0" fmla="*/ 7 w 15"/>
                <a:gd name="T1" fmla="*/ 0 h 19"/>
                <a:gd name="T2" fmla="*/ 13 w 15"/>
                <a:gd name="T3" fmla="*/ 0 h 19"/>
                <a:gd name="T4" fmla="*/ 15 w 15"/>
                <a:gd name="T5" fmla="*/ 2 h 19"/>
                <a:gd name="T6" fmla="*/ 15 w 15"/>
                <a:gd name="T7" fmla="*/ 17 h 19"/>
                <a:gd name="T8" fmla="*/ 13 w 15"/>
                <a:gd name="T9" fmla="*/ 19 h 19"/>
                <a:gd name="T10" fmla="*/ 7 w 15"/>
                <a:gd name="T11" fmla="*/ 19 h 19"/>
                <a:gd name="T12" fmla="*/ 7 w 15"/>
                <a:gd name="T13" fmla="*/ 14 h 19"/>
                <a:gd name="T14" fmla="*/ 10 w 15"/>
                <a:gd name="T15" fmla="*/ 14 h 19"/>
                <a:gd name="T16" fmla="*/ 10 w 15"/>
                <a:gd name="T17" fmla="*/ 5 h 19"/>
                <a:gd name="T18" fmla="*/ 7 w 15"/>
                <a:gd name="T19" fmla="*/ 5 h 19"/>
                <a:gd name="T20" fmla="*/ 7 w 15"/>
                <a:gd name="T21" fmla="*/ 0 h 19"/>
                <a:gd name="T22" fmla="*/ 2 w 15"/>
                <a:gd name="T23" fmla="*/ 0 h 19"/>
                <a:gd name="T24" fmla="*/ 7 w 15"/>
                <a:gd name="T25" fmla="*/ 0 h 19"/>
                <a:gd name="T26" fmla="*/ 7 w 15"/>
                <a:gd name="T27" fmla="*/ 5 h 19"/>
                <a:gd name="T28" fmla="*/ 5 w 15"/>
                <a:gd name="T29" fmla="*/ 5 h 19"/>
                <a:gd name="T30" fmla="*/ 5 w 15"/>
                <a:gd name="T31" fmla="*/ 14 h 19"/>
                <a:gd name="T32" fmla="*/ 7 w 15"/>
                <a:gd name="T33" fmla="*/ 14 h 19"/>
                <a:gd name="T34" fmla="*/ 7 w 15"/>
                <a:gd name="T35" fmla="*/ 19 h 19"/>
                <a:gd name="T36" fmla="*/ 2 w 15"/>
                <a:gd name="T37" fmla="*/ 19 h 19"/>
                <a:gd name="T38" fmla="*/ 0 w 15"/>
                <a:gd name="T39" fmla="*/ 17 h 19"/>
                <a:gd name="T40" fmla="*/ 0 w 15"/>
                <a:gd name="T41" fmla="*/ 2 h 19"/>
                <a:gd name="T42" fmla="*/ 2 w 15"/>
                <a:gd name="T43" fmla="*/ 0 h 1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5" h="19">
                  <a:moveTo>
                    <a:pt x="7" y="0"/>
                  </a:moveTo>
                  <a:cubicBezTo>
                    <a:pt x="13" y="0"/>
                    <a:pt x="13" y="0"/>
                    <a:pt x="13" y="0"/>
                  </a:cubicBezTo>
                  <a:cubicBezTo>
                    <a:pt x="14" y="0"/>
                    <a:pt x="15" y="1"/>
                    <a:pt x="15" y="2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5" y="18"/>
                    <a:pt x="14" y="19"/>
                    <a:pt x="13" y="19"/>
                  </a:cubicBezTo>
                  <a:cubicBezTo>
                    <a:pt x="7" y="19"/>
                    <a:pt x="7" y="19"/>
                    <a:pt x="7" y="19"/>
                  </a:cubicBezTo>
                  <a:cubicBezTo>
                    <a:pt x="7" y="14"/>
                    <a:pt x="7" y="14"/>
                    <a:pt x="7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5"/>
                    <a:pt x="10" y="5"/>
                    <a:pt x="10" y="5"/>
                  </a:cubicBezTo>
                  <a:cubicBezTo>
                    <a:pt x="7" y="5"/>
                    <a:pt x="7" y="5"/>
                    <a:pt x="7" y="5"/>
                  </a:cubicBezTo>
                  <a:lnTo>
                    <a:pt x="7" y="0"/>
                  </a:lnTo>
                  <a:close/>
                  <a:moveTo>
                    <a:pt x="2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7" y="5"/>
                    <a:pt x="7" y="5"/>
                    <a:pt x="7" y="5"/>
                  </a:cubicBezTo>
                  <a:cubicBezTo>
                    <a:pt x="5" y="5"/>
                    <a:pt x="5" y="5"/>
                    <a:pt x="5" y="5"/>
                  </a:cubicBezTo>
                  <a:cubicBezTo>
                    <a:pt x="5" y="14"/>
                    <a:pt x="5" y="14"/>
                    <a:pt x="5" y="14"/>
                  </a:cubicBezTo>
                  <a:cubicBezTo>
                    <a:pt x="7" y="14"/>
                    <a:pt x="7" y="14"/>
                    <a:pt x="7" y="14"/>
                  </a:cubicBezTo>
                  <a:cubicBezTo>
                    <a:pt x="7" y="19"/>
                    <a:pt x="7" y="19"/>
                    <a:pt x="7" y="19"/>
                  </a:cubicBezTo>
                  <a:cubicBezTo>
                    <a:pt x="2" y="19"/>
                    <a:pt x="2" y="19"/>
                    <a:pt x="2" y="19"/>
                  </a:cubicBezTo>
                  <a:cubicBezTo>
                    <a:pt x="1" y="19"/>
                    <a:pt x="0" y="18"/>
                    <a:pt x="0" y="17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1"/>
                    <a:pt x="1" y="0"/>
                    <a:pt x="2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680" name="Freeform 51"/>
            <p:cNvSpPr>
              <a:spLocks noEditPoints="1"/>
            </p:cNvSpPr>
            <p:nvPr>
              <p:custDataLst>
                <p:tags r:id="rId89"/>
              </p:custDataLst>
            </p:nvPr>
          </p:nvSpPr>
          <p:spPr bwMode="auto">
            <a:xfrm>
              <a:off x="6178560" y="1814524"/>
              <a:ext cx="42863" cy="34925"/>
            </a:xfrm>
            <a:custGeom>
              <a:gdLst>
                <a:gd name="T0" fmla="*/ 10 w 19"/>
                <a:gd name="T1" fmla="*/ 0 h 15"/>
                <a:gd name="T2" fmla="*/ 17 w 19"/>
                <a:gd name="T3" fmla="*/ 0 h 15"/>
                <a:gd name="T4" fmla="*/ 19 w 19"/>
                <a:gd name="T5" fmla="*/ 3 h 15"/>
                <a:gd name="T6" fmla="*/ 19 w 19"/>
                <a:gd name="T7" fmla="*/ 13 h 15"/>
                <a:gd name="T8" fmla="*/ 17 w 19"/>
                <a:gd name="T9" fmla="*/ 15 h 15"/>
                <a:gd name="T10" fmla="*/ 10 w 19"/>
                <a:gd name="T11" fmla="*/ 15 h 15"/>
                <a:gd name="T12" fmla="*/ 10 w 19"/>
                <a:gd name="T13" fmla="*/ 11 h 15"/>
                <a:gd name="T14" fmla="*/ 15 w 19"/>
                <a:gd name="T15" fmla="*/ 11 h 15"/>
                <a:gd name="T16" fmla="*/ 15 w 19"/>
                <a:gd name="T17" fmla="*/ 5 h 15"/>
                <a:gd name="T18" fmla="*/ 10 w 19"/>
                <a:gd name="T19" fmla="*/ 5 h 15"/>
                <a:gd name="T20" fmla="*/ 10 w 19"/>
                <a:gd name="T21" fmla="*/ 0 h 15"/>
                <a:gd name="T22" fmla="*/ 3 w 19"/>
                <a:gd name="T23" fmla="*/ 0 h 15"/>
                <a:gd name="T24" fmla="*/ 10 w 19"/>
                <a:gd name="T25" fmla="*/ 0 h 15"/>
                <a:gd name="T26" fmla="*/ 10 w 19"/>
                <a:gd name="T27" fmla="*/ 5 h 15"/>
                <a:gd name="T28" fmla="*/ 5 w 19"/>
                <a:gd name="T29" fmla="*/ 5 h 15"/>
                <a:gd name="T30" fmla="*/ 5 w 19"/>
                <a:gd name="T31" fmla="*/ 11 h 15"/>
                <a:gd name="T32" fmla="*/ 10 w 19"/>
                <a:gd name="T33" fmla="*/ 11 h 15"/>
                <a:gd name="T34" fmla="*/ 10 w 19"/>
                <a:gd name="T35" fmla="*/ 15 h 15"/>
                <a:gd name="T36" fmla="*/ 3 w 19"/>
                <a:gd name="T37" fmla="*/ 15 h 15"/>
                <a:gd name="T38" fmla="*/ 0 w 19"/>
                <a:gd name="T39" fmla="*/ 13 h 15"/>
                <a:gd name="T40" fmla="*/ 0 w 19"/>
                <a:gd name="T41" fmla="*/ 3 h 15"/>
                <a:gd name="T42" fmla="*/ 3 w 19"/>
                <a:gd name="T43" fmla="*/ 0 h 1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9" h="15">
                  <a:moveTo>
                    <a:pt x="10" y="0"/>
                  </a:moveTo>
                  <a:cubicBezTo>
                    <a:pt x="17" y="0"/>
                    <a:pt x="17" y="0"/>
                    <a:pt x="17" y="0"/>
                  </a:cubicBezTo>
                  <a:cubicBezTo>
                    <a:pt x="18" y="0"/>
                    <a:pt x="19" y="2"/>
                    <a:pt x="19" y="3"/>
                  </a:cubicBezTo>
                  <a:cubicBezTo>
                    <a:pt x="19" y="13"/>
                    <a:pt x="19" y="13"/>
                    <a:pt x="19" y="13"/>
                  </a:cubicBezTo>
                  <a:cubicBezTo>
                    <a:pt x="19" y="14"/>
                    <a:pt x="18" y="15"/>
                    <a:pt x="17" y="15"/>
                  </a:cubicBezTo>
                  <a:cubicBezTo>
                    <a:pt x="10" y="15"/>
                    <a:pt x="10" y="15"/>
                    <a:pt x="10" y="15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5" y="11"/>
                    <a:pt x="15" y="11"/>
                    <a:pt x="15" y="11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0" y="5"/>
                    <a:pt x="10" y="5"/>
                    <a:pt x="10" y="5"/>
                  </a:cubicBezTo>
                  <a:lnTo>
                    <a:pt x="10" y="0"/>
                  </a:lnTo>
                  <a:close/>
                  <a:moveTo>
                    <a:pt x="3" y="0"/>
                  </a:moveTo>
                  <a:cubicBezTo>
                    <a:pt x="10" y="0"/>
                    <a:pt x="10" y="0"/>
                    <a:pt x="10" y="0"/>
                  </a:cubicBezTo>
                  <a:cubicBezTo>
                    <a:pt x="10" y="5"/>
                    <a:pt x="10" y="5"/>
                    <a:pt x="10" y="5"/>
                  </a:cubicBezTo>
                  <a:cubicBezTo>
                    <a:pt x="5" y="5"/>
                    <a:pt x="5" y="5"/>
                    <a:pt x="5" y="5"/>
                  </a:cubicBezTo>
                  <a:cubicBezTo>
                    <a:pt x="5" y="11"/>
                    <a:pt x="5" y="11"/>
                    <a:pt x="5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15"/>
                    <a:pt x="10" y="15"/>
                    <a:pt x="10" y="15"/>
                  </a:cubicBezTo>
                  <a:cubicBezTo>
                    <a:pt x="3" y="15"/>
                    <a:pt x="3" y="15"/>
                    <a:pt x="3" y="15"/>
                  </a:cubicBezTo>
                  <a:cubicBezTo>
                    <a:pt x="1" y="15"/>
                    <a:pt x="0" y="14"/>
                    <a:pt x="0" y="1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2"/>
                    <a:pt x="1" y="0"/>
                    <a:pt x="3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681" name="Freeform 52"/>
            <p:cNvSpPr>
              <a:spLocks noEditPoints="1"/>
            </p:cNvSpPr>
            <p:nvPr>
              <p:custDataLst>
                <p:tags r:id="rId90"/>
              </p:custDataLst>
            </p:nvPr>
          </p:nvSpPr>
          <p:spPr bwMode="auto">
            <a:xfrm>
              <a:off x="6376998" y="1722449"/>
              <a:ext cx="52389" cy="52389"/>
            </a:xfrm>
            <a:custGeom>
              <a:gdLst>
                <a:gd name="T0" fmla="*/ 22 w 23"/>
                <a:gd name="T1" fmla="*/ 12 h 23"/>
                <a:gd name="T2" fmla="*/ 12 w 23"/>
                <a:gd name="T3" fmla="*/ 22 h 23"/>
                <a:gd name="T4" fmla="*/ 12 w 23"/>
                <a:gd name="T5" fmla="*/ 22 h 23"/>
                <a:gd name="T6" fmla="*/ 12 w 23"/>
                <a:gd name="T7" fmla="*/ 15 h 23"/>
                <a:gd name="T8" fmla="*/ 17 w 23"/>
                <a:gd name="T9" fmla="*/ 10 h 23"/>
                <a:gd name="T10" fmla="*/ 13 w 23"/>
                <a:gd name="T11" fmla="*/ 6 h 23"/>
                <a:gd name="T12" fmla="*/ 12 w 23"/>
                <a:gd name="T13" fmla="*/ 8 h 23"/>
                <a:gd name="T14" fmla="*/ 12 w 23"/>
                <a:gd name="T15" fmla="*/ 1 h 23"/>
                <a:gd name="T16" fmla="*/ 15 w 23"/>
                <a:gd name="T17" fmla="*/ 1 h 23"/>
                <a:gd name="T18" fmla="*/ 22 w 23"/>
                <a:gd name="T19" fmla="*/ 9 h 23"/>
                <a:gd name="T20" fmla="*/ 22 w 23"/>
                <a:gd name="T21" fmla="*/ 12 h 23"/>
                <a:gd name="T22" fmla="*/ 12 w 23"/>
                <a:gd name="T23" fmla="*/ 22 h 23"/>
                <a:gd name="T24" fmla="*/ 9 w 23"/>
                <a:gd name="T25" fmla="*/ 22 h 23"/>
                <a:gd name="T26" fmla="*/ 8 w 23"/>
                <a:gd name="T27" fmla="*/ 22 h 23"/>
                <a:gd name="T28" fmla="*/ 1 w 23"/>
                <a:gd name="T29" fmla="*/ 15 h 23"/>
                <a:gd name="T30" fmla="*/ 1 w 23"/>
                <a:gd name="T31" fmla="*/ 11 h 23"/>
                <a:gd name="T32" fmla="*/ 1 w 23"/>
                <a:gd name="T33" fmla="*/ 11 h 23"/>
                <a:gd name="T34" fmla="*/ 1 w 23"/>
                <a:gd name="T35" fmla="*/ 11 h 23"/>
                <a:gd name="T36" fmla="*/ 11 w 23"/>
                <a:gd name="T37" fmla="*/ 1 h 23"/>
                <a:gd name="T38" fmla="*/ 12 w 23"/>
                <a:gd name="T39" fmla="*/ 1 h 23"/>
                <a:gd name="T40" fmla="*/ 12 w 23"/>
                <a:gd name="T41" fmla="*/ 8 h 23"/>
                <a:gd name="T42" fmla="*/ 6 w 23"/>
                <a:gd name="T43" fmla="*/ 13 h 23"/>
                <a:gd name="T44" fmla="*/ 10 w 23"/>
                <a:gd name="T45" fmla="*/ 17 h 23"/>
                <a:gd name="T46" fmla="*/ 12 w 23"/>
                <a:gd name="T47" fmla="*/ 15 h 23"/>
                <a:gd name="T48" fmla="*/ 12 w 23"/>
                <a:gd name="T49" fmla="*/ 22 h 2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3" h="23">
                  <a:moveTo>
                    <a:pt x="22" y="12"/>
                  </a:moveTo>
                  <a:cubicBezTo>
                    <a:pt x="12" y="22"/>
                    <a:pt x="12" y="22"/>
                    <a:pt x="12" y="22"/>
                  </a:cubicBezTo>
                  <a:cubicBezTo>
                    <a:pt x="12" y="22"/>
                    <a:pt x="12" y="22"/>
                    <a:pt x="12" y="22"/>
                  </a:cubicBezTo>
                  <a:cubicBezTo>
                    <a:pt x="12" y="15"/>
                    <a:pt x="12" y="15"/>
                    <a:pt x="12" y="15"/>
                  </a:cubicBezTo>
                  <a:cubicBezTo>
                    <a:pt x="17" y="10"/>
                    <a:pt x="17" y="10"/>
                    <a:pt x="17" y="10"/>
                  </a:cubicBezTo>
                  <a:cubicBezTo>
                    <a:pt x="13" y="6"/>
                    <a:pt x="13" y="6"/>
                    <a:pt x="13" y="6"/>
                  </a:cubicBezTo>
                  <a:cubicBezTo>
                    <a:pt x="12" y="8"/>
                    <a:pt x="12" y="8"/>
                    <a:pt x="12" y="8"/>
                  </a:cubicBezTo>
                  <a:cubicBezTo>
                    <a:pt x="12" y="1"/>
                    <a:pt x="12" y="1"/>
                    <a:pt x="12" y="1"/>
                  </a:cubicBezTo>
                  <a:cubicBezTo>
                    <a:pt x="13" y="0"/>
                    <a:pt x="14" y="1"/>
                    <a:pt x="15" y="1"/>
                  </a:cubicBezTo>
                  <a:cubicBezTo>
                    <a:pt x="22" y="9"/>
                    <a:pt x="22" y="9"/>
                    <a:pt x="22" y="9"/>
                  </a:cubicBezTo>
                  <a:cubicBezTo>
                    <a:pt x="23" y="9"/>
                    <a:pt x="23" y="11"/>
                    <a:pt x="22" y="12"/>
                  </a:cubicBezTo>
                  <a:close/>
                  <a:moveTo>
                    <a:pt x="12" y="22"/>
                  </a:moveTo>
                  <a:cubicBezTo>
                    <a:pt x="11" y="23"/>
                    <a:pt x="9" y="23"/>
                    <a:pt x="9" y="22"/>
                  </a:cubicBezTo>
                  <a:cubicBezTo>
                    <a:pt x="8" y="22"/>
                    <a:pt x="8" y="22"/>
                    <a:pt x="8" y="22"/>
                  </a:cubicBezTo>
                  <a:cubicBezTo>
                    <a:pt x="1" y="15"/>
                    <a:pt x="1" y="15"/>
                    <a:pt x="1" y="15"/>
                  </a:cubicBezTo>
                  <a:cubicBezTo>
                    <a:pt x="0" y="14"/>
                    <a:pt x="0" y="12"/>
                    <a:pt x="1" y="11"/>
                  </a:cubicBezTo>
                  <a:cubicBezTo>
                    <a:pt x="1" y="11"/>
                    <a:pt x="1" y="11"/>
                    <a:pt x="1" y="11"/>
                  </a:cubicBezTo>
                  <a:cubicBezTo>
                    <a:pt x="1" y="11"/>
                    <a:pt x="1" y="11"/>
                    <a:pt x="1" y="11"/>
                  </a:cubicBezTo>
                  <a:cubicBezTo>
                    <a:pt x="11" y="1"/>
                    <a:pt x="11" y="1"/>
                    <a:pt x="11" y="1"/>
                  </a:cubicBezTo>
                  <a:cubicBezTo>
                    <a:pt x="11" y="1"/>
                    <a:pt x="12" y="1"/>
                    <a:pt x="12" y="1"/>
                  </a:cubicBezTo>
                  <a:cubicBezTo>
                    <a:pt x="12" y="8"/>
                    <a:pt x="12" y="8"/>
                    <a:pt x="12" y="8"/>
                  </a:cubicBezTo>
                  <a:cubicBezTo>
                    <a:pt x="6" y="13"/>
                    <a:pt x="6" y="13"/>
                    <a:pt x="6" y="13"/>
                  </a:cubicBezTo>
                  <a:cubicBezTo>
                    <a:pt x="10" y="17"/>
                    <a:pt x="10" y="17"/>
                    <a:pt x="10" y="17"/>
                  </a:cubicBezTo>
                  <a:cubicBezTo>
                    <a:pt x="12" y="15"/>
                    <a:pt x="12" y="15"/>
                    <a:pt x="12" y="15"/>
                  </a:cubicBezTo>
                  <a:lnTo>
                    <a:pt x="12" y="2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682" name="Freeform 53"/>
            <p:cNvSpPr>
              <a:spLocks noEditPoints="1"/>
            </p:cNvSpPr>
            <p:nvPr>
              <p:custDataLst>
                <p:tags r:id="rId91"/>
              </p:custDataLst>
            </p:nvPr>
          </p:nvSpPr>
          <p:spPr bwMode="auto">
            <a:xfrm>
              <a:off x="6376998" y="1892311"/>
              <a:ext cx="52389" cy="49213"/>
            </a:xfrm>
            <a:custGeom>
              <a:gdLst>
                <a:gd name="T0" fmla="*/ 12 w 23"/>
                <a:gd name="T1" fmla="*/ 1 h 22"/>
                <a:gd name="T2" fmla="*/ 22 w 23"/>
                <a:gd name="T3" fmla="*/ 11 h 22"/>
                <a:gd name="T4" fmla="*/ 22 w 23"/>
                <a:gd name="T5" fmla="*/ 14 h 22"/>
                <a:gd name="T6" fmla="*/ 22 w 23"/>
                <a:gd name="T7" fmla="*/ 14 h 22"/>
                <a:gd name="T8" fmla="*/ 15 w 23"/>
                <a:gd name="T9" fmla="*/ 21 h 22"/>
                <a:gd name="T10" fmla="*/ 12 w 23"/>
                <a:gd name="T11" fmla="*/ 22 h 22"/>
                <a:gd name="T12" fmla="*/ 12 w 23"/>
                <a:gd name="T13" fmla="*/ 15 h 22"/>
                <a:gd name="T14" fmla="*/ 13 w 23"/>
                <a:gd name="T15" fmla="*/ 16 h 22"/>
                <a:gd name="T16" fmla="*/ 17 w 23"/>
                <a:gd name="T17" fmla="*/ 13 h 22"/>
                <a:gd name="T18" fmla="*/ 12 w 23"/>
                <a:gd name="T19" fmla="*/ 7 h 22"/>
                <a:gd name="T20" fmla="*/ 12 w 23"/>
                <a:gd name="T21" fmla="*/ 1 h 22"/>
                <a:gd name="T22" fmla="*/ 12 w 23"/>
                <a:gd name="T23" fmla="*/ 1 h 22"/>
                <a:gd name="T24" fmla="*/ 12 w 23"/>
                <a:gd name="T25" fmla="*/ 22 h 22"/>
                <a:gd name="T26" fmla="*/ 11 w 23"/>
                <a:gd name="T27" fmla="*/ 21 h 22"/>
                <a:gd name="T28" fmla="*/ 1 w 23"/>
                <a:gd name="T29" fmla="*/ 11 h 22"/>
                <a:gd name="T30" fmla="*/ 1 w 23"/>
                <a:gd name="T31" fmla="*/ 8 h 22"/>
                <a:gd name="T32" fmla="*/ 1 w 23"/>
                <a:gd name="T33" fmla="*/ 8 h 22"/>
                <a:gd name="T34" fmla="*/ 9 w 23"/>
                <a:gd name="T35" fmla="*/ 1 h 22"/>
                <a:gd name="T36" fmla="*/ 12 w 23"/>
                <a:gd name="T37" fmla="*/ 1 h 22"/>
                <a:gd name="T38" fmla="*/ 12 w 23"/>
                <a:gd name="T39" fmla="*/ 7 h 22"/>
                <a:gd name="T40" fmla="*/ 10 w 23"/>
                <a:gd name="T41" fmla="*/ 6 h 22"/>
                <a:gd name="T42" fmla="*/ 6 w 23"/>
                <a:gd name="T43" fmla="*/ 10 h 22"/>
                <a:gd name="T44" fmla="*/ 12 w 23"/>
                <a:gd name="T45" fmla="*/ 15 h 22"/>
                <a:gd name="T46" fmla="*/ 12 w 23"/>
                <a:gd name="T47" fmla="*/ 22 h 2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23" h="22">
                  <a:moveTo>
                    <a:pt x="12" y="1"/>
                  </a:moveTo>
                  <a:cubicBezTo>
                    <a:pt x="22" y="11"/>
                    <a:pt x="22" y="11"/>
                    <a:pt x="22" y="11"/>
                  </a:cubicBezTo>
                  <a:cubicBezTo>
                    <a:pt x="23" y="12"/>
                    <a:pt x="23" y="13"/>
                    <a:pt x="22" y="14"/>
                  </a:cubicBezTo>
                  <a:cubicBezTo>
                    <a:pt x="22" y="14"/>
                    <a:pt x="22" y="14"/>
                    <a:pt x="22" y="14"/>
                  </a:cubicBezTo>
                  <a:cubicBezTo>
                    <a:pt x="15" y="21"/>
                    <a:pt x="15" y="21"/>
                    <a:pt x="15" y="21"/>
                  </a:cubicBezTo>
                  <a:cubicBezTo>
                    <a:pt x="14" y="22"/>
                    <a:pt x="13" y="22"/>
                    <a:pt x="12" y="22"/>
                  </a:cubicBezTo>
                  <a:cubicBezTo>
                    <a:pt x="12" y="15"/>
                    <a:pt x="12" y="15"/>
                    <a:pt x="12" y="15"/>
                  </a:cubicBezTo>
                  <a:cubicBezTo>
                    <a:pt x="13" y="16"/>
                    <a:pt x="13" y="16"/>
                    <a:pt x="13" y="16"/>
                  </a:cubicBezTo>
                  <a:cubicBezTo>
                    <a:pt x="17" y="13"/>
                    <a:pt x="17" y="13"/>
                    <a:pt x="17" y="13"/>
                  </a:cubicBezTo>
                  <a:cubicBezTo>
                    <a:pt x="12" y="7"/>
                    <a:pt x="12" y="7"/>
                    <a:pt x="12" y="7"/>
                  </a:cubicBezTo>
                  <a:cubicBezTo>
                    <a:pt x="12" y="1"/>
                    <a:pt x="12" y="1"/>
                    <a:pt x="12" y="1"/>
                  </a:cubicBezTo>
                  <a:cubicBezTo>
                    <a:pt x="12" y="1"/>
                    <a:pt x="12" y="1"/>
                    <a:pt x="12" y="1"/>
                  </a:cubicBezTo>
                  <a:close/>
                  <a:moveTo>
                    <a:pt x="12" y="22"/>
                  </a:moveTo>
                  <a:cubicBezTo>
                    <a:pt x="12" y="22"/>
                    <a:pt x="12" y="21"/>
                    <a:pt x="11" y="21"/>
                  </a:cubicBezTo>
                  <a:cubicBezTo>
                    <a:pt x="1" y="11"/>
                    <a:pt x="1" y="11"/>
                    <a:pt x="1" y="11"/>
                  </a:cubicBezTo>
                  <a:cubicBezTo>
                    <a:pt x="0" y="10"/>
                    <a:pt x="0" y="9"/>
                    <a:pt x="1" y="8"/>
                  </a:cubicBezTo>
                  <a:cubicBezTo>
                    <a:pt x="1" y="8"/>
                    <a:pt x="1" y="8"/>
                    <a:pt x="1" y="8"/>
                  </a:cubicBezTo>
                  <a:cubicBezTo>
                    <a:pt x="9" y="1"/>
                    <a:pt x="9" y="1"/>
                    <a:pt x="9" y="1"/>
                  </a:cubicBezTo>
                  <a:cubicBezTo>
                    <a:pt x="9" y="0"/>
                    <a:pt x="11" y="0"/>
                    <a:pt x="12" y="1"/>
                  </a:cubicBezTo>
                  <a:cubicBezTo>
                    <a:pt x="12" y="7"/>
                    <a:pt x="12" y="7"/>
                    <a:pt x="12" y="7"/>
                  </a:cubicBezTo>
                  <a:cubicBezTo>
                    <a:pt x="10" y="6"/>
                    <a:pt x="10" y="6"/>
                    <a:pt x="10" y="6"/>
                  </a:cubicBezTo>
                  <a:cubicBezTo>
                    <a:pt x="6" y="10"/>
                    <a:pt x="6" y="10"/>
                    <a:pt x="6" y="10"/>
                  </a:cubicBezTo>
                  <a:cubicBezTo>
                    <a:pt x="12" y="15"/>
                    <a:pt x="12" y="15"/>
                    <a:pt x="12" y="15"/>
                  </a:cubicBezTo>
                  <a:lnTo>
                    <a:pt x="12" y="2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683" name="Freeform 54"/>
            <p:cNvSpPr>
              <a:spLocks noEditPoints="1"/>
            </p:cNvSpPr>
            <p:nvPr>
              <p:custDataLst>
                <p:tags r:id="rId92"/>
              </p:custDataLst>
            </p:nvPr>
          </p:nvSpPr>
          <p:spPr bwMode="auto">
            <a:xfrm>
              <a:off x="6210310" y="1892311"/>
              <a:ext cx="49213" cy="49213"/>
            </a:xfrm>
            <a:custGeom>
              <a:gdLst>
                <a:gd name="T0" fmla="*/ 14 w 22"/>
                <a:gd name="T1" fmla="*/ 1 h 22"/>
                <a:gd name="T2" fmla="*/ 22 w 22"/>
                <a:gd name="T3" fmla="*/ 8 h 22"/>
                <a:gd name="T4" fmla="*/ 22 w 22"/>
                <a:gd name="T5" fmla="*/ 11 h 22"/>
                <a:gd name="T6" fmla="*/ 22 w 22"/>
                <a:gd name="T7" fmla="*/ 11 h 22"/>
                <a:gd name="T8" fmla="*/ 22 w 22"/>
                <a:gd name="T9" fmla="*/ 11 h 22"/>
                <a:gd name="T10" fmla="*/ 12 w 22"/>
                <a:gd name="T11" fmla="*/ 21 h 22"/>
                <a:gd name="T12" fmla="*/ 11 w 22"/>
                <a:gd name="T13" fmla="*/ 22 h 22"/>
                <a:gd name="T14" fmla="*/ 11 w 22"/>
                <a:gd name="T15" fmla="*/ 15 h 22"/>
                <a:gd name="T16" fmla="*/ 16 w 22"/>
                <a:gd name="T17" fmla="*/ 10 h 22"/>
                <a:gd name="T18" fmla="*/ 13 w 22"/>
                <a:gd name="T19" fmla="*/ 6 h 22"/>
                <a:gd name="T20" fmla="*/ 11 w 22"/>
                <a:gd name="T21" fmla="*/ 7 h 22"/>
                <a:gd name="T22" fmla="*/ 11 w 22"/>
                <a:gd name="T23" fmla="*/ 1 h 22"/>
                <a:gd name="T24" fmla="*/ 14 w 22"/>
                <a:gd name="T25" fmla="*/ 1 h 22"/>
                <a:gd name="T26" fmla="*/ 11 w 22"/>
                <a:gd name="T27" fmla="*/ 22 h 22"/>
                <a:gd name="T28" fmla="*/ 8 w 22"/>
                <a:gd name="T29" fmla="*/ 21 h 22"/>
                <a:gd name="T30" fmla="*/ 1 w 22"/>
                <a:gd name="T31" fmla="*/ 14 h 22"/>
                <a:gd name="T32" fmla="*/ 1 w 22"/>
                <a:gd name="T33" fmla="*/ 11 h 22"/>
                <a:gd name="T34" fmla="*/ 1 w 22"/>
                <a:gd name="T35" fmla="*/ 11 h 22"/>
                <a:gd name="T36" fmla="*/ 11 w 22"/>
                <a:gd name="T37" fmla="*/ 1 h 22"/>
                <a:gd name="T38" fmla="*/ 11 w 22"/>
                <a:gd name="T39" fmla="*/ 1 h 22"/>
                <a:gd name="T40" fmla="*/ 11 w 22"/>
                <a:gd name="T41" fmla="*/ 7 h 22"/>
                <a:gd name="T42" fmla="*/ 6 w 22"/>
                <a:gd name="T43" fmla="*/ 13 h 22"/>
                <a:gd name="T44" fmla="*/ 10 w 22"/>
                <a:gd name="T45" fmla="*/ 16 h 22"/>
                <a:gd name="T46" fmla="*/ 11 w 22"/>
                <a:gd name="T47" fmla="*/ 15 h 22"/>
                <a:gd name="T48" fmla="*/ 11 w 22"/>
                <a:gd name="T49" fmla="*/ 22 h 2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2" h="22">
                  <a:moveTo>
                    <a:pt x="14" y="1"/>
                  </a:moveTo>
                  <a:cubicBezTo>
                    <a:pt x="22" y="8"/>
                    <a:pt x="22" y="8"/>
                    <a:pt x="22" y="8"/>
                  </a:cubicBezTo>
                  <a:cubicBezTo>
                    <a:pt x="22" y="9"/>
                    <a:pt x="22" y="10"/>
                    <a:pt x="22" y="11"/>
                  </a:cubicBezTo>
                  <a:cubicBezTo>
                    <a:pt x="22" y="11"/>
                    <a:pt x="22" y="11"/>
                    <a:pt x="22" y="11"/>
                  </a:cubicBezTo>
                  <a:cubicBezTo>
                    <a:pt x="22" y="11"/>
                    <a:pt x="22" y="11"/>
                    <a:pt x="22" y="11"/>
                  </a:cubicBezTo>
                  <a:cubicBezTo>
                    <a:pt x="12" y="21"/>
                    <a:pt x="12" y="21"/>
                    <a:pt x="12" y="21"/>
                  </a:cubicBezTo>
                  <a:cubicBezTo>
                    <a:pt x="11" y="21"/>
                    <a:pt x="11" y="22"/>
                    <a:pt x="11" y="22"/>
                  </a:cubicBezTo>
                  <a:cubicBezTo>
                    <a:pt x="11" y="15"/>
                    <a:pt x="11" y="15"/>
                    <a:pt x="11" y="15"/>
                  </a:cubicBezTo>
                  <a:cubicBezTo>
                    <a:pt x="16" y="10"/>
                    <a:pt x="16" y="10"/>
                    <a:pt x="16" y="10"/>
                  </a:cubicBezTo>
                  <a:cubicBezTo>
                    <a:pt x="13" y="6"/>
                    <a:pt x="13" y="6"/>
                    <a:pt x="13" y="6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1" y="1"/>
                    <a:pt x="11" y="1"/>
                    <a:pt x="11" y="1"/>
                  </a:cubicBezTo>
                  <a:cubicBezTo>
                    <a:pt x="12" y="0"/>
                    <a:pt x="14" y="0"/>
                    <a:pt x="14" y="1"/>
                  </a:cubicBezTo>
                  <a:close/>
                  <a:moveTo>
                    <a:pt x="11" y="22"/>
                  </a:moveTo>
                  <a:cubicBezTo>
                    <a:pt x="10" y="22"/>
                    <a:pt x="9" y="22"/>
                    <a:pt x="8" y="21"/>
                  </a:cubicBezTo>
                  <a:cubicBezTo>
                    <a:pt x="1" y="14"/>
                    <a:pt x="1" y="14"/>
                    <a:pt x="1" y="14"/>
                  </a:cubicBezTo>
                  <a:cubicBezTo>
                    <a:pt x="0" y="13"/>
                    <a:pt x="0" y="12"/>
                    <a:pt x="1" y="11"/>
                  </a:cubicBezTo>
                  <a:cubicBezTo>
                    <a:pt x="1" y="11"/>
                    <a:pt x="1" y="11"/>
                    <a:pt x="1" y="11"/>
                  </a:cubicBezTo>
                  <a:cubicBezTo>
                    <a:pt x="11" y="1"/>
                    <a:pt x="11" y="1"/>
                    <a:pt x="11" y="1"/>
                  </a:cubicBezTo>
                  <a:cubicBezTo>
                    <a:pt x="11" y="1"/>
                    <a:pt x="11" y="1"/>
                    <a:pt x="11" y="1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6" y="13"/>
                    <a:pt x="6" y="13"/>
                    <a:pt x="6" y="13"/>
                  </a:cubicBezTo>
                  <a:cubicBezTo>
                    <a:pt x="10" y="16"/>
                    <a:pt x="10" y="16"/>
                    <a:pt x="10" y="16"/>
                  </a:cubicBezTo>
                  <a:cubicBezTo>
                    <a:pt x="11" y="15"/>
                    <a:pt x="11" y="15"/>
                    <a:pt x="11" y="15"/>
                  </a:cubicBezTo>
                  <a:lnTo>
                    <a:pt x="11" y="2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684" name="Freeform 55"/>
            <p:cNvSpPr>
              <a:spLocks noEditPoints="1"/>
            </p:cNvSpPr>
            <p:nvPr>
              <p:custDataLst>
                <p:tags r:id="rId93"/>
              </p:custDataLst>
            </p:nvPr>
          </p:nvSpPr>
          <p:spPr bwMode="auto">
            <a:xfrm>
              <a:off x="6210310" y="1722449"/>
              <a:ext cx="49213" cy="52389"/>
            </a:xfrm>
            <a:custGeom>
              <a:gdLst>
                <a:gd name="T0" fmla="*/ 21 w 22"/>
                <a:gd name="T1" fmla="*/ 15 h 23"/>
                <a:gd name="T2" fmla="*/ 14 w 22"/>
                <a:gd name="T3" fmla="*/ 22 h 23"/>
                <a:gd name="T4" fmla="*/ 11 w 22"/>
                <a:gd name="T5" fmla="*/ 22 h 23"/>
                <a:gd name="T6" fmla="*/ 11 w 22"/>
                <a:gd name="T7" fmla="*/ 15 h 23"/>
                <a:gd name="T8" fmla="*/ 13 w 22"/>
                <a:gd name="T9" fmla="*/ 17 h 23"/>
                <a:gd name="T10" fmla="*/ 16 w 22"/>
                <a:gd name="T11" fmla="*/ 13 h 23"/>
                <a:gd name="T12" fmla="*/ 11 w 22"/>
                <a:gd name="T13" fmla="*/ 8 h 23"/>
                <a:gd name="T14" fmla="*/ 11 w 22"/>
                <a:gd name="T15" fmla="*/ 1 h 23"/>
                <a:gd name="T16" fmla="*/ 12 w 22"/>
                <a:gd name="T17" fmla="*/ 1 h 23"/>
                <a:gd name="T18" fmla="*/ 12 w 22"/>
                <a:gd name="T19" fmla="*/ 1 h 23"/>
                <a:gd name="T20" fmla="*/ 22 w 22"/>
                <a:gd name="T21" fmla="*/ 11 h 23"/>
                <a:gd name="T22" fmla="*/ 22 w 22"/>
                <a:gd name="T23" fmla="*/ 15 h 23"/>
                <a:gd name="T24" fmla="*/ 21 w 22"/>
                <a:gd name="T25" fmla="*/ 15 h 23"/>
                <a:gd name="T26" fmla="*/ 11 w 22"/>
                <a:gd name="T27" fmla="*/ 22 h 23"/>
                <a:gd name="T28" fmla="*/ 11 w 22"/>
                <a:gd name="T29" fmla="*/ 22 h 23"/>
                <a:gd name="T30" fmla="*/ 11 w 22"/>
                <a:gd name="T31" fmla="*/ 22 h 23"/>
                <a:gd name="T32" fmla="*/ 1 w 22"/>
                <a:gd name="T33" fmla="*/ 12 h 23"/>
                <a:gd name="T34" fmla="*/ 1 w 22"/>
                <a:gd name="T35" fmla="*/ 9 h 23"/>
                <a:gd name="T36" fmla="*/ 1 w 22"/>
                <a:gd name="T37" fmla="*/ 8 h 23"/>
                <a:gd name="T38" fmla="*/ 8 w 22"/>
                <a:gd name="T39" fmla="*/ 1 h 23"/>
                <a:gd name="T40" fmla="*/ 11 w 22"/>
                <a:gd name="T41" fmla="*/ 1 h 23"/>
                <a:gd name="T42" fmla="*/ 11 w 22"/>
                <a:gd name="T43" fmla="*/ 8 h 23"/>
                <a:gd name="T44" fmla="*/ 10 w 22"/>
                <a:gd name="T45" fmla="*/ 6 h 23"/>
                <a:gd name="T46" fmla="*/ 6 w 22"/>
                <a:gd name="T47" fmla="*/ 10 h 23"/>
                <a:gd name="T48" fmla="*/ 11 w 22"/>
                <a:gd name="T49" fmla="*/ 15 h 23"/>
                <a:gd name="T50" fmla="*/ 11 w 22"/>
                <a:gd name="T51" fmla="*/ 22 h 2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22" h="23">
                  <a:moveTo>
                    <a:pt x="21" y="15"/>
                  </a:moveTo>
                  <a:cubicBezTo>
                    <a:pt x="14" y="22"/>
                    <a:pt x="14" y="22"/>
                    <a:pt x="14" y="22"/>
                  </a:cubicBezTo>
                  <a:cubicBezTo>
                    <a:pt x="14" y="23"/>
                    <a:pt x="12" y="23"/>
                    <a:pt x="11" y="22"/>
                  </a:cubicBezTo>
                  <a:cubicBezTo>
                    <a:pt x="11" y="15"/>
                    <a:pt x="11" y="15"/>
                    <a:pt x="11" y="15"/>
                  </a:cubicBezTo>
                  <a:cubicBezTo>
                    <a:pt x="13" y="17"/>
                    <a:pt x="13" y="17"/>
                    <a:pt x="13" y="17"/>
                  </a:cubicBezTo>
                  <a:cubicBezTo>
                    <a:pt x="16" y="13"/>
                    <a:pt x="16" y="13"/>
                    <a:pt x="16" y="13"/>
                  </a:cubicBezTo>
                  <a:cubicBezTo>
                    <a:pt x="11" y="8"/>
                    <a:pt x="11" y="8"/>
                    <a:pt x="11" y="8"/>
                  </a:cubicBezTo>
                  <a:cubicBezTo>
                    <a:pt x="11" y="1"/>
                    <a:pt x="11" y="1"/>
                    <a:pt x="11" y="1"/>
                  </a:cubicBezTo>
                  <a:cubicBezTo>
                    <a:pt x="11" y="1"/>
                    <a:pt x="11" y="1"/>
                    <a:pt x="12" y="1"/>
                  </a:cubicBezTo>
                  <a:cubicBezTo>
                    <a:pt x="12" y="1"/>
                    <a:pt x="12" y="1"/>
                    <a:pt x="12" y="1"/>
                  </a:cubicBezTo>
                  <a:cubicBezTo>
                    <a:pt x="22" y="11"/>
                    <a:pt x="22" y="11"/>
                    <a:pt x="22" y="11"/>
                  </a:cubicBezTo>
                  <a:cubicBezTo>
                    <a:pt x="22" y="12"/>
                    <a:pt x="22" y="14"/>
                    <a:pt x="22" y="15"/>
                  </a:cubicBezTo>
                  <a:lnTo>
                    <a:pt x="21" y="15"/>
                  </a:lnTo>
                  <a:close/>
                  <a:moveTo>
                    <a:pt x="11" y="22"/>
                  </a:moveTo>
                  <a:cubicBezTo>
                    <a:pt x="11" y="22"/>
                    <a:pt x="11" y="22"/>
                    <a:pt x="11" y="22"/>
                  </a:cubicBezTo>
                  <a:cubicBezTo>
                    <a:pt x="11" y="22"/>
                    <a:pt x="11" y="22"/>
                    <a:pt x="11" y="22"/>
                  </a:cubicBezTo>
                  <a:cubicBezTo>
                    <a:pt x="1" y="12"/>
                    <a:pt x="1" y="12"/>
                    <a:pt x="1" y="12"/>
                  </a:cubicBezTo>
                  <a:cubicBezTo>
                    <a:pt x="0" y="11"/>
                    <a:pt x="0" y="9"/>
                    <a:pt x="1" y="9"/>
                  </a:cubicBezTo>
                  <a:cubicBezTo>
                    <a:pt x="1" y="8"/>
                    <a:pt x="1" y="8"/>
                    <a:pt x="1" y="8"/>
                  </a:cubicBezTo>
                  <a:cubicBezTo>
                    <a:pt x="8" y="1"/>
                    <a:pt x="8" y="1"/>
                    <a:pt x="8" y="1"/>
                  </a:cubicBezTo>
                  <a:cubicBezTo>
                    <a:pt x="9" y="1"/>
                    <a:pt x="10" y="0"/>
                    <a:pt x="11" y="1"/>
                  </a:cubicBezTo>
                  <a:cubicBezTo>
                    <a:pt x="11" y="8"/>
                    <a:pt x="11" y="8"/>
                    <a:pt x="11" y="8"/>
                  </a:cubicBezTo>
                  <a:cubicBezTo>
                    <a:pt x="10" y="6"/>
                    <a:pt x="10" y="6"/>
                    <a:pt x="10" y="6"/>
                  </a:cubicBezTo>
                  <a:cubicBezTo>
                    <a:pt x="6" y="10"/>
                    <a:pt x="6" y="10"/>
                    <a:pt x="6" y="10"/>
                  </a:cubicBezTo>
                  <a:cubicBezTo>
                    <a:pt x="11" y="15"/>
                    <a:pt x="11" y="15"/>
                    <a:pt x="11" y="15"/>
                  </a:cubicBezTo>
                  <a:lnTo>
                    <a:pt x="11" y="2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685" name="Freeform 56"/>
            <p:cNvSpPr>
              <a:spLocks noEditPoints="1"/>
            </p:cNvSpPr>
            <p:nvPr>
              <p:custDataLst>
                <p:tags r:id="rId94"/>
              </p:custDataLst>
            </p:nvPr>
          </p:nvSpPr>
          <p:spPr bwMode="auto">
            <a:xfrm>
              <a:off x="6342072" y="1697049"/>
              <a:ext cx="46038" cy="50801"/>
            </a:xfrm>
            <a:custGeom>
              <a:gdLst>
                <a:gd name="T0" fmla="*/ 20 w 21"/>
                <a:gd name="T1" fmla="*/ 7 h 22"/>
                <a:gd name="T2" fmla="*/ 15 w 21"/>
                <a:gd name="T3" fmla="*/ 21 h 22"/>
                <a:gd name="T4" fmla="*/ 12 w 21"/>
                <a:gd name="T5" fmla="*/ 22 h 22"/>
                <a:gd name="T6" fmla="*/ 10 w 21"/>
                <a:gd name="T7" fmla="*/ 21 h 22"/>
                <a:gd name="T8" fmla="*/ 10 w 21"/>
                <a:gd name="T9" fmla="*/ 16 h 22"/>
                <a:gd name="T10" fmla="*/ 11 w 21"/>
                <a:gd name="T11" fmla="*/ 17 h 22"/>
                <a:gd name="T12" fmla="*/ 15 w 21"/>
                <a:gd name="T13" fmla="*/ 8 h 22"/>
                <a:gd name="T14" fmla="*/ 10 w 21"/>
                <a:gd name="T15" fmla="*/ 6 h 22"/>
                <a:gd name="T16" fmla="*/ 10 w 21"/>
                <a:gd name="T17" fmla="*/ 1 h 22"/>
                <a:gd name="T18" fmla="*/ 19 w 21"/>
                <a:gd name="T19" fmla="*/ 4 h 22"/>
                <a:gd name="T20" fmla="*/ 20 w 21"/>
                <a:gd name="T21" fmla="*/ 7 h 22"/>
                <a:gd name="T22" fmla="*/ 10 w 21"/>
                <a:gd name="T23" fmla="*/ 21 h 22"/>
                <a:gd name="T24" fmla="*/ 2 w 21"/>
                <a:gd name="T25" fmla="*/ 18 h 22"/>
                <a:gd name="T26" fmla="*/ 1 w 21"/>
                <a:gd name="T27" fmla="*/ 15 h 22"/>
                <a:gd name="T28" fmla="*/ 6 w 21"/>
                <a:gd name="T29" fmla="*/ 2 h 22"/>
                <a:gd name="T30" fmla="*/ 9 w 21"/>
                <a:gd name="T31" fmla="*/ 1 h 22"/>
                <a:gd name="T32" fmla="*/ 10 w 21"/>
                <a:gd name="T33" fmla="*/ 1 h 22"/>
                <a:gd name="T34" fmla="*/ 10 w 21"/>
                <a:gd name="T35" fmla="*/ 6 h 22"/>
                <a:gd name="T36" fmla="*/ 10 w 21"/>
                <a:gd name="T37" fmla="*/ 6 h 22"/>
                <a:gd name="T38" fmla="*/ 6 w 21"/>
                <a:gd name="T39" fmla="*/ 15 h 22"/>
                <a:gd name="T40" fmla="*/ 10 w 21"/>
                <a:gd name="T41" fmla="*/ 16 h 22"/>
                <a:gd name="T42" fmla="*/ 10 w 21"/>
                <a:gd name="T43" fmla="*/ 21 h 2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21" h="22">
                  <a:moveTo>
                    <a:pt x="20" y="7"/>
                  </a:moveTo>
                  <a:cubicBezTo>
                    <a:pt x="15" y="21"/>
                    <a:pt x="15" y="21"/>
                    <a:pt x="15" y="21"/>
                  </a:cubicBezTo>
                  <a:cubicBezTo>
                    <a:pt x="14" y="22"/>
                    <a:pt x="13" y="22"/>
                    <a:pt x="12" y="22"/>
                  </a:cubicBezTo>
                  <a:cubicBezTo>
                    <a:pt x="10" y="21"/>
                    <a:pt x="10" y="21"/>
                    <a:pt x="10" y="21"/>
                  </a:cubicBezTo>
                  <a:cubicBezTo>
                    <a:pt x="10" y="16"/>
                    <a:pt x="10" y="16"/>
                    <a:pt x="10" y="16"/>
                  </a:cubicBezTo>
                  <a:cubicBezTo>
                    <a:pt x="11" y="17"/>
                    <a:pt x="11" y="17"/>
                    <a:pt x="11" y="17"/>
                  </a:cubicBezTo>
                  <a:cubicBezTo>
                    <a:pt x="15" y="8"/>
                    <a:pt x="15" y="8"/>
                    <a:pt x="15" y="8"/>
                  </a:cubicBezTo>
                  <a:cubicBezTo>
                    <a:pt x="10" y="6"/>
                    <a:pt x="10" y="6"/>
                    <a:pt x="10" y="6"/>
                  </a:cubicBezTo>
                  <a:cubicBezTo>
                    <a:pt x="10" y="1"/>
                    <a:pt x="10" y="1"/>
                    <a:pt x="10" y="1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5"/>
                    <a:pt x="21" y="6"/>
                    <a:pt x="20" y="7"/>
                  </a:cubicBezTo>
                  <a:close/>
                  <a:moveTo>
                    <a:pt x="10" y="21"/>
                  </a:moveTo>
                  <a:cubicBezTo>
                    <a:pt x="2" y="18"/>
                    <a:pt x="2" y="18"/>
                    <a:pt x="2" y="18"/>
                  </a:cubicBezTo>
                  <a:cubicBezTo>
                    <a:pt x="1" y="18"/>
                    <a:pt x="0" y="16"/>
                    <a:pt x="1" y="15"/>
                  </a:cubicBezTo>
                  <a:cubicBezTo>
                    <a:pt x="6" y="2"/>
                    <a:pt x="6" y="2"/>
                    <a:pt x="6" y="2"/>
                  </a:cubicBezTo>
                  <a:cubicBezTo>
                    <a:pt x="7" y="1"/>
                    <a:pt x="8" y="0"/>
                    <a:pt x="9" y="1"/>
                  </a:cubicBezTo>
                  <a:cubicBezTo>
                    <a:pt x="10" y="1"/>
                    <a:pt x="10" y="1"/>
                    <a:pt x="10" y="1"/>
                  </a:cubicBezTo>
                  <a:cubicBezTo>
                    <a:pt x="10" y="6"/>
                    <a:pt x="10" y="6"/>
                    <a:pt x="10" y="6"/>
                  </a:cubicBezTo>
                  <a:cubicBezTo>
                    <a:pt x="10" y="6"/>
                    <a:pt x="10" y="6"/>
                    <a:pt x="10" y="6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10" y="16"/>
                    <a:pt x="10" y="16"/>
                    <a:pt x="10" y="16"/>
                  </a:cubicBezTo>
                  <a:lnTo>
                    <a:pt x="10" y="2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686" name="Freeform 57"/>
            <p:cNvSpPr>
              <a:spLocks noEditPoints="1"/>
            </p:cNvSpPr>
            <p:nvPr>
              <p:custDataLst>
                <p:tags r:id="rId95"/>
              </p:custDataLst>
            </p:nvPr>
          </p:nvSpPr>
          <p:spPr bwMode="auto">
            <a:xfrm>
              <a:off x="6403985" y="1855800"/>
              <a:ext cx="50801" cy="46038"/>
            </a:xfrm>
            <a:custGeom>
              <a:gdLst>
                <a:gd name="T0" fmla="*/ 11 w 22"/>
                <a:gd name="T1" fmla="*/ 2 h 20"/>
                <a:gd name="T2" fmla="*/ 21 w 22"/>
                <a:gd name="T3" fmla="*/ 6 h 20"/>
                <a:gd name="T4" fmla="*/ 22 w 22"/>
                <a:gd name="T5" fmla="*/ 9 h 20"/>
                <a:gd name="T6" fmla="*/ 18 w 22"/>
                <a:gd name="T7" fmla="*/ 18 h 20"/>
                <a:gd name="T8" fmla="*/ 15 w 22"/>
                <a:gd name="T9" fmla="*/ 19 h 20"/>
                <a:gd name="T10" fmla="*/ 11 w 22"/>
                <a:gd name="T11" fmla="*/ 18 h 20"/>
                <a:gd name="T12" fmla="*/ 11 w 22"/>
                <a:gd name="T13" fmla="*/ 13 h 20"/>
                <a:gd name="T14" fmla="*/ 14 w 22"/>
                <a:gd name="T15" fmla="*/ 14 h 20"/>
                <a:gd name="T16" fmla="*/ 17 w 22"/>
                <a:gd name="T17" fmla="*/ 9 h 20"/>
                <a:gd name="T18" fmla="*/ 11 w 22"/>
                <a:gd name="T19" fmla="*/ 7 h 20"/>
                <a:gd name="T20" fmla="*/ 11 w 22"/>
                <a:gd name="T21" fmla="*/ 2 h 20"/>
                <a:gd name="T22" fmla="*/ 7 w 22"/>
                <a:gd name="T23" fmla="*/ 0 h 20"/>
                <a:gd name="T24" fmla="*/ 11 w 22"/>
                <a:gd name="T25" fmla="*/ 2 h 20"/>
                <a:gd name="T26" fmla="*/ 11 w 22"/>
                <a:gd name="T27" fmla="*/ 7 h 20"/>
                <a:gd name="T28" fmla="*/ 8 w 22"/>
                <a:gd name="T29" fmla="*/ 6 h 20"/>
                <a:gd name="T30" fmla="*/ 6 w 22"/>
                <a:gd name="T31" fmla="*/ 11 h 20"/>
                <a:gd name="T32" fmla="*/ 11 w 22"/>
                <a:gd name="T33" fmla="*/ 13 h 20"/>
                <a:gd name="T34" fmla="*/ 11 w 22"/>
                <a:gd name="T35" fmla="*/ 18 h 20"/>
                <a:gd name="T36" fmla="*/ 2 w 22"/>
                <a:gd name="T37" fmla="*/ 14 h 20"/>
                <a:gd name="T38" fmla="*/ 0 w 22"/>
                <a:gd name="T39" fmla="*/ 11 h 20"/>
                <a:gd name="T40" fmla="*/ 4 w 22"/>
                <a:gd name="T41" fmla="*/ 2 h 20"/>
                <a:gd name="T42" fmla="*/ 7 w 22"/>
                <a:gd name="T43" fmla="*/ 0 h 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22" h="20">
                  <a:moveTo>
                    <a:pt x="11" y="2"/>
                  </a:moveTo>
                  <a:cubicBezTo>
                    <a:pt x="21" y="6"/>
                    <a:pt x="21" y="6"/>
                    <a:pt x="21" y="6"/>
                  </a:cubicBezTo>
                  <a:cubicBezTo>
                    <a:pt x="22" y="6"/>
                    <a:pt x="22" y="8"/>
                    <a:pt x="22" y="9"/>
                  </a:cubicBezTo>
                  <a:cubicBezTo>
                    <a:pt x="18" y="18"/>
                    <a:pt x="18" y="18"/>
                    <a:pt x="18" y="18"/>
                  </a:cubicBezTo>
                  <a:cubicBezTo>
                    <a:pt x="18" y="19"/>
                    <a:pt x="16" y="20"/>
                    <a:pt x="15" y="19"/>
                  </a:cubicBezTo>
                  <a:cubicBezTo>
                    <a:pt x="11" y="18"/>
                    <a:pt x="11" y="18"/>
                    <a:pt x="11" y="18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4" y="14"/>
                    <a:pt x="14" y="14"/>
                    <a:pt x="14" y="14"/>
                  </a:cubicBezTo>
                  <a:cubicBezTo>
                    <a:pt x="17" y="9"/>
                    <a:pt x="17" y="9"/>
                    <a:pt x="17" y="9"/>
                  </a:cubicBezTo>
                  <a:cubicBezTo>
                    <a:pt x="11" y="7"/>
                    <a:pt x="11" y="7"/>
                    <a:pt x="11" y="7"/>
                  </a:cubicBezTo>
                  <a:lnTo>
                    <a:pt x="11" y="2"/>
                  </a:lnTo>
                  <a:close/>
                  <a:moveTo>
                    <a:pt x="7" y="0"/>
                  </a:moveTo>
                  <a:cubicBezTo>
                    <a:pt x="11" y="2"/>
                    <a:pt x="11" y="2"/>
                    <a:pt x="11" y="2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8" y="6"/>
                    <a:pt x="8" y="6"/>
                    <a:pt x="8" y="6"/>
                  </a:cubicBezTo>
                  <a:cubicBezTo>
                    <a:pt x="6" y="11"/>
                    <a:pt x="6" y="11"/>
                    <a:pt x="6" y="11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8"/>
                    <a:pt x="11" y="18"/>
                    <a:pt x="11" y="18"/>
                  </a:cubicBezTo>
                  <a:cubicBezTo>
                    <a:pt x="2" y="14"/>
                    <a:pt x="2" y="14"/>
                    <a:pt x="2" y="14"/>
                  </a:cubicBezTo>
                  <a:cubicBezTo>
                    <a:pt x="1" y="14"/>
                    <a:pt x="0" y="12"/>
                    <a:pt x="0" y="11"/>
                  </a:cubicBezTo>
                  <a:cubicBezTo>
                    <a:pt x="4" y="2"/>
                    <a:pt x="4" y="2"/>
                    <a:pt x="4" y="2"/>
                  </a:cubicBezTo>
                  <a:cubicBezTo>
                    <a:pt x="5" y="0"/>
                    <a:pt x="6" y="0"/>
                    <a:pt x="7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687" name="Freeform 58"/>
            <p:cNvSpPr>
              <a:spLocks noEditPoints="1"/>
            </p:cNvSpPr>
            <p:nvPr>
              <p:custDataLst>
                <p:tags r:id="rId96"/>
              </p:custDataLst>
            </p:nvPr>
          </p:nvSpPr>
          <p:spPr bwMode="auto">
            <a:xfrm>
              <a:off x="6251586" y="1917712"/>
              <a:ext cx="47625" cy="50801"/>
            </a:xfrm>
            <a:custGeom>
              <a:gdLst>
                <a:gd name="T0" fmla="*/ 20 w 21"/>
                <a:gd name="T1" fmla="*/ 8 h 23"/>
                <a:gd name="T2" fmla="*/ 15 w 21"/>
                <a:gd name="T3" fmla="*/ 21 h 23"/>
                <a:gd name="T4" fmla="*/ 12 w 21"/>
                <a:gd name="T5" fmla="*/ 22 h 23"/>
                <a:gd name="T6" fmla="*/ 10 w 21"/>
                <a:gd name="T7" fmla="*/ 22 h 23"/>
                <a:gd name="T8" fmla="*/ 10 w 21"/>
                <a:gd name="T9" fmla="*/ 17 h 23"/>
                <a:gd name="T10" fmla="*/ 11 w 21"/>
                <a:gd name="T11" fmla="*/ 17 h 23"/>
                <a:gd name="T12" fmla="*/ 15 w 21"/>
                <a:gd name="T13" fmla="*/ 8 h 23"/>
                <a:gd name="T14" fmla="*/ 10 w 21"/>
                <a:gd name="T15" fmla="*/ 7 h 23"/>
                <a:gd name="T16" fmla="*/ 10 w 21"/>
                <a:gd name="T17" fmla="*/ 1 h 23"/>
                <a:gd name="T18" fmla="*/ 19 w 21"/>
                <a:gd name="T19" fmla="*/ 5 h 23"/>
                <a:gd name="T20" fmla="*/ 20 w 21"/>
                <a:gd name="T21" fmla="*/ 8 h 23"/>
                <a:gd name="T22" fmla="*/ 10 w 21"/>
                <a:gd name="T23" fmla="*/ 22 h 23"/>
                <a:gd name="T24" fmla="*/ 2 w 21"/>
                <a:gd name="T25" fmla="*/ 18 h 23"/>
                <a:gd name="T26" fmla="*/ 1 w 21"/>
                <a:gd name="T27" fmla="*/ 15 h 23"/>
                <a:gd name="T28" fmla="*/ 6 w 21"/>
                <a:gd name="T29" fmla="*/ 2 h 23"/>
                <a:gd name="T30" fmla="*/ 9 w 21"/>
                <a:gd name="T31" fmla="*/ 1 h 23"/>
                <a:gd name="T32" fmla="*/ 10 w 21"/>
                <a:gd name="T33" fmla="*/ 1 h 23"/>
                <a:gd name="T34" fmla="*/ 10 w 21"/>
                <a:gd name="T35" fmla="*/ 7 h 23"/>
                <a:gd name="T36" fmla="*/ 10 w 21"/>
                <a:gd name="T37" fmla="*/ 6 h 23"/>
                <a:gd name="T38" fmla="*/ 6 w 21"/>
                <a:gd name="T39" fmla="*/ 15 h 23"/>
                <a:gd name="T40" fmla="*/ 10 w 21"/>
                <a:gd name="T41" fmla="*/ 17 h 23"/>
                <a:gd name="T42" fmla="*/ 10 w 21"/>
                <a:gd name="T43" fmla="*/ 22 h 2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21" h="23">
                  <a:moveTo>
                    <a:pt x="20" y="8"/>
                  </a:moveTo>
                  <a:cubicBezTo>
                    <a:pt x="15" y="21"/>
                    <a:pt x="15" y="21"/>
                    <a:pt x="15" y="21"/>
                  </a:cubicBezTo>
                  <a:cubicBezTo>
                    <a:pt x="14" y="22"/>
                    <a:pt x="13" y="23"/>
                    <a:pt x="12" y="22"/>
                  </a:cubicBezTo>
                  <a:cubicBezTo>
                    <a:pt x="10" y="22"/>
                    <a:pt x="10" y="22"/>
                    <a:pt x="10" y="22"/>
                  </a:cubicBezTo>
                  <a:cubicBezTo>
                    <a:pt x="10" y="17"/>
                    <a:pt x="10" y="17"/>
                    <a:pt x="10" y="17"/>
                  </a:cubicBezTo>
                  <a:cubicBezTo>
                    <a:pt x="11" y="17"/>
                    <a:pt x="11" y="17"/>
                    <a:pt x="11" y="17"/>
                  </a:cubicBezTo>
                  <a:cubicBezTo>
                    <a:pt x="15" y="8"/>
                    <a:pt x="15" y="8"/>
                    <a:pt x="15" y="8"/>
                  </a:cubicBezTo>
                  <a:cubicBezTo>
                    <a:pt x="10" y="7"/>
                    <a:pt x="10" y="7"/>
                    <a:pt x="10" y="7"/>
                  </a:cubicBezTo>
                  <a:cubicBezTo>
                    <a:pt x="10" y="1"/>
                    <a:pt x="10" y="1"/>
                    <a:pt x="10" y="1"/>
                  </a:cubicBezTo>
                  <a:cubicBezTo>
                    <a:pt x="19" y="5"/>
                    <a:pt x="19" y="5"/>
                    <a:pt x="19" y="5"/>
                  </a:cubicBezTo>
                  <a:cubicBezTo>
                    <a:pt x="20" y="5"/>
                    <a:pt x="21" y="7"/>
                    <a:pt x="20" y="8"/>
                  </a:cubicBezTo>
                  <a:close/>
                  <a:moveTo>
                    <a:pt x="10" y="22"/>
                  </a:moveTo>
                  <a:cubicBezTo>
                    <a:pt x="2" y="18"/>
                    <a:pt x="2" y="18"/>
                    <a:pt x="2" y="18"/>
                  </a:cubicBezTo>
                  <a:cubicBezTo>
                    <a:pt x="1" y="18"/>
                    <a:pt x="0" y="17"/>
                    <a:pt x="1" y="15"/>
                  </a:cubicBezTo>
                  <a:cubicBezTo>
                    <a:pt x="6" y="2"/>
                    <a:pt x="6" y="2"/>
                    <a:pt x="6" y="2"/>
                  </a:cubicBezTo>
                  <a:cubicBezTo>
                    <a:pt x="7" y="1"/>
                    <a:pt x="8" y="0"/>
                    <a:pt x="9" y="1"/>
                  </a:cubicBezTo>
                  <a:cubicBezTo>
                    <a:pt x="10" y="1"/>
                    <a:pt x="10" y="1"/>
                    <a:pt x="10" y="1"/>
                  </a:cubicBezTo>
                  <a:cubicBezTo>
                    <a:pt x="10" y="7"/>
                    <a:pt x="10" y="7"/>
                    <a:pt x="10" y="7"/>
                  </a:cubicBezTo>
                  <a:cubicBezTo>
                    <a:pt x="10" y="6"/>
                    <a:pt x="10" y="6"/>
                    <a:pt x="10" y="6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10" y="17"/>
                    <a:pt x="10" y="17"/>
                    <a:pt x="10" y="17"/>
                  </a:cubicBezTo>
                  <a:lnTo>
                    <a:pt x="10" y="2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688" name="Freeform 59"/>
            <p:cNvSpPr>
              <a:spLocks noEditPoints="1"/>
            </p:cNvSpPr>
            <p:nvPr>
              <p:custDataLst>
                <p:tags r:id="rId97"/>
              </p:custDataLst>
            </p:nvPr>
          </p:nvSpPr>
          <p:spPr bwMode="auto">
            <a:xfrm>
              <a:off x="6184910" y="1765311"/>
              <a:ext cx="50801" cy="46038"/>
            </a:xfrm>
            <a:custGeom>
              <a:gdLst>
                <a:gd name="T0" fmla="*/ 14 w 22"/>
                <a:gd name="T1" fmla="*/ 19 h 20"/>
                <a:gd name="T2" fmla="*/ 11 w 22"/>
                <a:gd name="T3" fmla="*/ 18 h 20"/>
                <a:gd name="T4" fmla="*/ 11 w 22"/>
                <a:gd name="T5" fmla="*/ 13 h 20"/>
                <a:gd name="T6" fmla="*/ 14 w 22"/>
                <a:gd name="T7" fmla="*/ 14 h 20"/>
                <a:gd name="T8" fmla="*/ 16 w 22"/>
                <a:gd name="T9" fmla="*/ 9 h 20"/>
                <a:gd name="T10" fmla="*/ 11 w 22"/>
                <a:gd name="T11" fmla="*/ 7 h 20"/>
                <a:gd name="T12" fmla="*/ 11 w 22"/>
                <a:gd name="T13" fmla="*/ 2 h 20"/>
                <a:gd name="T14" fmla="*/ 20 w 22"/>
                <a:gd name="T15" fmla="*/ 6 h 20"/>
                <a:gd name="T16" fmla="*/ 21 w 22"/>
                <a:gd name="T17" fmla="*/ 9 h 20"/>
                <a:gd name="T18" fmla="*/ 18 w 22"/>
                <a:gd name="T19" fmla="*/ 18 h 20"/>
                <a:gd name="T20" fmla="*/ 14 w 22"/>
                <a:gd name="T21" fmla="*/ 19 h 20"/>
                <a:gd name="T22" fmla="*/ 11 w 22"/>
                <a:gd name="T23" fmla="*/ 18 h 20"/>
                <a:gd name="T24" fmla="*/ 1 w 22"/>
                <a:gd name="T25" fmla="*/ 14 h 20"/>
                <a:gd name="T26" fmla="*/ 0 w 22"/>
                <a:gd name="T27" fmla="*/ 11 h 20"/>
                <a:gd name="T28" fmla="*/ 4 w 22"/>
                <a:gd name="T29" fmla="*/ 2 h 20"/>
                <a:gd name="T30" fmla="*/ 7 w 22"/>
                <a:gd name="T31" fmla="*/ 0 h 20"/>
                <a:gd name="T32" fmla="*/ 11 w 22"/>
                <a:gd name="T33" fmla="*/ 2 h 20"/>
                <a:gd name="T34" fmla="*/ 11 w 22"/>
                <a:gd name="T35" fmla="*/ 7 h 20"/>
                <a:gd name="T36" fmla="*/ 7 w 22"/>
                <a:gd name="T37" fmla="*/ 6 h 20"/>
                <a:gd name="T38" fmla="*/ 5 w 22"/>
                <a:gd name="T39" fmla="*/ 11 h 20"/>
                <a:gd name="T40" fmla="*/ 11 w 22"/>
                <a:gd name="T41" fmla="*/ 13 h 20"/>
                <a:gd name="T42" fmla="*/ 11 w 22"/>
                <a:gd name="T43" fmla="*/ 18 h 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22" h="20">
                  <a:moveTo>
                    <a:pt x="14" y="19"/>
                  </a:moveTo>
                  <a:cubicBezTo>
                    <a:pt x="11" y="18"/>
                    <a:pt x="11" y="18"/>
                    <a:pt x="11" y="18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4" y="14"/>
                    <a:pt x="14" y="14"/>
                    <a:pt x="14" y="14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1" y="2"/>
                    <a:pt x="11" y="2"/>
                    <a:pt x="11" y="2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2" y="8"/>
                    <a:pt x="21" y="9"/>
                  </a:cubicBezTo>
                  <a:cubicBezTo>
                    <a:pt x="18" y="18"/>
                    <a:pt x="18" y="18"/>
                    <a:pt x="18" y="18"/>
                  </a:cubicBezTo>
                  <a:cubicBezTo>
                    <a:pt x="17" y="19"/>
                    <a:pt x="16" y="20"/>
                    <a:pt x="14" y="19"/>
                  </a:cubicBezTo>
                  <a:close/>
                  <a:moveTo>
                    <a:pt x="11" y="18"/>
                  </a:moveTo>
                  <a:cubicBezTo>
                    <a:pt x="1" y="14"/>
                    <a:pt x="1" y="14"/>
                    <a:pt x="1" y="14"/>
                  </a:cubicBezTo>
                  <a:cubicBezTo>
                    <a:pt x="0" y="14"/>
                    <a:pt x="0" y="12"/>
                    <a:pt x="0" y="11"/>
                  </a:cubicBezTo>
                  <a:cubicBezTo>
                    <a:pt x="4" y="2"/>
                    <a:pt x="4" y="2"/>
                    <a:pt x="4" y="2"/>
                  </a:cubicBezTo>
                  <a:cubicBezTo>
                    <a:pt x="4" y="0"/>
                    <a:pt x="6" y="0"/>
                    <a:pt x="7" y="0"/>
                  </a:cubicBezTo>
                  <a:cubicBezTo>
                    <a:pt x="11" y="2"/>
                    <a:pt x="11" y="2"/>
                    <a:pt x="11" y="2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7" y="6"/>
                    <a:pt x="7" y="6"/>
                    <a:pt x="7" y="6"/>
                  </a:cubicBezTo>
                  <a:cubicBezTo>
                    <a:pt x="5" y="11"/>
                    <a:pt x="5" y="11"/>
                    <a:pt x="5" y="11"/>
                  </a:cubicBezTo>
                  <a:cubicBezTo>
                    <a:pt x="11" y="13"/>
                    <a:pt x="11" y="13"/>
                    <a:pt x="11" y="13"/>
                  </a:cubicBezTo>
                  <a:lnTo>
                    <a:pt x="11" y="1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689" name="Freeform 60"/>
            <p:cNvSpPr>
              <a:spLocks noEditPoints="1"/>
            </p:cNvSpPr>
            <p:nvPr>
              <p:custDataLst>
                <p:tags r:id="rId98"/>
              </p:custDataLst>
            </p:nvPr>
          </p:nvSpPr>
          <p:spPr bwMode="auto">
            <a:xfrm>
              <a:off x="6403985" y="1763724"/>
              <a:ext cx="50801" cy="47625"/>
            </a:xfrm>
            <a:custGeom>
              <a:gdLst>
                <a:gd name="T0" fmla="*/ 11 w 22"/>
                <a:gd name="T1" fmla="*/ 2 h 21"/>
                <a:gd name="T2" fmla="*/ 15 w 22"/>
                <a:gd name="T3" fmla="*/ 1 h 21"/>
                <a:gd name="T4" fmla="*/ 18 w 22"/>
                <a:gd name="T5" fmla="*/ 2 h 21"/>
                <a:gd name="T6" fmla="*/ 22 w 22"/>
                <a:gd name="T7" fmla="*/ 12 h 21"/>
                <a:gd name="T8" fmla="*/ 20 w 22"/>
                <a:gd name="T9" fmla="*/ 15 h 21"/>
                <a:gd name="T10" fmla="*/ 11 w 22"/>
                <a:gd name="T11" fmla="*/ 19 h 21"/>
                <a:gd name="T12" fmla="*/ 11 w 22"/>
                <a:gd name="T13" fmla="*/ 13 h 21"/>
                <a:gd name="T14" fmla="*/ 16 w 22"/>
                <a:gd name="T15" fmla="*/ 11 h 21"/>
                <a:gd name="T16" fmla="*/ 14 w 22"/>
                <a:gd name="T17" fmla="*/ 6 h 21"/>
                <a:gd name="T18" fmla="*/ 11 w 22"/>
                <a:gd name="T19" fmla="*/ 8 h 21"/>
                <a:gd name="T20" fmla="*/ 11 w 22"/>
                <a:gd name="T21" fmla="*/ 2 h 21"/>
                <a:gd name="T22" fmla="*/ 2 w 22"/>
                <a:gd name="T23" fmla="*/ 6 h 21"/>
                <a:gd name="T24" fmla="*/ 11 w 22"/>
                <a:gd name="T25" fmla="*/ 2 h 21"/>
                <a:gd name="T26" fmla="*/ 11 w 22"/>
                <a:gd name="T27" fmla="*/ 8 h 21"/>
                <a:gd name="T28" fmla="*/ 6 w 22"/>
                <a:gd name="T29" fmla="*/ 10 h 21"/>
                <a:gd name="T30" fmla="*/ 8 w 22"/>
                <a:gd name="T31" fmla="*/ 15 h 21"/>
                <a:gd name="T32" fmla="*/ 11 w 22"/>
                <a:gd name="T33" fmla="*/ 13 h 21"/>
                <a:gd name="T34" fmla="*/ 11 w 22"/>
                <a:gd name="T35" fmla="*/ 19 h 21"/>
                <a:gd name="T36" fmla="*/ 7 w 22"/>
                <a:gd name="T37" fmla="*/ 20 h 21"/>
                <a:gd name="T38" fmla="*/ 4 w 22"/>
                <a:gd name="T39" fmla="*/ 19 h 21"/>
                <a:gd name="T40" fmla="*/ 0 w 22"/>
                <a:gd name="T41" fmla="*/ 10 h 21"/>
                <a:gd name="T42" fmla="*/ 2 w 22"/>
                <a:gd name="T43" fmla="*/ 6 h 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22" h="21">
                  <a:moveTo>
                    <a:pt x="11" y="2"/>
                  </a:moveTo>
                  <a:cubicBezTo>
                    <a:pt x="15" y="1"/>
                    <a:pt x="15" y="1"/>
                    <a:pt x="15" y="1"/>
                  </a:cubicBezTo>
                  <a:cubicBezTo>
                    <a:pt x="16" y="0"/>
                    <a:pt x="17" y="1"/>
                    <a:pt x="18" y="2"/>
                  </a:cubicBezTo>
                  <a:cubicBezTo>
                    <a:pt x="22" y="12"/>
                    <a:pt x="22" y="12"/>
                    <a:pt x="22" y="12"/>
                  </a:cubicBezTo>
                  <a:cubicBezTo>
                    <a:pt x="22" y="13"/>
                    <a:pt x="22" y="14"/>
                    <a:pt x="20" y="15"/>
                  </a:cubicBezTo>
                  <a:cubicBezTo>
                    <a:pt x="11" y="19"/>
                    <a:pt x="11" y="19"/>
                    <a:pt x="11" y="19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6" y="11"/>
                    <a:pt x="16" y="11"/>
                    <a:pt x="16" y="11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8"/>
                    <a:pt x="11" y="8"/>
                    <a:pt x="11" y="8"/>
                  </a:cubicBezTo>
                  <a:lnTo>
                    <a:pt x="11" y="2"/>
                  </a:lnTo>
                  <a:close/>
                  <a:moveTo>
                    <a:pt x="2" y="6"/>
                  </a:moveTo>
                  <a:cubicBezTo>
                    <a:pt x="11" y="2"/>
                    <a:pt x="11" y="2"/>
                    <a:pt x="11" y="2"/>
                  </a:cubicBezTo>
                  <a:cubicBezTo>
                    <a:pt x="11" y="8"/>
                    <a:pt x="11" y="8"/>
                    <a:pt x="11" y="8"/>
                  </a:cubicBezTo>
                  <a:cubicBezTo>
                    <a:pt x="6" y="10"/>
                    <a:pt x="6" y="10"/>
                    <a:pt x="6" y="10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9"/>
                    <a:pt x="11" y="19"/>
                    <a:pt x="11" y="19"/>
                  </a:cubicBezTo>
                  <a:cubicBezTo>
                    <a:pt x="7" y="20"/>
                    <a:pt x="7" y="20"/>
                    <a:pt x="7" y="20"/>
                  </a:cubicBezTo>
                  <a:cubicBezTo>
                    <a:pt x="6" y="21"/>
                    <a:pt x="5" y="20"/>
                    <a:pt x="4" y="19"/>
                  </a:cubicBezTo>
                  <a:cubicBezTo>
                    <a:pt x="0" y="10"/>
                    <a:pt x="0" y="10"/>
                    <a:pt x="0" y="10"/>
                  </a:cubicBezTo>
                  <a:cubicBezTo>
                    <a:pt x="0" y="8"/>
                    <a:pt x="0" y="7"/>
                    <a:pt x="2" y="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690" name="Freeform 61"/>
            <p:cNvSpPr>
              <a:spLocks noEditPoints="1"/>
            </p:cNvSpPr>
            <p:nvPr>
              <p:custDataLst>
                <p:tags r:id="rId99"/>
              </p:custDataLst>
            </p:nvPr>
          </p:nvSpPr>
          <p:spPr bwMode="auto">
            <a:xfrm>
              <a:off x="6343660" y="1917712"/>
              <a:ext cx="44450" cy="50801"/>
            </a:xfrm>
            <a:custGeom>
              <a:gdLst>
                <a:gd name="T0" fmla="*/ 18 w 20"/>
                <a:gd name="T1" fmla="*/ 18 h 23"/>
                <a:gd name="T2" fmla="*/ 10 w 20"/>
                <a:gd name="T3" fmla="*/ 22 h 23"/>
                <a:gd name="T4" fmla="*/ 10 w 20"/>
                <a:gd name="T5" fmla="*/ 17 h 23"/>
                <a:gd name="T6" fmla="*/ 14 w 20"/>
                <a:gd name="T7" fmla="*/ 15 h 23"/>
                <a:gd name="T8" fmla="*/ 10 w 20"/>
                <a:gd name="T9" fmla="*/ 6 h 23"/>
                <a:gd name="T10" fmla="*/ 10 w 20"/>
                <a:gd name="T11" fmla="*/ 6 h 23"/>
                <a:gd name="T12" fmla="*/ 10 w 20"/>
                <a:gd name="T13" fmla="*/ 1 h 23"/>
                <a:gd name="T14" fmla="*/ 11 w 20"/>
                <a:gd name="T15" fmla="*/ 1 h 23"/>
                <a:gd name="T16" fmla="*/ 14 w 20"/>
                <a:gd name="T17" fmla="*/ 2 h 23"/>
                <a:gd name="T18" fmla="*/ 19 w 20"/>
                <a:gd name="T19" fmla="*/ 15 h 23"/>
                <a:gd name="T20" fmla="*/ 18 w 20"/>
                <a:gd name="T21" fmla="*/ 18 h 23"/>
                <a:gd name="T22" fmla="*/ 10 w 20"/>
                <a:gd name="T23" fmla="*/ 22 h 23"/>
                <a:gd name="T24" fmla="*/ 9 w 20"/>
                <a:gd name="T25" fmla="*/ 22 h 23"/>
                <a:gd name="T26" fmla="*/ 6 w 20"/>
                <a:gd name="T27" fmla="*/ 21 h 23"/>
                <a:gd name="T28" fmla="*/ 0 w 20"/>
                <a:gd name="T29" fmla="*/ 8 h 23"/>
                <a:gd name="T30" fmla="*/ 1 w 20"/>
                <a:gd name="T31" fmla="*/ 5 h 23"/>
                <a:gd name="T32" fmla="*/ 10 w 20"/>
                <a:gd name="T33" fmla="*/ 1 h 23"/>
                <a:gd name="T34" fmla="*/ 10 w 20"/>
                <a:gd name="T35" fmla="*/ 6 h 23"/>
                <a:gd name="T36" fmla="*/ 6 w 20"/>
                <a:gd name="T37" fmla="*/ 8 h 23"/>
                <a:gd name="T38" fmla="*/ 9 w 20"/>
                <a:gd name="T39" fmla="*/ 17 h 23"/>
                <a:gd name="T40" fmla="*/ 10 w 20"/>
                <a:gd name="T41" fmla="*/ 17 h 23"/>
                <a:gd name="T42" fmla="*/ 10 w 20"/>
                <a:gd name="T43" fmla="*/ 22 h 2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20" h="23">
                  <a:moveTo>
                    <a:pt x="18" y="18"/>
                  </a:moveTo>
                  <a:cubicBezTo>
                    <a:pt x="10" y="22"/>
                    <a:pt x="10" y="22"/>
                    <a:pt x="10" y="22"/>
                  </a:cubicBezTo>
                  <a:cubicBezTo>
                    <a:pt x="10" y="17"/>
                    <a:pt x="10" y="17"/>
                    <a:pt x="10" y="17"/>
                  </a:cubicBezTo>
                  <a:cubicBezTo>
                    <a:pt x="14" y="15"/>
                    <a:pt x="14" y="15"/>
                    <a:pt x="14" y="15"/>
                  </a:cubicBezTo>
                  <a:cubicBezTo>
                    <a:pt x="10" y="6"/>
                    <a:pt x="10" y="6"/>
                    <a:pt x="10" y="6"/>
                  </a:cubicBezTo>
                  <a:cubicBezTo>
                    <a:pt x="10" y="6"/>
                    <a:pt x="10" y="6"/>
                    <a:pt x="10" y="6"/>
                  </a:cubicBezTo>
                  <a:cubicBezTo>
                    <a:pt x="10" y="1"/>
                    <a:pt x="10" y="1"/>
                    <a:pt x="10" y="1"/>
                  </a:cubicBezTo>
                  <a:cubicBezTo>
                    <a:pt x="11" y="1"/>
                    <a:pt x="11" y="1"/>
                    <a:pt x="11" y="1"/>
                  </a:cubicBezTo>
                  <a:cubicBezTo>
                    <a:pt x="12" y="0"/>
                    <a:pt x="13" y="1"/>
                    <a:pt x="14" y="2"/>
                  </a:cubicBezTo>
                  <a:cubicBezTo>
                    <a:pt x="19" y="15"/>
                    <a:pt x="19" y="15"/>
                    <a:pt x="19" y="15"/>
                  </a:cubicBezTo>
                  <a:cubicBezTo>
                    <a:pt x="20" y="16"/>
                    <a:pt x="19" y="18"/>
                    <a:pt x="18" y="18"/>
                  </a:cubicBezTo>
                  <a:close/>
                  <a:moveTo>
                    <a:pt x="10" y="22"/>
                  </a:moveTo>
                  <a:cubicBezTo>
                    <a:pt x="9" y="22"/>
                    <a:pt x="9" y="22"/>
                    <a:pt x="9" y="22"/>
                  </a:cubicBezTo>
                  <a:cubicBezTo>
                    <a:pt x="8" y="23"/>
                    <a:pt x="6" y="22"/>
                    <a:pt x="6" y="21"/>
                  </a:cubicBezTo>
                  <a:cubicBezTo>
                    <a:pt x="0" y="8"/>
                    <a:pt x="0" y="8"/>
                    <a:pt x="0" y="8"/>
                  </a:cubicBezTo>
                  <a:cubicBezTo>
                    <a:pt x="0" y="7"/>
                    <a:pt x="0" y="5"/>
                    <a:pt x="1" y="5"/>
                  </a:cubicBezTo>
                  <a:cubicBezTo>
                    <a:pt x="10" y="1"/>
                    <a:pt x="10" y="1"/>
                    <a:pt x="10" y="1"/>
                  </a:cubicBezTo>
                  <a:cubicBezTo>
                    <a:pt x="10" y="6"/>
                    <a:pt x="10" y="6"/>
                    <a:pt x="10" y="6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9" y="17"/>
                    <a:pt x="9" y="17"/>
                    <a:pt x="9" y="17"/>
                  </a:cubicBezTo>
                  <a:cubicBezTo>
                    <a:pt x="10" y="17"/>
                    <a:pt x="10" y="17"/>
                    <a:pt x="10" y="17"/>
                  </a:cubicBezTo>
                  <a:lnTo>
                    <a:pt x="10" y="2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691" name="Freeform 62"/>
            <p:cNvSpPr>
              <a:spLocks noEditPoints="1"/>
            </p:cNvSpPr>
            <p:nvPr>
              <p:custDataLst>
                <p:tags r:id="rId100"/>
              </p:custDataLst>
            </p:nvPr>
          </p:nvSpPr>
          <p:spPr bwMode="auto">
            <a:xfrm>
              <a:off x="6184910" y="1855800"/>
              <a:ext cx="50801" cy="46038"/>
            </a:xfrm>
            <a:custGeom>
              <a:gdLst>
                <a:gd name="T0" fmla="*/ 20 w 22"/>
                <a:gd name="T1" fmla="*/ 14 h 20"/>
                <a:gd name="T2" fmla="*/ 11 w 22"/>
                <a:gd name="T3" fmla="*/ 18 h 20"/>
                <a:gd name="T4" fmla="*/ 11 w 22"/>
                <a:gd name="T5" fmla="*/ 13 h 20"/>
                <a:gd name="T6" fmla="*/ 16 w 22"/>
                <a:gd name="T7" fmla="*/ 11 h 20"/>
                <a:gd name="T8" fmla="*/ 14 w 22"/>
                <a:gd name="T9" fmla="*/ 6 h 20"/>
                <a:gd name="T10" fmla="*/ 11 w 22"/>
                <a:gd name="T11" fmla="*/ 7 h 20"/>
                <a:gd name="T12" fmla="*/ 11 w 22"/>
                <a:gd name="T13" fmla="*/ 2 h 20"/>
                <a:gd name="T14" fmla="*/ 15 w 22"/>
                <a:gd name="T15" fmla="*/ 1 h 20"/>
                <a:gd name="T16" fmla="*/ 18 w 22"/>
                <a:gd name="T17" fmla="*/ 2 h 20"/>
                <a:gd name="T18" fmla="*/ 22 w 22"/>
                <a:gd name="T19" fmla="*/ 11 h 20"/>
                <a:gd name="T20" fmla="*/ 20 w 22"/>
                <a:gd name="T21" fmla="*/ 14 h 20"/>
                <a:gd name="T22" fmla="*/ 11 w 22"/>
                <a:gd name="T23" fmla="*/ 18 h 20"/>
                <a:gd name="T24" fmla="*/ 7 w 22"/>
                <a:gd name="T25" fmla="*/ 20 h 20"/>
                <a:gd name="T26" fmla="*/ 4 w 22"/>
                <a:gd name="T27" fmla="*/ 19 h 20"/>
                <a:gd name="T28" fmla="*/ 0 w 22"/>
                <a:gd name="T29" fmla="*/ 9 h 20"/>
                <a:gd name="T30" fmla="*/ 1 w 22"/>
                <a:gd name="T31" fmla="*/ 6 h 20"/>
                <a:gd name="T32" fmla="*/ 11 w 22"/>
                <a:gd name="T33" fmla="*/ 2 h 20"/>
                <a:gd name="T34" fmla="*/ 11 w 22"/>
                <a:gd name="T35" fmla="*/ 7 h 20"/>
                <a:gd name="T36" fmla="*/ 6 w 22"/>
                <a:gd name="T37" fmla="*/ 10 h 20"/>
                <a:gd name="T38" fmla="*/ 8 w 22"/>
                <a:gd name="T39" fmla="*/ 14 h 20"/>
                <a:gd name="T40" fmla="*/ 11 w 22"/>
                <a:gd name="T41" fmla="*/ 13 h 20"/>
                <a:gd name="T42" fmla="*/ 11 w 22"/>
                <a:gd name="T43" fmla="*/ 18 h 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22" h="20">
                  <a:moveTo>
                    <a:pt x="20" y="14"/>
                  </a:moveTo>
                  <a:cubicBezTo>
                    <a:pt x="11" y="18"/>
                    <a:pt x="11" y="18"/>
                    <a:pt x="11" y="18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6" y="11"/>
                    <a:pt x="16" y="11"/>
                    <a:pt x="16" y="11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1" y="2"/>
                    <a:pt x="11" y="2"/>
                    <a:pt x="11" y="2"/>
                  </a:cubicBezTo>
                  <a:cubicBezTo>
                    <a:pt x="15" y="1"/>
                    <a:pt x="15" y="1"/>
                    <a:pt x="15" y="1"/>
                  </a:cubicBezTo>
                  <a:cubicBezTo>
                    <a:pt x="16" y="0"/>
                    <a:pt x="17" y="1"/>
                    <a:pt x="18" y="2"/>
                  </a:cubicBezTo>
                  <a:cubicBezTo>
                    <a:pt x="22" y="11"/>
                    <a:pt x="22" y="11"/>
                    <a:pt x="22" y="11"/>
                  </a:cubicBezTo>
                  <a:cubicBezTo>
                    <a:pt x="22" y="12"/>
                    <a:pt x="22" y="14"/>
                    <a:pt x="20" y="14"/>
                  </a:cubicBezTo>
                  <a:close/>
                  <a:moveTo>
                    <a:pt x="11" y="18"/>
                  </a:moveTo>
                  <a:cubicBezTo>
                    <a:pt x="7" y="20"/>
                    <a:pt x="7" y="20"/>
                    <a:pt x="7" y="20"/>
                  </a:cubicBezTo>
                  <a:cubicBezTo>
                    <a:pt x="6" y="20"/>
                    <a:pt x="5" y="20"/>
                    <a:pt x="4" y="19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0" y="8"/>
                    <a:pt x="0" y="7"/>
                    <a:pt x="1" y="6"/>
                  </a:cubicBezTo>
                  <a:cubicBezTo>
                    <a:pt x="11" y="2"/>
                    <a:pt x="11" y="2"/>
                    <a:pt x="11" y="2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6" y="10"/>
                    <a:pt x="6" y="10"/>
                    <a:pt x="6" y="10"/>
                  </a:cubicBezTo>
                  <a:cubicBezTo>
                    <a:pt x="8" y="14"/>
                    <a:pt x="8" y="14"/>
                    <a:pt x="8" y="14"/>
                  </a:cubicBezTo>
                  <a:cubicBezTo>
                    <a:pt x="11" y="13"/>
                    <a:pt x="11" y="13"/>
                    <a:pt x="11" y="13"/>
                  </a:cubicBezTo>
                  <a:lnTo>
                    <a:pt x="11" y="1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692" name="Freeform 63"/>
            <p:cNvSpPr>
              <a:spLocks noEditPoints="1"/>
            </p:cNvSpPr>
            <p:nvPr>
              <p:custDataLst>
                <p:tags r:id="rId101"/>
              </p:custDataLst>
            </p:nvPr>
          </p:nvSpPr>
          <p:spPr bwMode="auto">
            <a:xfrm>
              <a:off x="6251586" y="1697049"/>
              <a:ext cx="44450" cy="52389"/>
            </a:xfrm>
            <a:custGeom>
              <a:gdLst>
                <a:gd name="T0" fmla="*/ 18 w 20"/>
                <a:gd name="T1" fmla="*/ 18 h 23"/>
                <a:gd name="T2" fmla="*/ 10 w 20"/>
                <a:gd name="T3" fmla="*/ 22 h 23"/>
                <a:gd name="T4" fmla="*/ 10 w 20"/>
                <a:gd name="T5" fmla="*/ 16 h 23"/>
                <a:gd name="T6" fmla="*/ 14 w 20"/>
                <a:gd name="T7" fmla="*/ 15 h 23"/>
                <a:gd name="T8" fmla="*/ 11 w 20"/>
                <a:gd name="T9" fmla="*/ 6 h 23"/>
                <a:gd name="T10" fmla="*/ 10 w 20"/>
                <a:gd name="T11" fmla="*/ 6 h 23"/>
                <a:gd name="T12" fmla="*/ 10 w 20"/>
                <a:gd name="T13" fmla="*/ 1 h 23"/>
                <a:gd name="T14" fmla="*/ 11 w 20"/>
                <a:gd name="T15" fmla="*/ 1 h 23"/>
                <a:gd name="T16" fmla="*/ 14 w 20"/>
                <a:gd name="T17" fmla="*/ 2 h 23"/>
                <a:gd name="T18" fmla="*/ 20 w 20"/>
                <a:gd name="T19" fmla="*/ 15 h 23"/>
                <a:gd name="T20" fmla="*/ 18 w 20"/>
                <a:gd name="T21" fmla="*/ 18 h 23"/>
                <a:gd name="T22" fmla="*/ 10 w 20"/>
                <a:gd name="T23" fmla="*/ 22 h 23"/>
                <a:gd name="T24" fmla="*/ 9 w 20"/>
                <a:gd name="T25" fmla="*/ 22 h 23"/>
                <a:gd name="T26" fmla="*/ 6 w 20"/>
                <a:gd name="T27" fmla="*/ 21 h 23"/>
                <a:gd name="T28" fmla="*/ 1 w 20"/>
                <a:gd name="T29" fmla="*/ 8 h 23"/>
                <a:gd name="T30" fmla="*/ 2 w 20"/>
                <a:gd name="T31" fmla="*/ 5 h 23"/>
                <a:gd name="T32" fmla="*/ 10 w 20"/>
                <a:gd name="T33" fmla="*/ 1 h 23"/>
                <a:gd name="T34" fmla="*/ 10 w 20"/>
                <a:gd name="T35" fmla="*/ 6 h 23"/>
                <a:gd name="T36" fmla="*/ 6 w 20"/>
                <a:gd name="T37" fmla="*/ 8 h 23"/>
                <a:gd name="T38" fmla="*/ 9 w 20"/>
                <a:gd name="T39" fmla="*/ 17 h 23"/>
                <a:gd name="T40" fmla="*/ 10 w 20"/>
                <a:gd name="T41" fmla="*/ 16 h 23"/>
                <a:gd name="T42" fmla="*/ 10 w 20"/>
                <a:gd name="T43" fmla="*/ 22 h 2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20" h="23">
                  <a:moveTo>
                    <a:pt x="18" y="18"/>
                  </a:moveTo>
                  <a:cubicBezTo>
                    <a:pt x="10" y="22"/>
                    <a:pt x="10" y="22"/>
                    <a:pt x="10" y="22"/>
                  </a:cubicBezTo>
                  <a:cubicBezTo>
                    <a:pt x="10" y="16"/>
                    <a:pt x="10" y="16"/>
                    <a:pt x="10" y="16"/>
                  </a:cubicBezTo>
                  <a:cubicBezTo>
                    <a:pt x="14" y="15"/>
                    <a:pt x="14" y="15"/>
                    <a:pt x="14" y="15"/>
                  </a:cubicBezTo>
                  <a:cubicBezTo>
                    <a:pt x="11" y="6"/>
                    <a:pt x="11" y="6"/>
                    <a:pt x="11" y="6"/>
                  </a:cubicBezTo>
                  <a:cubicBezTo>
                    <a:pt x="10" y="6"/>
                    <a:pt x="10" y="6"/>
                    <a:pt x="10" y="6"/>
                  </a:cubicBezTo>
                  <a:cubicBezTo>
                    <a:pt x="10" y="1"/>
                    <a:pt x="10" y="1"/>
                    <a:pt x="10" y="1"/>
                  </a:cubicBezTo>
                  <a:cubicBezTo>
                    <a:pt x="11" y="1"/>
                    <a:pt x="11" y="1"/>
                    <a:pt x="11" y="1"/>
                  </a:cubicBezTo>
                  <a:cubicBezTo>
                    <a:pt x="12" y="0"/>
                    <a:pt x="14" y="1"/>
                    <a:pt x="14" y="2"/>
                  </a:cubicBezTo>
                  <a:cubicBezTo>
                    <a:pt x="20" y="15"/>
                    <a:pt x="20" y="15"/>
                    <a:pt x="20" y="15"/>
                  </a:cubicBezTo>
                  <a:cubicBezTo>
                    <a:pt x="20" y="16"/>
                    <a:pt x="20" y="18"/>
                    <a:pt x="18" y="18"/>
                  </a:cubicBezTo>
                  <a:close/>
                  <a:moveTo>
                    <a:pt x="10" y="22"/>
                  </a:moveTo>
                  <a:cubicBezTo>
                    <a:pt x="9" y="22"/>
                    <a:pt x="9" y="22"/>
                    <a:pt x="9" y="22"/>
                  </a:cubicBezTo>
                  <a:cubicBezTo>
                    <a:pt x="8" y="23"/>
                    <a:pt x="7" y="22"/>
                    <a:pt x="6" y="21"/>
                  </a:cubicBezTo>
                  <a:cubicBezTo>
                    <a:pt x="1" y="8"/>
                    <a:pt x="1" y="8"/>
                    <a:pt x="1" y="8"/>
                  </a:cubicBezTo>
                  <a:cubicBezTo>
                    <a:pt x="0" y="6"/>
                    <a:pt x="1" y="5"/>
                    <a:pt x="2" y="5"/>
                  </a:cubicBezTo>
                  <a:cubicBezTo>
                    <a:pt x="10" y="1"/>
                    <a:pt x="10" y="1"/>
                    <a:pt x="10" y="1"/>
                  </a:cubicBezTo>
                  <a:cubicBezTo>
                    <a:pt x="10" y="6"/>
                    <a:pt x="10" y="6"/>
                    <a:pt x="10" y="6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9" y="17"/>
                    <a:pt x="9" y="17"/>
                    <a:pt x="9" y="17"/>
                  </a:cubicBezTo>
                  <a:cubicBezTo>
                    <a:pt x="10" y="16"/>
                    <a:pt x="10" y="16"/>
                    <a:pt x="10" y="16"/>
                  </a:cubicBezTo>
                  <a:lnTo>
                    <a:pt x="10" y="2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693" name="Freeform 65"/>
            <p:cNvSpPr>
              <a:spLocks noEditPoints="1"/>
            </p:cNvSpPr>
            <p:nvPr>
              <p:custDataLst>
                <p:tags r:id="rId102"/>
              </p:custDataLst>
            </p:nvPr>
          </p:nvSpPr>
          <p:spPr bwMode="auto">
            <a:xfrm>
              <a:off x="5297496" y="762005"/>
              <a:ext cx="169863" cy="342902"/>
            </a:xfrm>
            <a:custGeom>
              <a:gdLst>
                <a:gd name="T0" fmla="*/ 60 w 75"/>
                <a:gd name="T1" fmla="*/ 130 h 152"/>
                <a:gd name="T2" fmla="*/ 70 w 75"/>
                <a:gd name="T3" fmla="*/ 34 h 152"/>
                <a:gd name="T4" fmla="*/ 69 w 75"/>
                <a:gd name="T5" fmla="*/ 19 h 152"/>
                <a:gd name="T6" fmla="*/ 37 w 75"/>
                <a:gd name="T7" fmla="*/ 4 h 152"/>
                <a:gd name="T8" fmla="*/ 60 w 75"/>
                <a:gd name="T9" fmla="*/ 3 h 152"/>
                <a:gd name="T10" fmla="*/ 75 w 75"/>
                <a:gd name="T11" fmla="*/ 33 h 152"/>
                <a:gd name="T12" fmla="*/ 75 w 75"/>
                <a:gd name="T13" fmla="*/ 146 h 152"/>
                <a:gd name="T14" fmla="*/ 73 w 75"/>
                <a:gd name="T15" fmla="*/ 151 h 152"/>
                <a:gd name="T16" fmla="*/ 70 w 75"/>
                <a:gd name="T17" fmla="*/ 148 h 152"/>
                <a:gd name="T18" fmla="*/ 58 w 75"/>
                <a:gd name="T19" fmla="*/ 135 h 152"/>
                <a:gd name="T20" fmla="*/ 37 w 75"/>
                <a:gd name="T21" fmla="*/ 127 h 152"/>
                <a:gd name="T22" fmla="*/ 47 w 75"/>
                <a:gd name="T23" fmla="*/ 69 h 152"/>
                <a:gd name="T24" fmla="*/ 59 w 75"/>
                <a:gd name="T25" fmla="*/ 72 h 152"/>
                <a:gd name="T26" fmla="*/ 60 w 75"/>
                <a:gd name="T27" fmla="*/ 73 h 152"/>
                <a:gd name="T28" fmla="*/ 63 w 75"/>
                <a:gd name="T29" fmla="*/ 72 h 152"/>
                <a:gd name="T30" fmla="*/ 65 w 75"/>
                <a:gd name="T31" fmla="*/ 67 h 152"/>
                <a:gd name="T32" fmla="*/ 63 w 75"/>
                <a:gd name="T33" fmla="*/ 64 h 152"/>
                <a:gd name="T34" fmla="*/ 37 w 75"/>
                <a:gd name="T35" fmla="*/ 60 h 152"/>
                <a:gd name="T36" fmla="*/ 37 w 75"/>
                <a:gd name="T37" fmla="*/ 49 h 152"/>
                <a:gd name="T38" fmla="*/ 57 w 75"/>
                <a:gd name="T39" fmla="*/ 51 h 152"/>
                <a:gd name="T40" fmla="*/ 59 w 75"/>
                <a:gd name="T41" fmla="*/ 52 h 152"/>
                <a:gd name="T42" fmla="*/ 61 w 75"/>
                <a:gd name="T43" fmla="*/ 53 h 152"/>
                <a:gd name="T44" fmla="*/ 65 w 75"/>
                <a:gd name="T45" fmla="*/ 50 h 152"/>
                <a:gd name="T46" fmla="*/ 65 w 75"/>
                <a:gd name="T47" fmla="*/ 47 h 152"/>
                <a:gd name="T48" fmla="*/ 63 w 75"/>
                <a:gd name="T49" fmla="*/ 44 h 152"/>
                <a:gd name="T50" fmla="*/ 37 w 75"/>
                <a:gd name="T51" fmla="*/ 40 h 152"/>
                <a:gd name="T52" fmla="*/ 37 w 75"/>
                <a:gd name="T53" fmla="*/ 29 h 152"/>
                <a:gd name="T54" fmla="*/ 54 w 75"/>
                <a:gd name="T55" fmla="*/ 31 h 152"/>
                <a:gd name="T56" fmla="*/ 57 w 75"/>
                <a:gd name="T57" fmla="*/ 31 h 152"/>
                <a:gd name="T58" fmla="*/ 60 w 75"/>
                <a:gd name="T59" fmla="*/ 33 h 152"/>
                <a:gd name="T60" fmla="*/ 63 w 75"/>
                <a:gd name="T61" fmla="*/ 32 h 152"/>
                <a:gd name="T62" fmla="*/ 65 w 75"/>
                <a:gd name="T63" fmla="*/ 27 h 152"/>
                <a:gd name="T64" fmla="*/ 63 w 75"/>
                <a:gd name="T65" fmla="*/ 24 h 152"/>
                <a:gd name="T66" fmla="*/ 37 w 75"/>
                <a:gd name="T67" fmla="*/ 20 h 152"/>
                <a:gd name="T68" fmla="*/ 15 w 75"/>
                <a:gd name="T69" fmla="*/ 130 h 152"/>
                <a:gd name="T70" fmla="*/ 17 w 75"/>
                <a:gd name="T71" fmla="*/ 135 h 152"/>
                <a:gd name="T72" fmla="*/ 2 w 75"/>
                <a:gd name="T73" fmla="*/ 152 h 152"/>
                <a:gd name="T74" fmla="*/ 0 w 75"/>
                <a:gd name="T75" fmla="*/ 147 h 152"/>
                <a:gd name="T76" fmla="*/ 0 w 75"/>
                <a:gd name="T77" fmla="*/ 34 h 152"/>
                <a:gd name="T78" fmla="*/ 15 w 75"/>
                <a:gd name="T79" fmla="*/ 3 h 152"/>
                <a:gd name="T80" fmla="*/ 17 w 75"/>
                <a:gd name="T81" fmla="*/ 8 h 152"/>
                <a:gd name="T82" fmla="*/ 5 w 75"/>
                <a:gd name="T83" fmla="*/ 34 h 152"/>
                <a:gd name="T84" fmla="*/ 37 w 75"/>
                <a:gd name="T85" fmla="*/ 20 h 152"/>
                <a:gd name="T86" fmla="*/ 12 w 75"/>
                <a:gd name="T87" fmla="*/ 24 h 152"/>
                <a:gd name="T88" fmla="*/ 10 w 75"/>
                <a:gd name="T89" fmla="*/ 30 h 152"/>
                <a:gd name="T90" fmla="*/ 13 w 75"/>
                <a:gd name="T91" fmla="*/ 33 h 152"/>
                <a:gd name="T92" fmla="*/ 16 w 75"/>
                <a:gd name="T93" fmla="*/ 32 h 152"/>
                <a:gd name="T94" fmla="*/ 21 w 75"/>
                <a:gd name="T95" fmla="*/ 31 h 152"/>
                <a:gd name="T96" fmla="*/ 37 w 75"/>
                <a:gd name="T97" fmla="*/ 20 h 152"/>
                <a:gd name="T98" fmla="*/ 12 w 75"/>
                <a:gd name="T99" fmla="*/ 44 h 152"/>
                <a:gd name="T100" fmla="*/ 10 w 75"/>
                <a:gd name="T101" fmla="*/ 50 h 152"/>
                <a:gd name="T102" fmla="*/ 16 w 75"/>
                <a:gd name="T103" fmla="*/ 52 h 152"/>
                <a:gd name="T104" fmla="*/ 21 w 75"/>
                <a:gd name="T105" fmla="*/ 51 h 152"/>
                <a:gd name="T106" fmla="*/ 37 w 75"/>
                <a:gd name="T107" fmla="*/ 40 h 152"/>
                <a:gd name="T108" fmla="*/ 12 w 75"/>
                <a:gd name="T109" fmla="*/ 64 h 152"/>
                <a:gd name="T110" fmla="*/ 10 w 75"/>
                <a:gd name="T111" fmla="*/ 67 h 152"/>
                <a:gd name="T112" fmla="*/ 13 w 75"/>
                <a:gd name="T113" fmla="*/ 72 h 152"/>
                <a:gd name="T114" fmla="*/ 18 w 75"/>
                <a:gd name="T115" fmla="*/ 71 h 152"/>
                <a:gd name="T116" fmla="*/ 28 w 75"/>
                <a:gd name="T117" fmla="*/ 69 h 1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75" h="152">
                  <a:moveTo>
                    <a:pt x="37" y="127"/>
                  </a:moveTo>
                  <a:cubicBezTo>
                    <a:pt x="37" y="127"/>
                    <a:pt x="37" y="127"/>
                    <a:pt x="37" y="127"/>
                  </a:cubicBezTo>
                  <a:cubicBezTo>
                    <a:pt x="46" y="127"/>
                    <a:pt x="54" y="128"/>
                    <a:pt x="60" y="130"/>
                  </a:cubicBezTo>
                  <a:cubicBezTo>
                    <a:pt x="64" y="132"/>
                    <a:pt x="67" y="135"/>
                    <a:pt x="70" y="138"/>
                  </a:cubicBezTo>
                  <a:cubicBezTo>
                    <a:pt x="70" y="107"/>
                    <a:pt x="70" y="43"/>
                    <a:pt x="70" y="34"/>
                  </a:cubicBezTo>
                  <a:cubicBezTo>
                    <a:pt x="70" y="34"/>
                    <a:pt x="70" y="34"/>
                    <a:pt x="70" y="34"/>
                  </a:cubicBezTo>
                  <a:cubicBezTo>
                    <a:pt x="70" y="33"/>
                    <a:pt x="70" y="33"/>
                    <a:pt x="70" y="33"/>
                  </a:cubicBezTo>
                  <a:cubicBezTo>
                    <a:pt x="70" y="33"/>
                    <a:pt x="70" y="33"/>
                    <a:pt x="70" y="33"/>
                  </a:cubicBezTo>
                  <a:cubicBezTo>
                    <a:pt x="70" y="29"/>
                    <a:pt x="70" y="22"/>
                    <a:pt x="69" y="19"/>
                  </a:cubicBezTo>
                  <a:cubicBezTo>
                    <a:pt x="67" y="13"/>
                    <a:pt x="63" y="10"/>
                    <a:pt x="58" y="8"/>
                  </a:cubicBezTo>
                  <a:cubicBezTo>
                    <a:pt x="52" y="5"/>
                    <a:pt x="45" y="4"/>
                    <a:pt x="37" y="4"/>
                  </a:cubicBezTo>
                  <a:cubicBezTo>
                    <a:pt x="37" y="4"/>
                    <a:pt x="37" y="4"/>
                    <a:pt x="37" y="4"/>
                  </a:cubicBezTo>
                  <a:cubicBezTo>
                    <a:pt x="37" y="0"/>
                    <a:pt x="37" y="0"/>
                    <a:pt x="37" y="0"/>
                  </a:cubicBezTo>
                  <a:cubicBezTo>
                    <a:pt x="37" y="0"/>
                    <a:pt x="37" y="0"/>
                    <a:pt x="37" y="0"/>
                  </a:cubicBezTo>
                  <a:cubicBezTo>
                    <a:pt x="46" y="0"/>
                    <a:pt x="53" y="1"/>
                    <a:pt x="60" y="3"/>
                  </a:cubicBezTo>
                  <a:cubicBezTo>
                    <a:pt x="66" y="6"/>
                    <a:pt x="71" y="10"/>
                    <a:pt x="73" y="17"/>
                  </a:cubicBezTo>
                  <a:cubicBezTo>
                    <a:pt x="75" y="21"/>
                    <a:pt x="75" y="28"/>
                    <a:pt x="75" y="33"/>
                  </a:cubicBezTo>
                  <a:cubicBezTo>
                    <a:pt x="75" y="33"/>
                    <a:pt x="75" y="33"/>
                    <a:pt x="75" y="33"/>
                  </a:cubicBezTo>
                  <a:cubicBezTo>
                    <a:pt x="75" y="34"/>
                    <a:pt x="75" y="34"/>
                    <a:pt x="75" y="34"/>
                  </a:cubicBezTo>
                  <a:cubicBezTo>
                    <a:pt x="75" y="34"/>
                    <a:pt x="75" y="34"/>
                    <a:pt x="75" y="34"/>
                  </a:cubicBezTo>
                  <a:cubicBezTo>
                    <a:pt x="75" y="71"/>
                    <a:pt x="75" y="126"/>
                    <a:pt x="75" y="146"/>
                  </a:cubicBezTo>
                  <a:cubicBezTo>
                    <a:pt x="75" y="146"/>
                    <a:pt x="75" y="146"/>
                    <a:pt x="75" y="146"/>
                  </a:cubicBezTo>
                  <a:cubicBezTo>
                    <a:pt x="75" y="147"/>
                    <a:pt x="75" y="147"/>
                    <a:pt x="75" y="147"/>
                  </a:cubicBezTo>
                  <a:cubicBezTo>
                    <a:pt x="75" y="150"/>
                    <a:pt x="75" y="151"/>
                    <a:pt x="73" y="151"/>
                  </a:cubicBezTo>
                  <a:cubicBezTo>
                    <a:pt x="73" y="151"/>
                    <a:pt x="73" y="152"/>
                    <a:pt x="73" y="152"/>
                  </a:cubicBezTo>
                  <a:cubicBezTo>
                    <a:pt x="71" y="152"/>
                    <a:pt x="70" y="151"/>
                    <a:pt x="70" y="148"/>
                  </a:cubicBezTo>
                  <a:cubicBezTo>
                    <a:pt x="70" y="148"/>
                    <a:pt x="70" y="148"/>
                    <a:pt x="70" y="148"/>
                  </a:cubicBezTo>
                  <a:cubicBezTo>
                    <a:pt x="69" y="147"/>
                    <a:pt x="69" y="147"/>
                    <a:pt x="69" y="147"/>
                  </a:cubicBezTo>
                  <a:cubicBezTo>
                    <a:pt x="69" y="147"/>
                    <a:pt x="69" y="147"/>
                    <a:pt x="69" y="147"/>
                  </a:cubicBezTo>
                  <a:cubicBezTo>
                    <a:pt x="67" y="141"/>
                    <a:pt x="63" y="137"/>
                    <a:pt x="58" y="135"/>
                  </a:cubicBezTo>
                  <a:cubicBezTo>
                    <a:pt x="52" y="132"/>
                    <a:pt x="45" y="132"/>
                    <a:pt x="37" y="132"/>
                  </a:cubicBezTo>
                  <a:cubicBezTo>
                    <a:pt x="37" y="132"/>
                    <a:pt x="37" y="132"/>
                    <a:pt x="37" y="132"/>
                  </a:cubicBezTo>
                  <a:cubicBezTo>
                    <a:pt x="37" y="127"/>
                    <a:pt x="37" y="127"/>
                    <a:pt x="37" y="127"/>
                  </a:cubicBezTo>
                  <a:close/>
                  <a:moveTo>
                    <a:pt x="37" y="68"/>
                  </a:moveTo>
                  <a:cubicBezTo>
                    <a:pt x="37" y="68"/>
                    <a:pt x="37" y="68"/>
                    <a:pt x="37" y="68"/>
                  </a:cubicBezTo>
                  <a:cubicBezTo>
                    <a:pt x="41" y="68"/>
                    <a:pt x="44" y="69"/>
                    <a:pt x="47" y="69"/>
                  </a:cubicBezTo>
                  <a:cubicBezTo>
                    <a:pt x="50" y="69"/>
                    <a:pt x="52" y="70"/>
                    <a:pt x="54" y="70"/>
                  </a:cubicBezTo>
                  <a:cubicBezTo>
                    <a:pt x="55" y="71"/>
                    <a:pt x="56" y="71"/>
                    <a:pt x="57" y="71"/>
                  </a:cubicBezTo>
                  <a:cubicBezTo>
                    <a:pt x="57" y="72"/>
                    <a:pt x="58" y="72"/>
                    <a:pt x="59" y="72"/>
                  </a:cubicBezTo>
                  <a:cubicBezTo>
                    <a:pt x="59" y="72"/>
                    <a:pt x="59" y="72"/>
                    <a:pt x="59" y="72"/>
                  </a:cubicBezTo>
                  <a:cubicBezTo>
                    <a:pt x="59" y="72"/>
                    <a:pt x="59" y="72"/>
                    <a:pt x="59" y="72"/>
                  </a:cubicBezTo>
                  <a:cubicBezTo>
                    <a:pt x="59" y="72"/>
                    <a:pt x="59" y="72"/>
                    <a:pt x="60" y="73"/>
                  </a:cubicBezTo>
                  <a:cubicBezTo>
                    <a:pt x="60" y="73"/>
                    <a:pt x="60" y="73"/>
                    <a:pt x="61" y="73"/>
                  </a:cubicBezTo>
                  <a:cubicBezTo>
                    <a:pt x="61" y="73"/>
                    <a:pt x="62" y="72"/>
                    <a:pt x="63" y="72"/>
                  </a:cubicBezTo>
                  <a:cubicBezTo>
                    <a:pt x="63" y="72"/>
                    <a:pt x="63" y="72"/>
                    <a:pt x="63" y="72"/>
                  </a:cubicBezTo>
                  <a:cubicBezTo>
                    <a:pt x="64" y="72"/>
                    <a:pt x="64" y="71"/>
                    <a:pt x="65" y="70"/>
                  </a:cubicBezTo>
                  <a:cubicBezTo>
                    <a:pt x="65" y="70"/>
                    <a:pt x="65" y="70"/>
                    <a:pt x="65" y="70"/>
                  </a:cubicBezTo>
                  <a:cubicBezTo>
                    <a:pt x="65" y="69"/>
                    <a:pt x="65" y="68"/>
                    <a:pt x="65" y="67"/>
                  </a:cubicBezTo>
                  <a:cubicBezTo>
                    <a:pt x="65" y="67"/>
                    <a:pt x="65" y="67"/>
                    <a:pt x="65" y="67"/>
                  </a:cubicBezTo>
                  <a:cubicBezTo>
                    <a:pt x="64" y="66"/>
                    <a:pt x="64" y="65"/>
                    <a:pt x="63" y="64"/>
                  </a:cubicBezTo>
                  <a:cubicBezTo>
                    <a:pt x="63" y="64"/>
                    <a:pt x="63" y="64"/>
                    <a:pt x="63" y="64"/>
                  </a:cubicBezTo>
                  <a:cubicBezTo>
                    <a:pt x="59" y="63"/>
                    <a:pt x="56" y="61"/>
                    <a:pt x="52" y="61"/>
                  </a:cubicBezTo>
                  <a:cubicBezTo>
                    <a:pt x="47" y="60"/>
                    <a:pt x="43" y="60"/>
                    <a:pt x="37" y="60"/>
                  </a:cubicBezTo>
                  <a:cubicBezTo>
                    <a:pt x="37" y="60"/>
                    <a:pt x="37" y="60"/>
                    <a:pt x="37" y="60"/>
                  </a:cubicBezTo>
                  <a:cubicBezTo>
                    <a:pt x="37" y="68"/>
                    <a:pt x="37" y="68"/>
                    <a:pt x="37" y="68"/>
                  </a:cubicBezTo>
                  <a:close/>
                  <a:moveTo>
                    <a:pt x="37" y="49"/>
                  </a:moveTo>
                  <a:cubicBezTo>
                    <a:pt x="37" y="49"/>
                    <a:pt x="37" y="49"/>
                    <a:pt x="37" y="49"/>
                  </a:cubicBezTo>
                  <a:cubicBezTo>
                    <a:pt x="41" y="49"/>
                    <a:pt x="44" y="49"/>
                    <a:pt x="47" y="49"/>
                  </a:cubicBezTo>
                  <a:cubicBezTo>
                    <a:pt x="50" y="49"/>
                    <a:pt x="52" y="50"/>
                    <a:pt x="54" y="51"/>
                  </a:cubicBezTo>
                  <a:cubicBezTo>
                    <a:pt x="55" y="51"/>
                    <a:pt x="56" y="51"/>
                    <a:pt x="57" y="51"/>
                  </a:cubicBezTo>
                  <a:cubicBezTo>
                    <a:pt x="57" y="52"/>
                    <a:pt x="58" y="52"/>
                    <a:pt x="59" y="52"/>
                  </a:cubicBezTo>
                  <a:cubicBezTo>
                    <a:pt x="59" y="52"/>
                    <a:pt x="59" y="52"/>
                    <a:pt x="59" y="52"/>
                  </a:cubicBezTo>
                  <a:cubicBezTo>
                    <a:pt x="59" y="52"/>
                    <a:pt x="59" y="52"/>
                    <a:pt x="59" y="52"/>
                  </a:cubicBezTo>
                  <a:cubicBezTo>
                    <a:pt x="59" y="52"/>
                    <a:pt x="59" y="52"/>
                    <a:pt x="59" y="53"/>
                  </a:cubicBezTo>
                  <a:cubicBezTo>
                    <a:pt x="60" y="53"/>
                    <a:pt x="60" y="53"/>
                    <a:pt x="60" y="53"/>
                  </a:cubicBezTo>
                  <a:cubicBezTo>
                    <a:pt x="60" y="53"/>
                    <a:pt x="60" y="53"/>
                    <a:pt x="61" y="53"/>
                  </a:cubicBezTo>
                  <a:cubicBezTo>
                    <a:pt x="61" y="53"/>
                    <a:pt x="62" y="52"/>
                    <a:pt x="63" y="52"/>
                  </a:cubicBezTo>
                  <a:cubicBezTo>
                    <a:pt x="64" y="52"/>
                    <a:pt x="64" y="51"/>
                    <a:pt x="65" y="50"/>
                  </a:cubicBezTo>
                  <a:cubicBezTo>
                    <a:pt x="65" y="50"/>
                    <a:pt x="65" y="50"/>
                    <a:pt x="65" y="50"/>
                  </a:cubicBezTo>
                  <a:cubicBezTo>
                    <a:pt x="65" y="50"/>
                    <a:pt x="65" y="50"/>
                    <a:pt x="65" y="50"/>
                  </a:cubicBezTo>
                  <a:cubicBezTo>
                    <a:pt x="65" y="50"/>
                    <a:pt x="65" y="50"/>
                    <a:pt x="65" y="50"/>
                  </a:cubicBezTo>
                  <a:cubicBezTo>
                    <a:pt x="65" y="49"/>
                    <a:pt x="65" y="48"/>
                    <a:pt x="65" y="47"/>
                  </a:cubicBezTo>
                  <a:cubicBezTo>
                    <a:pt x="65" y="47"/>
                    <a:pt x="65" y="47"/>
                    <a:pt x="65" y="47"/>
                  </a:cubicBezTo>
                  <a:cubicBezTo>
                    <a:pt x="65" y="47"/>
                    <a:pt x="65" y="47"/>
                    <a:pt x="65" y="47"/>
                  </a:cubicBezTo>
                  <a:cubicBezTo>
                    <a:pt x="64" y="46"/>
                    <a:pt x="64" y="45"/>
                    <a:pt x="63" y="44"/>
                  </a:cubicBezTo>
                  <a:cubicBezTo>
                    <a:pt x="63" y="44"/>
                    <a:pt x="63" y="44"/>
                    <a:pt x="63" y="44"/>
                  </a:cubicBezTo>
                  <a:cubicBezTo>
                    <a:pt x="59" y="43"/>
                    <a:pt x="56" y="42"/>
                    <a:pt x="52" y="41"/>
                  </a:cubicBezTo>
                  <a:cubicBezTo>
                    <a:pt x="47" y="40"/>
                    <a:pt x="43" y="40"/>
                    <a:pt x="37" y="40"/>
                  </a:cubicBezTo>
                  <a:cubicBezTo>
                    <a:pt x="37" y="40"/>
                    <a:pt x="37" y="40"/>
                    <a:pt x="37" y="40"/>
                  </a:cubicBezTo>
                  <a:cubicBezTo>
                    <a:pt x="37" y="49"/>
                    <a:pt x="37" y="49"/>
                    <a:pt x="37" y="49"/>
                  </a:cubicBezTo>
                  <a:close/>
                  <a:moveTo>
                    <a:pt x="37" y="29"/>
                  </a:moveTo>
                  <a:cubicBezTo>
                    <a:pt x="37" y="29"/>
                    <a:pt x="37" y="29"/>
                    <a:pt x="37" y="29"/>
                  </a:cubicBezTo>
                  <a:cubicBezTo>
                    <a:pt x="41" y="29"/>
                    <a:pt x="44" y="29"/>
                    <a:pt x="47" y="29"/>
                  </a:cubicBezTo>
                  <a:cubicBezTo>
                    <a:pt x="50" y="29"/>
                    <a:pt x="52" y="30"/>
                    <a:pt x="54" y="31"/>
                  </a:cubicBezTo>
                  <a:cubicBezTo>
                    <a:pt x="55" y="31"/>
                    <a:pt x="56" y="31"/>
                    <a:pt x="57" y="31"/>
                  </a:cubicBezTo>
                  <a:cubicBezTo>
                    <a:pt x="57" y="31"/>
                    <a:pt x="57" y="31"/>
                    <a:pt x="57" y="31"/>
                  </a:cubicBezTo>
                  <a:cubicBezTo>
                    <a:pt x="57" y="31"/>
                    <a:pt x="57" y="31"/>
                    <a:pt x="57" y="31"/>
                  </a:cubicBezTo>
                  <a:cubicBezTo>
                    <a:pt x="57" y="32"/>
                    <a:pt x="58" y="32"/>
                    <a:pt x="59" y="32"/>
                  </a:cubicBezTo>
                  <a:cubicBezTo>
                    <a:pt x="59" y="32"/>
                    <a:pt x="59" y="32"/>
                    <a:pt x="59" y="32"/>
                  </a:cubicBezTo>
                  <a:cubicBezTo>
                    <a:pt x="59" y="32"/>
                    <a:pt x="59" y="33"/>
                    <a:pt x="60" y="33"/>
                  </a:cubicBezTo>
                  <a:cubicBezTo>
                    <a:pt x="60" y="33"/>
                    <a:pt x="60" y="33"/>
                    <a:pt x="61" y="33"/>
                  </a:cubicBezTo>
                  <a:cubicBezTo>
                    <a:pt x="61" y="33"/>
                    <a:pt x="62" y="33"/>
                    <a:pt x="63" y="32"/>
                  </a:cubicBezTo>
                  <a:cubicBezTo>
                    <a:pt x="63" y="32"/>
                    <a:pt x="63" y="32"/>
                    <a:pt x="63" y="32"/>
                  </a:cubicBezTo>
                  <a:cubicBezTo>
                    <a:pt x="64" y="32"/>
                    <a:pt x="64" y="31"/>
                    <a:pt x="64" y="31"/>
                  </a:cubicBezTo>
                  <a:cubicBezTo>
                    <a:pt x="65" y="30"/>
                    <a:pt x="65" y="30"/>
                    <a:pt x="65" y="30"/>
                  </a:cubicBezTo>
                  <a:cubicBezTo>
                    <a:pt x="65" y="29"/>
                    <a:pt x="65" y="28"/>
                    <a:pt x="65" y="27"/>
                  </a:cubicBezTo>
                  <a:cubicBezTo>
                    <a:pt x="65" y="27"/>
                    <a:pt x="65" y="27"/>
                    <a:pt x="65" y="27"/>
                  </a:cubicBezTo>
                  <a:cubicBezTo>
                    <a:pt x="64" y="26"/>
                    <a:pt x="64" y="25"/>
                    <a:pt x="63" y="25"/>
                  </a:cubicBezTo>
                  <a:cubicBezTo>
                    <a:pt x="63" y="24"/>
                    <a:pt x="63" y="24"/>
                    <a:pt x="63" y="24"/>
                  </a:cubicBezTo>
                  <a:cubicBezTo>
                    <a:pt x="59" y="23"/>
                    <a:pt x="56" y="22"/>
                    <a:pt x="52" y="21"/>
                  </a:cubicBezTo>
                  <a:cubicBezTo>
                    <a:pt x="47" y="20"/>
                    <a:pt x="43" y="20"/>
                    <a:pt x="37" y="20"/>
                  </a:cubicBezTo>
                  <a:cubicBezTo>
                    <a:pt x="37" y="20"/>
                    <a:pt x="37" y="20"/>
                    <a:pt x="37" y="20"/>
                  </a:cubicBezTo>
                  <a:lnTo>
                    <a:pt x="37" y="29"/>
                  </a:lnTo>
                  <a:close/>
                  <a:moveTo>
                    <a:pt x="5" y="138"/>
                  </a:moveTo>
                  <a:cubicBezTo>
                    <a:pt x="7" y="135"/>
                    <a:pt x="11" y="132"/>
                    <a:pt x="15" y="130"/>
                  </a:cubicBezTo>
                  <a:cubicBezTo>
                    <a:pt x="21" y="128"/>
                    <a:pt x="29" y="127"/>
                    <a:pt x="37" y="127"/>
                  </a:cubicBezTo>
                  <a:cubicBezTo>
                    <a:pt x="37" y="132"/>
                    <a:pt x="37" y="132"/>
                    <a:pt x="37" y="132"/>
                  </a:cubicBezTo>
                  <a:cubicBezTo>
                    <a:pt x="30" y="132"/>
                    <a:pt x="22" y="132"/>
                    <a:pt x="17" y="135"/>
                  </a:cubicBezTo>
                  <a:cubicBezTo>
                    <a:pt x="11" y="137"/>
                    <a:pt x="7" y="141"/>
                    <a:pt x="6" y="147"/>
                  </a:cubicBezTo>
                  <a:cubicBezTo>
                    <a:pt x="5" y="148"/>
                    <a:pt x="5" y="148"/>
                    <a:pt x="5" y="148"/>
                  </a:cubicBezTo>
                  <a:cubicBezTo>
                    <a:pt x="5" y="151"/>
                    <a:pt x="4" y="152"/>
                    <a:pt x="2" y="152"/>
                  </a:cubicBezTo>
                  <a:cubicBezTo>
                    <a:pt x="2" y="152"/>
                    <a:pt x="2" y="152"/>
                    <a:pt x="2" y="152"/>
                  </a:cubicBezTo>
                  <a:cubicBezTo>
                    <a:pt x="2" y="152"/>
                    <a:pt x="2" y="152"/>
                    <a:pt x="2" y="152"/>
                  </a:cubicBezTo>
                  <a:cubicBezTo>
                    <a:pt x="0" y="151"/>
                    <a:pt x="0" y="150"/>
                    <a:pt x="0" y="147"/>
                  </a:cubicBezTo>
                  <a:cubicBezTo>
                    <a:pt x="0" y="146"/>
                    <a:pt x="0" y="146"/>
                    <a:pt x="0" y="146"/>
                  </a:cubicBezTo>
                  <a:cubicBezTo>
                    <a:pt x="0" y="79"/>
                    <a:pt x="0" y="79"/>
                    <a:pt x="0" y="79"/>
                  </a:cubicBezTo>
                  <a:cubicBezTo>
                    <a:pt x="0" y="34"/>
                    <a:pt x="0" y="34"/>
                    <a:pt x="0" y="34"/>
                  </a:cubicBezTo>
                  <a:cubicBezTo>
                    <a:pt x="0" y="33"/>
                    <a:pt x="0" y="33"/>
                    <a:pt x="0" y="33"/>
                  </a:cubicBezTo>
                  <a:cubicBezTo>
                    <a:pt x="0" y="28"/>
                    <a:pt x="0" y="21"/>
                    <a:pt x="1" y="17"/>
                  </a:cubicBezTo>
                  <a:cubicBezTo>
                    <a:pt x="4" y="10"/>
                    <a:pt x="9" y="6"/>
                    <a:pt x="15" y="3"/>
                  </a:cubicBezTo>
                  <a:cubicBezTo>
                    <a:pt x="21" y="1"/>
                    <a:pt x="29" y="0"/>
                    <a:pt x="37" y="0"/>
                  </a:cubicBezTo>
                  <a:cubicBezTo>
                    <a:pt x="37" y="4"/>
                    <a:pt x="37" y="4"/>
                    <a:pt x="37" y="4"/>
                  </a:cubicBezTo>
                  <a:cubicBezTo>
                    <a:pt x="30" y="4"/>
                    <a:pt x="23" y="5"/>
                    <a:pt x="17" y="8"/>
                  </a:cubicBezTo>
                  <a:cubicBezTo>
                    <a:pt x="12" y="10"/>
                    <a:pt x="8" y="13"/>
                    <a:pt x="6" y="19"/>
                  </a:cubicBezTo>
                  <a:cubicBezTo>
                    <a:pt x="5" y="22"/>
                    <a:pt x="5" y="29"/>
                    <a:pt x="5" y="33"/>
                  </a:cubicBezTo>
                  <a:cubicBezTo>
                    <a:pt x="5" y="34"/>
                    <a:pt x="5" y="34"/>
                    <a:pt x="5" y="34"/>
                  </a:cubicBezTo>
                  <a:cubicBezTo>
                    <a:pt x="5" y="79"/>
                    <a:pt x="5" y="79"/>
                    <a:pt x="5" y="79"/>
                  </a:cubicBezTo>
                  <a:cubicBezTo>
                    <a:pt x="5" y="138"/>
                    <a:pt x="5" y="138"/>
                    <a:pt x="5" y="138"/>
                  </a:cubicBezTo>
                  <a:close/>
                  <a:moveTo>
                    <a:pt x="37" y="20"/>
                  </a:moveTo>
                  <a:cubicBezTo>
                    <a:pt x="32" y="20"/>
                    <a:pt x="27" y="20"/>
                    <a:pt x="23" y="21"/>
                  </a:cubicBezTo>
                  <a:cubicBezTo>
                    <a:pt x="19" y="22"/>
                    <a:pt x="15" y="23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1" y="25"/>
                    <a:pt x="10" y="26"/>
                    <a:pt x="10" y="27"/>
                  </a:cubicBezTo>
                  <a:cubicBezTo>
                    <a:pt x="10" y="28"/>
                    <a:pt x="10" y="29"/>
                    <a:pt x="10" y="30"/>
                  </a:cubicBezTo>
                  <a:cubicBezTo>
                    <a:pt x="10" y="30"/>
                    <a:pt x="10" y="30"/>
                    <a:pt x="10" y="30"/>
                  </a:cubicBezTo>
                  <a:cubicBezTo>
                    <a:pt x="10" y="30"/>
                    <a:pt x="10" y="30"/>
                    <a:pt x="10" y="30"/>
                  </a:cubicBezTo>
                  <a:cubicBezTo>
                    <a:pt x="11" y="31"/>
                    <a:pt x="12" y="32"/>
                    <a:pt x="13" y="33"/>
                  </a:cubicBezTo>
                  <a:cubicBezTo>
                    <a:pt x="14" y="33"/>
                    <a:pt x="15" y="33"/>
                    <a:pt x="16" y="32"/>
                  </a:cubicBezTo>
                  <a:cubicBezTo>
                    <a:pt x="16" y="32"/>
                    <a:pt x="16" y="32"/>
                    <a:pt x="16" y="32"/>
                  </a:cubicBezTo>
                  <a:cubicBezTo>
                    <a:pt x="16" y="32"/>
                    <a:pt x="16" y="32"/>
                    <a:pt x="16" y="32"/>
                  </a:cubicBezTo>
                  <a:cubicBezTo>
                    <a:pt x="17" y="32"/>
                    <a:pt x="17" y="32"/>
                    <a:pt x="18" y="31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9" y="31"/>
                    <a:pt x="20" y="31"/>
                    <a:pt x="21" y="31"/>
                  </a:cubicBezTo>
                  <a:cubicBezTo>
                    <a:pt x="23" y="30"/>
                    <a:pt x="25" y="29"/>
                    <a:pt x="28" y="29"/>
                  </a:cubicBezTo>
                  <a:cubicBezTo>
                    <a:pt x="31" y="29"/>
                    <a:pt x="34" y="29"/>
                    <a:pt x="37" y="29"/>
                  </a:cubicBezTo>
                  <a:cubicBezTo>
                    <a:pt x="37" y="20"/>
                    <a:pt x="37" y="20"/>
                    <a:pt x="37" y="20"/>
                  </a:cubicBezTo>
                  <a:close/>
                  <a:moveTo>
                    <a:pt x="37" y="40"/>
                  </a:moveTo>
                  <a:cubicBezTo>
                    <a:pt x="32" y="40"/>
                    <a:pt x="27" y="40"/>
                    <a:pt x="23" y="41"/>
                  </a:cubicBezTo>
                  <a:cubicBezTo>
                    <a:pt x="19" y="42"/>
                    <a:pt x="15" y="43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1" y="45"/>
                    <a:pt x="10" y="46"/>
                    <a:pt x="10" y="47"/>
                  </a:cubicBezTo>
                  <a:cubicBezTo>
                    <a:pt x="10" y="48"/>
                    <a:pt x="10" y="49"/>
                    <a:pt x="10" y="50"/>
                  </a:cubicBezTo>
                  <a:cubicBezTo>
                    <a:pt x="10" y="50"/>
                    <a:pt x="10" y="50"/>
                    <a:pt x="10" y="50"/>
                  </a:cubicBezTo>
                  <a:cubicBezTo>
                    <a:pt x="11" y="51"/>
                    <a:pt x="12" y="52"/>
                    <a:pt x="13" y="52"/>
                  </a:cubicBezTo>
                  <a:cubicBezTo>
                    <a:pt x="14" y="53"/>
                    <a:pt x="15" y="53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7" y="52"/>
                    <a:pt x="18" y="52"/>
                    <a:pt x="18" y="51"/>
                  </a:cubicBezTo>
                  <a:cubicBezTo>
                    <a:pt x="19" y="51"/>
                    <a:pt x="20" y="51"/>
                    <a:pt x="21" y="51"/>
                  </a:cubicBezTo>
                  <a:cubicBezTo>
                    <a:pt x="23" y="50"/>
                    <a:pt x="25" y="49"/>
                    <a:pt x="28" y="49"/>
                  </a:cubicBezTo>
                  <a:cubicBezTo>
                    <a:pt x="31" y="49"/>
                    <a:pt x="34" y="49"/>
                    <a:pt x="37" y="49"/>
                  </a:cubicBezTo>
                  <a:cubicBezTo>
                    <a:pt x="37" y="40"/>
                    <a:pt x="37" y="40"/>
                    <a:pt x="37" y="40"/>
                  </a:cubicBezTo>
                  <a:close/>
                  <a:moveTo>
                    <a:pt x="37" y="60"/>
                  </a:moveTo>
                  <a:cubicBezTo>
                    <a:pt x="32" y="60"/>
                    <a:pt x="27" y="60"/>
                    <a:pt x="23" y="61"/>
                  </a:cubicBezTo>
                  <a:cubicBezTo>
                    <a:pt x="19" y="61"/>
                    <a:pt x="15" y="63"/>
                    <a:pt x="12" y="64"/>
                  </a:cubicBezTo>
                  <a:cubicBezTo>
                    <a:pt x="12" y="64"/>
                    <a:pt x="12" y="64"/>
                    <a:pt x="12" y="64"/>
                  </a:cubicBezTo>
                  <a:cubicBezTo>
                    <a:pt x="12" y="64"/>
                    <a:pt x="12" y="64"/>
                    <a:pt x="12" y="64"/>
                  </a:cubicBezTo>
                  <a:cubicBezTo>
                    <a:pt x="11" y="65"/>
                    <a:pt x="10" y="66"/>
                    <a:pt x="10" y="67"/>
                  </a:cubicBezTo>
                  <a:cubicBezTo>
                    <a:pt x="10" y="68"/>
                    <a:pt x="10" y="69"/>
                    <a:pt x="10" y="70"/>
                  </a:cubicBezTo>
                  <a:cubicBezTo>
                    <a:pt x="10" y="70"/>
                    <a:pt x="10" y="70"/>
                    <a:pt x="10" y="70"/>
                  </a:cubicBezTo>
                  <a:cubicBezTo>
                    <a:pt x="11" y="71"/>
                    <a:pt x="12" y="72"/>
                    <a:pt x="13" y="72"/>
                  </a:cubicBezTo>
                  <a:cubicBezTo>
                    <a:pt x="14" y="73"/>
                    <a:pt x="15" y="73"/>
                    <a:pt x="16" y="72"/>
                  </a:cubicBezTo>
                  <a:cubicBezTo>
                    <a:pt x="16" y="72"/>
                    <a:pt x="16" y="72"/>
                    <a:pt x="16" y="72"/>
                  </a:cubicBezTo>
                  <a:cubicBezTo>
                    <a:pt x="17" y="72"/>
                    <a:pt x="18" y="72"/>
                    <a:pt x="18" y="71"/>
                  </a:cubicBezTo>
                  <a:cubicBezTo>
                    <a:pt x="19" y="71"/>
                    <a:pt x="20" y="71"/>
                    <a:pt x="21" y="70"/>
                  </a:cubicBezTo>
                  <a:cubicBezTo>
                    <a:pt x="21" y="70"/>
                    <a:pt x="21" y="70"/>
                    <a:pt x="21" y="70"/>
                  </a:cubicBezTo>
                  <a:cubicBezTo>
                    <a:pt x="23" y="70"/>
                    <a:pt x="25" y="69"/>
                    <a:pt x="28" y="69"/>
                  </a:cubicBezTo>
                  <a:cubicBezTo>
                    <a:pt x="31" y="69"/>
                    <a:pt x="34" y="68"/>
                    <a:pt x="37" y="68"/>
                  </a:cubicBezTo>
                  <a:lnTo>
                    <a:pt x="37" y="6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694" name="Freeform 67"/>
            <p:cNvSpPr>
              <a:spLocks noEditPoints="1"/>
            </p:cNvSpPr>
            <p:nvPr>
              <p:custDataLst>
                <p:tags r:id="rId103"/>
              </p:custDataLst>
            </p:nvPr>
          </p:nvSpPr>
          <p:spPr bwMode="auto">
            <a:xfrm>
              <a:off x="5781685" y="1787536"/>
              <a:ext cx="246063" cy="66675"/>
            </a:xfrm>
            <a:custGeom>
              <a:gdLst>
                <a:gd name="T0" fmla="*/ 103 w 109"/>
                <a:gd name="T1" fmla="*/ 11 h 29"/>
                <a:gd name="T2" fmla="*/ 97 w 109"/>
                <a:gd name="T3" fmla="*/ 12 h 29"/>
                <a:gd name="T4" fmla="*/ 83 w 109"/>
                <a:gd name="T5" fmla="*/ 7 h 29"/>
                <a:gd name="T6" fmla="*/ 69 w 109"/>
                <a:gd name="T7" fmla="*/ 12 h 29"/>
                <a:gd name="T8" fmla="*/ 55 w 109"/>
                <a:gd name="T9" fmla="*/ 7 h 29"/>
                <a:gd name="T10" fmla="*/ 57 w 109"/>
                <a:gd name="T11" fmla="*/ 2 h 29"/>
                <a:gd name="T12" fmla="*/ 69 w 109"/>
                <a:gd name="T13" fmla="*/ 8 h 29"/>
                <a:gd name="T14" fmla="*/ 81 w 109"/>
                <a:gd name="T15" fmla="*/ 2 h 29"/>
                <a:gd name="T16" fmla="*/ 85 w 109"/>
                <a:gd name="T17" fmla="*/ 2 h 29"/>
                <a:gd name="T18" fmla="*/ 97 w 109"/>
                <a:gd name="T19" fmla="*/ 8 h 29"/>
                <a:gd name="T20" fmla="*/ 101 w 109"/>
                <a:gd name="T21" fmla="*/ 7 h 29"/>
                <a:gd name="T22" fmla="*/ 107 w 109"/>
                <a:gd name="T23" fmla="*/ 4 h 29"/>
                <a:gd name="T24" fmla="*/ 109 w 109"/>
                <a:gd name="T25" fmla="*/ 17 h 29"/>
                <a:gd name="T26" fmla="*/ 109 w 109"/>
                <a:gd name="T27" fmla="*/ 17 h 29"/>
                <a:gd name="T28" fmla="*/ 105 w 109"/>
                <a:gd name="T29" fmla="*/ 20 h 29"/>
                <a:gd name="T30" fmla="*/ 92 w 109"/>
                <a:gd name="T31" fmla="*/ 25 h 29"/>
                <a:gd name="T32" fmla="*/ 79 w 109"/>
                <a:gd name="T33" fmla="*/ 28 h 29"/>
                <a:gd name="T34" fmla="*/ 64 w 109"/>
                <a:gd name="T35" fmla="*/ 22 h 29"/>
                <a:gd name="T36" fmla="*/ 55 w 109"/>
                <a:gd name="T37" fmla="*/ 21 h 29"/>
                <a:gd name="T38" fmla="*/ 56 w 109"/>
                <a:gd name="T39" fmla="*/ 16 h 29"/>
                <a:gd name="T40" fmla="*/ 73 w 109"/>
                <a:gd name="T41" fmla="*/ 21 h 29"/>
                <a:gd name="T42" fmla="*/ 85 w 109"/>
                <a:gd name="T43" fmla="*/ 23 h 29"/>
                <a:gd name="T44" fmla="*/ 103 w 109"/>
                <a:gd name="T45" fmla="*/ 15 h 29"/>
                <a:gd name="T46" fmla="*/ 104 w 109"/>
                <a:gd name="T47" fmla="*/ 11 h 29"/>
                <a:gd name="T48" fmla="*/ 55 w 109"/>
                <a:gd name="T49" fmla="*/ 7 h 29"/>
                <a:gd name="T50" fmla="*/ 41 w 109"/>
                <a:gd name="T51" fmla="*/ 12 h 29"/>
                <a:gd name="T52" fmla="*/ 27 w 109"/>
                <a:gd name="T53" fmla="*/ 7 h 29"/>
                <a:gd name="T54" fmla="*/ 12 w 109"/>
                <a:gd name="T55" fmla="*/ 12 h 29"/>
                <a:gd name="T56" fmla="*/ 5 w 109"/>
                <a:gd name="T57" fmla="*/ 11 h 29"/>
                <a:gd name="T58" fmla="*/ 5 w 109"/>
                <a:gd name="T59" fmla="*/ 17 h 29"/>
                <a:gd name="T60" fmla="*/ 18 w 109"/>
                <a:gd name="T61" fmla="*/ 17 h 29"/>
                <a:gd name="T62" fmla="*/ 28 w 109"/>
                <a:gd name="T63" fmla="*/ 20 h 29"/>
                <a:gd name="T64" fmla="*/ 28 w 109"/>
                <a:gd name="T65" fmla="*/ 21 h 29"/>
                <a:gd name="T66" fmla="*/ 34 w 109"/>
                <a:gd name="T67" fmla="*/ 23 h 29"/>
                <a:gd name="T68" fmla="*/ 40 w 109"/>
                <a:gd name="T69" fmla="*/ 21 h 29"/>
                <a:gd name="T70" fmla="*/ 42 w 109"/>
                <a:gd name="T71" fmla="*/ 20 h 29"/>
                <a:gd name="T72" fmla="*/ 55 w 109"/>
                <a:gd name="T73" fmla="*/ 21 h 29"/>
                <a:gd name="T74" fmla="*/ 42 w 109"/>
                <a:gd name="T75" fmla="*/ 25 h 29"/>
                <a:gd name="T76" fmla="*/ 39 w 109"/>
                <a:gd name="T77" fmla="*/ 27 h 29"/>
                <a:gd name="T78" fmla="*/ 26 w 109"/>
                <a:gd name="T79" fmla="*/ 25 h 29"/>
                <a:gd name="T80" fmla="*/ 25 w 109"/>
                <a:gd name="T81" fmla="*/ 25 h 29"/>
                <a:gd name="T82" fmla="*/ 17 w 109"/>
                <a:gd name="T83" fmla="*/ 22 h 29"/>
                <a:gd name="T84" fmla="*/ 6 w 109"/>
                <a:gd name="T85" fmla="*/ 22 h 29"/>
                <a:gd name="T86" fmla="*/ 2 w 109"/>
                <a:gd name="T87" fmla="*/ 23 h 29"/>
                <a:gd name="T88" fmla="*/ 0 w 109"/>
                <a:gd name="T89" fmla="*/ 7 h 29"/>
                <a:gd name="T90" fmla="*/ 0 w 109"/>
                <a:gd name="T91" fmla="*/ 5 h 29"/>
                <a:gd name="T92" fmla="*/ 8 w 109"/>
                <a:gd name="T93" fmla="*/ 7 h 29"/>
                <a:gd name="T94" fmla="*/ 19 w 109"/>
                <a:gd name="T95" fmla="*/ 6 h 29"/>
                <a:gd name="T96" fmla="*/ 25 w 109"/>
                <a:gd name="T97" fmla="*/ 1 h 29"/>
                <a:gd name="T98" fmla="*/ 34 w 109"/>
                <a:gd name="T99" fmla="*/ 6 h 29"/>
                <a:gd name="T100" fmla="*/ 47 w 109"/>
                <a:gd name="T101" fmla="*/ 6 h 29"/>
                <a:gd name="T102" fmla="*/ 53 w 109"/>
                <a:gd name="T103" fmla="*/ 1 h 29"/>
                <a:gd name="T104" fmla="*/ 55 w 109"/>
                <a:gd name="T105" fmla="*/ 7 h 2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09" h="28">
                  <a:moveTo>
                    <a:pt x="104" y="11"/>
                  </a:moveTo>
                  <a:cubicBezTo>
                    <a:pt x="104" y="11"/>
                    <a:pt x="103" y="11"/>
                    <a:pt x="103" y="11"/>
                  </a:cubicBezTo>
                  <a:cubicBezTo>
                    <a:pt x="103" y="11"/>
                    <a:pt x="103" y="11"/>
                    <a:pt x="103" y="11"/>
                  </a:cubicBezTo>
                  <a:cubicBezTo>
                    <a:pt x="101" y="12"/>
                    <a:pt x="99" y="12"/>
                    <a:pt x="97" y="12"/>
                  </a:cubicBezTo>
                  <a:cubicBezTo>
                    <a:pt x="94" y="12"/>
                    <a:pt x="91" y="12"/>
                    <a:pt x="88" y="10"/>
                  </a:cubicBezTo>
                  <a:cubicBezTo>
                    <a:pt x="86" y="9"/>
                    <a:pt x="84" y="8"/>
                    <a:pt x="83" y="7"/>
                  </a:cubicBezTo>
                  <a:cubicBezTo>
                    <a:pt x="81" y="8"/>
                    <a:pt x="79" y="9"/>
                    <a:pt x="78" y="10"/>
                  </a:cubicBezTo>
                  <a:cubicBezTo>
                    <a:pt x="75" y="12"/>
                    <a:pt x="72" y="12"/>
                    <a:pt x="69" y="12"/>
                  </a:cubicBezTo>
                  <a:cubicBezTo>
                    <a:pt x="65" y="12"/>
                    <a:pt x="62" y="12"/>
                    <a:pt x="60" y="10"/>
                  </a:cubicBezTo>
                  <a:cubicBezTo>
                    <a:pt x="58" y="9"/>
                    <a:pt x="56" y="8"/>
                    <a:pt x="55" y="7"/>
                  </a:cubicBezTo>
                  <a:cubicBezTo>
                    <a:pt x="55" y="1"/>
                    <a:pt x="55" y="1"/>
                    <a:pt x="55" y="1"/>
                  </a:cubicBezTo>
                  <a:cubicBezTo>
                    <a:pt x="55" y="1"/>
                    <a:pt x="56" y="1"/>
                    <a:pt x="57" y="2"/>
                  </a:cubicBezTo>
                  <a:cubicBezTo>
                    <a:pt x="58" y="3"/>
                    <a:pt x="60" y="5"/>
                    <a:pt x="62" y="6"/>
                  </a:cubicBezTo>
                  <a:cubicBezTo>
                    <a:pt x="64" y="7"/>
                    <a:pt x="66" y="8"/>
                    <a:pt x="69" y="8"/>
                  </a:cubicBezTo>
                  <a:cubicBezTo>
                    <a:pt x="71" y="8"/>
                    <a:pt x="73" y="7"/>
                    <a:pt x="75" y="6"/>
                  </a:cubicBezTo>
                  <a:cubicBezTo>
                    <a:pt x="78" y="5"/>
                    <a:pt x="79" y="3"/>
                    <a:pt x="81" y="2"/>
                  </a:cubicBezTo>
                  <a:cubicBezTo>
                    <a:pt x="81" y="1"/>
                    <a:pt x="81" y="1"/>
                    <a:pt x="81" y="1"/>
                  </a:cubicBezTo>
                  <a:cubicBezTo>
                    <a:pt x="82" y="0"/>
                    <a:pt x="84" y="0"/>
                    <a:pt x="85" y="2"/>
                  </a:cubicBezTo>
                  <a:cubicBezTo>
                    <a:pt x="86" y="3"/>
                    <a:pt x="88" y="5"/>
                    <a:pt x="90" y="6"/>
                  </a:cubicBezTo>
                  <a:cubicBezTo>
                    <a:pt x="92" y="7"/>
                    <a:pt x="94" y="8"/>
                    <a:pt x="97" y="8"/>
                  </a:cubicBezTo>
                  <a:cubicBezTo>
                    <a:pt x="98" y="8"/>
                    <a:pt x="100" y="7"/>
                    <a:pt x="101" y="7"/>
                  </a:cubicBezTo>
                  <a:cubicBezTo>
                    <a:pt x="101" y="7"/>
                    <a:pt x="101" y="7"/>
                    <a:pt x="101" y="7"/>
                  </a:cubicBezTo>
                  <a:cubicBezTo>
                    <a:pt x="103" y="6"/>
                    <a:pt x="104" y="6"/>
                    <a:pt x="105" y="5"/>
                  </a:cubicBezTo>
                  <a:cubicBezTo>
                    <a:pt x="106" y="5"/>
                    <a:pt x="106" y="4"/>
                    <a:pt x="107" y="4"/>
                  </a:cubicBezTo>
                  <a:cubicBezTo>
                    <a:pt x="108" y="4"/>
                    <a:pt x="109" y="5"/>
                    <a:pt x="109" y="7"/>
                  </a:cubicBezTo>
                  <a:cubicBezTo>
                    <a:pt x="109" y="17"/>
                    <a:pt x="109" y="17"/>
                    <a:pt x="109" y="17"/>
                  </a:cubicBezTo>
                  <a:cubicBezTo>
                    <a:pt x="109" y="17"/>
                    <a:pt x="109" y="17"/>
                    <a:pt x="109" y="17"/>
                  </a:cubicBezTo>
                  <a:cubicBezTo>
                    <a:pt x="109" y="17"/>
                    <a:pt x="109" y="17"/>
                    <a:pt x="109" y="17"/>
                  </a:cubicBezTo>
                  <a:cubicBezTo>
                    <a:pt x="109" y="19"/>
                    <a:pt x="108" y="20"/>
                    <a:pt x="107" y="20"/>
                  </a:cubicBezTo>
                  <a:cubicBezTo>
                    <a:pt x="106" y="20"/>
                    <a:pt x="105" y="20"/>
                    <a:pt x="105" y="20"/>
                  </a:cubicBezTo>
                  <a:cubicBezTo>
                    <a:pt x="104" y="20"/>
                    <a:pt x="104" y="20"/>
                    <a:pt x="103" y="20"/>
                  </a:cubicBezTo>
                  <a:cubicBezTo>
                    <a:pt x="99" y="20"/>
                    <a:pt x="96" y="23"/>
                    <a:pt x="92" y="25"/>
                  </a:cubicBezTo>
                  <a:cubicBezTo>
                    <a:pt x="91" y="25"/>
                    <a:pt x="89" y="26"/>
                    <a:pt x="88" y="27"/>
                  </a:cubicBezTo>
                  <a:cubicBezTo>
                    <a:pt x="84" y="29"/>
                    <a:pt x="82" y="29"/>
                    <a:pt x="79" y="28"/>
                  </a:cubicBezTo>
                  <a:cubicBezTo>
                    <a:pt x="76" y="28"/>
                    <a:pt x="74" y="27"/>
                    <a:pt x="71" y="25"/>
                  </a:cubicBezTo>
                  <a:cubicBezTo>
                    <a:pt x="69" y="24"/>
                    <a:pt x="66" y="23"/>
                    <a:pt x="64" y="22"/>
                  </a:cubicBezTo>
                  <a:cubicBezTo>
                    <a:pt x="61" y="21"/>
                    <a:pt x="59" y="21"/>
                    <a:pt x="56" y="21"/>
                  </a:cubicBezTo>
                  <a:cubicBezTo>
                    <a:pt x="56" y="21"/>
                    <a:pt x="55" y="21"/>
                    <a:pt x="55" y="21"/>
                  </a:cubicBezTo>
                  <a:cubicBezTo>
                    <a:pt x="55" y="16"/>
                    <a:pt x="55" y="16"/>
                    <a:pt x="55" y="16"/>
                  </a:cubicBezTo>
                  <a:cubicBezTo>
                    <a:pt x="55" y="16"/>
                    <a:pt x="56" y="16"/>
                    <a:pt x="56" y="16"/>
                  </a:cubicBezTo>
                  <a:cubicBezTo>
                    <a:pt x="60" y="16"/>
                    <a:pt x="62" y="16"/>
                    <a:pt x="65" y="17"/>
                  </a:cubicBezTo>
                  <a:cubicBezTo>
                    <a:pt x="68" y="18"/>
                    <a:pt x="71" y="20"/>
                    <a:pt x="73" y="21"/>
                  </a:cubicBezTo>
                  <a:cubicBezTo>
                    <a:pt x="75" y="22"/>
                    <a:pt x="78" y="23"/>
                    <a:pt x="80" y="24"/>
                  </a:cubicBezTo>
                  <a:cubicBezTo>
                    <a:pt x="82" y="24"/>
                    <a:pt x="83" y="24"/>
                    <a:pt x="85" y="23"/>
                  </a:cubicBezTo>
                  <a:cubicBezTo>
                    <a:pt x="87" y="22"/>
                    <a:pt x="88" y="21"/>
                    <a:pt x="90" y="20"/>
                  </a:cubicBezTo>
                  <a:cubicBezTo>
                    <a:pt x="94" y="18"/>
                    <a:pt x="98" y="16"/>
                    <a:pt x="103" y="15"/>
                  </a:cubicBezTo>
                  <a:cubicBezTo>
                    <a:pt x="103" y="15"/>
                    <a:pt x="104" y="15"/>
                    <a:pt x="104" y="15"/>
                  </a:cubicBezTo>
                  <a:lnTo>
                    <a:pt x="104" y="11"/>
                  </a:lnTo>
                  <a:close/>
                  <a:moveTo>
                    <a:pt x="55" y="7"/>
                  </a:moveTo>
                  <a:cubicBezTo>
                    <a:pt x="55" y="7"/>
                    <a:pt x="55" y="7"/>
                    <a:pt x="55" y="7"/>
                  </a:cubicBezTo>
                  <a:cubicBezTo>
                    <a:pt x="53" y="8"/>
                    <a:pt x="51" y="9"/>
                    <a:pt x="49" y="10"/>
                  </a:cubicBezTo>
                  <a:cubicBezTo>
                    <a:pt x="47" y="12"/>
                    <a:pt x="44" y="12"/>
                    <a:pt x="41" y="12"/>
                  </a:cubicBezTo>
                  <a:cubicBezTo>
                    <a:pt x="37" y="12"/>
                    <a:pt x="34" y="12"/>
                    <a:pt x="32" y="10"/>
                  </a:cubicBezTo>
                  <a:cubicBezTo>
                    <a:pt x="30" y="9"/>
                    <a:pt x="28" y="8"/>
                    <a:pt x="27" y="7"/>
                  </a:cubicBezTo>
                  <a:cubicBezTo>
                    <a:pt x="25" y="8"/>
                    <a:pt x="23" y="9"/>
                    <a:pt x="21" y="10"/>
                  </a:cubicBezTo>
                  <a:cubicBezTo>
                    <a:pt x="19" y="12"/>
                    <a:pt x="16" y="12"/>
                    <a:pt x="12" y="12"/>
                  </a:cubicBezTo>
                  <a:cubicBezTo>
                    <a:pt x="10" y="12"/>
                    <a:pt x="8" y="12"/>
                    <a:pt x="6" y="11"/>
                  </a:cubicBezTo>
                  <a:cubicBezTo>
                    <a:pt x="6" y="11"/>
                    <a:pt x="5" y="11"/>
                    <a:pt x="5" y="11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6" y="17"/>
                    <a:pt x="7" y="17"/>
                    <a:pt x="9" y="17"/>
                  </a:cubicBezTo>
                  <a:cubicBezTo>
                    <a:pt x="12" y="16"/>
                    <a:pt x="15" y="16"/>
                    <a:pt x="18" y="17"/>
                  </a:cubicBezTo>
                  <a:cubicBezTo>
                    <a:pt x="21" y="18"/>
                    <a:pt x="24" y="19"/>
                    <a:pt x="27" y="20"/>
                  </a:cubicBezTo>
                  <a:cubicBezTo>
                    <a:pt x="28" y="20"/>
                    <a:pt x="28" y="20"/>
                    <a:pt x="28" y="20"/>
                  </a:cubicBezTo>
                  <a:cubicBezTo>
                    <a:pt x="28" y="21"/>
                    <a:pt x="28" y="21"/>
                    <a:pt x="28" y="21"/>
                  </a:cubicBezTo>
                  <a:cubicBezTo>
                    <a:pt x="28" y="21"/>
                    <a:pt x="28" y="21"/>
                    <a:pt x="28" y="21"/>
                  </a:cubicBezTo>
                  <a:cubicBezTo>
                    <a:pt x="28" y="21"/>
                    <a:pt x="28" y="21"/>
                    <a:pt x="28" y="21"/>
                  </a:cubicBezTo>
                  <a:cubicBezTo>
                    <a:pt x="30" y="22"/>
                    <a:pt x="32" y="23"/>
                    <a:pt x="34" y="23"/>
                  </a:cubicBezTo>
                  <a:cubicBezTo>
                    <a:pt x="35" y="23"/>
                    <a:pt x="36" y="22"/>
                    <a:pt x="37" y="22"/>
                  </a:cubicBezTo>
                  <a:cubicBezTo>
                    <a:pt x="38" y="22"/>
                    <a:pt x="39" y="21"/>
                    <a:pt x="40" y="21"/>
                  </a:cubicBezTo>
                  <a:cubicBezTo>
                    <a:pt x="40" y="21"/>
                    <a:pt x="40" y="21"/>
                    <a:pt x="40" y="21"/>
                  </a:cubicBezTo>
                  <a:cubicBezTo>
                    <a:pt x="42" y="20"/>
                    <a:pt x="42" y="20"/>
                    <a:pt x="42" y="20"/>
                  </a:cubicBezTo>
                  <a:cubicBezTo>
                    <a:pt x="46" y="18"/>
                    <a:pt x="50" y="16"/>
                    <a:pt x="55" y="16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1" y="21"/>
                    <a:pt x="47" y="23"/>
                    <a:pt x="44" y="25"/>
                  </a:cubicBezTo>
                  <a:cubicBezTo>
                    <a:pt x="42" y="25"/>
                    <a:pt x="42" y="25"/>
                    <a:pt x="42" y="25"/>
                  </a:cubicBezTo>
                  <a:cubicBezTo>
                    <a:pt x="42" y="25"/>
                    <a:pt x="42" y="25"/>
                    <a:pt x="42" y="25"/>
                  </a:cubicBezTo>
                  <a:cubicBezTo>
                    <a:pt x="41" y="26"/>
                    <a:pt x="40" y="26"/>
                    <a:pt x="39" y="27"/>
                  </a:cubicBezTo>
                  <a:cubicBezTo>
                    <a:pt x="37" y="27"/>
                    <a:pt x="36" y="27"/>
                    <a:pt x="34" y="27"/>
                  </a:cubicBezTo>
                  <a:cubicBezTo>
                    <a:pt x="31" y="28"/>
                    <a:pt x="29" y="26"/>
                    <a:pt x="26" y="25"/>
                  </a:cubicBezTo>
                  <a:cubicBezTo>
                    <a:pt x="26" y="25"/>
                    <a:pt x="26" y="25"/>
                    <a:pt x="26" y="25"/>
                  </a:cubicBezTo>
                  <a:cubicBezTo>
                    <a:pt x="25" y="25"/>
                    <a:pt x="25" y="25"/>
                    <a:pt x="25" y="25"/>
                  </a:cubicBezTo>
                  <a:cubicBezTo>
                    <a:pt x="25" y="25"/>
                    <a:pt x="25" y="25"/>
                    <a:pt x="25" y="25"/>
                  </a:cubicBezTo>
                  <a:cubicBezTo>
                    <a:pt x="23" y="23"/>
                    <a:pt x="20" y="22"/>
                    <a:pt x="17" y="22"/>
                  </a:cubicBezTo>
                  <a:cubicBezTo>
                    <a:pt x="15" y="21"/>
                    <a:pt x="12" y="21"/>
                    <a:pt x="9" y="21"/>
                  </a:cubicBezTo>
                  <a:cubicBezTo>
                    <a:pt x="8" y="21"/>
                    <a:pt x="7" y="22"/>
                    <a:pt x="6" y="22"/>
                  </a:cubicBezTo>
                  <a:cubicBezTo>
                    <a:pt x="5" y="22"/>
                    <a:pt x="5" y="23"/>
                    <a:pt x="4" y="23"/>
                  </a:cubicBezTo>
                  <a:cubicBezTo>
                    <a:pt x="3" y="23"/>
                    <a:pt x="3" y="23"/>
                    <a:pt x="2" y="23"/>
                  </a:cubicBezTo>
                  <a:cubicBezTo>
                    <a:pt x="1" y="23"/>
                    <a:pt x="0" y="22"/>
                    <a:pt x="0" y="21"/>
                  </a:cubicBezTo>
                  <a:cubicBezTo>
                    <a:pt x="0" y="7"/>
                    <a:pt x="0" y="7"/>
                    <a:pt x="0" y="7"/>
                  </a:cubicBezTo>
                  <a:cubicBezTo>
                    <a:pt x="0" y="7"/>
                    <a:pt x="0" y="7"/>
                    <a:pt x="0" y="7"/>
                  </a:cubicBezTo>
                  <a:cubicBezTo>
                    <a:pt x="0" y="6"/>
                    <a:pt x="0" y="6"/>
                    <a:pt x="0" y="5"/>
                  </a:cubicBezTo>
                  <a:cubicBezTo>
                    <a:pt x="1" y="4"/>
                    <a:pt x="3" y="4"/>
                    <a:pt x="4" y="5"/>
                  </a:cubicBezTo>
                  <a:cubicBezTo>
                    <a:pt x="5" y="6"/>
                    <a:pt x="6" y="6"/>
                    <a:pt x="8" y="7"/>
                  </a:cubicBezTo>
                  <a:cubicBezTo>
                    <a:pt x="9" y="7"/>
                    <a:pt x="11" y="8"/>
                    <a:pt x="12" y="8"/>
                  </a:cubicBezTo>
                  <a:cubicBezTo>
                    <a:pt x="15" y="8"/>
                    <a:pt x="17" y="7"/>
                    <a:pt x="19" y="6"/>
                  </a:cubicBezTo>
                  <a:cubicBezTo>
                    <a:pt x="21" y="5"/>
                    <a:pt x="23" y="3"/>
                    <a:pt x="25" y="2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6" y="0"/>
                    <a:pt x="28" y="0"/>
                    <a:pt x="28" y="2"/>
                  </a:cubicBezTo>
                  <a:cubicBezTo>
                    <a:pt x="30" y="3"/>
                    <a:pt x="32" y="5"/>
                    <a:pt x="34" y="6"/>
                  </a:cubicBezTo>
                  <a:cubicBezTo>
                    <a:pt x="36" y="7"/>
                    <a:pt x="38" y="8"/>
                    <a:pt x="41" y="8"/>
                  </a:cubicBezTo>
                  <a:cubicBezTo>
                    <a:pt x="43" y="8"/>
                    <a:pt x="45" y="7"/>
                    <a:pt x="47" y="6"/>
                  </a:cubicBezTo>
                  <a:cubicBezTo>
                    <a:pt x="49" y="5"/>
                    <a:pt x="51" y="3"/>
                    <a:pt x="53" y="2"/>
                  </a:cubicBezTo>
                  <a:cubicBezTo>
                    <a:pt x="53" y="1"/>
                    <a:pt x="53" y="1"/>
                    <a:pt x="53" y="1"/>
                  </a:cubicBezTo>
                  <a:cubicBezTo>
                    <a:pt x="54" y="1"/>
                    <a:pt x="54" y="1"/>
                    <a:pt x="55" y="1"/>
                  </a:cubicBezTo>
                  <a:lnTo>
                    <a:pt x="55" y="7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695" name="Freeform 68"/>
            <p:cNvSpPr>
              <a:spLocks noEditPoints="1"/>
            </p:cNvSpPr>
            <p:nvPr>
              <p:custDataLst>
                <p:tags r:id="rId104"/>
              </p:custDataLst>
            </p:nvPr>
          </p:nvSpPr>
          <p:spPr bwMode="auto">
            <a:xfrm>
              <a:off x="5781685" y="1844686"/>
              <a:ext cx="246063" cy="49213"/>
            </a:xfrm>
            <a:custGeom>
              <a:gdLst>
                <a:gd name="T0" fmla="*/ 99 w 109"/>
                <a:gd name="T1" fmla="*/ 8 h 22"/>
                <a:gd name="T2" fmla="*/ 99 w 109"/>
                <a:gd name="T3" fmla="*/ 8 h 22"/>
                <a:gd name="T4" fmla="*/ 83 w 109"/>
                <a:gd name="T5" fmla="*/ 14 h 22"/>
                <a:gd name="T6" fmla="*/ 75 w 109"/>
                <a:gd name="T7" fmla="*/ 13 h 22"/>
                <a:gd name="T8" fmla="*/ 67 w 109"/>
                <a:gd name="T9" fmla="*/ 10 h 22"/>
                <a:gd name="T10" fmla="*/ 65 w 109"/>
                <a:gd name="T11" fmla="*/ 9 h 22"/>
                <a:gd name="T12" fmla="*/ 56 w 109"/>
                <a:gd name="T13" fmla="*/ 6 h 22"/>
                <a:gd name="T14" fmla="*/ 55 w 109"/>
                <a:gd name="T15" fmla="*/ 6 h 22"/>
                <a:gd name="T16" fmla="*/ 55 w 109"/>
                <a:gd name="T17" fmla="*/ 2 h 22"/>
                <a:gd name="T18" fmla="*/ 56 w 109"/>
                <a:gd name="T19" fmla="*/ 1 h 22"/>
                <a:gd name="T20" fmla="*/ 68 w 109"/>
                <a:gd name="T21" fmla="*/ 5 h 22"/>
                <a:gd name="T22" fmla="*/ 69 w 109"/>
                <a:gd name="T23" fmla="*/ 6 h 22"/>
                <a:gd name="T24" fmla="*/ 76 w 109"/>
                <a:gd name="T25" fmla="*/ 9 h 22"/>
                <a:gd name="T26" fmla="*/ 82 w 109"/>
                <a:gd name="T27" fmla="*/ 9 h 22"/>
                <a:gd name="T28" fmla="*/ 96 w 109"/>
                <a:gd name="T29" fmla="*/ 4 h 22"/>
                <a:gd name="T30" fmla="*/ 96 w 109"/>
                <a:gd name="T31" fmla="*/ 4 h 22"/>
                <a:gd name="T32" fmla="*/ 101 w 109"/>
                <a:gd name="T33" fmla="*/ 1 h 22"/>
                <a:gd name="T34" fmla="*/ 107 w 109"/>
                <a:gd name="T35" fmla="*/ 1 h 22"/>
                <a:gd name="T36" fmla="*/ 109 w 109"/>
                <a:gd name="T37" fmla="*/ 3 h 22"/>
                <a:gd name="T38" fmla="*/ 109 w 109"/>
                <a:gd name="T39" fmla="*/ 19 h 22"/>
                <a:gd name="T40" fmla="*/ 107 w 109"/>
                <a:gd name="T41" fmla="*/ 22 h 22"/>
                <a:gd name="T42" fmla="*/ 55 w 109"/>
                <a:gd name="T43" fmla="*/ 22 h 22"/>
                <a:gd name="T44" fmla="*/ 55 w 109"/>
                <a:gd name="T45" fmla="*/ 17 h 22"/>
                <a:gd name="T46" fmla="*/ 104 w 109"/>
                <a:gd name="T47" fmla="*/ 17 h 22"/>
                <a:gd name="T48" fmla="*/ 104 w 109"/>
                <a:gd name="T49" fmla="*/ 5 h 22"/>
                <a:gd name="T50" fmla="*/ 103 w 109"/>
                <a:gd name="T51" fmla="*/ 6 h 22"/>
                <a:gd name="T52" fmla="*/ 99 w 109"/>
                <a:gd name="T53" fmla="*/ 8 h 22"/>
                <a:gd name="T54" fmla="*/ 55 w 109"/>
                <a:gd name="T55" fmla="*/ 6 h 22"/>
                <a:gd name="T56" fmla="*/ 48 w 109"/>
                <a:gd name="T57" fmla="*/ 9 h 22"/>
                <a:gd name="T58" fmla="*/ 43 w 109"/>
                <a:gd name="T59" fmla="*/ 11 h 22"/>
                <a:gd name="T60" fmla="*/ 43 w 109"/>
                <a:gd name="T61" fmla="*/ 11 h 22"/>
                <a:gd name="T62" fmla="*/ 35 w 109"/>
                <a:gd name="T63" fmla="*/ 13 h 22"/>
                <a:gd name="T64" fmla="*/ 26 w 109"/>
                <a:gd name="T65" fmla="*/ 12 h 22"/>
                <a:gd name="T66" fmla="*/ 22 w 109"/>
                <a:gd name="T67" fmla="*/ 10 h 22"/>
                <a:gd name="T68" fmla="*/ 13 w 109"/>
                <a:gd name="T69" fmla="*/ 7 h 22"/>
                <a:gd name="T70" fmla="*/ 8 w 109"/>
                <a:gd name="T71" fmla="*/ 8 h 22"/>
                <a:gd name="T72" fmla="*/ 5 w 109"/>
                <a:gd name="T73" fmla="*/ 10 h 22"/>
                <a:gd name="T74" fmla="*/ 5 w 109"/>
                <a:gd name="T75" fmla="*/ 17 h 22"/>
                <a:gd name="T76" fmla="*/ 55 w 109"/>
                <a:gd name="T77" fmla="*/ 17 h 22"/>
                <a:gd name="T78" fmla="*/ 55 w 109"/>
                <a:gd name="T79" fmla="*/ 22 h 22"/>
                <a:gd name="T80" fmla="*/ 2 w 109"/>
                <a:gd name="T81" fmla="*/ 22 h 22"/>
                <a:gd name="T82" fmla="*/ 0 w 109"/>
                <a:gd name="T83" fmla="*/ 19 h 22"/>
                <a:gd name="T84" fmla="*/ 0 w 109"/>
                <a:gd name="T85" fmla="*/ 9 h 22"/>
                <a:gd name="T86" fmla="*/ 0 w 109"/>
                <a:gd name="T87" fmla="*/ 9 h 22"/>
                <a:gd name="T88" fmla="*/ 1 w 109"/>
                <a:gd name="T89" fmla="*/ 7 h 22"/>
                <a:gd name="T90" fmla="*/ 6 w 109"/>
                <a:gd name="T91" fmla="*/ 3 h 22"/>
                <a:gd name="T92" fmla="*/ 13 w 109"/>
                <a:gd name="T93" fmla="*/ 2 h 22"/>
                <a:gd name="T94" fmla="*/ 24 w 109"/>
                <a:gd name="T95" fmla="*/ 5 h 22"/>
                <a:gd name="T96" fmla="*/ 28 w 109"/>
                <a:gd name="T97" fmla="*/ 7 h 22"/>
                <a:gd name="T98" fmla="*/ 35 w 109"/>
                <a:gd name="T99" fmla="*/ 8 h 22"/>
                <a:gd name="T100" fmla="*/ 41 w 109"/>
                <a:gd name="T101" fmla="*/ 7 h 22"/>
                <a:gd name="T102" fmla="*/ 41 w 109"/>
                <a:gd name="T103" fmla="*/ 7 h 22"/>
                <a:gd name="T104" fmla="*/ 41 w 109"/>
                <a:gd name="T105" fmla="*/ 7 h 22"/>
                <a:gd name="T106" fmla="*/ 46 w 109"/>
                <a:gd name="T107" fmla="*/ 5 h 22"/>
                <a:gd name="T108" fmla="*/ 55 w 109"/>
                <a:gd name="T109" fmla="*/ 2 h 22"/>
                <a:gd name="T110" fmla="*/ 55 w 109"/>
                <a:gd name="T111" fmla="*/ 6 h 2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09" h="22">
                  <a:moveTo>
                    <a:pt x="99" y="8"/>
                  </a:moveTo>
                  <a:cubicBezTo>
                    <a:pt x="99" y="8"/>
                    <a:pt x="99" y="8"/>
                    <a:pt x="99" y="8"/>
                  </a:cubicBezTo>
                  <a:cubicBezTo>
                    <a:pt x="94" y="11"/>
                    <a:pt x="89" y="14"/>
                    <a:pt x="83" y="14"/>
                  </a:cubicBezTo>
                  <a:cubicBezTo>
                    <a:pt x="80" y="14"/>
                    <a:pt x="77" y="14"/>
                    <a:pt x="75" y="13"/>
                  </a:cubicBezTo>
                  <a:cubicBezTo>
                    <a:pt x="72" y="12"/>
                    <a:pt x="70" y="11"/>
                    <a:pt x="67" y="10"/>
                  </a:cubicBezTo>
                  <a:cubicBezTo>
                    <a:pt x="67" y="10"/>
                    <a:pt x="66" y="10"/>
                    <a:pt x="65" y="9"/>
                  </a:cubicBezTo>
                  <a:cubicBezTo>
                    <a:pt x="62" y="8"/>
                    <a:pt x="59" y="6"/>
                    <a:pt x="56" y="6"/>
                  </a:cubicBezTo>
                  <a:cubicBezTo>
                    <a:pt x="56" y="6"/>
                    <a:pt x="55" y="6"/>
                    <a:pt x="55" y="6"/>
                  </a:cubicBezTo>
                  <a:cubicBezTo>
                    <a:pt x="55" y="2"/>
                    <a:pt x="55" y="2"/>
                    <a:pt x="55" y="2"/>
                  </a:cubicBezTo>
                  <a:cubicBezTo>
                    <a:pt x="55" y="1"/>
                    <a:pt x="55" y="1"/>
                    <a:pt x="56" y="1"/>
                  </a:cubicBezTo>
                  <a:cubicBezTo>
                    <a:pt x="60" y="1"/>
                    <a:pt x="64" y="3"/>
                    <a:pt x="68" y="5"/>
                  </a:cubicBezTo>
                  <a:cubicBezTo>
                    <a:pt x="68" y="5"/>
                    <a:pt x="69" y="6"/>
                    <a:pt x="69" y="6"/>
                  </a:cubicBezTo>
                  <a:cubicBezTo>
                    <a:pt x="72" y="7"/>
                    <a:pt x="74" y="8"/>
                    <a:pt x="76" y="9"/>
                  </a:cubicBezTo>
                  <a:cubicBezTo>
                    <a:pt x="78" y="9"/>
                    <a:pt x="80" y="10"/>
                    <a:pt x="82" y="9"/>
                  </a:cubicBezTo>
                  <a:cubicBezTo>
                    <a:pt x="87" y="9"/>
                    <a:pt x="92" y="7"/>
                    <a:pt x="96" y="4"/>
                  </a:cubicBezTo>
                  <a:cubicBezTo>
                    <a:pt x="96" y="4"/>
                    <a:pt x="96" y="4"/>
                    <a:pt x="96" y="4"/>
                  </a:cubicBezTo>
                  <a:cubicBezTo>
                    <a:pt x="98" y="3"/>
                    <a:pt x="99" y="2"/>
                    <a:pt x="101" y="1"/>
                  </a:cubicBezTo>
                  <a:cubicBezTo>
                    <a:pt x="103" y="1"/>
                    <a:pt x="105" y="0"/>
                    <a:pt x="107" y="1"/>
                  </a:cubicBezTo>
                  <a:cubicBezTo>
                    <a:pt x="108" y="1"/>
                    <a:pt x="109" y="2"/>
                    <a:pt x="109" y="3"/>
                  </a:cubicBezTo>
                  <a:cubicBezTo>
                    <a:pt x="109" y="19"/>
                    <a:pt x="109" y="19"/>
                    <a:pt x="109" y="19"/>
                  </a:cubicBezTo>
                  <a:cubicBezTo>
                    <a:pt x="109" y="21"/>
                    <a:pt x="108" y="22"/>
                    <a:pt x="107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17"/>
                    <a:pt x="55" y="17"/>
                    <a:pt x="55" y="17"/>
                  </a:cubicBezTo>
                  <a:cubicBezTo>
                    <a:pt x="104" y="17"/>
                    <a:pt x="104" y="17"/>
                    <a:pt x="104" y="17"/>
                  </a:cubicBezTo>
                  <a:cubicBezTo>
                    <a:pt x="104" y="5"/>
                    <a:pt x="104" y="5"/>
                    <a:pt x="104" y="5"/>
                  </a:cubicBezTo>
                  <a:cubicBezTo>
                    <a:pt x="104" y="5"/>
                    <a:pt x="103" y="6"/>
                    <a:pt x="103" y="6"/>
                  </a:cubicBezTo>
                  <a:cubicBezTo>
                    <a:pt x="101" y="6"/>
                    <a:pt x="100" y="7"/>
                    <a:pt x="99" y="8"/>
                  </a:cubicBezTo>
                  <a:close/>
                  <a:moveTo>
                    <a:pt x="55" y="6"/>
                  </a:moveTo>
                  <a:cubicBezTo>
                    <a:pt x="52" y="7"/>
                    <a:pt x="50" y="8"/>
                    <a:pt x="48" y="9"/>
                  </a:cubicBezTo>
                  <a:cubicBezTo>
                    <a:pt x="46" y="10"/>
                    <a:pt x="45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0" y="12"/>
                    <a:pt x="37" y="13"/>
                    <a:pt x="35" y="13"/>
                  </a:cubicBezTo>
                  <a:cubicBezTo>
                    <a:pt x="32" y="13"/>
                    <a:pt x="29" y="13"/>
                    <a:pt x="26" y="12"/>
                  </a:cubicBezTo>
                  <a:cubicBezTo>
                    <a:pt x="25" y="11"/>
                    <a:pt x="24" y="10"/>
                    <a:pt x="22" y="10"/>
                  </a:cubicBezTo>
                  <a:cubicBezTo>
                    <a:pt x="19" y="8"/>
                    <a:pt x="16" y="7"/>
                    <a:pt x="13" y="7"/>
                  </a:cubicBezTo>
                  <a:cubicBezTo>
                    <a:pt x="11" y="7"/>
                    <a:pt x="10" y="7"/>
                    <a:pt x="8" y="8"/>
                  </a:cubicBezTo>
                  <a:cubicBezTo>
                    <a:pt x="7" y="8"/>
                    <a:pt x="6" y="9"/>
                    <a:pt x="5" y="10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5" y="17"/>
                    <a:pt x="55" y="17"/>
                    <a:pt x="55" y="17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2" y="22"/>
                    <a:pt x="2" y="22"/>
                    <a:pt x="2" y="22"/>
                  </a:cubicBezTo>
                  <a:cubicBezTo>
                    <a:pt x="1" y="22"/>
                    <a:pt x="0" y="21"/>
                    <a:pt x="0" y="19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0" y="8"/>
                    <a:pt x="0" y="8"/>
                    <a:pt x="1" y="7"/>
                  </a:cubicBezTo>
                  <a:cubicBezTo>
                    <a:pt x="2" y="6"/>
                    <a:pt x="4" y="4"/>
                    <a:pt x="6" y="3"/>
                  </a:cubicBezTo>
                  <a:cubicBezTo>
                    <a:pt x="8" y="2"/>
                    <a:pt x="11" y="2"/>
                    <a:pt x="13" y="2"/>
                  </a:cubicBezTo>
                  <a:cubicBezTo>
                    <a:pt x="17" y="2"/>
                    <a:pt x="21" y="4"/>
                    <a:pt x="24" y="5"/>
                  </a:cubicBezTo>
                  <a:cubicBezTo>
                    <a:pt x="25" y="6"/>
                    <a:pt x="27" y="7"/>
                    <a:pt x="28" y="7"/>
                  </a:cubicBezTo>
                  <a:cubicBezTo>
                    <a:pt x="30" y="8"/>
                    <a:pt x="32" y="8"/>
                    <a:pt x="35" y="8"/>
                  </a:cubicBezTo>
                  <a:cubicBezTo>
                    <a:pt x="37" y="8"/>
                    <a:pt x="39" y="8"/>
                    <a:pt x="41" y="7"/>
                  </a:cubicBezTo>
                  <a:cubicBezTo>
                    <a:pt x="41" y="7"/>
                    <a:pt x="41" y="7"/>
                    <a:pt x="41" y="7"/>
                  </a:cubicBezTo>
                  <a:cubicBezTo>
                    <a:pt x="41" y="7"/>
                    <a:pt x="41" y="7"/>
                    <a:pt x="41" y="7"/>
                  </a:cubicBezTo>
                  <a:cubicBezTo>
                    <a:pt x="43" y="6"/>
                    <a:pt x="44" y="6"/>
                    <a:pt x="46" y="5"/>
                  </a:cubicBezTo>
                  <a:cubicBezTo>
                    <a:pt x="49" y="3"/>
                    <a:pt x="51" y="2"/>
                    <a:pt x="55" y="2"/>
                  </a:cubicBezTo>
                  <a:lnTo>
                    <a:pt x="55" y="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696" name="Freeform 69"/>
            <p:cNvSpPr>
              <a:spLocks noEditPoints="1"/>
            </p:cNvSpPr>
            <p:nvPr>
              <p:custDataLst>
                <p:tags r:id="rId105"/>
              </p:custDataLst>
            </p:nvPr>
          </p:nvSpPr>
          <p:spPr bwMode="auto">
            <a:xfrm>
              <a:off x="5772159" y="1681174"/>
              <a:ext cx="263525" cy="127000"/>
            </a:xfrm>
            <a:custGeom>
              <a:gdLst>
                <a:gd name="T0" fmla="*/ 110 w 117"/>
                <a:gd name="T1" fmla="*/ 47 h 56"/>
                <a:gd name="T2" fmla="*/ 112 w 117"/>
                <a:gd name="T3" fmla="*/ 18 h 56"/>
                <a:gd name="T4" fmla="*/ 62 w 117"/>
                <a:gd name="T5" fmla="*/ 14 h 56"/>
                <a:gd name="T6" fmla="*/ 59 w 117"/>
                <a:gd name="T7" fmla="*/ 7 h 56"/>
                <a:gd name="T8" fmla="*/ 63 w 117"/>
                <a:gd name="T9" fmla="*/ 1 h 56"/>
                <a:gd name="T10" fmla="*/ 67 w 117"/>
                <a:gd name="T11" fmla="*/ 12 h 56"/>
                <a:gd name="T12" fmla="*/ 117 w 117"/>
                <a:gd name="T13" fmla="*/ 16 h 56"/>
                <a:gd name="T14" fmla="*/ 113 w 117"/>
                <a:gd name="T15" fmla="*/ 50 h 56"/>
                <a:gd name="T16" fmla="*/ 113 w 117"/>
                <a:gd name="T17" fmla="*/ 50 h 56"/>
                <a:gd name="T18" fmla="*/ 113 w 117"/>
                <a:gd name="T19" fmla="*/ 51 h 56"/>
                <a:gd name="T20" fmla="*/ 113 w 117"/>
                <a:gd name="T21" fmla="*/ 51 h 56"/>
                <a:gd name="T22" fmla="*/ 101 w 117"/>
                <a:gd name="T23" fmla="*/ 56 h 56"/>
                <a:gd name="T24" fmla="*/ 84 w 117"/>
                <a:gd name="T25" fmla="*/ 51 h 56"/>
                <a:gd name="T26" fmla="*/ 61 w 117"/>
                <a:gd name="T27" fmla="*/ 51 h 56"/>
                <a:gd name="T28" fmla="*/ 59 w 117"/>
                <a:gd name="T29" fmla="*/ 48 h 56"/>
                <a:gd name="T30" fmla="*/ 64 w 117"/>
                <a:gd name="T31" fmla="*/ 48 h 56"/>
                <a:gd name="T32" fmla="*/ 81 w 117"/>
                <a:gd name="T33" fmla="*/ 48 h 56"/>
                <a:gd name="T34" fmla="*/ 92 w 117"/>
                <a:gd name="T35" fmla="*/ 48 h 56"/>
                <a:gd name="T36" fmla="*/ 109 w 117"/>
                <a:gd name="T37" fmla="*/ 48 h 56"/>
                <a:gd name="T38" fmla="*/ 109 w 117"/>
                <a:gd name="T39" fmla="*/ 47 h 56"/>
                <a:gd name="T40" fmla="*/ 59 w 117"/>
                <a:gd name="T41" fmla="*/ 7 h 56"/>
                <a:gd name="T42" fmla="*/ 55 w 117"/>
                <a:gd name="T43" fmla="*/ 14 h 56"/>
                <a:gd name="T44" fmla="*/ 5 w 117"/>
                <a:gd name="T45" fmla="*/ 18 h 56"/>
                <a:gd name="T46" fmla="*/ 8 w 117"/>
                <a:gd name="T47" fmla="*/ 47 h 56"/>
                <a:gd name="T48" fmla="*/ 8 w 117"/>
                <a:gd name="T49" fmla="*/ 47 h 56"/>
                <a:gd name="T50" fmla="*/ 8 w 117"/>
                <a:gd name="T51" fmla="*/ 47 h 56"/>
                <a:gd name="T52" fmla="*/ 12 w 117"/>
                <a:gd name="T53" fmla="*/ 50 h 56"/>
                <a:gd name="T54" fmla="*/ 25 w 117"/>
                <a:gd name="T55" fmla="*/ 48 h 56"/>
                <a:gd name="T56" fmla="*/ 36 w 117"/>
                <a:gd name="T57" fmla="*/ 48 h 56"/>
                <a:gd name="T58" fmla="*/ 53 w 117"/>
                <a:gd name="T59" fmla="*/ 48 h 56"/>
                <a:gd name="T60" fmla="*/ 59 w 117"/>
                <a:gd name="T61" fmla="*/ 39 h 56"/>
                <a:gd name="T62" fmla="*/ 56 w 117"/>
                <a:gd name="T63" fmla="*/ 51 h 56"/>
                <a:gd name="T64" fmla="*/ 33 w 117"/>
                <a:gd name="T65" fmla="*/ 51 h 56"/>
                <a:gd name="T66" fmla="*/ 28 w 117"/>
                <a:gd name="T67" fmla="*/ 51 h 56"/>
                <a:gd name="T68" fmla="*/ 16 w 117"/>
                <a:gd name="T69" fmla="*/ 56 h 56"/>
                <a:gd name="T70" fmla="*/ 5 w 117"/>
                <a:gd name="T71" fmla="*/ 51 h 56"/>
                <a:gd name="T72" fmla="*/ 4 w 117"/>
                <a:gd name="T73" fmla="*/ 50 h 56"/>
                <a:gd name="T74" fmla="*/ 1 w 117"/>
                <a:gd name="T75" fmla="*/ 45 h 56"/>
                <a:gd name="T76" fmla="*/ 2 w 117"/>
                <a:gd name="T77" fmla="*/ 14 h 56"/>
                <a:gd name="T78" fmla="*/ 51 w 117"/>
                <a:gd name="T79" fmla="*/ 3 h 56"/>
                <a:gd name="T80" fmla="*/ 54 w 117"/>
                <a:gd name="T81" fmla="*/ 1 h 56"/>
                <a:gd name="T82" fmla="*/ 59 w 117"/>
                <a:gd name="T83" fmla="*/ 2 h 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117" h="56">
                  <a:moveTo>
                    <a:pt x="109" y="47"/>
                  </a:moveTo>
                  <a:cubicBezTo>
                    <a:pt x="110" y="47"/>
                    <a:pt x="110" y="47"/>
                    <a:pt x="110" y="47"/>
                  </a:cubicBezTo>
                  <a:cubicBezTo>
                    <a:pt x="110" y="47"/>
                    <a:pt x="110" y="47"/>
                    <a:pt x="110" y="47"/>
                  </a:cubicBezTo>
                  <a:cubicBezTo>
                    <a:pt x="111" y="46"/>
                    <a:pt x="111" y="45"/>
                    <a:pt x="112" y="43"/>
                  </a:cubicBezTo>
                  <a:cubicBezTo>
                    <a:pt x="112" y="42"/>
                    <a:pt x="112" y="41"/>
                    <a:pt x="112" y="39"/>
                  </a:cubicBezTo>
                  <a:cubicBezTo>
                    <a:pt x="112" y="18"/>
                    <a:pt x="112" y="18"/>
                    <a:pt x="112" y="18"/>
                  </a:cubicBezTo>
                  <a:cubicBezTo>
                    <a:pt x="64" y="18"/>
                    <a:pt x="64" y="18"/>
                    <a:pt x="64" y="18"/>
                  </a:cubicBezTo>
                  <a:cubicBezTo>
                    <a:pt x="63" y="18"/>
                    <a:pt x="62" y="17"/>
                    <a:pt x="62" y="16"/>
                  </a:cubicBezTo>
                  <a:cubicBezTo>
                    <a:pt x="62" y="14"/>
                    <a:pt x="62" y="14"/>
                    <a:pt x="62" y="14"/>
                  </a:cubicBezTo>
                  <a:cubicBezTo>
                    <a:pt x="62" y="12"/>
                    <a:pt x="62" y="12"/>
                    <a:pt x="62" y="12"/>
                  </a:cubicBezTo>
                  <a:cubicBezTo>
                    <a:pt x="62" y="7"/>
                    <a:pt x="62" y="7"/>
                    <a:pt x="62" y="7"/>
                  </a:cubicBezTo>
                  <a:cubicBezTo>
                    <a:pt x="61" y="7"/>
                    <a:pt x="60" y="7"/>
                    <a:pt x="59" y="7"/>
                  </a:cubicBezTo>
                  <a:cubicBezTo>
                    <a:pt x="59" y="2"/>
                    <a:pt x="59" y="2"/>
                    <a:pt x="59" y="2"/>
                  </a:cubicBezTo>
                  <a:cubicBezTo>
                    <a:pt x="59" y="2"/>
                    <a:pt x="60" y="2"/>
                    <a:pt x="61" y="2"/>
                  </a:cubicBezTo>
                  <a:cubicBezTo>
                    <a:pt x="62" y="2"/>
                    <a:pt x="62" y="1"/>
                    <a:pt x="63" y="1"/>
                  </a:cubicBezTo>
                  <a:cubicBezTo>
                    <a:pt x="63" y="1"/>
                    <a:pt x="64" y="1"/>
                    <a:pt x="64" y="1"/>
                  </a:cubicBezTo>
                  <a:cubicBezTo>
                    <a:pt x="66" y="1"/>
                    <a:pt x="67" y="2"/>
                    <a:pt x="67" y="3"/>
                  </a:cubicBezTo>
                  <a:cubicBezTo>
                    <a:pt x="67" y="12"/>
                    <a:pt x="67" y="12"/>
                    <a:pt x="67" y="12"/>
                  </a:cubicBezTo>
                  <a:cubicBezTo>
                    <a:pt x="67" y="14"/>
                    <a:pt x="67" y="14"/>
                    <a:pt x="67" y="14"/>
                  </a:cubicBezTo>
                  <a:cubicBezTo>
                    <a:pt x="115" y="14"/>
                    <a:pt x="115" y="14"/>
                    <a:pt x="115" y="14"/>
                  </a:cubicBezTo>
                  <a:cubicBezTo>
                    <a:pt x="116" y="14"/>
                    <a:pt x="117" y="15"/>
                    <a:pt x="117" y="16"/>
                  </a:cubicBezTo>
                  <a:cubicBezTo>
                    <a:pt x="117" y="39"/>
                    <a:pt x="117" y="39"/>
                    <a:pt x="117" y="39"/>
                  </a:cubicBezTo>
                  <a:cubicBezTo>
                    <a:pt x="117" y="41"/>
                    <a:pt x="117" y="43"/>
                    <a:pt x="116" y="45"/>
                  </a:cubicBezTo>
                  <a:cubicBezTo>
                    <a:pt x="116" y="47"/>
                    <a:pt x="115" y="48"/>
                    <a:pt x="113" y="50"/>
                  </a:cubicBezTo>
                  <a:cubicBezTo>
                    <a:pt x="113" y="50"/>
                    <a:pt x="113" y="50"/>
                    <a:pt x="113" y="50"/>
                  </a:cubicBezTo>
                  <a:cubicBezTo>
                    <a:pt x="113" y="50"/>
                    <a:pt x="113" y="50"/>
                    <a:pt x="113" y="50"/>
                  </a:cubicBezTo>
                  <a:cubicBezTo>
                    <a:pt x="113" y="50"/>
                    <a:pt x="113" y="50"/>
                    <a:pt x="113" y="50"/>
                  </a:cubicBezTo>
                  <a:cubicBezTo>
                    <a:pt x="113" y="50"/>
                    <a:pt x="113" y="50"/>
                    <a:pt x="113" y="50"/>
                  </a:cubicBezTo>
                  <a:cubicBezTo>
                    <a:pt x="113" y="51"/>
                    <a:pt x="113" y="51"/>
                    <a:pt x="113" y="51"/>
                  </a:cubicBezTo>
                  <a:cubicBezTo>
                    <a:pt x="113" y="51"/>
                    <a:pt x="113" y="51"/>
                    <a:pt x="113" y="51"/>
                  </a:cubicBezTo>
                  <a:cubicBezTo>
                    <a:pt x="113" y="51"/>
                    <a:pt x="113" y="51"/>
                    <a:pt x="113" y="51"/>
                  </a:cubicBezTo>
                  <a:cubicBezTo>
                    <a:pt x="113" y="51"/>
                    <a:pt x="113" y="51"/>
                    <a:pt x="113" y="51"/>
                  </a:cubicBezTo>
                  <a:cubicBezTo>
                    <a:pt x="113" y="51"/>
                    <a:pt x="113" y="51"/>
                    <a:pt x="113" y="51"/>
                  </a:cubicBezTo>
                  <a:cubicBezTo>
                    <a:pt x="112" y="51"/>
                    <a:pt x="112" y="51"/>
                    <a:pt x="112" y="51"/>
                  </a:cubicBezTo>
                  <a:cubicBezTo>
                    <a:pt x="111" y="52"/>
                    <a:pt x="109" y="54"/>
                    <a:pt x="107" y="55"/>
                  </a:cubicBezTo>
                  <a:cubicBezTo>
                    <a:pt x="105" y="55"/>
                    <a:pt x="103" y="56"/>
                    <a:pt x="101" y="56"/>
                  </a:cubicBezTo>
                  <a:cubicBezTo>
                    <a:pt x="96" y="56"/>
                    <a:pt x="92" y="54"/>
                    <a:pt x="89" y="51"/>
                  </a:cubicBezTo>
                  <a:cubicBezTo>
                    <a:pt x="88" y="50"/>
                    <a:pt x="87" y="49"/>
                    <a:pt x="87" y="48"/>
                  </a:cubicBezTo>
                  <a:cubicBezTo>
                    <a:pt x="86" y="49"/>
                    <a:pt x="85" y="50"/>
                    <a:pt x="84" y="51"/>
                  </a:cubicBezTo>
                  <a:cubicBezTo>
                    <a:pt x="81" y="54"/>
                    <a:pt x="77" y="56"/>
                    <a:pt x="73" y="56"/>
                  </a:cubicBezTo>
                  <a:cubicBezTo>
                    <a:pt x="68" y="56"/>
                    <a:pt x="64" y="54"/>
                    <a:pt x="61" y="51"/>
                  </a:cubicBezTo>
                  <a:cubicBezTo>
                    <a:pt x="61" y="51"/>
                    <a:pt x="61" y="51"/>
                    <a:pt x="61" y="51"/>
                  </a:cubicBezTo>
                  <a:cubicBezTo>
                    <a:pt x="61" y="51"/>
                    <a:pt x="61" y="51"/>
                    <a:pt x="61" y="51"/>
                  </a:cubicBezTo>
                  <a:cubicBezTo>
                    <a:pt x="60" y="50"/>
                    <a:pt x="59" y="49"/>
                    <a:pt x="59" y="48"/>
                  </a:cubicBezTo>
                  <a:cubicBezTo>
                    <a:pt x="59" y="48"/>
                    <a:pt x="59" y="48"/>
                    <a:pt x="59" y="48"/>
                  </a:cubicBezTo>
                  <a:cubicBezTo>
                    <a:pt x="59" y="39"/>
                    <a:pt x="59" y="39"/>
                    <a:pt x="59" y="39"/>
                  </a:cubicBezTo>
                  <a:cubicBezTo>
                    <a:pt x="61" y="39"/>
                    <a:pt x="61" y="39"/>
                    <a:pt x="61" y="39"/>
                  </a:cubicBezTo>
                  <a:cubicBezTo>
                    <a:pt x="61" y="43"/>
                    <a:pt x="62" y="46"/>
                    <a:pt x="64" y="48"/>
                  </a:cubicBezTo>
                  <a:cubicBezTo>
                    <a:pt x="64" y="48"/>
                    <a:pt x="64" y="48"/>
                    <a:pt x="64" y="48"/>
                  </a:cubicBezTo>
                  <a:cubicBezTo>
                    <a:pt x="67" y="50"/>
                    <a:pt x="69" y="51"/>
                    <a:pt x="73" y="51"/>
                  </a:cubicBezTo>
                  <a:cubicBezTo>
                    <a:pt x="76" y="51"/>
                    <a:pt x="79" y="50"/>
                    <a:pt x="81" y="48"/>
                  </a:cubicBezTo>
                  <a:cubicBezTo>
                    <a:pt x="83" y="46"/>
                    <a:pt x="84" y="43"/>
                    <a:pt x="84" y="39"/>
                  </a:cubicBezTo>
                  <a:cubicBezTo>
                    <a:pt x="89" y="39"/>
                    <a:pt x="89" y="39"/>
                    <a:pt x="89" y="39"/>
                  </a:cubicBezTo>
                  <a:cubicBezTo>
                    <a:pt x="89" y="43"/>
                    <a:pt x="90" y="46"/>
                    <a:pt x="92" y="48"/>
                  </a:cubicBezTo>
                  <a:cubicBezTo>
                    <a:pt x="95" y="50"/>
                    <a:pt x="98" y="51"/>
                    <a:pt x="101" y="51"/>
                  </a:cubicBezTo>
                  <a:cubicBezTo>
                    <a:pt x="102" y="51"/>
                    <a:pt x="104" y="51"/>
                    <a:pt x="105" y="50"/>
                  </a:cubicBezTo>
                  <a:cubicBezTo>
                    <a:pt x="107" y="50"/>
                    <a:pt x="108" y="49"/>
                    <a:pt x="109" y="48"/>
                  </a:cubicBezTo>
                  <a:cubicBezTo>
                    <a:pt x="109" y="48"/>
                    <a:pt x="109" y="48"/>
                    <a:pt x="109" y="48"/>
                  </a:cubicBezTo>
                  <a:cubicBezTo>
                    <a:pt x="109" y="47"/>
                    <a:pt x="109" y="47"/>
                    <a:pt x="109" y="47"/>
                  </a:cubicBezTo>
                  <a:cubicBezTo>
                    <a:pt x="109" y="47"/>
                    <a:pt x="109" y="47"/>
                    <a:pt x="109" y="47"/>
                  </a:cubicBezTo>
                  <a:cubicBezTo>
                    <a:pt x="109" y="47"/>
                    <a:pt x="109" y="47"/>
                    <a:pt x="109" y="47"/>
                  </a:cubicBezTo>
                  <a:close/>
                  <a:moveTo>
                    <a:pt x="59" y="7"/>
                  </a:moveTo>
                  <a:cubicBezTo>
                    <a:pt x="59" y="7"/>
                    <a:pt x="59" y="7"/>
                    <a:pt x="59" y="7"/>
                  </a:cubicBezTo>
                  <a:cubicBezTo>
                    <a:pt x="57" y="7"/>
                    <a:pt x="56" y="7"/>
                    <a:pt x="55" y="7"/>
                  </a:cubicBezTo>
                  <a:cubicBezTo>
                    <a:pt x="55" y="12"/>
                    <a:pt x="55" y="12"/>
                    <a:pt x="55" y="12"/>
                  </a:cubicBezTo>
                  <a:cubicBezTo>
                    <a:pt x="55" y="14"/>
                    <a:pt x="55" y="14"/>
                    <a:pt x="55" y="14"/>
                  </a:cubicBezTo>
                  <a:cubicBezTo>
                    <a:pt x="55" y="16"/>
                    <a:pt x="55" y="16"/>
                    <a:pt x="55" y="16"/>
                  </a:cubicBezTo>
                  <a:cubicBezTo>
                    <a:pt x="55" y="17"/>
                    <a:pt x="54" y="18"/>
                    <a:pt x="53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39"/>
                    <a:pt x="5" y="39"/>
                    <a:pt x="5" y="39"/>
                  </a:cubicBezTo>
                  <a:cubicBezTo>
                    <a:pt x="5" y="41"/>
                    <a:pt x="5" y="42"/>
                    <a:pt x="6" y="43"/>
                  </a:cubicBezTo>
                  <a:cubicBezTo>
                    <a:pt x="6" y="45"/>
                    <a:pt x="7" y="46"/>
                    <a:pt x="8" y="47"/>
                  </a:cubicBezTo>
                  <a:cubicBezTo>
                    <a:pt x="8" y="47"/>
                    <a:pt x="8" y="47"/>
                    <a:pt x="8" y="47"/>
                  </a:cubicBezTo>
                  <a:cubicBezTo>
                    <a:pt x="8" y="47"/>
                    <a:pt x="8" y="47"/>
                    <a:pt x="8" y="47"/>
                  </a:cubicBezTo>
                  <a:cubicBezTo>
                    <a:pt x="8" y="47"/>
                    <a:pt x="8" y="47"/>
                    <a:pt x="8" y="47"/>
                  </a:cubicBezTo>
                  <a:cubicBezTo>
                    <a:pt x="8" y="47"/>
                    <a:pt x="8" y="47"/>
                    <a:pt x="8" y="47"/>
                  </a:cubicBezTo>
                  <a:cubicBezTo>
                    <a:pt x="8" y="47"/>
                    <a:pt x="8" y="47"/>
                    <a:pt x="8" y="47"/>
                  </a:cubicBezTo>
                  <a:cubicBezTo>
                    <a:pt x="8" y="47"/>
                    <a:pt x="8" y="47"/>
                    <a:pt x="8" y="47"/>
                  </a:cubicBezTo>
                  <a:cubicBezTo>
                    <a:pt x="8" y="47"/>
                    <a:pt x="8" y="47"/>
                    <a:pt x="8" y="48"/>
                  </a:cubicBezTo>
                  <a:cubicBezTo>
                    <a:pt x="8" y="48"/>
                    <a:pt x="8" y="48"/>
                    <a:pt x="8" y="48"/>
                  </a:cubicBezTo>
                  <a:cubicBezTo>
                    <a:pt x="9" y="49"/>
                    <a:pt x="11" y="50"/>
                    <a:pt x="12" y="50"/>
                  </a:cubicBezTo>
                  <a:cubicBezTo>
                    <a:pt x="13" y="51"/>
                    <a:pt x="15" y="51"/>
                    <a:pt x="16" y="51"/>
                  </a:cubicBezTo>
                  <a:cubicBezTo>
                    <a:pt x="20" y="51"/>
                    <a:pt x="23" y="50"/>
                    <a:pt x="25" y="48"/>
                  </a:cubicBezTo>
                  <a:cubicBezTo>
                    <a:pt x="25" y="48"/>
                    <a:pt x="25" y="48"/>
                    <a:pt x="25" y="48"/>
                  </a:cubicBezTo>
                  <a:cubicBezTo>
                    <a:pt x="27" y="46"/>
                    <a:pt x="28" y="43"/>
                    <a:pt x="28" y="39"/>
                  </a:cubicBezTo>
                  <a:cubicBezTo>
                    <a:pt x="33" y="39"/>
                    <a:pt x="33" y="39"/>
                    <a:pt x="33" y="39"/>
                  </a:cubicBezTo>
                  <a:cubicBezTo>
                    <a:pt x="33" y="43"/>
                    <a:pt x="34" y="46"/>
                    <a:pt x="36" y="48"/>
                  </a:cubicBezTo>
                  <a:cubicBezTo>
                    <a:pt x="36" y="48"/>
                    <a:pt x="36" y="48"/>
                    <a:pt x="36" y="48"/>
                  </a:cubicBezTo>
                  <a:cubicBezTo>
                    <a:pt x="39" y="50"/>
                    <a:pt x="41" y="51"/>
                    <a:pt x="45" y="51"/>
                  </a:cubicBezTo>
                  <a:cubicBezTo>
                    <a:pt x="48" y="51"/>
                    <a:pt x="51" y="50"/>
                    <a:pt x="53" y="48"/>
                  </a:cubicBezTo>
                  <a:cubicBezTo>
                    <a:pt x="53" y="48"/>
                    <a:pt x="53" y="48"/>
                    <a:pt x="53" y="48"/>
                  </a:cubicBezTo>
                  <a:cubicBezTo>
                    <a:pt x="55" y="46"/>
                    <a:pt x="56" y="43"/>
                    <a:pt x="56" y="39"/>
                  </a:cubicBezTo>
                  <a:cubicBezTo>
                    <a:pt x="59" y="39"/>
                    <a:pt x="59" y="39"/>
                    <a:pt x="59" y="39"/>
                  </a:cubicBezTo>
                  <a:cubicBezTo>
                    <a:pt x="59" y="48"/>
                    <a:pt x="59" y="48"/>
                    <a:pt x="59" y="48"/>
                  </a:cubicBezTo>
                  <a:cubicBezTo>
                    <a:pt x="58" y="49"/>
                    <a:pt x="57" y="50"/>
                    <a:pt x="56" y="51"/>
                  </a:cubicBezTo>
                  <a:cubicBezTo>
                    <a:pt x="56" y="51"/>
                    <a:pt x="56" y="51"/>
                    <a:pt x="56" y="51"/>
                  </a:cubicBezTo>
                  <a:cubicBezTo>
                    <a:pt x="56" y="51"/>
                    <a:pt x="56" y="51"/>
                    <a:pt x="56" y="51"/>
                  </a:cubicBezTo>
                  <a:cubicBezTo>
                    <a:pt x="53" y="54"/>
                    <a:pt x="49" y="56"/>
                    <a:pt x="45" y="56"/>
                  </a:cubicBezTo>
                  <a:cubicBezTo>
                    <a:pt x="40" y="56"/>
                    <a:pt x="36" y="54"/>
                    <a:pt x="33" y="51"/>
                  </a:cubicBezTo>
                  <a:cubicBezTo>
                    <a:pt x="33" y="51"/>
                    <a:pt x="33" y="51"/>
                    <a:pt x="33" y="51"/>
                  </a:cubicBezTo>
                  <a:cubicBezTo>
                    <a:pt x="32" y="50"/>
                    <a:pt x="31" y="49"/>
                    <a:pt x="31" y="48"/>
                  </a:cubicBezTo>
                  <a:cubicBezTo>
                    <a:pt x="30" y="49"/>
                    <a:pt x="29" y="50"/>
                    <a:pt x="28" y="51"/>
                  </a:cubicBezTo>
                  <a:cubicBezTo>
                    <a:pt x="28" y="51"/>
                    <a:pt x="28" y="51"/>
                    <a:pt x="28" y="51"/>
                  </a:cubicBezTo>
                  <a:cubicBezTo>
                    <a:pt x="28" y="51"/>
                    <a:pt x="28" y="51"/>
                    <a:pt x="28" y="51"/>
                  </a:cubicBezTo>
                  <a:cubicBezTo>
                    <a:pt x="25" y="54"/>
                    <a:pt x="21" y="56"/>
                    <a:pt x="16" y="56"/>
                  </a:cubicBezTo>
                  <a:cubicBezTo>
                    <a:pt x="14" y="56"/>
                    <a:pt x="12" y="55"/>
                    <a:pt x="10" y="55"/>
                  </a:cubicBezTo>
                  <a:cubicBezTo>
                    <a:pt x="8" y="54"/>
                    <a:pt x="6" y="52"/>
                    <a:pt x="5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5" y="51"/>
                    <a:pt x="4" y="51"/>
                    <a:pt x="4" y="50"/>
                  </a:cubicBezTo>
                  <a:cubicBezTo>
                    <a:pt x="4" y="50"/>
                    <a:pt x="4" y="50"/>
                    <a:pt x="4" y="50"/>
                  </a:cubicBezTo>
                  <a:cubicBezTo>
                    <a:pt x="4" y="50"/>
                    <a:pt x="4" y="50"/>
                    <a:pt x="4" y="50"/>
                  </a:cubicBezTo>
                  <a:cubicBezTo>
                    <a:pt x="4" y="50"/>
                    <a:pt x="4" y="50"/>
                    <a:pt x="4" y="50"/>
                  </a:cubicBezTo>
                  <a:cubicBezTo>
                    <a:pt x="4" y="50"/>
                    <a:pt x="4" y="50"/>
                    <a:pt x="4" y="50"/>
                  </a:cubicBezTo>
                  <a:cubicBezTo>
                    <a:pt x="3" y="49"/>
                    <a:pt x="2" y="47"/>
                    <a:pt x="1" y="45"/>
                  </a:cubicBezTo>
                  <a:cubicBezTo>
                    <a:pt x="0" y="43"/>
                    <a:pt x="0" y="41"/>
                    <a:pt x="0" y="39"/>
                  </a:cubicBezTo>
                  <a:cubicBezTo>
                    <a:pt x="0" y="16"/>
                    <a:pt x="0" y="16"/>
                    <a:pt x="0" y="16"/>
                  </a:cubicBezTo>
                  <a:cubicBezTo>
                    <a:pt x="0" y="15"/>
                    <a:pt x="1" y="14"/>
                    <a:pt x="2" y="14"/>
                  </a:cubicBezTo>
                  <a:cubicBezTo>
                    <a:pt x="51" y="14"/>
                    <a:pt x="51" y="14"/>
                    <a:pt x="51" y="14"/>
                  </a:cubicBezTo>
                  <a:cubicBezTo>
                    <a:pt x="51" y="12"/>
                    <a:pt x="51" y="12"/>
                    <a:pt x="51" y="12"/>
                  </a:cubicBezTo>
                  <a:cubicBezTo>
                    <a:pt x="51" y="3"/>
                    <a:pt x="51" y="3"/>
                    <a:pt x="51" y="3"/>
                  </a:cubicBezTo>
                  <a:cubicBezTo>
                    <a:pt x="51" y="3"/>
                    <a:pt x="51" y="3"/>
                    <a:pt x="51" y="3"/>
                  </a:cubicBezTo>
                  <a:cubicBezTo>
                    <a:pt x="51" y="3"/>
                    <a:pt x="51" y="2"/>
                    <a:pt x="51" y="2"/>
                  </a:cubicBezTo>
                  <a:cubicBezTo>
                    <a:pt x="52" y="1"/>
                    <a:pt x="53" y="0"/>
                    <a:pt x="54" y="1"/>
                  </a:cubicBezTo>
                  <a:cubicBezTo>
                    <a:pt x="55" y="1"/>
                    <a:pt x="56" y="2"/>
                    <a:pt x="56" y="2"/>
                  </a:cubicBezTo>
                  <a:cubicBezTo>
                    <a:pt x="56" y="2"/>
                    <a:pt x="56" y="2"/>
                    <a:pt x="56" y="2"/>
                  </a:cubicBezTo>
                  <a:cubicBezTo>
                    <a:pt x="57" y="2"/>
                    <a:pt x="58" y="2"/>
                    <a:pt x="59" y="2"/>
                  </a:cubicBezTo>
                  <a:cubicBezTo>
                    <a:pt x="59" y="2"/>
                    <a:pt x="59" y="2"/>
                    <a:pt x="59" y="2"/>
                  </a:cubicBezTo>
                  <a:lnTo>
                    <a:pt x="59" y="7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697" name="Freeform 70"/>
            <p:cNvSpPr>
              <a:spLocks noEditPoints="1"/>
            </p:cNvSpPr>
            <p:nvPr>
              <p:custDataLst>
                <p:tags r:id="rId106"/>
              </p:custDataLst>
            </p:nvPr>
          </p:nvSpPr>
          <p:spPr bwMode="auto">
            <a:xfrm>
              <a:off x="5756285" y="1889136"/>
              <a:ext cx="295276" cy="46038"/>
            </a:xfrm>
            <a:custGeom>
              <a:gdLst>
                <a:gd name="T0" fmla="*/ 66 w 131"/>
                <a:gd name="T1" fmla="*/ 15 h 20"/>
                <a:gd name="T2" fmla="*/ 109 w 131"/>
                <a:gd name="T3" fmla="*/ 11 h 20"/>
                <a:gd name="T4" fmla="*/ 124 w 131"/>
                <a:gd name="T5" fmla="*/ 5 h 20"/>
                <a:gd name="T6" fmla="*/ 118 w 131"/>
                <a:gd name="T7" fmla="*/ 5 h 20"/>
                <a:gd name="T8" fmla="*/ 118 w 131"/>
                <a:gd name="T9" fmla="*/ 5 h 20"/>
                <a:gd name="T10" fmla="*/ 118 w 131"/>
                <a:gd name="T11" fmla="*/ 5 h 20"/>
                <a:gd name="T12" fmla="*/ 66 w 131"/>
                <a:gd name="T13" fmla="*/ 5 h 20"/>
                <a:gd name="T14" fmla="*/ 66 w 131"/>
                <a:gd name="T15" fmla="*/ 0 h 20"/>
                <a:gd name="T16" fmla="*/ 118 w 131"/>
                <a:gd name="T17" fmla="*/ 0 h 20"/>
                <a:gd name="T18" fmla="*/ 118 w 131"/>
                <a:gd name="T19" fmla="*/ 0 h 20"/>
                <a:gd name="T20" fmla="*/ 118 w 131"/>
                <a:gd name="T21" fmla="*/ 0 h 20"/>
                <a:gd name="T22" fmla="*/ 128 w 131"/>
                <a:gd name="T23" fmla="*/ 0 h 20"/>
                <a:gd name="T24" fmla="*/ 131 w 131"/>
                <a:gd name="T25" fmla="*/ 3 h 20"/>
                <a:gd name="T26" fmla="*/ 111 w 131"/>
                <a:gd name="T27" fmla="*/ 16 h 20"/>
                <a:gd name="T28" fmla="*/ 66 w 131"/>
                <a:gd name="T29" fmla="*/ 20 h 20"/>
                <a:gd name="T30" fmla="*/ 66 w 131"/>
                <a:gd name="T31" fmla="*/ 15 h 20"/>
                <a:gd name="T32" fmla="*/ 66 w 131"/>
                <a:gd name="T33" fmla="*/ 15 h 20"/>
                <a:gd name="T34" fmla="*/ 66 w 131"/>
                <a:gd name="T35" fmla="*/ 15 h 20"/>
                <a:gd name="T36" fmla="*/ 66 w 131"/>
                <a:gd name="T37" fmla="*/ 20 h 20"/>
                <a:gd name="T38" fmla="*/ 66 w 131"/>
                <a:gd name="T39" fmla="*/ 20 h 20"/>
                <a:gd name="T40" fmla="*/ 21 w 131"/>
                <a:gd name="T41" fmla="*/ 16 h 20"/>
                <a:gd name="T42" fmla="*/ 0 w 131"/>
                <a:gd name="T43" fmla="*/ 3 h 20"/>
                <a:gd name="T44" fmla="*/ 0 w 131"/>
                <a:gd name="T45" fmla="*/ 3 h 20"/>
                <a:gd name="T46" fmla="*/ 3 w 131"/>
                <a:gd name="T47" fmla="*/ 0 h 20"/>
                <a:gd name="T48" fmla="*/ 13 w 131"/>
                <a:gd name="T49" fmla="*/ 0 h 20"/>
                <a:gd name="T50" fmla="*/ 13 w 131"/>
                <a:gd name="T51" fmla="*/ 0 h 20"/>
                <a:gd name="T52" fmla="*/ 13 w 131"/>
                <a:gd name="T53" fmla="*/ 0 h 20"/>
                <a:gd name="T54" fmla="*/ 66 w 131"/>
                <a:gd name="T55" fmla="*/ 0 h 20"/>
                <a:gd name="T56" fmla="*/ 66 w 131"/>
                <a:gd name="T57" fmla="*/ 5 h 20"/>
                <a:gd name="T58" fmla="*/ 13 w 131"/>
                <a:gd name="T59" fmla="*/ 5 h 20"/>
                <a:gd name="T60" fmla="*/ 13 w 131"/>
                <a:gd name="T61" fmla="*/ 5 h 20"/>
                <a:gd name="T62" fmla="*/ 13 w 131"/>
                <a:gd name="T63" fmla="*/ 5 h 20"/>
                <a:gd name="T64" fmla="*/ 7 w 131"/>
                <a:gd name="T65" fmla="*/ 5 h 20"/>
                <a:gd name="T66" fmla="*/ 22 w 131"/>
                <a:gd name="T67" fmla="*/ 11 h 20"/>
                <a:gd name="T68" fmla="*/ 66 w 131"/>
                <a:gd name="T69" fmla="*/ 15 h 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131" h="20">
                  <a:moveTo>
                    <a:pt x="66" y="15"/>
                  </a:moveTo>
                  <a:cubicBezTo>
                    <a:pt x="83" y="15"/>
                    <a:pt x="98" y="13"/>
                    <a:pt x="109" y="11"/>
                  </a:cubicBezTo>
                  <a:cubicBezTo>
                    <a:pt x="117" y="9"/>
                    <a:pt x="122" y="7"/>
                    <a:pt x="124" y="5"/>
                  </a:cubicBezTo>
                  <a:cubicBezTo>
                    <a:pt x="118" y="5"/>
                    <a:pt x="118" y="5"/>
                    <a:pt x="118" y="5"/>
                  </a:cubicBezTo>
                  <a:cubicBezTo>
                    <a:pt x="118" y="5"/>
                    <a:pt x="118" y="5"/>
                    <a:pt x="118" y="5"/>
                  </a:cubicBezTo>
                  <a:cubicBezTo>
                    <a:pt x="118" y="5"/>
                    <a:pt x="118" y="5"/>
                    <a:pt x="118" y="5"/>
                  </a:cubicBezTo>
                  <a:cubicBezTo>
                    <a:pt x="66" y="5"/>
                    <a:pt x="66" y="5"/>
                    <a:pt x="66" y="5"/>
                  </a:cubicBezTo>
                  <a:cubicBezTo>
                    <a:pt x="66" y="0"/>
                    <a:pt x="66" y="0"/>
                    <a:pt x="66" y="0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28" y="0"/>
                    <a:pt x="128" y="0"/>
                    <a:pt x="128" y="0"/>
                  </a:cubicBezTo>
                  <a:cubicBezTo>
                    <a:pt x="130" y="0"/>
                    <a:pt x="131" y="1"/>
                    <a:pt x="131" y="3"/>
                  </a:cubicBezTo>
                  <a:cubicBezTo>
                    <a:pt x="131" y="8"/>
                    <a:pt x="123" y="13"/>
                    <a:pt x="111" y="16"/>
                  </a:cubicBezTo>
                  <a:cubicBezTo>
                    <a:pt x="99" y="18"/>
                    <a:pt x="83" y="20"/>
                    <a:pt x="66" y="20"/>
                  </a:cubicBezTo>
                  <a:lnTo>
                    <a:pt x="66" y="15"/>
                  </a:lnTo>
                  <a:close/>
                  <a:moveTo>
                    <a:pt x="66" y="15"/>
                  </a:moveTo>
                  <a:cubicBezTo>
                    <a:pt x="66" y="15"/>
                    <a:pt x="66" y="15"/>
                    <a:pt x="66" y="15"/>
                  </a:cubicBezTo>
                  <a:cubicBezTo>
                    <a:pt x="66" y="20"/>
                    <a:pt x="66" y="20"/>
                    <a:pt x="66" y="20"/>
                  </a:cubicBezTo>
                  <a:cubicBezTo>
                    <a:pt x="66" y="20"/>
                    <a:pt x="66" y="20"/>
                    <a:pt x="66" y="20"/>
                  </a:cubicBezTo>
                  <a:cubicBezTo>
                    <a:pt x="48" y="20"/>
                    <a:pt x="32" y="18"/>
                    <a:pt x="21" y="16"/>
                  </a:cubicBezTo>
                  <a:cubicBezTo>
                    <a:pt x="8" y="13"/>
                    <a:pt x="1" y="8"/>
                    <a:pt x="0" y="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1"/>
                    <a:pt x="2" y="0"/>
                    <a:pt x="3" y="0"/>
                  </a:cubicBezTo>
                  <a:cubicBezTo>
                    <a:pt x="13" y="0"/>
                    <a:pt x="13" y="0"/>
                    <a:pt x="13" y="0"/>
                  </a:cubicBezTo>
                  <a:cubicBezTo>
                    <a:pt x="13" y="0"/>
                    <a:pt x="13" y="0"/>
                    <a:pt x="13" y="0"/>
                  </a:cubicBezTo>
                  <a:cubicBezTo>
                    <a:pt x="13" y="0"/>
                    <a:pt x="13" y="0"/>
                    <a:pt x="13" y="0"/>
                  </a:cubicBezTo>
                  <a:cubicBezTo>
                    <a:pt x="66" y="0"/>
                    <a:pt x="66" y="0"/>
                    <a:pt x="66" y="0"/>
                  </a:cubicBezTo>
                  <a:cubicBezTo>
                    <a:pt x="66" y="5"/>
                    <a:pt x="66" y="5"/>
                    <a:pt x="66" y="5"/>
                  </a:cubicBezTo>
                  <a:cubicBezTo>
                    <a:pt x="13" y="5"/>
                    <a:pt x="13" y="5"/>
                    <a:pt x="13" y="5"/>
                  </a:cubicBezTo>
                  <a:cubicBezTo>
                    <a:pt x="13" y="5"/>
                    <a:pt x="13" y="5"/>
                    <a:pt x="13" y="5"/>
                  </a:cubicBezTo>
                  <a:cubicBezTo>
                    <a:pt x="13" y="5"/>
                    <a:pt x="13" y="5"/>
                    <a:pt x="13" y="5"/>
                  </a:cubicBezTo>
                  <a:cubicBezTo>
                    <a:pt x="7" y="5"/>
                    <a:pt x="7" y="5"/>
                    <a:pt x="7" y="5"/>
                  </a:cubicBezTo>
                  <a:cubicBezTo>
                    <a:pt x="9" y="7"/>
                    <a:pt x="14" y="9"/>
                    <a:pt x="22" y="11"/>
                  </a:cubicBezTo>
                  <a:cubicBezTo>
                    <a:pt x="33" y="13"/>
                    <a:pt x="48" y="15"/>
                    <a:pt x="66" y="1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698" name="Freeform 71"/>
            <p:cNvSpPr>
              <a:spLocks noEditPoints="1"/>
            </p:cNvSpPr>
            <p:nvPr>
              <p:custDataLst>
                <p:tags r:id="rId107"/>
              </p:custDataLst>
            </p:nvPr>
          </p:nvSpPr>
          <p:spPr bwMode="auto">
            <a:xfrm>
              <a:off x="5880110" y="1620848"/>
              <a:ext cx="47625" cy="69851"/>
            </a:xfrm>
            <a:custGeom>
              <a:gdLst>
                <a:gd name="T0" fmla="*/ 11 w 21"/>
                <a:gd name="T1" fmla="*/ 26 h 31"/>
                <a:gd name="T2" fmla="*/ 12 w 21"/>
                <a:gd name="T3" fmla="*/ 26 h 31"/>
                <a:gd name="T4" fmla="*/ 12 w 21"/>
                <a:gd name="T5" fmla="*/ 26 h 31"/>
                <a:gd name="T6" fmla="*/ 13 w 21"/>
                <a:gd name="T7" fmla="*/ 25 h 31"/>
                <a:gd name="T8" fmla="*/ 15 w 21"/>
                <a:gd name="T9" fmla="*/ 23 h 31"/>
                <a:gd name="T10" fmla="*/ 16 w 21"/>
                <a:gd name="T11" fmla="*/ 19 h 31"/>
                <a:gd name="T12" fmla="*/ 13 w 21"/>
                <a:gd name="T13" fmla="*/ 9 h 31"/>
                <a:gd name="T14" fmla="*/ 11 w 21"/>
                <a:gd name="T15" fmla="*/ 5 h 31"/>
                <a:gd name="T16" fmla="*/ 11 w 21"/>
                <a:gd name="T17" fmla="*/ 0 h 31"/>
                <a:gd name="T18" fmla="*/ 17 w 21"/>
                <a:gd name="T19" fmla="*/ 7 h 31"/>
                <a:gd name="T20" fmla="*/ 21 w 21"/>
                <a:gd name="T21" fmla="*/ 19 h 31"/>
                <a:gd name="T22" fmla="*/ 19 w 21"/>
                <a:gd name="T23" fmla="*/ 25 h 31"/>
                <a:gd name="T24" fmla="*/ 15 w 21"/>
                <a:gd name="T25" fmla="*/ 29 h 31"/>
                <a:gd name="T26" fmla="*/ 13 w 21"/>
                <a:gd name="T27" fmla="*/ 30 h 31"/>
                <a:gd name="T28" fmla="*/ 13 w 21"/>
                <a:gd name="T29" fmla="*/ 30 h 31"/>
                <a:gd name="T30" fmla="*/ 11 w 21"/>
                <a:gd name="T31" fmla="*/ 31 h 31"/>
                <a:gd name="T32" fmla="*/ 11 w 21"/>
                <a:gd name="T33" fmla="*/ 26 h 31"/>
                <a:gd name="T34" fmla="*/ 8 w 21"/>
                <a:gd name="T35" fmla="*/ 25 h 31"/>
                <a:gd name="T36" fmla="*/ 9 w 21"/>
                <a:gd name="T37" fmla="*/ 26 h 31"/>
                <a:gd name="T38" fmla="*/ 11 w 21"/>
                <a:gd name="T39" fmla="*/ 26 h 31"/>
                <a:gd name="T40" fmla="*/ 11 w 21"/>
                <a:gd name="T41" fmla="*/ 26 h 31"/>
                <a:gd name="T42" fmla="*/ 11 w 21"/>
                <a:gd name="T43" fmla="*/ 31 h 31"/>
                <a:gd name="T44" fmla="*/ 11 w 21"/>
                <a:gd name="T45" fmla="*/ 31 h 31"/>
                <a:gd name="T46" fmla="*/ 8 w 21"/>
                <a:gd name="T47" fmla="*/ 30 h 31"/>
                <a:gd name="T48" fmla="*/ 6 w 21"/>
                <a:gd name="T49" fmla="*/ 29 h 31"/>
                <a:gd name="T50" fmla="*/ 2 w 21"/>
                <a:gd name="T51" fmla="*/ 25 h 31"/>
                <a:gd name="T52" fmla="*/ 0 w 21"/>
                <a:gd name="T53" fmla="*/ 19 h 31"/>
                <a:gd name="T54" fmla="*/ 4 w 21"/>
                <a:gd name="T55" fmla="*/ 7 h 31"/>
                <a:gd name="T56" fmla="*/ 10 w 21"/>
                <a:gd name="T57" fmla="*/ 0 h 31"/>
                <a:gd name="T58" fmla="*/ 10 w 21"/>
                <a:gd name="T59" fmla="*/ 0 h 31"/>
                <a:gd name="T60" fmla="*/ 10 w 21"/>
                <a:gd name="T61" fmla="*/ 0 h 31"/>
                <a:gd name="T62" fmla="*/ 11 w 21"/>
                <a:gd name="T63" fmla="*/ 0 h 31"/>
                <a:gd name="T64" fmla="*/ 11 w 21"/>
                <a:gd name="T65" fmla="*/ 5 h 31"/>
                <a:gd name="T66" fmla="*/ 10 w 21"/>
                <a:gd name="T67" fmla="*/ 5 h 31"/>
                <a:gd name="T68" fmla="*/ 10 w 21"/>
                <a:gd name="T69" fmla="*/ 5 h 31"/>
                <a:gd name="T70" fmla="*/ 10 w 21"/>
                <a:gd name="T71" fmla="*/ 5 h 31"/>
                <a:gd name="T72" fmla="*/ 8 w 21"/>
                <a:gd name="T73" fmla="*/ 9 h 31"/>
                <a:gd name="T74" fmla="*/ 5 w 21"/>
                <a:gd name="T75" fmla="*/ 19 h 31"/>
                <a:gd name="T76" fmla="*/ 6 w 21"/>
                <a:gd name="T77" fmla="*/ 23 h 31"/>
                <a:gd name="T78" fmla="*/ 8 w 21"/>
                <a:gd name="T79" fmla="*/ 25 h 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21" h="31">
                  <a:moveTo>
                    <a:pt x="11" y="26"/>
                  </a:moveTo>
                  <a:cubicBezTo>
                    <a:pt x="11" y="26"/>
                    <a:pt x="11" y="26"/>
                    <a:pt x="12" y="26"/>
                  </a:cubicBezTo>
                  <a:cubicBezTo>
                    <a:pt x="12" y="26"/>
                    <a:pt x="12" y="26"/>
                    <a:pt x="12" y="26"/>
                  </a:cubicBezTo>
                  <a:cubicBezTo>
                    <a:pt x="12" y="25"/>
                    <a:pt x="13" y="25"/>
                    <a:pt x="13" y="25"/>
                  </a:cubicBezTo>
                  <a:cubicBezTo>
                    <a:pt x="14" y="25"/>
                    <a:pt x="15" y="24"/>
                    <a:pt x="15" y="23"/>
                  </a:cubicBezTo>
                  <a:cubicBezTo>
                    <a:pt x="16" y="22"/>
                    <a:pt x="16" y="21"/>
                    <a:pt x="16" y="19"/>
                  </a:cubicBezTo>
                  <a:cubicBezTo>
                    <a:pt x="16" y="18"/>
                    <a:pt x="15" y="13"/>
                    <a:pt x="13" y="9"/>
                  </a:cubicBezTo>
                  <a:cubicBezTo>
                    <a:pt x="12" y="7"/>
                    <a:pt x="11" y="6"/>
                    <a:pt x="11" y="5"/>
                  </a:cubicBezTo>
                  <a:cubicBezTo>
                    <a:pt x="11" y="0"/>
                    <a:pt x="11" y="0"/>
                    <a:pt x="11" y="0"/>
                  </a:cubicBezTo>
                  <a:cubicBezTo>
                    <a:pt x="13" y="0"/>
                    <a:pt x="15" y="3"/>
                    <a:pt x="17" y="7"/>
                  </a:cubicBezTo>
                  <a:cubicBezTo>
                    <a:pt x="19" y="11"/>
                    <a:pt x="21" y="18"/>
                    <a:pt x="21" y="19"/>
                  </a:cubicBezTo>
                  <a:cubicBezTo>
                    <a:pt x="21" y="21"/>
                    <a:pt x="20" y="23"/>
                    <a:pt x="19" y="25"/>
                  </a:cubicBezTo>
                  <a:cubicBezTo>
                    <a:pt x="18" y="27"/>
                    <a:pt x="17" y="28"/>
                    <a:pt x="15" y="29"/>
                  </a:cubicBezTo>
                  <a:cubicBezTo>
                    <a:pt x="15" y="30"/>
                    <a:pt x="14" y="30"/>
                    <a:pt x="13" y="30"/>
                  </a:cubicBezTo>
                  <a:cubicBezTo>
                    <a:pt x="13" y="30"/>
                    <a:pt x="13" y="30"/>
                    <a:pt x="13" y="30"/>
                  </a:cubicBezTo>
                  <a:cubicBezTo>
                    <a:pt x="12" y="30"/>
                    <a:pt x="11" y="31"/>
                    <a:pt x="11" y="31"/>
                  </a:cubicBezTo>
                  <a:lnTo>
                    <a:pt x="11" y="26"/>
                  </a:lnTo>
                  <a:close/>
                  <a:moveTo>
                    <a:pt x="8" y="25"/>
                  </a:moveTo>
                  <a:cubicBezTo>
                    <a:pt x="9" y="25"/>
                    <a:pt x="9" y="25"/>
                    <a:pt x="9" y="26"/>
                  </a:cubicBezTo>
                  <a:cubicBezTo>
                    <a:pt x="10" y="26"/>
                    <a:pt x="10" y="26"/>
                    <a:pt x="11" y="26"/>
                  </a:cubicBezTo>
                  <a:cubicBezTo>
                    <a:pt x="11" y="26"/>
                    <a:pt x="11" y="26"/>
                    <a:pt x="11" y="26"/>
                  </a:cubicBezTo>
                  <a:cubicBezTo>
                    <a:pt x="11" y="31"/>
                    <a:pt x="11" y="31"/>
                    <a:pt x="11" y="31"/>
                  </a:cubicBezTo>
                  <a:cubicBezTo>
                    <a:pt x="11" y="31"/>
                    <a:pt x="11" y="31"/>
                    <a:pt x="11" y="31"/>
                  </a:cubicBezTo>
                  <a:cubicBezTo>
                    <a:pt x="10" y="31"/>
                    <a:pt x="9" y="30"/>
                    <a:pt x="8" y="30"/>
                  </a:cubicBezTo>
                  <a:cubicBezTo>
                    <a:pt x="7" y="30"/>
                    <a:pt x="7" y="30"/>
                    <a:pt x="6" y="29"/>
                  </a:cubicBezTo>
                  <a:cubicBezTo>
                    <a:pt x="4" y="28"/>
                    <a:pt x="3" y="27"/>
                    <a:pt x="2" y="25"/>
                  </a:cubicBezTo>
                  <a:cubicBezTo>
                    <a:pt x="1" y="23"/>
                    <a:pt x="0" y="21"/>
                    <a:pt x="0" y="19"/>
                  </a:cubicBezTo>
                  <a:cubicBezTo>
                    <a:pt x="0" y="18"/>
                    <a:pt x="2" y="11"/>
                    <a:pt x="4" y="7"/>
                  </a:cubicBezTo>
                  <a:cubicBezTo>
                    <a:pt x="6" y="3"/>
                    <a:pt x="8" y="1"/>
                    <a:pt x="10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11" y="0"/>
                    <a:pt x="11" y="0"/>
                    <a:pt x="11" y="0"/>
                  </a:cubicBezTo>
                  <a:cubicBezTo>
                    <a:pt x="11" y="5"/>
                    <a:pt x="11" y="5"/>
                    <a:pt x="11" y="5"/>
                  </a:cubicBezTo>
                  <a:cubicBezTo>
                    <a:pt x="11" y="5"/>
                    <a:pt x="10" y="5"/>
                    <a:pt x="10" y="5"/>
                  </a:cubicBezTo>
                  <a:cubicBezTo>
                    <a:pt x="10" y="5"/>
                    <a:pt x="10" y="5"/>
                    <a:pt x="10" y="5"/>
                  </a:cubicBezTo>
                  <a:cubicBezTo>
                    <a:pt x="10" y="5"/>
                    <a:pt x="10" y="5"/>
                    <a:pt x="10" y="5"/>
                  </a:cubicBezTo>
                  <a:cubicBezTo>
                    <a:pt x="10" y="5"/>
                    <a:pt x="9" y="7"/>
                    <a:pt x="8" y="9"/>
                  </a:cubicBezTo>
                  <a:cubicBezTo>
                    <a:pt x="7" y="13"/>
                    <a:pt x="5" y="18"/>
                    <a:pt x="5" y="19"/>
                  </a:cubicBezTo>
                  <a:cubicBezTo>
                    <a:pt x="5" y="21"/>
                    <a:pt x="5" y="22"/>
                    <a:pt x="6" y="23"/>
                  </a:cubicBezTo>
                  <a:cubicBezTo>
                    <a:pt x="7" y="24"/>
                    <a:pt x="7" y="25"/>
                    <a:pt x="8" y="2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699" name="Freeform 72"/>
            <p:cNvSpPr>
              <a:spLocks noEditPoints="1"/>
            </p:cNvSpPr>
            <p:nvPr>
              <p:custDataLst>
                <p:tags r:id="rId108"/>
              </p:custDataLst>
            </p:nvPr>
          </p:nvSpPr>
          <p:spPr bwMode="auto">
            <a:xfrm>
              <a:off x="6019810" y="1946287"/>
              <a:ext cx="192089" cy="358777"/>
            </a:xfrm>
            <a:custGeom>
              <a:gdLst>
                <a:gd name="T0" fmla="*/ 72 w 85"/>
                <a:gd name="T1" fmla="*/ 14 h 159"/>
                <a:gd name="T2" fmla="*/ 43 w 85"/>
                <a:gd name="T3" fmla="*/ 0 h 159"/>
                <a:gd name="T4" fmla="*/ 85 w 85"/>
                <a:gd name="T5" fmla="*/ 39 h 159"/>
                <a:gd name="T6" fmla="*/ 71 w 85"/>
                <a:gd name="T7" fmla="*/ 119 h 159"/>
                <a:gd name="T8" fmla="*/ 63 w 85"/>
                <a:gd name="T9" fmla="*/ 22 h 159"/>
                <a:gd name="T10" fmla="*/ 43 w 85"/>
                <a:gd name="T11" fmla="*/ 11 h 159"/>
                <a:gd name="T12" fmla="*/ 74 w 85"/>
                <a:gd name="T13" fmla="*/ 39 h 159"/>
                <a:gd name="T14" fmla="*/ 43 w 85"/>
                <a:gd name="T15" fmla="*/ 153 h 159"/>
                <a:gd name="T16" fmla="*/ 68 w 85"/>
                <a:gd name="T17" fmla="*/ 126 h 159"/>
                <a:gd name="T18" fmla="*/ 68 w 85"/>
                <a:gd name="T19" fmla="*/ 66 h 159"/>
                <a:gd name="T20" fmla="*/ 43 w 85"/>
                <a:gd name="T21" fmla="*/ 41 h 159"/>
                <a:gd name="T22" fmla="*/ 57 w 85"/>
                <a:gd name="T23" fmla="*/ 52 h 159"/>
                <a:gd name="T24" fmla="*/ 63 w 85"/>
                <a:gd name="T25" fmla="*/ 126 h 159"/>
                <a:gd name="T26" fmla="*/ 43 w 85"/>
                <a:gd name="T27" fmla="*/ 53 h 159"/>
                <a:gd name="T28" fmla="*/ 49 w 85"/>
                <a:gd name="T29" fmla="*/ 60 h 159"/>
                <a:gd name="T30" fmla="*/ 46 w 85"/>
                <a:gd name="T31" fmla="*/ 137 h 159"/>
                <a:gd name="T32" fmla="*/ 43 w 85"/>
                <a:gd name="T33" fmla="*/ 145 h 159"/>
                <a:gd name="T34" fmla="*/ 49 w 85"/>
                <a:gd name="T35" fmla="*/ 141 h 159"/>
                <a:gd name="T36" fmla="*/ 56 w 85"/>
                <a:gd name="T37" fmla="*/ 66 h 159"/>
                <a:gd name="T38" fmla="*/ 43 w 85"/>
                <a:gd name="T39" fmla="*/ 53 h 159"/>
                <a:gd name="T40" fmla="*/ 13 w 85"/>
                <a:gd name="T41" fmla="*/ 14 h 159"/>
                <a:gd name="T42" fmla="*/ 5 w 85"/>
                <a:gd name="T43" fmla="*/ 125 h 159"/>
                <a:gd name="T44" fmla="*/ 33 w 85"/>
                <a:gd name="T45" fmla="*/ 154 h 159"/>
                <a:gd name="T46" fmla="*/ 34 w 85"/>
                <a:gd name="T47" fmla="*/ 154 h 159"/>
                <a:gd name="T48" fmla="*/ 34 w 85"/>
                <a:gd name="T49" fmla="*/ 159 h 159"/>
                <a:gd name="T50" fmla="*/ 33 w 85"/>
                <a:gd name="T51" fmla="*/ 159 h 159"/>
                <a:gd name="T52" fmla="*/ 0 w 85"/>
                <a:gd name="T53" fmla="*/ 125 h 159"/>
                <a:gd name="T54" fmla="*/ 9 w 85"/>
                <a:gd name="T55" fmla="*/ 11 h 159"/>
                <a:gd name="T56" fmla="*/ 43 w 85"/>
                <a:gd name="T57" fmla="*/ 4 h 159"/>
                <a:gd name="T58" fmla="*/ 41 w 85"/>
                <a:gd name="T59" fmla="*/ 41 h 159"/>
                <a:gd name="T60" fmla="*/ 18 w 85"/>
                <a:gd name="T61" fmla="*/ 116 h 159"/>
                <a:gd name="T62" fmla="*/ 35 w 85"/>
                <a:gd name="T63" fmla="*/ 116 h 159"/>
                <a:gd name="T64" fmla="*/ 41 w 85"/>
                <a:gd name="T65" fmla="*/ 58 h 159"/>
                <a:gd name="T66" fmla="*/ 41 w 85"/>
                <a:gd name="T67" fmla="*/ 53 h 159"/>
                <a:gd name="T68" fmla="*/ 30 w 85"/>
                <a:gd name="T69" fmla="*/ 113 h 159"/>
                <a:gd name="T70" fmla="*/ 28 w 85"/>
                <a:gd name="T71" fmla="*/ 51 h 159"/>
                <a:gd name="T72" fmla="*/ 43 w 85"/>
                <a:gd name="T73" fmla="*/ 145 h 159"/>
                <a:gd name="T74" fmla="*/ 27 w 85"/>
                <a:gd name="T75" fmla="*/ 141 h 159"/>
                <a:gd name="T76" fmla="*/ 16 w 85"/>
                <a:gd name="T77" fmla="*/ 119 h 159"/>
                <a:gd name="T78" fmla="*/ 35 w 85"/>
                <a:gd name="T79" fmla="*/ 16 h 159"/>
                <a:gd name="T80" fmla="*/ 35 w 85"/>
                <a:gd name="T81" fmla="*/ 11 h 159"/>
                <a:gd name="T82" fmla="*/ 12 w 85"/>
                <a:gd name="T83" fmla="*/ 119 h 159"/>
                <a:gd name="T84" fmla="*/ 17 w 85"/>
                <a:gd name="T85" fmla="*/ 140 h 159"/>
                <a:gd name="T86" fmla="*/ 34 w 85"/>
                <a:gd name="T87" fmla="*/ 147 h 1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85" h="159">
                  <a:moveTo>
                    <a:pt x="81" y="114"/>
                  </a:moveTo>
                  <a:cubicBezTo>
                    <a:pt x="81" y="39"/>
                    <a:pt x="81" y="39"/>
                    <a:pt x="81" y="39"/>
                  </a:cubicBezTo>
                  <a:cubicBezTo>
                    <a:pt x="81" y="29"/>
                    <a:pt x="77" y="20"/>
                    <a:pt x="72" y="14"/>
                  </a:cubicBezTo>
                  <a:cubicBezTo>
                    <a:pt x="67" y="8"/>
                    <a:pt x="59" y="4"/>
                    <a:pt x="50" y="4"/>
                  </a:cubicBezTo>
                  <a:cubicBezTo>
                    <a:pt x="43" y="4"/>
                    <a:pt x="43" y="4"/>
                    <a:pt x="43" y="4"/>
                  </a:cubicBezTo>
                  <a:cubicBezTo>
                    <a:pt x="43" y="0"/>
                    <a:pt x="43" y="0"/>
                    <a:pt x="43" y="0"/>
                  </a:cubicBezTo>
                  <a:cubicBezTo>
                    <a:pt x="50" y="0"/>
                    <a:pt x="50" y="0"/>
                    <a:pt x="50" y="0"/>
                  </a:cubicBezTo>
                  <a:cubicBezTo>
                    <a:pt x="60" y="0"/>
                    <a:pt x="69" y="4"/>
                    <a:pt x="75" y="11"/>
                  </a:cubicBezTo>
                  <a:cubicBezTo>
                    <a:pt x="82" y="18"/>
                    <a:pt x="85" y="28"/>
                    <a:pt x="85" y="39"/>
                  </a:cubicBezTo>
                  <a:cubicBezTo>
                    <a:pt x="85" y="116"/>
                    <a:pt x="85" y="116"/>
                    <a:pt x="85" y="116"/>
                  </a:cubicBezTo>
                  <a:cubicBezTo>
                    <a:pt x="85" y="118"/>
                    <a:pt x="84" y="119"/>
                    <a:pt x="83" y="119"/>
                  </a:cubicBezTo>
                  <a:cubicBezTo>
                    <a:pt x="71" y="119"/>
                    <a:pt x="71" y="119"/>
                    <a:pt x="71" y="119"/>
                  </a:cubicBezTo>
                  <a:cubicBezTo>
                    <a:pt x="70" y="119"/>
                    <a:pt x="69" y="118"/>
                    <a:pt x="69" y="116"/>
                  </a:cubicBezTo>
                  <a:cubicBezTo>
                    <a:pt x="69" y="39"/>
                    <a:pt x="69" y="39"/>
                    <a:pt x="69" y="39"/>
                  </a:cubicBezTo>
                  <a:cubicBezTo>
                    <a:pt x="69" y="33"/>
                    <a:pt x="67" y="26"/>
                    <a:pt x="63" y="22"/>
                  </a:cubicBezTo>
                  <a:cubicBezTo>
                    <a:pt x="60" y="18"/>
                    <a:pt x="56" y="16"/>
                    <a:pt x="50" y="16"/>
                  </a:cubicBezTo>
                  <a:cubicBezTo>
                    <a:pt x="43" y="16"/>
                    <a:pt x="43" y="16"/>
                    <a:pt x="43" y="16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50" y="11"/>
                    <a:pt x="50" y="11"/>
                    <a:pt x="50" y="11"/>
                  </a:cubicBezTo>
                  <a:cubicBezTo>
                    <a:pt x="57" y="11"/>
                    <a:pt x="63" y="14"/>
                    <a:pt x="67" y="19"/>
                  </a:cubicBezTo>
                  <a:cubicBezTo>
                    <a:pt x="72" y="24"/>
                    <a:pt x="74" y="32"/>
                    <a:pt x="74" y="39"/>
                  </a:cubicBezTo>
                  <a:cubicBezTo>
                    <a:pt x="74" y="114"/>
                    <a:pt x="74" y="114"/>
                    <a:pt x="74" y="114"/>
                  </a:cubicBezTo>
                  <a:cubicBezTo>
                    <a:pt x="81" y="114"/>
                    <a:pt x="81" y="114"/>
                    <a:pt x="81" y="114"/>
                  </a:cubicBezTo>
                  <a:close/>
                  <a:moveTo>
                    <a:pt x="43" y="153"/>
                  </a:moveTo>
                  <a:cubicBezTo>
                    <a:pt x="43" y="158"/>
                    <a:pt x="43" y="158"/>
                    <a:pt x="43" y="158"/>
                  </a:cubicBezTo>
                  <a:cubicBezTo>
                    <a:pt x="48" y="156"/>
                    <a:pt x="53" y="153"/>
                    <a:pt x="57" y="149"/>
                  </a:cubicBezTo>
                  <a:cubicBezTo>
                    <a:pt x="64" y="143"/>
                    <a:pt x="67" y="135"/>
                    <a:pt x="68" y="126"/>
                  </a:cubicBezTo>
                  <a:cubicBezTo>
                    <a:pt x="68" y="126"/>
                    <a:pt x="68" y="126"/>
                    <a:pt x="68" y="126"/>
                  </a:cubicBezTo>
                  <a:cubicBezTo>
                    <a:pt x="68" y="126"/>
                    <a:pt x="68" y="126"/>
                    <a:pt x="68" y="126"/>
                  </a:cubicBezTo>
                  <a:cubicBezTo>
                    <a:pt x="68" y="66"/>
                    <a:pt x="68" y="66"/>
                    <a:pt x="68" y="66"/>
                  </a:cubicBezTo>
                  <a:cubicBezTo>
                    <a:pt x="68" y="59"/>
                    <a:pt x="65" y="53"/>
                    <a:pt x="61" y="48"/>
                  </a:cubicBezTo>
                  <a:cubicBezTo>
                    <a:pt x="56" y="44"/>
                    <a:pt x="50" y="41"/>
                    <a:pt x="44" y="41"/>
                  </a:cubicBezTo>
                  <a:cubicBezTo>
                    <a:pt x="43" y="41"/>
                    <a:pt x="43" y="41"/>
                    <a:pt x="43" y="41"/>
                  </a:cubicBezTo>
                  <a:cubicBezTo>
                    <a:pt x="43" y="46"/>
                    <a:pt x="43" y="46"/>
                    <a:pt x="43" y="46"/>
                  </a:cubicBezTo>
                  <a:cubicBezTo>
                    <a:pt x="44" y="46"/>
                    <a:pt x="44" y="46"/>
                    <a:pt x="44" y="46"/>
                  </a:cubicBezTo>
                  <a:cubicBezTo>
                    <a:pt x="49" y="46"/>
                    <a:pt x="54" y="48"/>
                    <a:pt x="57" y="52"/>
                  </a:cubicBezTo>
                  <a:cubicBezTo>
                    <a:pt x="61" y="55"/>
                    <a:pt x="63" y="60"/>
                    <a:pt x="63" y="66"/>
                  </a:cubicBezTo>
                  <a:cubicBezTo>
                    <a:pt x="63" y="126"/>
                    <a:pt x="63" y="126"/>
                    <a:pt x="63" y="126"/>
                  </a:cubicBezTo>
                  <a:cubicBezTo>
                    <a:pt x="63" y="126"/>
                    <a:pt x="63" y="126"/>
                    <a:pt x="63" y="126"/>
                  </a:cubicBezTo>
                  <a:cubicBezTo>
                    <a:pt x="63" y="134"/>
                    <a:pt x="59" y="141"/>
                    <a:pt x="54" y="146"/>
                  </a:cubicBezTo>
                  <a:cubicBezTo>
                    <a:pt x="51" y="149"/>
                    <a:pt x="47" y="151"/>
                    <a:pt x="43" y="153"/>
                  </a:cubicBezTo>
                  <a:close/>
                  <a:moveTo>
                    <a:pt x="43" y="53"/>
                  </a:moveTo>
                  <a:cubicBezTo>
                    <a:pt x="43" y="58"/>
                    <a:pt x="43" y="58"/>
                    <a:pt x="43" y="58"/>
                  </a:cubicBezTo>
                  <a:cubicBezTo>
                    <a:pt x="44" y="58"/>
                    <a:pt x="44" y="58"/>
                    <a:pt x="44" y="58"/>
                  </a:cubicBezTo>
                  <a:cubicBezTo>
                    <a:pt x="46" y="58"/>
                    <a:pt x="48" y="58"/>
                    <a:pt x="49" y="60"/>
                  </a:cubicBezTo>
                  <a:cubicBezTo>
                    <a:pt x="50" y="61"/>
                    <a:pt x="51" y="63"/>
                    <a:pt x="51" y="66"/>
                  </a:cubicBezTo>
                  <a:cubicBezTo>
                    <a:pt x="51" y="125"/>
                    <a:pt x="51" y="125"/>
                    <a:pt x="51" y="125"/>
                  </a:cubicBezTo>
                  <a:cubicBezTo>
                    <a:pt x="51" y="130"/>
                    <a:pt x="49" y="134"/>
                    <a:pt x="46" y="137"/>
                  </a:cubicBezTo>
                  <a:cubicBezTo>
                    <a:pt x="46" y="137"/>
                    <a:pt x="46" y="137"/>
                    <a:pt x="46" y="137"/>
                  </a:cubicBezTo>
                  <a:cubicBezTo>
                    <a:pt x="45" y="138"/>
                    <a:pt x="44" y="139"/>
                    <a:pt x="43" y="140"/>
                  </a:cubicBezTo>
                  <a:cubicBezTo>
                    <a:pt x="43" y="145"/>
                    <a:pt x="43" y="145"/>
                    <a:pt x="43" y="145"/>
                  </a:cubicBezTo>
                  <a:cubicBezTo>
                    <a:pt x="45" y="144"/>
                    <a:pt x="47" y="143"/>
                    <a:pt x="49" y="141"/>
                  </a:cubicBezTo>
                  <a:cubicBezTo>
                    <a:pt x="49" y="141"/>
                    <a:pt x="49" y="141"/>
                    <a:pt x="49" y="141"/>
                  </a:cubicBezTo>
                  <a:cubicBezTo>
                    <a:pt x="49" y="141"/>
                    <a:pt x="49" y="141"/>
                    <a:pt x="49" y="141"/>
                  </a:cubicBezTo>
                  <a:cubicBezTo>
                    <a:pt x="49" y="141"/>
                    <a:pt x="49" y="141"/>
                    <a:pt x="49" y="141"/>
                  </a:cubicBezTo>
                  <a:cubicBezTo>
                    <a:pt x="53" y="137"/>
                    <a:pt x="56" y="131"/>
                    <a:pt x="56" y="125"/>
                  </a:cubicBezTo>
                  <a:cubicBezTo>
                    <a:pt x="56" y="66"/>
                    <a:pt x="56" y="66"/>
                    <a:pt x="56" y="66"/>
                  </a:cubicBezTo>
                  <a:cubicBezTo>
                    <a:pt x="56" y="62"/>
                    <a:pt x="55" y="59"/>
                    <a:pt x="52" y="57"/>
                  </a:cubicBezTo>
                  <a:cubicBezTo>
                    <a:pt x="50" y="54"/>
                    <a:pt x="47" y="53"/>
                    <a:pt x="44" y="53"/>
                  </a:cubicBezTo>
                  <a:lnTo>
                    <a:pt x="43" y="53"/>
                  </a:lnTo>
                  <a:close/>
                  <a:moveTo>
                    <a:pt x="43" y="4"/>
                  </a:moveTo>
                  <a:cubicBezTo>
                    <a:pt x="35" y="4"/>
                    <a:pt x="35" y="4"/>
                    <a:pt x="35" y="4"/>
                  </a:cubicBezTo>
                  <a:cubicBezTo>
                    <a:pt x="26" y="4"/>
                    <a:pt x="18" y="8"/>
                    <a:pt x="13" y="14"/>
                  </a:cubicBezTo>
                  <a:cubicBezTo>
                    <a:pt x="8" y="20"/>
                    <a:pt x="5" y="29"/>
                    <a:pt x="5" y="39"/>
                  </a:cubicBezTo>
                  <a:cubicBezTo>
                    <a:pt x="5" y="125"/>
                    <a:pt x="5" y="125"/>
                    <a:pt x="5" y="125"/>
                  </a:cubicBezTo>
                  <a:cubicBezTo>
                    <a:pt x="5" y="125"/>
                    <a:pt x="5" y="125"/>
                    <a:pt x="5" y="125"/>
                  </a:cubicBezTo>
                  <a:cubicBezTo>
                    <a:pt x="5" y="125"/>
                    <a:pt x="5" y="125"/>
                    <a:pt x="5" y="125"/>
                  </a:cubicBezTo>
                  <a:cubicBezTo>
                    <a:pt x="5" y="133"/>
                    <a:pt x="8" y="140"/>
                    <a:pt x="13" y="145"/>
                  </a:cubicBezTo>
                  <a:cubicBezTo>
                    <a:pt x="18" y="151"/>
                    <a:pt x="25" y="154"/>
                    <a:pt x="33" y="154"/>
                  </a:cubicBezTo>
                  <a:cubicBezTo>
                    <a:pt x="33" y="154"/>
                    <a:pt x="33" y="154"/>
                    <a:pt x="33" y="154"/>
                  </a:cubicBezTo>
                  <a:cubicBezTo>
                    <a:pt x="33" y="154"/>
                    <a:pt x="33" y="154"/>
                    <a:pt x="33" y="154"/>
                  </a:cubicBezTo>
                  <a:cubicBezTo>
                    <a:pt x="34" y="154"/>
                    <a:pt x="34" y="154"/>
                    <a:pt x="34" y="154"/>
                  </a:cubicBezTo>
                  <a:cubicBezTo>
                    <a:pt x="37" y="154"/>
                    <a:pt x="40" y="154"/>
                    <a:pt x="43" y="153"/>
                  </a:cubicBezTo>
                  <a:cubicBezTo>
                    <a:pt x="43" y="158"/>
                    <a:pt x="43" y="158"/>
                    <a:pt x="43" y="158"/>
                  </a:cubicBezTo>
                  <a:cubicBezTo>
                    <a:pt x="40" y="158"/>
                    <a:pt x="37" y="159"/>
                    <a:pt x="34" y="159"/>
                  </a:cubicBezTo>
                  <a:cubicBezTo>
                    <a:pt x="33" y="159"/>
                    <a:pt x="33" y="159"/>
                    <a:pt x="33" y="159"/>
                  </a:cubicBezTo>
                  <a:cubicBezTo>
                    <a:pt x="33" y="159"/>
                    <a:pt x="33" y="159"/>
                    <a:pt x="33" y="159"/>
                  </a:cubicBezTo>
                  <a:cubicBezTo>
                    <a:pt x="33" y="159"/>
                    <a:pt x="33" y="159"/>
                    <a:pt x="33" y="159"/>
                  </a:cubicBezTo>
                  <a:cubicBezTo>
                    <a:pt x="24" y="159"/>
                    <a:pt x="16" y="155"/>
                    <a:pt x="10" y="149"/>
                  </a:cubicBezTo>
                  <a:cubicBezTo>
                    <a:pt x="4" y="143"/>
                    <a:pt x="0" y="134"/>
                    <a:pt x="0" y="125"/>
                  </a:cubicBezTo>
                  <a:cubicBezTo>
                    <a:pt x="0" y="125"/>
                    <a:pt x="0" y="125"/>
                    <a:pt x="0" y="125"/>
                  </a:cubicBezTo>
                  <a:cubicBezTo>
                    <a:pt x="0" y="125"/>
                    <a:pt x="0" y="125"/>
                    <a:pt x="0" y="125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0" y="27"/>
                    <a:pt x="3" y="18"/>
                    <a:pt x="9" y="11"/>
                  </a:cubicBezTo>
                  <a:cubicBezTo>
                    <a:pt x="16" y="4"/>
                    <a:pt x="24" y="0"/>
                    <a:pt x="35" y="0"/>
                  </a:cubicBezTo>
                  <a:cubicBezTo>
                    <a:pt x="43" y="0"/>
                    <a:pt x="43" y="0"/>
                    <a:pt x="43" y="0"/>
                  </a:cubicBezTo>
                  <a:cubicBezTo>
                    <a:pt x="43" y="4"/>
                    <a:pt x="43" y="4"/>
                    <a:pt x="43" y="4"/>
                  </a:cubicBezTo>
                  <a:close/>
                  <a:moveTo>
                    <a:pt x="43" y="46"/>
                  </a:moveTo>
                  <a:cubicBezTo>
                    <a:pt x="43" y="41"/>
                    <a:pt x="43" y="41"/>
                    <a:pt x="43" y="41"/>
                  </a:cubicBezTo>
                  <a:cubicBezTo>
                    <a:pt x="41" y="41"/>
                    <a:pt x="41" y="41"/>
                    <a:pt x="41" y="41"/>
                  </a:cubicBezTo>
                  <a:cubicBezTo>
                    <a:pt x="35" y="41"/>
                    <a:pt x="29" y="44"/>
                    <a:pt x="25" y="48"/>
                  </a:cubicBezTo>
                  <a:cubicBezTo>
                    <a:pt x="21" y="53"/>
                    <a:pt x="18" y="59"/>
                    <a:pt x="18" y="66"/>
                  </a:cubicBezTo>
                  <a:cubicBezTo>
                    <a:pt x="18" y="116"/>
                    <a:pt x="18" y="116"/>
                    <a:pt x="18" y="116"/>
                  </a:cubicBezTo>
                  <a:cubicBezTo>
                    <a:pt x="18" y="117"/>
                    <a:pt x="19" y="118"/>
                    <a:pt x="20" y="118"/>
                  </a:cubicBezTo>
                  <a:cubicBezTo>
                    <a:pt x="32" y="118"/>
                    <a:pt x="32" y="118"/>
                    <a:pt x="32" y="118"/>
                  </a:cubicBezTo>
                  <a:cubicBezTo>
                    <a:pt x="34" y="118"/>
                    <a:pt x="35" y="117"/>
                    <a:pt x="35" y="116"/>
                  </a:cubicBezTo>
                  <a:cubicBezTo>
                    <a:pt x="35" y="66"/>
                    <a:pt x="35" y="66"/>
                    <a:pt x="35" y="66"/>
                  </a:cubicBezTo>
                  <a:cubicBezTo>
                    <a:pt x="35" y="63"/>
                    <a:pt x="35" y="61"/>
                    <a:pt x="37" y="60"/>
                  </a:cubicBezTo>
                  <a:cubicBezTo>
                    <a:pt x="38" y="58"/>
                    <a:pt x="39" y="58"/>
                    <a:pt x="41" y="58"/>
                  </a:cubicBezTo>
                  <a:cubicBezTo>
                    <a:pt x="43" y="58"/>
                    <a:pt x="43" y="58"/>
                    <a:pt x="43" y="58"/>
                  </a:cubicBezTo>
                  <a:cubicBezTo>
                    <a:pt x="43" y="53"/>
                    <a:pt x="43" y="53"/>
                    <a:pt x="43" y="53"/>
                  </a:cubicBezTo>
                  <a:cubicBezTo>
                    <a:pt x="41" y="53"/>
                    <a:pt x="41" y="53"/>
                    <a:pt x="41" y="53"/>
                  </a:cubicBezTo>
                  <a:cubicBezTo>
                    <a:pt x="38" y="53"/>
                    <a:pt x="35" y="54"/>
                    <a:pt x="33" y="56"/>
                  </a:cubicBezTo>
                  <a:cubicBezTo>
                    <a:pt x="31" y="59"/>
                    <a:pt x="30" y="62"/>
                    <a:pt x="30" y="66"/>
                  </a:cubicBezTo>
                  <a:cubicBezTo>
                    <a:pt x="30" y="113"/>
                    <a:pt x="30" y="113"/>
                    <a:pt x="30" y="113"/>
                  </a:cubicBezTo>
                  <a:cubicBezTo>
                    <a:pt x="23" y="113"/>
                    <a:pt x="23" y="113"/>
                    <a:pt x="23" y="113"/>
                  </a:cubicBezTo>
                  <a:cubicBezTo>
                    <a:pt x="23" y="66"/>
                    <a:pt x="23" y="66"/>
                    <a:pt x="23" y="66"/>
                  </a:cubicBezTo>
                  <a:cubicBezTo>
                    <a:pt x="23" y="60"/>
                    <a:pt x="25" y="55"/>
                    <a:pt x="28" y="51"/>
                  </a:cubicBezTo>
                  <a:cubicBezTo>
                    <a:pt x="31" y="48"/>
                    <a:pt x="36" y="46"/>
                    <a:pt x="41" y="46"/>
                  </a:cubicBezTo>
                  <a:cubicBezTo>
                    <a:pt x="43" y="46"/>
                    <a:pt x="43" y="46"/>
                    <a:pt x="43" y="46"/>
                  </a:cubicBezTo>
                  <a:close/>
                  <a:moveTo>
                    <a:pt x="43" y="145"/>
                  </a:moveTo>
                  <a:cubicBezTo>
                    <a:pt x="43" y="140"/>
                    <a:pt x="43" y="140"/>
                    <a:pt x="43" y="140"/>
                  </a:cubicBezTo>
                  <a:cubicBezTo>
                    <a:pt x="40" y="141"/>
                    <a:pt x="37" y="142"/>
                    <a:pt x="34" y="142"/>
                  </a:cubicBezTo>
                  <a:cubicBezTo>
                    <a:pt x="31" y="142"/>
                    <a:pt x="29" y="142"/>
                    <a:pt x="27" y="141"/>
                  </a:cubicBezTo>
                  <a:cubicBezTo>
                    <a:pt x="24" y="140"/>
                    <a:pt x="22" y="138"/>
                    <a:pt x="21" y="137"/>
                  </a:cubicBezTo>
                  <a:cubicBezTo>
                    <a:pt x="20" y="135"/>
                    <a:pt x="18" y="133"/>
                    <a:pt x="18" y="130"/>
                  </a:cubicBezTo>
                  <a:cubicBezTo>
                    <a:pt x="17" y="127"/>
                    <a:pt x="16" y="124"/>
                    <a:pt x="16" y="119"/>
                  </a:cubicBezTo>
                  <a:cubicBezTo>
                    <a:pt x="16" y="39"/>
                    <a:pt x="16" y="39"/>
                    <a:pt x="16" y="39"/>
                  </a:cubicBezTo>
                  <a:cubicBezTo>
                    <a:pt x="16" y="31"/>
                    <a:pt x="18" y="26"/>
                    <a:pt x="21" y="22"/>
                  </a:cubicBezTo>
                  <a:cubicBezTo>
                    <a:pt x="25" y="18"/>
                    <a:pt x="30" y="16"/>
                    <a:pt x="35" y="16"/>
                  </a:cubicBezTo>
                  <a:cubicBezTo>
                    <a:pt x="43" y="16"/>
                    <a:pt x="43" y="16"/>
                    <a:pt x="43" y="16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35" y="11"/>
                    <a:pt x="35" y="11"/>
                    <a:pt x="35" y="11"/>
                  </a:cubicBezTo>
                  <a:cubicBezTo>
                    <a:pt x="29" y="11"/>
                    <a:pt x="22" y="14"/>
                    <a:pt x="18" y="19"/>
                  </a:cubicBezTo>
                  <a:cubicBezTo>
                    <a:pt x="14" y="24"/>
                    <a:pt x="12" y="30"/>
                    <a:pt x="12" y="39"/>
                  </a:cubicBezTo>
                  <a:cubicBezTo>
                    <a:pt x="12" y="119"/>
                    <a:pt x="12" y="119"/>
                    <a:pt x="12" y="119"/>
                  </a:cubicBezTo>
                  <a:cubicBezTo>
                    <a:pt x="12" y="124"/>
                    <a:pt x="12" y="128"/>
                    <a:pt x="13" y="131"/>
                  </a:cubicBezTo>
                  <a:cubicBezTo>
                    <a:pt x="14" y="135"/>
                    <a:pt x="15" y="137"/>
                    <a:pt x="17" y="140"/>
                  </a:cubicBezTo>
                  <a:cubicBezTo>
                    <a:pt x="17" y="140"/>
                    <a:pt x="17" y="140"/>
                    <a:pt x="17" y="140"/>
                  </a:cubicBezTo>
                  <a:cubicBezTo>
                    <a:pt x="17" y="140"/>
                    <a:pt x="17" y="140"/>
                    <a:pt x="17" y="140"/>
                  </a:cubicBezTo>
                  <a:cubicBezTo>
                    <a:pt x="19" y="142"/>
                    <a:pt x="22" y="144"/>
                    <a:pt x="25" y="145"/>
                  </a:cubicBezTo>
                  <a:cubicBezTo>
                    <a:pt x="27" y="146"/>
                    <a:pt x="31" y="147"/>
                    <a:pt x="34" y="147"/>
                  </a:cubicBezTo>
                  <a:cubicBezTo>
                    <a:pt x="37" y="147"/>
                    <a:pt x="40" y="146"/>
                    <a:pt x="43" y="14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700" name="Freeform 74"/>
            <p:cNvSpPr>
              <a:spLocks noEditPoints="1"/>
            </p:cNvSpPr>
            <p:nvPr>
              <p:custDataLst>
                <p:tags r:id="rId109"/>
              </p:custDataLst>
            </p:nvPr>
          </p:nvSpPr>
          <p:spPr bwMode="auto">
            <a:xfrm>
              <a:off x="6689737" y="1758961"/>
              <a:ext cx="66675" cy="52389"/>
            </a:xfrm>
            <a:custGeom>
              <a:gdLst>
                <a:gd name="T0" fmla="*/ 23 w 30"/>
                <a:gd name="T1" fmla="*/ 19 h 23"/>
                <a:gd name="T2" fmla="*/ 15 w 30"/>
                <a:gd name="T3" fmla="*/ 7 h 23"/>
                <a:gd name="T4" fmla="*/ 15 w 30"/>
                <a:gd name="T5" fmla="*/ 7 h 23"/>
                <a:gd name="T6" fmla="*/ 15 w 30"/>
                <a:gd name="T7" fmla="*/ 0 h 23"/>
                <a:gd name="T8" fmla="*/ 17 w 30"/>
                <a:gd name="T9" fmla="*/ 1 h 23"/>
                <a:gd name="T10" fmla="*/ 29 w 30"/>
                <a:gd name="T11" fmla="*/ 20 h 23"/>
                <a:gd name="T12" fmla="*/ 30 w 30"/>
                <a:gd name="T13" fmla="*/ 21 h 23"/>
                <a:gd name="T14" fmla="*/ 27 w 30"/>
                <a:gd name="T15" fmla="*/ 23 h 23"/>
                <a:gd name="T16" fmla="*/ 15 w 30"/>
                <a:gd name="T17" fmla="*/ 23 h 23"/>
                <a:gd name="T18" fmla="*/ 15 w 30"/>
                <a:gd name="T19" fmla="*/ 19 h 23"/>
                <a:gd name="T20" fmla="*/ 23 w 30"/>
                <a:gd name="T21" fmla="*/ 19 h 23"/>
                <a:gd name="T22" fmla="*/ 15 w 30"/>
                <a:gd name="T23" fmla="*/ 7 h 23"/>
                <a:gd name="T24" fmla="*/ 7 w 30"/>
                <a:gd name="T25" fmla="*/ 19 h 23"/>
                <a:gd name="T26" fmla="*/ 15 w 30"/>
                <a:gd name="T27" fmla="*/ 19 h 23"/>
                <a:gd name="T28" fmla="*/ 15 w 30"/>
                <a:gd name="T29" fmla="*/ 23 h 23"/>
                <a:gd name="T30" fmla="*/ 3 w 30"/>
                <a:gd name="T31" fmla="*/ 23 h 23"/>
                <a:gd name="T32" fmla="*/ 3 w 30"/>
                <a:gd name="T33" fmla="*/ 23 h 23"/>
                <a:gd name="T34" fmla="*/ 2 w 30"/>
                <a:gd name="T35" fmla="*/ 23 h 23"/>
                <a:gd name="T36" fmla="*/ 1 w 30"/>
                <a:gd name="T37" fmla="*/ 20 h 23"/>
                <a:gd name="T38" fmla="*/ 13 w 30"/>
                <a:gd name="T39" fmla="*/ 1 h 23"/>
                <a:gd name="T40" fmla="*/ 14 w 30"/>
                <a:gd name="T41" fmla="*/ 0 h 23"/>
                <a:gd name="T42" fmla="*/ 15 w 30"/>
                <a:gd name="T43" fmla="*/ 0 h 23"/>
                <a:gd name="T44" fmla="*/ 15 w 30"/>
                <a:gd name="T45" fmla="*/ 7 h 2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30" h="23">
                  <a:moveTo>
                    <a:pt x="23" y="19"/>
                  </a:moveTo>
                  <a:cubicBezTo>
                    <a:pt x="15" y="7"/>
                    <a:pt x="15" y="7"/>
                    <a:pt x="15" y="7"/>
                  </a:cubicBezTo>
                  <a:cubicBezTo>
                    <a:pt x="15" y="7"/>
                    <a:pt x="15" y="7"/>
                    <a:pt x="15" y="7"/>
                  </a:cubicBezTo>
                  <a:cubicBezTo>
                    <a:pt x="15" y="0"/>
                    <a:pt x="15" y="0"/>
                    <a:pt x="15" y="0"/>
                  </a:cubicBezTo>
                  <a:cubicBezTo>
                    <a:pt x="16" y="0"/>
                    <a:pt x="17" y="0"/>
                    <a:pt x="17" y="1"/>
                  </a:cubicBezTo>
                  <a:cubicBezTo>
                    <a:pt x="29" y="20"/>
                    <a:pt x="29" y="20"/>
                    <a:pt x="29" y="20"/>
                  </a:cubicBezTo>
                  <a:cubicBezTo>
                    <a:pt x="29" y="20"/>
                    <a:pt x="30" y="20"/>
                    <a:pt x="30" y="21"/>
                  </a:cubicBezTo>
                  <a:cubicBezTo>
                    <a:pt x="30" y="22"/>
                    <a:pt x="29" y="23"/>
                    <a:pt x="27" y="23"/>
                  </a:cubicBezTo>
                  <a:cubicBezTo>
                    <a:pt x="15" y="23"/>
                    <a:pt x="15" y="23"/>
                    <a:pt x="15" y="23"/>
                  </a:cubicBezTo>
                  <a:cubicBezTo>
                    <a:pt x="15" y="19"/>
                    <a:pt x="15" y="19"/>
                    <a:pt x="15" y="19"/>
                  </a:cubicBezTo>
                  <a:lnTo>
                    <a:pt x="23" y="19"/>
                  </a:lnTo>
                  <a:close/>
                  <a:moveTo>
                    <a:pt x="15" y="7"/>
                  </a:moveTo>
                  <a:cubicBezTo>
                    <a:pt x="7" y="19"/>
                    <a:pt x="7" y="19"/>
                    <a:pt x="7" y="19"/>
                  </a:cubicBezTo>
                  <a:cubicBezTo>
                    <a:pt x="15" y="19"/>
                    <a:pt x="15" y="19"/>
                    <a:pt x="15" y="19"/>
                  </a:cubicBezTo>
                  <a:cubicBezTo>
                    <a:pt x="15" y="23"/>
                    <a:pt x="15" y="23"/>
                    <a:pt x="15" y="23"/>
                  </a:cubicBezTo>
                  <a:cubicBezTo>
                    <a:pt x="3" y="23"/>
                    <a:pt x="3" y="23"/>
                    <a:pt x="3" y="23"/>
                  </a:cubicBezTo>
                  <a:cubicBezTo>
                    <a:pt x="3" y="23"/>
                    <a:pt x="3" y="23"/>
                    <a:pt x="3" y="23"/>
                  </a:cubicBezTo>
                  <a:cubicBezTo>
                    <a:pt x="3" y="23"/>
                    <a:pt x="2" y="23"/>
                    <a:pt x="2" y="23"/>
                  </a:cubicBezTo>
                  <a:cubicBezTo>
                    <a:pt x="1" y="22"/>
                    <a:pt x="0" y="21"/>
                    <a:pt x="1" y="20"/>
                  </a:cubicBezTo>
                  <a:cubicBezTo>
                    <a:pt x="13" y="1"/>
                    <a:pt x="13" y="1"/>
                    <a:pt x="13" y="1"/>
                  </a:cubicBezTo>
                  <a:cubicBezTo>
                    <a:pt x="13" y="1"/>
                    <a:pt x="14" y="0"/>
                    <a:pt x="14" y="0"/>
                  </a:cubicBezTo>
                  <a:cubicBezTo>
                    <a:pt x="14" y="0"/>
                    <a:pt x="15" y="0"/>
                    <a:pt x="15" y="0"/>
                  </a:cubicBezTo>
                  <a:lnTo>
                    <a:pt x="15" y="7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701" name="Freeform 75"/>
            <p:cNvSpPr>
              <a:spLocks noEditPoints="1"/>
            </p:cNvSpPr>
            <p:nvPr>
              <p:custDataLst>
                <p:tags r:id="rId110"/>
              </p:custDataLst>
            </p:nvPr>
          </p:nvSpPr>
          <p:spPr bwMode="auto">
            <a:xfrm>
              <a:off x="6827849" y="1882787"/>
              <a:ext cx="55563" cy="65088"/>
            </a:xfrm>
            <a:custGeom>
              <a:gdLst>
                <a:gd name="T0" fmla="*/ 11 w 25"/>
                <a:gd name="T1" fmla="*/ 19 h 29"/>
                <a:gd name="T2" fmla="*/ 17 w 25"/>
                <a:gd name="T3" fmla="*/ 15 h 29"/>
                <a:gd name="T4" fmla="*/ 11 w 25"/>
                <a:gd name="T5" fmla="*/ 11 h 29"/>
                <a:gd name="T6" fmla="*/ 11 w 25"/>
                <a:gd name="T7" fmla="*/ 5 h 29"/>
                <a:gd name="T8" fmla="*/ 23 w 25"/>
                <a:gd name="T9" fmla="*/ 13 h 29"/>
                <a:gd name="T10" fmla="*/ 24 w 25"/>
                <a:gd name="T11" fmla="*/ 13 h 29"/>
                <a:gd name="T12" fmla="*/ 23 w 25"/>
                <a:gd name="T13" fmla="*/ 17 h 29"/>
                <a:gd name="T14" fmla="*/ 11 w 25"/>
                <a:gd name="T15" fmla="*/ 24 h 29"/>
                <a:gd name="T16" fmla="*/ 11 w 25"/>
                <a:gd name="T17" fmla="*/ 19 h 29"/>
                <a:gd name="T18" fmla="*/ 5 w 25"/>
                <a:gd name="T19" fmla="*/ 23 h 29"/>
                <a:gd name="T20" fmla="*/ 11 w 25"/>
                <a:gd name="T21" fmla="*/ 19 h 29"/>
                <a:gd name="T22" fmla="*/ 11 w 25"/>
                <a:gd name="T23" fmla="*/ 24 h 29"/>
                <a:gd name="T24" fmla="*/ 4 w 25"/>
                <a:gd name="T25" fmla="*/ 29 h 29"/>
                <a:gd name="T26" fmla="*/ 3 w 25"/>
                <a:gd name="T27" fmla="*/ 29 h 29"/>
                <a:gd name="T28" fmla="*/ 0 w 25"/>
                <a:gd name="T29" fmla="*/ 27 h 29"/>
                <a:gd name="T30" fmla="*/ 0 w 25"/>
                <a:gd name="T31" fmla="*/ 3 h 29"/>
                <a:gd name="T32" fmla="*/ 0 w 25"/>
                <a:gd name="T33" fmla="*/ 3 h 29"/>
                <a:gd name="T34" fmla="*/ 1 w 25"/>
                <a:gd name="T35" fmla="*/ 1 h 29"/>
                <a:gd name="T36" fmla="*/ 4 w 25"/>
                <a:gd name="T37" fmla="*/ 1 h 29"/>
                <a:gd name="T38" fmla="*/ 11 w 25"/>
                <a:gd name="T39" fmla="*/ 5 h 29"/>
                <a:gd name="T40" fmla="*/ 11 w 25"/>
                <a:gd name="T41" fmla="*/ 11 h 29"/>
                <a:gd name="T42" fmla="*/ 5 w 25"/>
                <a:gd name="T43" fmla="*/ 7 h 29"/>
                <a:gd name="T44" fmla="*/ 5 w 25"/>
                <a:gd name="T45" fmla="*/ 23 h 2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25" h="28">
                  <a:moveTo>
                    <a:pt x="11" y="19"/>
                  </a:moveTo>
                  <a:cubicBezTo>
                    <a:pt x="17" y="15"/>
                    <a:pt x="17" y="15"/>
                    <a:pt x="17" y="15"/>
                  </a:cubicBezTo>
                  <a:cubicBezTo>
                    <a:pt x="11" y="11"/>
                    <a:pt x="11" y="11"/>
                    <a:pt x="11" y="11"/>
                  </a:cubicBezTo>
                  <a:cubicBezTo>
                    <a:pt x="11" y="5"/>
                    <a:pt x="11" y="5"/>
                    <a:pt x="11" y="5"/>
                  </a:cubicBezTo>
                  <a:cubicBezTo>
                    <a:pt x="23" y="13"/>
                    <a:pt x="23" y="13"/>
                    <a:pt x="23" y="13"/>
                  </a:cubicBezTo>
                  <a:cubicBezTo>
                    <a:pt x="23" y="13"/>
                    <a:pt x="24" y="13"/>
                    <a:pt x="24" y="13"/>
                  </a:cubicBezTo>
                  <a:cubicBezTo>
                    <a:pt x="25" y="15"/>
                    <a:pt x="24" y="16"/>
                    <a:pt x="23" y="17"/>
                  </a:cubicBezTo>
                  <a:cubicBezTo>
                    <a:pt x="11" y="24"/>
                    <a:pt x="11" y="24"/>
                    <a:pt x="11" y="24"/>
                  </a:cubicBezTo>
                  <a:lnTo>
                    <a:pt x="11" y="19"/>
                  </a:lnTo>
                  <a:close/>
                  <a:moveTo>
                    <a:pt x="5" y="23"/>
                  </a:moveTo>
                  <a:cubicBezTo>
                    <a:pt x="11" y="19"/>
                    <a:pt x="11" y="19"/>
                    <a:pt x="11" y="19"/>
                  </a:cubicBezTo>
                  <a:cubicBezTo>
                    <a:pt x="11" y="24"/>
                    <a:pt x="11" y="24"/>
                    <a:pt x="11" y="24"/>
                  </a:cubicBezTo>
                  <a:cubicBezTo>
                    <a:pt x="4" y="29"/>
                    <a:pt x="4" y="29"/>
                    <a:pt x="4" y="29"/>
                  </a:cubicBezTo>
                  <a:cubicBezTo>
                    <a:pt x="4" y="29"/>
                    <a:pt x="3" y="29"/>
                    <a:pt x="3" y="29"/>
                  </a:cubicBezTo>
                  <a:cubicBezTo>
                    <a:pt x="2" y="29"/>
                    <a:pt x="0" y="28"/>
                    <a:pt x="0" y="27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2"/>
                    <a:pt x="1" y="2"/>
                    <a:pt x="1" y="1"/>
                  </a:cubicBezTo>
                  <a:cubicBezTo>
                    <a:pt x="2" y="0"/>
                    <a:pt x="3" y="0"/>
                    <a:pt x="4" y="1"/>
                  </a:cubicBezTo>
                  <a:cubicBezTo>
                    <a:pt x="11" y="5"/>
                    <a:pt x="11" y="5"/>
                    <a:pt x="11" y="5"/>
                  </a:cubicBezTo>
                  <a:cubicBezTo>
                    <a:pt x="11" y="11"/>
                    <a:pt x="11" y="11"/>
                    <a:pt x="11" y="11"/>
                  </a:cubicBezTo>
                  <a:cubicBezTo>
                    <a:pt x="5" y="7"/>
                    <a:pt x="5" y="7"/>
                    <a:pt x="5" y="7"/>
                  </a:cubicBezTo>
                  <a:lnTo>
                    <a:pt x="5" y="2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702" name="Freeform 76"/>
            <p:cNvSpPr>
              <a:spLocks noEditPoints="1"/>
            </p:cNvSpPr>
            <p:nvPr>
              <p:custDataLst>
                <p:tags r:id="rId111"/>
              </p:custDataLst>
            </p:nvPr>
          </p:nvSpPr>
          <p:spPr bwMode="auto">
            <a:xfrm>
              <a:off x="6580198" y="1882787"/>
              <a:ext cx="39688" cy="34925"/>
            </a:xfrm>
            <a:custGeom>
              <a:gdLst>
                <a:gd name="T0" fmla="*/ 12 w 17"/>
                <a:gd name="T1" fmla="*/ 7 h 15"/>
                <a:gd name="T2" fmla="*/ 11 w 17"/>
                <a:gd name="T3" fmla="*/ 8 h 15"/>
                <a:gd name="T4" fmla="*/ 11 w 17"/>
                <a:gd name="T5" fmla="*/ 2 h 15"/>
                <a:gd name="T6" fmla="*/ 13 w 17"/>
                <a:gd name="T7" fmla="*/ 1 h 15"/>
                <a:gd name="T8" fmla="*/ 14 w 17"/>
                <a:gd name="T9" fmla="*/ 0 h 15"/>
                <a:gd name="T10" fmla="*/ 17 w 17"/>
                <a:gd name="T11" fmla="*/ 3 h 15"/>
                <a:gd name="T12" fmla="*/ 17 w 17"/>
                <a:gd name="T13" fmla="*/ 12 h 15"/>
                <a:gd name="T14" fmla="*/ 17 w 17"/>
                <a:gd name="T15" fmla="*/ 12 h 15"/>
                <a:gd name="T16" fmla="*/ 17 w 17"/>
                <a:gd name="T17" fmla="*/ 13 h 15"/>
                <a:gd name="T18" fmla="*/ 14 w 17"/>
                <a:gd name="T19" fmla="*/ 14 h 15"/>
                <a:gd name="T20" fmla="*/ 11 w 17"/>
                <a:gd name="T21" fmla="*/ 14 h 15"/>
                <a:gd name="T22" fmla="*/ 11 w 17"/>
                <a:gd name="T23" fmla="*/ 9 h 15"/>
                <a:gd name="T24" fmla="*/ 12 w 17"/>
                <a:gd name="T25" fmla="*/ 9 h 15"/>
                <a:gd name="T26" fmla="*/ 12 w 17"/>
                <a:gd name="T27" fmla="*/ 7 h 15"/>
                <a:gd name="T28" fmla="*/ 11 w 17"/>
                <a:gd name="T29" fmla="*/ 8 h 15"/>
                <a:gd name="T30" fmla="*/ 9 w 17"/>
                <a:gd name="T31" fmla="*/ 9 h 15"/>
                <a:gd name="T32" fmla="*/ 11 w 17"/>
                <a:gd name="T33" fmla="*/ 9 h 15"/>
                <a:gd name="T34" fmla="*/ 11 w 17"/>
                <a:gd name="T35" fmla="*/ 14 h 15"/>
                <a:gd name="T36" fmla="*/ 8 w 17"/>
                <a:gd name="T37" fmla="*/ 13 h 15"/>
                <a:gd name="T38" fmla="*/ 2 w 17"/>
                <a:gd name="T39" fmla="*/ 13 h 15"/>
                <a:gd name="T40" fmla="*/ 2 w 17"/>
                <a:gd name="T41" fmla="*/ 13 h 15"/>
                <a:gd name="T42" fmla="*/ 0 w 17"/>
                <a:gd name="T43" fmla="*/ 12 h 15"/>
                <a:gd name="T44" fmla="*/ 1 w 17"/>
                <a:gd name="T45" fmla="*/ 8 h 15"/>
                <a:gd name="T46" fmla="*/ 11 w 17"/>
                <a:gd name="T47" fmla="*/ 2 h 15"/>
                <a:gd name="T48" fmla="*/ 11 w 17"/>
                <a:gd name="T49" fmla="*/ 8 h 1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7" h="15">
                  <a:moveTo>
                    <a:pt x="12" y="7"/>
                  </a:moveTo>
                  <a:cubicBezTo>
                    <a:pt x="11" y="8"/>
                    <a:pt x="11" y="8"/>
                    <a:pt x="11" y="8"/>
                  </a:cubicBezTo>
                  <a:cubicBezTo>
                    <a:pt x="11" y="2"/>
                    <a:pt x="11" y="2"/>
                    <a:pt x="11" y="2"/>
                  </a:cubicBezTo>
                  <a:cubicBezTo>
                    <a:pt x="13" y="1"/>
                    <a:pt x="13" y="1"/>
                    <a:pt x="13" y="1"/>
                  </a:cubicBezTo>
                  <a:cubicBezTo>
                    <a:pt x="13" y="0"/>
                    <a:pt x="14" y="0"/>
                    <a:pt x="14" y="0"/>
                  </a:cubicBezTo>
                  <a:cubicBezTo>
                    <a:pt x="16" y="0"/>
                    <a:pt x="17" y="1"/>
                    <a:pt x="17" y="3"/>
                  </a:cubicBezTo>
                  <a:cubicBezTo>
                    <a:pt x="17" y="12"/>
                    <a:pt x="17" y="12"/>
                    <a:pt x="17" y="12"/>
                  </a:cubicBezTo>
                  <a:cubicBezTo>
                    <a:pt x="17" y="12"/>
                    <a:pt x="17" y="12"/>
                    <a:pt x="17" y="12"/>
                  </a:cubicBezTo>
                  <a:cubicBezTo>
                    <a:pt x="17" y="12"/>
                    <a:pt x="17" y="12"/>
                    <a:pt x="17" y="13"/>
                  </a:cubicBezTo>
                  <a:cubicBezTo>
                    <a:pt x="16" y="14"/>
                    <a:pt x="15" y="15"/>
                    <a:pt x="14" y="14"/>
                  </a:cubicBezTo>
                  <a:cubicBezTo>
                    <a:pt x="13" y="14"/>
                    <a:pt x="12" y="14"/>
                    <a:pt x="11" y="14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1" y="9"/>
                    <a:pt x="12" y="9"/>
                    <a:pt x="12" y="9"/>
                  </a:cubicBezTo>
                  <a:lnTo>
                    <a:pt x="12" y="7"/>
                  </a:lnTo>
                  <a:close/>
                  <a:moveTo>
                    <a:pt x="11" y="8"/>
                  </a:moveTo>
                  <a:cubicBezTo>
                    <a:pt x="9" y="9"/>
                    <a:pt x="9" y="9"/>
                    <a:pt x="9" y="9"/>
                  </a:cubicBezTo>
                  <a:cubicBezTo>
                    <a:pt x="10" y="9"/>
                    <a:pt x="10" y="9"/>
                    <a:pt x="11" y="9"/>
                  </a:cubicBezTo>
                  <a:cubicBezTo>
                    <a:pt x="11" y="14"/>
                    <a:pt x="11" y="14"/>
                    <a:pt x="11" y="14"/>
                  </a:cubicBezTo>
                  <a:cubicBezTo>
                    <a:pt x="10" y="14"/>
                    <a:pt x="9" y="13"/>
                    <a:pt x="8" y="13"/>
                  </a:cubicBezTo>
                  <a:cubicBezTo>
                    <a:pt x="6" y="13"/>
                    <a:pt x="4" y="13"/>
                    <a:pt x="2" y="13"/>
                  </a:cubicBezTo>
                  <a:cubicBezTo>
                    <a:pt x="2" y="13"/>
                    <a:pt x="2" y="13"/>
                    <a:pt x="2" y="13"/>
                  </a:cubicBezTo>
                  <a:cubicBezTo>
                    <a:pt x="2" y="13"/>
                    <a:pt x="1" y="12"/>
                    <a:pt x="0" y="12"/>
                  </a:cubicBezTo>
                  <a:cubicBezTo>
                    <a:pt x="0" y="11"/>
                    <a:pt x="0" y="9"/>
                    <a:pt x="1" y="8"/>
                  </a:cubicBezTo>
                  <a:cubicBezTo>
                    <a:pt x="11" y="2"/>
                    <a:pt x="11" y="2"/>
                    <a:pt x="11" y="2"/>
                  </a:cubicBezTo>
                  <a:lnTo>
                    <a:pt x="11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703" name="Freeform 77"/>
            <p:cNvSpPr>
              <a:spLocks noEditPoints="1"/>
            </p:cNvSpPr>
            <p:nvPr>
              <p:custDataLst>
                <p:tags r:id="rId112"/>
              </p:custDataLst>
            </p:nvPr>
          </p:nvSpPr>
          <p:spPr bwMode="auto">
            <a:xfrm>
              <a:off x="6775461" y="1801824"/>
              <a:ext cx="63500" cy="63500"/>
            </a:xfrm>
            <a:custGeom>
              <a:gdLst>
                <a:gd name="T0" fmla="*/ 15 w 28"/>
                <a:gd name="T1" fmla="*/ 16 h 28"/>
                <a:gd name="T2" fmla="*/ 19 w 28"/>
                <a:gd name="T3" fmla="*/ 20 h 28"/>
                <a:gd name="T4" fmla="*/ 22 w 28"/>
                <a:gd name="T5" fmla="*/ 6 h 28"/>
                <a:gd name="T6" fmla="*/ 15 w 28"/>
                <a:gd name="T7" fmla="*/ 8 h 28"/>
                <a:gd name="T8" fmla="*/ 15 w 28"/>
                <a:gd name="T9" fmla="*/ 3 h 28"/>
                <a:gd name="T10" fmla="*/ 25 w 28"/>
                <a:gd name="T11" fmla="*/ 1 h 28"/>
                <a:gd name="T12" fmla="*/ 26 w 28"/>
                <a:gd name="T13" fmla="*/ 1 h 28"/>
                <a:gd name="T14" fmla="*/ 27 w 28"/>
                <a:gd name="T15" fmla="*/ 3 h 28"/>
                <a:gd name="T16" fmla="*/ 23 w 28"/>
                <a:gd name="T17" fmla="*/ 25 h 28"/>
                <a:gd name="T18" fmla="*/ 23 w 28"/>
                <a:gd name="T19" fmla="*/ 25 h 28"/>
                <a:gd name="T20" fmla="*/ 22 w 28"/>
                <a:gd name="T21" fmla="*/ 27 h 28"/>
                <a:gd name="T22" fmla="*/ 18 w 28"/>
                <a:gd name="T23" fmla="*/ 27 h 28"/>
                <a:gd name="T24" fmla="*/ 15 w 28"/>
                <a:gd name="T25" fmla="*/ 23 h 28"/>
                <a:gd name="T26" fmla="*/ 15 w 28"/>
                <a:gd name="T27" fmla="*/ 16 h 28"/>
                <a:gd name="T28" fmla="*/ 8 w 28"/>
                <a:gd name="T29" fmla="*/ 9 h 28"/>
                <a:gd name="T30" fmla="*/ 15 w 28"/>
                <a:gd name="T31" fmla="*/ 16 h 28"/>
                <a:gd name="T32" fmla="*/ 15 w 28"/>
                <a:gd name="T33" fmla="*/ 23 h 28"/>
                <a:gd name="T34" fmla="*/ 1 w 28"/>
                <a:gd name="T35" fmla="*/ 9 h 28"/>
                <a:gd name="T36" fmla="*/ 1 w 28"/>
                <a:gd name="T37" fmla="*/ 8 h 28"/>
                <a:gd name="T38" fmla="*/ 3 w 28"/>
                <a:gd name="T39" fmla="*/ 5 h 28"/>
                <a:gd name="T40" fmla="*/ 15 w 28"/>
                <a:gd name="T41" fmla="*/ 3 h 28"/>
                <a:gd name="T42" fmla="*/ 15 w 28"/>
                <a:gd name="T43" fmla="*/ 8 h 28"/>
                <a:gd name="T44" fmla="*/ 8 w 28"/>
                <a:gd name="T45" fmla="*/ 9 h 2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28" h="28">
                  <a:moveTo>
                    <a:pt x="15" y="16"/>
                  </a:moveTo>
                  <a:cubicBezTo>
                    <a:pt x="19" y="20"/>
                    <a:pt x="19" y="20"/>
                    <a:pt x="19" y="20"/>
                  </a:cubicBezTo>
                  <a:cubicBezTo>
                    <a:pt x="22" y="6"/>
                    <a:pt x="22" y="6"/>
                    <a:pt x="22" y="6"/>
                  </a:cubicBezTo>
                  <a:cubicBezTo>
                    <a:pt x="15" y="8"/>
                    <a:pt x="15" y="8"/>
                    <a:pt x="15" y="8"/>
                  </a:cubicBezTo>
                  <a:cubicBezTo>
                    <a:pt x="15" y="3"/>
                    <a:pt x="15" y="3"/>
                    <a:pt x="15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5" y="0"/>
                    <a:pt x="25" y="0"/>
                    <a:pt x="26" y="1"/>
                  </a:cubicBezTo>
                  <a:cubicBezTo>
                    <a:pt x="27" y="1"/>
                    <a:pt x="28" y="2"/>
                    <a:pt x="27" y="3"/>
                  </a:cubicBezTo>
                  <a:cubicBezTo>
                    <a:pt x="23" y="25"/>
                    <a:pt x="23" y="25"/>
                    <a:pt x="23" y="25"/>
                  </a:cubicBezTo>
                  <a:cubicBezTo>
                    <a:pt x="23" y="25"/>
                    <a:pt x="23" y="25"/>
                    <a:pt x="23" y="25"/>
                  </a:cubicBezTo>
                  <a:cubicBezTo>
                    <a:pt x="22" y="26"/>
                    <a:pt x="22" y="26"/>
                    <a:pt x="22" y="27"/>
                  </a:cubicBezTo>
                  <a:cubicBezTo>
                    <a:pt x="21" y="28"/>
                    <a:pt x="19" y="28"/>
                    <a:pt x="18" y="27"/>
                  </a:cubicBezTo>
                  <a:cubicBezTo>
                    <a:pt x="15" y="23"/>
                    <a:pt x="15" y="23"/>
                    <a:pt x="15" y="23"/>
                  </a:cubicBezTo>
                  <a:lnTo>
                    <a:pt x="15" y="16"/>
                  </a:lnTo>
                  <a:close/>
                  <a:moveTo>
                    <a:pt x="8" y="9"/>
                  </a:moveTo>
                  <a:cubicBezTo>
                    <a:pt x="15" y="16"/>
                    <a:pt x="15" y="16"/>
                    <a:pt x="15" y="16"/>
                  </a:cubicBezTo>
                  <a:cubicBezTo>
                    <a:pt x="15" y="23"/>
                    <a:pt x="15" y="23"/>
                    <a:pt x="15" y="23"/>
                  </a:cubicBezTo>
                  <a:cubicBezTo>
                    <a:pt x="1" y="9"/>
                    <a:pt x="1" y="9"/>
                    <a:pt x="1" y="9"/>
                  </a:cubicBezTo>
                  <a:cubicBezTo>
                    <a:pt x="1" y="9"/>
                    <a:pt x="1" y="9"/>
                    <a:pt x="1" y="8"/>
                  </a:cubicBezTo>
                  <a:cubicBezTo>
                    <a:pt x="0" y="7"/>
                    <a:pt x="1" y="6"/>
                    <a:pt x="3" y="5"/>
                  </a:cubicBezTo>
                  <a:cubicBezTo>
                    <a:pt x="15" y="3"/>
                    <a:pt x="15" y="3"/>
                    <a:pt x="15" y="3"/>
                  </a:cubicBezTo>
                  <a:cubicBezTo>
                    <a:pt x="15" y="8"/>
                    <a:pt x="15" y="8"/>
                    <a:pt x="15" y="8"/>
                  </a:cubicBezTo>
                  <a:lnTo>
                    <a:pt x="8" y="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704" name="Freeform 78"/>
            <p:cNvSpPr>
              <a:spLocks noEditPoints="1"/>
            </p:cNvSpPr>
            <p:nvPr>
              <p:custDataLst>
                <p:tags r:id="rId113"/>
              </p:custDataLst>
            </p:nvPr>
          </p:nvSpPr>
          <p:spPr bwMode="auto">
            <a:xfrm>
              <a:off x="6775461" y="1968512"/>
              <a:ext cx="60325" cy="61913"/>
            </a:xfrm>
            <a:custGeom>
              <a:gdLst>
                <a:gd name="T0" fmla="*/ 19 w 27"/>
                <a:gd name="T1" fmla="*/ 7 h 27"/>
                <a:gd name="T2" fmla="*/ 15 w 27"/>
                <a:gd name="T3" fmla="*/ 11 h 27"/>
                <a:gd name="T4" fmla="*/ 15 w 27"/>
                <a:gd name="T5" fmla="*/ 5 h 27"/>
                <a:gd name="T6" fmla="*/ 18 w 27"/>
                <a:gd name="T7" fmla="*/ 1 h 27"/>
                <a:gd name="T8" fmla="*/ 20 w 27"/>
                <a:gd name="T9" fmla="*/ 0 h 27"/>
                <a:gd name="T10" fmla="*/ 23 w 27"/>
                <a:gd name="T11" fmla="*/ 2 h 27"/>
                <a:gd name="T12" fmla="*/ 27 w 27"/>
                <a:gd name="T13" fmla="*/ 24 h 27"/>
                <a:gd name="T14" fmla="*/ 27 w 27"/>
                <a:gd name="T15" fmla="*/ 25 h 27"/>
                <a:gd name="T16" fmla="*/ 25 w 27"/>
                <a:gd name="T17" fmla="*/ 27 h 27"/>
                <a:gd name="T18" fmla="*/ 15 w 27"/>
                <a:gd name="T19" fmla="*/ 25 h 27"/>
                <a:gd name="T20" fmla="*/ 15 w 27"/>
                <a:gd name="T21" fmla="*/ 20 h 27"/>
                <a:gd name="T22" fmla="*/ 22 w 27"/>
                <a:gd name="T23" fmla="*/ 22 h 27"/>
                <a:gd name="T24" fmla="*/ 19 w 27"/>
                <a:gd name="T25" fmla="*/ 7 h 27"/>
                <a:gd name="T26" fmla="*/ 15 w 27"/>
                <a:gd name="T27" fmla="*/ 11 h 27"/>
                <a:gd name="T28" fmla="*/ 8 w 27"/>
                <a:gd name="T29" fmla="*/ 18 h 27"/>
                <a:gd name="T30" fmla="*/ 15 w 27"/>
                <a:gd name="T31" fmla="*/ 20 h 27"/>
                <a:gd name="T32" fmla="*/ 15 w 27"/>
                <a:gd name="T33" fmla="*/ 25 h 27"/>
                <a:gd name="T34" fmla="*/ 3 w 27"/>
                <a:gd name="T35" fmla="*/ 22 h 27"/>
                <a:gd name="T36" fmla="*/ 3 w 27"/>
                <a:gd name="T37" fmla="*/ 22 h 27"/>
                <a:gd name="T38" fmla="*/ 1 w 27"/>
                <a:gd name="T39" fmla="*/ 22 h 27"/>
                <a:gd name="T40" fmla="*/ 1 w 27"/>
                <a:gd name="T41" fmla="*/ 18 h 27"/>
                <a:gd name="T42" fmla="*/ 15 w 27"/>
                <a:gd name="T43" fmla="*/ 5 h 27"/>
                <a:gd name="T44" fmla="*/ 15 w 27"/>
                <a:gd name="T45" fmla="*/ 11 h 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27" h="27">
                  <a:moveTo>
                    <a:pt x="19" y="7"/>
                  </a:moveTo>
                  <a:cubicBezTo>
                    <a:pt x="15" y="11"/>
                    <a:pt x="15" y="11"/>
                    <a:pt x="15" y="11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8" y="1"/>
                    <a:pt x="18" y="1"/>
                    <a:pt x="18" y="1"/>
                  </a:cubicBezTo>
                  <a:cubicBezTo>
                    <a:pt x="19" y="1"/>
                    <a:pt x="19" y="0"/>
                    <a:pt x="20" y="0"/>
                  </a:cubicBezTo>
                  <a:cubicBezTo>
                    <a:pt x="21" y="0"/>
                    <a:pt x="22" y="1"/>
                    <a:pt x="23" y="2"/>
                  </a:cubicBezTo>
                  <a:cubicBezTo>
                    <a:pt x="27" y="24"/>
                    <a:pt x="27" y="24"/>
                    <a:pt x="27" y="24"/>
                  </a:cubicBezTo>
                  <a:cubicBezTo>
                    <a:pt x="27" y="24"/>
                    <a:pt x="27" y="25"/>
                    <a:pt x="27" y="25"/>
                  </a:cubicBezTo>
                  <a:cubicBezTo>
                    <a:pt x="27" y="26"/>
                    <a:pt x="26" y="27"/>
                    <a:pt x="25" y="27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0"/>
                    <a:pt x="15" y="20"/>
                    <a:pt x="15" y="20"/>
                  </a:cubicBezTo>
                  <a:cubicBezTo>
                    <a:pt x="22" y="22"/>
                    <a:pt x="22" y="22"/>
                    <a:pt x="22" y="22"/>
                  </a:cubicBezTo>
                  <a:lnTo>
                    <a:pt x="19" y="7"/>
                  </a:lnTo>
                  <a:close/>
                  <a:moveTo>
                    <a:pt x="15" y="11"/>
                  </a:moveTo>
                  <a:cubicBezTo>
                    <a:pt x="8" y="18"/>
                    <a:pt x="8" y="18"/>
                    <a:pt x="8" y="18"/>
                  </a:cubicBezTo>
                  <a:cubicBezTo>
                    <a:pt x="15" y="20"/>
                    <a:pt x="15" y="20"/>
                    <a:pt x="15" y="20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2" y="22"/>
                    <a:pt x="2" y="22"/>
                    <a:pt x="1" y="22"/>
                  </a:cubicBezTo>
                  <a:cubicBezTo>
                    <a:pt x="0" y="21"/>
                    <a:pt x="0" y="19"/>
                    <a:pt x="1" y="18"/>
                  </a:cubicBezTo>
                  <a:cubicBezTo>
                    <a:pt x="15" y="5"/>
                    <a:pt x="15" y="5"/>
                    <a:pt x="15" y="5"/>
                  </a:cubicBezTo>
                  <a:lnTo>
                    <a:pt x="15" y="1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705" name="Freeform 79"/>
            <p:cNvSpPr>
              <a:spLocks noEditPoints="1"/>
            </p:cNvSpPr>
            <p:nvPr>
              <p:custDataLst>
                <p:tags r:id="rId114"/>
              </p:custDataLst>
            </p:nvPr>
          </p:nvSpPr>
          <p:spPr bwMode="auto">
            <a:xfrm>
              <a:off x="6610361" y="1801824"/>
              <a:ext cx="60325" cy="63500"/>
            </a:xfrm>
            <a:custGeom>
              <a:gdLst>
                <a:gd name="T0" fmla="*/ 12 w 27"/>
                <a:gd name="T1" fmla="*/ 16 h 28"/>
                <a:gd name="T2" fmla="*/ 19 w 27"/>
                <a:gd name="T3" fmla="*/ 9 h 28"/>
                <a:gd name="T4" fmla="*/ 12 w 27"/>
                <a:gd name="T5" fmla="*/ 8 h 28"/>
                <a:gd name="T6" fmla="*/ 12 w 27"/>
                <a:gd name="T7" fmla="*/ 3 h 28"/>
                <a:gd name="T8" fmla="*/ 25 w 27"/>
                <a:gd name="T9" fmla="*/ 5 h 28"/>
                <a:gd name="T10" fmla="*/ 25 w 27"/>
                <a:gd name="T11" fmla="*/ 5 h 28"/>
                <a:gd name="T12" fmla="*/ 26 w 27"/>
                <a:gd name="T13" fmla="*/ 6 h 28"/>
                <a:gd name="T14" fmla="*/ 26 w 27"/>
                <a:gd name="T15" fmla="*/ 9 h 28"/>
                <a:gd name="T16" fmla="*/ 12 w 27"/>
                <a:gd name="T17" fmla="*/ 23 h 28"/>
                <a:gd name="T18" fmla="*/ 12 w 27"/>
                <a:gd name="T19" fmla="*/ 16 h 28"/>
                <a:gd name="T20" fmla="*/ 9 w 27"/>
                <a:gd name="T21" fmla="*/ 20 h 28"/>
                <a:gd name="T22" fmla="*/ 12 w 27"/>
                <a:gd name="T23" fmla="*/ 16 h 28"/>
                <a:gd name="T24" fmla="*/ 12 w 27"/>
                <a:gd name="T25" fmla="*/ 23 h 28"/>
                <a:gd name="T26" fmla="*/ 9 w 27"/>
                <a:gd name="T27" fmla="*/ 27 h 28"/>
                <a:gd name="T28" fmla="*/ 9 w 27"/>
                <a:gd name="T29" fmla="*/ 27 h 28"/>
                <a:gd name="T30" fmla="*/ 8 w 27"/>
                <a:gd name="T31" fmla="*/ 27 h 28"/>
                <a:gd name="T32" fmla="*/ 5 w 27"/>
                <a:gd name="T33" fmla="*/ 25 h 28"/>
                <a:gd name="T34" fmla="*/ 0 w 27"/>
                <a:gd name="T35" fmla="*/ 4 h 28"/>
                <a:gd name="T36" fmla="*/ 0 w 27"/>
                <a:gd name="T37" fmla="*/ 2 h 28"/>
                <a:gd name="T38" fmla="*/ 3 w 27"/>
                <a:gd name="T39" fmla="*/ 1 h 28"/>
                <a:gd name="T40" fmla="*/ 12 w 27"/>
                <a:gd name="T41" fmla="*/ 3 h 28"/>
                <a:gd name="T42" fmla="*/ 12 w 27"/>
                <a:gd name="T43" fmla="*/ 8 h 28"/>
                <a:gd name="T44" fmla="*/ 5 w 27"/>
                <a:gd name="T45" fmla="*/ 6 h 28"/>
                <a:gd name="T46" fmla="*/ 9 w 27"/>
                <a:gd name="T47" fmla="*/ 20 h 2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27" h="28">
                  <a:moveTo>
                    <a:pt x="12" y="16"/>
                  </a:moveTo>
                  <a:cubicBezTo>
                    <a:pt x="19" y="9"/>
                    <a:pt x="19" y="9"/>
                    <a:pt x="19" y="9"/>
                  </a:cubicBezTo>
                  <a:cubicBezTo>
                    <a:pt x="12" y="8"/>
                    <a:pt x="12" y="8"/>
                    <a:pt x="12" y="8"/>
                  </a:cubicBezTo>
                  <a:cubicBezTo>
                    <a:pt x="12" y="3"/>
                    <a:pt x="12" y="3"/>
                    <a:pt x="12" y="3"/>
                  </a:cubicBezTo>
                  <a:cubicBezTo>
                    <a:pt x="25" y="5"/>
                    <a:pt x="25" y="5"/>
                    <a:pt x="25" y="5"/>
                  </a:cubicBezTo>
                  <a:cubicBezTo>
                    <a:pt x="25" y="5"/>
                    <a:pt x="25" y="5"/>
                    <a:pt x="25" y="5"/>
                  </a:cubicBezTo>
                  <a:cubicBezTo>
                    <a:pt x="25" y="5"/>
                    <a:pt x="26" y="6"/>
                    <a:pt x="26" y="6"/>
                  </a:cubicBezTo>
                  <a:cubicBezTo>
                    <a:pt x="27" y="7"/>
                    <a:pt x="27" y="9"/>
                    <a:pt x="26" y="9"/>
                  </a:cubicBezTo>
                  <a:cubicBezTo>
                    <a:pt x="12" y="23"/>
                    <a:pt x="12" y="23"/>
                    <a:pt x="12" y="23"/>
                  </a:cubicBezTo>
                  <a:lnTo>
                    <a:pt x="12" y="16"/>
                  </a:lnTo>
                  <a:close/>
                  <a:moveTo>
                    <a:pt x="9" y="20"/>
                  </a:moveTo>
                  <a:cubicBezTo>
                    <a:pt x="12" y="16"/>
                    <a:pt x="12" y="16"/>
                    <a:pt x="12" y="16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9" y="27"/>
                    <a:pt x="9" y="27"/>
                    <a:pt x="9" y="27"/>
                  </a:cubicBezTo>
                  <a:cubicBezTo>
                    <a:pt x="9" y="27"/>
                    <a:pt x="9" y="27"/>
                    <a:pt x="9" y="27"/>
                  </a:cubicBezTo>
                  <a:cubicBezTo>
                    <a:pt x="8" y="27"/>
                    <a:pt x="8" y="27"/>
                    <a:pt x="8" y="27"/>
                  </a:cubicBezTo>
                  <a:cubicBezTo>
                    <a:pt x="6" y="28"/>
                    <a:pt x="5" y="27"/>
                    <a:pt x="5" y="25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0" y="3"/>
                    <a:pt x="0" y="2"/>
                  </a:cubicBezTo>
                  <a:cubicBezTo>
                    <a:pt x="0" y="1"/>
                    <a:pt x="1" y="0"/>
                    <a:pt x="3" y="1"/>
                  </a:cubicBezTo>
                  <a:cubicBezTo>
                    <a:pt x="12" y="3"/>
                    <a:pt x="12" y="3"/>
                    <a:pt x="12" y="3"/>
                  </a:cubicBezTo>
                  <a:cubicBezTo>
                    <a:pt x="12" y="8"/>
                    <a:pt x="12" y="8"/>
                    <a:pt x="12" y="8"/>
                  </a:cubicBezTo>
                  <a:cubicBezTo>
                    <a:pt x="5" y="6"/>
                    <a:pt x="5" y="6"/>
                    <a:pt x="5" y="6"/>
                  </a:cubicBezTo>
                  <a:lnTo>
                    <a:pt x="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706" name="Freeform 80"/>
            <p:cNvSpPr>
              <a:spLocks noEditPoints="1"/>
            </p:cNvSpPr>
            <p:nvPr>
              <p:custDataLst>
                <p:tags r:id="rId115"/>
              </p:custDataLst>
            </p:nvPr>
          </p:nvSpPr>
          <p:spPr bwMode="auto">
            <a:xfrm>
              <a:off x="6402397" y="1912949"/>
              <a:ext cx="438151" cy="273052"/>
            </a:xfrm>
            <a:custGeom>
              <a:gdLst>
                <a:gd name="T0" fmla="*/ 156 w 194"/>
                <a:gd name="T1" fmla="*/ 54 h 121"/>
                <a:gd name="T2" fmla="*/ 146 w 194"/>
                <a:gd name="T3" fmla="*/ 57 h 121"/>
                <a:gd name="T4" fmla="*/ 153 w 194"/>
                <a:gd name="T5" fmla="*/ 50 h 121"/>
                <a:gd name="T6" fmla="*/ 158 w 194"/>
                <a:gd name="T7" fmla="*/ 49 h 121"/>
                <a:gd name="T8" fmla="*/ 194 w 194"/>
                <a:gd name="T9" fmla="*/ 85 h 121"/>
                <a:gd name="T10" fmla="*/ 158 w 194"/>
                <a:gd name="T11" fmla="*/ 121 h 121"/>
                <a:gd name="T12" fmla="*/ 146 w 194"/>
                <a:gd name="T13" fmla="*/ 116 h 121"/>
                <a:gd name="T14" fmla="*/ 180 w 194"/>
                <a:gd name="T15" fmla="*/ 107 h 121"/>
                <a:gd name="T16" fmla="*/ 180 w 194"/>
                <a:gd name="T17" fmla="*/ 63 h 121"/>
                <a:gd name="T18" fmla="*/ 146 w 194"/>
                <a:gd name="T19" fmla="*/ 51 h 121"/>
                <a:gd name="T20" fmla="*/ 158 w 194"/>
                <a:gd name="T21" fmla="*/ 54 h 121"/>
                <a:gd name="T22" fmla="*/ 145 w 194"/>
                <a:gd name="T23" fmla="*/ 57 h 121"/>
                <a:gd name="T24" fmla="*/ 135 w 194"/>
                <a:gd name="T25" fmla="*/ 61 h 121"/>
                <a:gd name="T26" fmla="*/ 134 w 194"/>
                <a:gd name="T27" fmla="*/ 55 h 121"/>
                <a:gd name="T28" fmla="*/ 133 w 194"/>
                <a:gd name="T29" fmla="*/ 51 h 121"/>
                <a:gd name="T30" fmla="*/ 146 w 194"/>
                <a:gd name="T31" fmla="*/ 51 h 121"/>
                <a:gd name="T32" fmla="*/ 133 w 194"/>
                <a:gd name="T33" fmla="*/ 48 h 121"/>
                <a:gd name="T34" fmla="*/ 119 w 194"/>
                <a:gd name="T35" fmla="*/ 23 h 121"/>
                <a:gd name="T36" fmla="*/ 98 w 194"/>
                <a:gd name="T37" fmla="*/ 9 h 121"/>
                <a:gd name="T38" fmla="*/ 93 w 194"/>
                <a:gd name="T39" fmla="*/ 7 h 121"/>
                <a:gd name="T40" fmla="*/ 93 w 194"/>
                <a:gd name="T41" fmla="*/ 7 h 121"/>
                <a:gd name="T42" fmla="*/ 78 w 194"/>
                <a:gd name="T43" fmla="*/ 5 h 121"/>
                <a:gd name="T44" fmla="*/ 76 w 194"/>
                <a:gd name="T45" fmla="*/ 5 h 121"/>
                <a:gd name="T46" fmla="*/ 23 w 194"/>
                <a:gd name="T47" fmla="*/ 61 h 121"/>
                <a:gd name="T48" fmla="*/ 25 w 194"/>
                <a:gd name="T49" fmla="*/ 77 h 121"/>
                <a:gd name="T50" fmla="*/ 23 w 194"/>
                <a:gd name="T51" fmla="*/ 80 h 121"/>
                <a:gd name="T52" fmla="*/ 5 w 194"/>
                <a:gd name="T53" fmla="*/ 98 h 121"/>
                <a:gd name="T54" fmla="*/ 11 w 194"/>
                <a:gd name="T55" fmla="*/ 111 h 121"/>
                <a:gd name="T56" fmla="*/ 78 w 194"/>
                <a:gd name="T57" fmla="*/ 116 h 121"/>
                <a:gd name="T58" fmla="*/ 146 w 194"/>
                <a:gd name="T59" fmla="*/ 116 h 121"/>
                <a:gd name="T60" fmla="*/ 81 w 194"/>
                <a:gd name="T61" fmla="*/ 121 h 121"/>
                <a:gd name="T62" fmla="*/ 23 w 194"/>
                <a:gd name="T63" fmla="*/ 121 h 121"/>
                <a:gd name="T64" fmla="*/ 7 w 194"/>
                <a:gd name="T65" fmla="*/ 115 h 121"/>
                <a:gd name="T66" fmla="*/ 7 w 194"/>
                <a:gd name="T67" fmla="*/ 82 h 121"/>
                <a:gd name="T68" fmla="*/ 19 w 194"/>
                <a:gd name="T69" fmla="*/ 70 h 121"/>
                <a:gd name="T70" fmla="*/ 35 w 194"/>
                <a:gd name="T71" fmla="*/ 19 h 121"/>
                <a:gd name="T72" fmla="*/ 76 w 194"/>
                <a:gd name="T73" fmla="*/ 0 h 121"/>
                <a:gd name="T74" fmla="*/ 77 w 194"/>
                <a:gd name="T75" fmla="*/ 0 h 121"/>
                <a:gd name="T76" fmla="*/ 78 w 194"/>
                <a:gd name="T77" fmla="*/ 0 h 121"/>
                <a:gd name="T78" fmla="*/ 94 w 194"/>
                <a:gd name="T79" fmla="*/ 2 h 121"/>
                <a:gd name="T80" fmla="*/ 97 w 194"/>
                <a:gd name="T81" fmla="*/ 3 h 121"/>
                <a:gd name="T82" fmla="*/ 100 w 194"/>
                <a:gd name="T83" fmla="*/ 4 h 121"/>
                <a:gd name="T84" fmla="*/ 136 w 194"/>
                <a:gd name="T85" fmla="*/ 43 h 121"/>
                <a:gd name="T86" fmla="*/ 138 w 194"/>
                <a:gd name="T87" fmla="*/ 50 h 121"/>
                <a:gd name="T88" fmla="*/ 139 w 194"/>
                <a:gd name="T89" fmla="*/ 55 h 121"/>
                <a:gd name="T90" fmla="*/ 143 w 194"/>
                <a:gd name="T91" fmla="*/ 52 h 121"/>
                <a:gd name="T92" fmla="*/ 146 w 194"/>
                <a:gd name="T93" fmla="*/ 57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194" h="120">
                  <a:moveTo>
                    <a:pt x="158" y="54"/>
                  </a:moveTo>
                  <a:cubicBezTo>
                    <a:pt x="157" y="54"/>
                    <a:pt x="156" y="54"/>
                    <a:pt x="156" y="54"/>
                  </a:cubicBezTo>
                  <a:cubicBezTo>
                    <a:pt x="155" y="54"/>
                    <a:pt x="154" y="54"/>
                    <a:pt x="154" y="54"/>
                  </a:cubicBezTo>
                  <a:cubicBezTo>
                    <a:pt x="151" y="55"/>
                    <a:pt x="148" y="56"/>
                    <a:pt x="146" y="57"/>
                  </a:cubicBezTo>
                  <a:cubicBezTo>
                    <a:pt x="146" y="52"/>
                    <a:pt x="146" y="52"/>
                    <a:pt x="146" y="52"/>
                  </a:cubicBezTo>
                  <a:cubicBezTo>
                    <a:pt x="148" y="51"/>
                    <a:pt x="150" y="50"/>
                    <a:pt x="153" y="50"/>
                  </a:cubicBezTo>
                  <a:cubicBezTo>
                    <a:pt x="154" y="50"/>
                    <a:pt x="155" y="50"/>
                    <a:pt x="155" y="49"/>
                  </a:cubicBezTo>
                  <a:cubicBezTo>
                    <a:pt x="156" y="49"/>
                    <a:pt x="157" y="49"/>
                    <a:pt x="158" y="49"/>
                  </a:cubicBezTo>
                  <a:cubicBezTo>
                    <a:pt x="168" y="49"/>
                    <a:pt x="177" y="53"/>
                    <a:pt x="183" y="60"/>
                  </a:cubicBezTo>
                  <a:cubicBezTo>
                    <a:pt x="190" y="66"/>
                    <a:pt x="194" y="75"/>
                    <a:pt x="194" y="85"/>
                  </a:cubicBezTo>
                  <a:cubicBezTo>
                    <a:pt x="194" y="95"/>
                    <a:pt x="190" y="104"/>
                    <a:pt x="183" y="111"/>
                  </a:cubicBezTo>
                  <a:cubicBezTo>
                    <a:pt x="177" y="117"/>
                    <a:pt x="168" y="121"/>
                    <a:pt x="158" y="121"/>
                  </a:cubicBezTo>
                  <a:cubicBezTo>
                    <a:pt x="146" y="121"/>
                    <a:pt x="146" y="121"/>
                    <a:pt x="146" y="121"/>
                  </a:cubicBezTo>
                  <a:cubicBezTo>
                    <a:pt x="146" y="116"/>
                    <a:pt x="146" y="116"/>
                    <a:pt x="146" y="116"/>
                  </a:cubicBezTo>
                  <a:cubicBezTo>
                    <a:pt x="158" y="116"/>
                    <a:pt x="158" y="116"/>
                    <a:pt x="158" y="116"/>
                  </a:cubicBezTo>
                  <a:cubicBezTo>
                    <a:pt x="167" y="116"/>
                    <a:pt x="174" y="113"/>
                    <a:pt x="180" y="107"/>
                  </a:cubicBezTo>
                  <a:cubicBezTo>
                    <a:pt x="186" y="102"/>
                    <a:pt x="189" y="94"/>
                    <a:pt x="189" y="85"/>
                  </a:cubicBezTo>
                  <a:cubicBezTo>
                    <a:pt x="189" y="77"/>
                    <a:pt x="186" y="69"/>
                    <a:pt x="180" y="63"/>
                  </a:cubicBezTo>
                  <a:cubicBezTo>
                    <a:pt x="174" y="58"/>
                    <a:pt x="167" y="54"/>
                    <a:pt x="158" y="54"/>
                  </a:cubicBezTo>
                  <a:cubicBezTo>
                    <a:pt x="146" y="51"/>
                    <a:pt x="146" y="51"/>
                    <a:pt x="146" y="51"/>
                  </a:cubicBezTo>
                  <a:cubicBezTo>
                    <a:pt x="146" y="51"/>
                    <a:pt x="146" y="51"/>
                    <a:pt x="146" y="51"/>
                  </a:cubicBezTo>
                  <a:lnTo>
                    <a:pt x="158" y="54"/>
                  </a:lnTo>
                  <a:close/>
                  <a:moveTo>
                    <a:pt x="146" y="57"/>
                  </a:moveTo>
                  <a:cubicBezTo>
                    <a:pt x="145" y="57"/>
                    <a:pt x="145" y="57"/>
                    <a:pt x="145" y="57"/>
                  </a:cubicBezTo>
                  <a:cubicBezTo>
                    <a:pt x="143" y="58"/>
                    <a:pt x="140" y="60"/>
                    <a:pt x="138" y="61"/>
                  </a:cubicBezTo>
                  <a:cubicBezTo>
                    <a:pt x="137" y="62"/>
                    <a:pt x="135" y="62"/>
                    <a:pt x="135" y="61"/>
                  </a:cubicBezTo>
                  <a:cubicBezTo>
                    <a:pt x="134" y="61"/>
                    <a:pt x="134" y="60"/>
                    <a:pt x="134" y="60"/>
                  </a:cubicBezTo>
                  <a:cubicBezTo>
                    <a:pt x="134" y="58"/>
                    <a:pt x="134" y="57"/>
                    <a:pt x="134" y="55"/>
                  </a:cubicBezTo>
                  <a:cubicBezTo>
                    <a:pt x="134" y="54"/>
                    <a:pt x="133" y="52"/>
                    <a:pt x="133" y="51"/>
                  </a:cubicBezTo>
                  <a:cubicBezTo>
                    <a:pt x="133" y="51"/>
                    <a:pt x="133" y="51"/>
                    <a:pt x="133" y="51"/>
                  </a:cubicBezTo>
                  <a:cubicBezTo>
                    <a:pt x="133" y="50"/>
                    <a:pt x="134" y="48"/>
                    <a:pt x="135" y="48"/>
                  </a:cubicBezTo>
                  <a:cubicBezTo>
                    <a:pt x="146" y="51"/>
                    <a:pt x="146" y="51"/>
                    <a:pt x="146" y="51"/>
                  </a:cubicBezTo>
                  <a:cubicBezTo>
                    <a:pt x="146" y="51"/>
                    <a:pt x="146" y="51"/>
                    <a:pt x="146" y="51"/>
                  </a:cubicBezTo>
                  <a:cubicBezTo>
                    <a:pt x="133" y="48"/>
                    <a:pt x="133" y="48"/>
                    <a:pt x="133" y="48"/>
                  </a:cubicBezTo>
                  <a:cubicBezTo>
                    <a:pt x="132" y="47"/>
                    <a:pt x="132" y="46"/>
                    <a:pt x="132" y="45"/>
                  </a:cubicBezTo>
                  <a:cubicBezTo>
                    <a:pt x="129" y="37"/>
                    <a:pt x="125" y="29"/>
                    <a:pt x="119" y="23"/>
                  </a:cubicBezTo>
                  <a:cubicBezTo>
                    <a:pt x="114" y="17"/>
                    <a:pt x="106" y="12"/>
                    <a:pt x="98" y="9"/>
                  </a:cubicBezTo>
                  <a:cubicBezTo>
                    <a:pt x="98" y="9"/>
                    <a:pt x="98" y="9"/>
                    <a:pt x="98" y="9"/>
                  </a:cubicBezTo>
                  <a:cubicBezTo>
                    <a:pt x="98" y="8"/>
                    <a:pt x="97" y="8"/>
                    <a:pt x="96" y="8"/>
                  </a:cubicBezTo>
                  <a:cubicBezTo>
                    <a:pt x="95" y="8"/>
                    <a:pt x="94" y="7"/>
                    <a:pt x="93" y="7"/>
                  </a:cubicBezTo>
                  <a:cubicBezTo>
                    <a:pt x="93" y="7"/>
                    <a:pt x="93" y="7"/>
                    <a:pt x="93" y="7"/>
                  </a:cubicBezTo>
                  <a:cubicBezTo>
                    <a:pt x="93" y="7"/>
                    <a:pt x="93" y="7"/>
                    <a:pt x="93" y="7"/>
                  </a:cubicBezTo>
                  <a:cubicBezTo>
                    <a:pt x="90" y="6"/>
                    <a:pt x="88" y="6"/>
                    <a:pt x="86" y="6"/>
                  </a:cubicBezTo>
                  <a:cubicBezTo>
                    <a:pt x="83" y="5"/>
                    <a:pt x="81" y="5"/>
                    <a:pt x="78" y="5"/>
                  </a:cubicBezTo>
                  <a:cubicBezTo>
                    <a:pt x="78" y="5"/>
                    <a:pt x="77" y="5"/>
                    <a:pt x="77" y="5"/>
                  </a:cubicBezTo>
                  <a:cubicBezTo>
                    <a:pt x="76" y="5"/>
                    <a:pt x="76" y="5"/>
                    <a:pt x="76" y="5"/>
                  </a:cubicBezTo>
                  <a:cubicBezTo>
                    <a:pt x="61" y="6"/>
                    <a:pt x="48" y="12"/>
                    <a:pt x="38" y="22"/>
                  </a:cubicBezTo>
                  <a:cubicBezTo>
                    <a:pt x="29" y="32"/>
                    <a:pt x="23" y="46"/>
                    <a:pt x="23" y="61"/>
                  </a:cubicBezTo>
                  <a:cubicBezTo>
                    <a:pt x="23" y="64"/>
                    <a:pt x="23" y="66"/>
                    <a:pt x="23" y="69"/>
                  </a:cubicBezTo>
                  <a:cubicBezTo>
                    <a:pt x="24" y="72"/>
                    <a:pt x="24" y="75"/>
                    <a:pt x="25" y="77"/>
                  </a:cubicBezTo>
                  <a:cubicBezTo>
                    <a:pt x="26" y="78"/>
                    <a:pt x="25" y="80"/>
                    <a:pt x="24" y="80"/>
                  </a:cubicBezTo>
                  <a:cubicBezTo>
                    <a:pt x="23" y="80"/>
                    <a:pt x="23" y="80"/>
                    <a:pt x="23" y="80"/>
                  </a:cubicBezTo>
                  <a:cubicBezTo>
                    <a:pt x="18" y="80"/>
                    <a:pt x="14" y="82"/>
                    <a:pt x="10" y="86"/>
                  </a:cubicBezTo>
                  <a:cubicBezTo>
                    <a:pt x="7" y="89"/>
                    <a:pt x="5" y="93"/>
                    <a:pt x="5" y="98"/>
                  </a:cubicBezTo>
                  <a:cubicBezTo>
                    <a:pt x="5" y="103"/>
                    <a:pt x="7" y="108"/>
                    <a:pt x="11" y="111"/>
                  </a:cubicBezTo>
                  <a:cubicBezTo>
                    <a:pt x="11" y="111"/>
                    <a:pt x="11" y="111"/>
                    <a:pt x="11" y="111"/>
                  </a:cubicBezTo>
                  <a:cubicBezTo>
                    <a:pt x="14" y="114"/>
                    <a:pt x="18" y="116"/>
                    <a:pt x="23" y="116"/>
                  </a:cubicBezTo>
                  <a:cubicBezTo>
                    <a:pt x="78" y="116"/>
                    <a:pt x="78" y="116"/>
                    <a:pt x="78" y="116"/>
                  </a:cubicBezTo>
                  <a:cubicBezTo>
                    <a:pt x="81" y="116"/>
                    <a:pt x="81" y="116"/>
                    <a:pt x="81" y="116"/>
                  </a:cubicBezTo>
                  <a:cubicBezTo>
                    <a:pt x="146" y="116"/>
                    <a:pt x="146" y="116"/>
                    <a:pt x="146" y="116"/>
                  </a:cubicBezTo>
                  <a:cubicBezTo>
                    <a:pt x="146" y="121"/>
                    <a:pt x="146" y="121"/>
                    <a:pt x="146" y="121"/>
                  </a:cubicBezTo>
                  <a:cubicBezTo>
                    <a:pt x="81" y="121"/>
                    <a:pt x="81" y="121"/>
                    <a:pt x="81" y="121"/>
                  </a:cubicBezTo>
                  <a:cubicBezTo>
                    <a:pt x="78" y="121"/>
                    <a:pt x="78" y="121"/>
                    <a:pt x="78" y="121"/>
                  </a:cubicBezTo>
                  <a:cubicBezTo>
                    <a:pt x="23" y="121"/>
                    <a:pt x="23" y="121"/>
                    <a:pt x="23" y="121"/>
                  </a:cubicBezTo>
                  <a:cubicBezTo>
                    <a:pt x="17" y="121"/>
                    <a:pt x="11" y="119"/>
                    <a:pt x="7" y="115"/>
                  </a:cubicBezTo>
                  <a:cubicBezTo>
                    <a:pt x="7" y="115"/>
                    <a:pt x="7" y="115"/>
                    <a:pt x="7" y="115"/>
                  </a:cubicBezTo>
                  <a:cubicBezTo>
                    <a:pt x="3" y="110"/>
                    <a:pt x="0" y="105"/>
                    <a:pt x="0" y="98"/>
                  </a:cubicBezTo>
                  <a:cubicBezTo>
                    <a:pt x="0" y="92"/>
                    <a:pt x="3" y="86"/>
                    <a:pt x="7" y="82"/>
                  </a:cubicBezTo>
                  <a:cubicBezTo>
                    <a:pt x="10" y="79"/>
                    <a:pt x="15" y="76"/>
                    <a:pt x="20" y="76"/>
                  </a:cubicBezTo>
                  <a:cubicBezTo>
                    <a:pt x="19" y="74"/>
                    <a:pt x="19" y="72"/>
                    <a:pt x="19" y="70"/>
                  </a:cubicBezTo>
                  <a:cubicBezTo>
                    <a:pt x="18" y="67"/>
                    <a:pt x="18" y="64"/>
                    <a:pt x="18" y="61"/>
                  </a:cubicBezTo>
                  <a:cubicBezTo>
                    <a:pt x="18" y="45"/>
                    <a:pt x="24" y="30"/>
                    <a:pt x="35" y="19"/>
                  </a:cubicBezTo>
                  <a:cubicBezTo>
                    <a:pt x="45" y="8"/>
                    <a:pt x="60" y="1"/>
                    <a:pt x="76" y="0"/>
                  </a:cubicBezTo>
                  <a:cubicBezTo>
                    <a:pt x="76" y="0"/>
                    <a:pt x="76" y="0"/>
                    <a:pt x="76" y="0"/>
                  </a:cubicBezTo>
                  <a:cubicBezTo>
                    <a:pt x="77" y="0"/>
                    <a:pt x="77" y="0"/>
                    <a:pt x="77" y="0"/>
                  </a:cubicBezTo>
                  <a:cubicBezTo>
                    <a:pt x="77" y="0"/>
                    <a:pt x="77" y="0"/>
                    <a:pt x="77" y="0"/>
                  </a:cubicBezTo>
                  <a:cubicBezTo>
                    <a:pt x="77" y="0"/>
                    <a:pt x="77" y="0"/>
                    <a:pt x="77" y="0"/>
                  </a:cubicBezTo>
                  <a:cubicBezTo>
                    <a:pt x="78" y="0"/>
                    <a:pt x="78" y="0"/>
                    <a:pt x="78" y="0"/>
                  </a:cubicBezTo>
                  <a:cubicBezTo>
                    <a:pt x="81" y="0"/>
                    <a:pt x="84" y="0"/>
                    <a:pt x="86" y="1"/>
                  </a:cubicBezTo>
                  <a:cubicBezTo>
                    <a:pt x="89" y="1"/>
                    <a:pt x="92" y="2"/>
                    <a:pt x="94" y="2"/>
                  </a:cubicBezTo>
                  <a:cubicBezTo>
                    <a:pt x="94" y="2"/>
                    <a:pt x="94" y="2"/>
                    <a:pt x="94" y="2"/>
                  </a:cubicBezTo>
                  <a:cubicBezTo>
                    <a:pt x="95" y="3"/>
                    <a:pt x="96" y="3"/>
                    <a:pt x="97" y="3"/>
                  </a:cubicBezTo>
                  <a:cubicBezTo>
                    <a:pt x="98" y="4"/>
                    <a:pt x="99" y="4"/>
                    <a:pt x="100" y="4"/>
                  </a:cubicBezTo>
                  <a:cubicBezTo>
                    <a:pt x="100" y="4"/>
                    <a:pt x="100" y="4"/>
                    <a:pt x="100" y="4"/>
                  </a:cubicBezTo>
                  <a:cubicBezTo>
                    <a:pt x="109" y="8"/>
                    <a:pt x="117" y="13"/>
                    <a:pt x="123" y="20"/>
                  </a:cubicBezTo>
                  <a:cubicBezTo>
                    <a:pt x="129" y="26"/>
                    <a:pt x="134" y="35"/>
                    <a:pt x="136" y="43"/>
                  </a:cubicBezTo>
                  <a:cubicBezTo>
                    <a:pt x="137" y="44"/>
                    <a:pt x="137" y="46"/>
                    <a:pt x="137" y="47"/>
                  </a:cubicBezTo>
                  <a:cubicBezTo>
                    <a:pt x="137" y="48"/>
                    <a:pt x="138" y="49"/>
                    <a:pt x="138" y="50"/>
                  </a:cubicBezTo>
                  <a:cubicBezTo>
                    <a:pt x="138" y="50"/>
                    <a:pt x="138" y="50"/>
                    <a:pt x="138" y="50"/>
                  </a:cubicBezTo>
                  <a:cubicBezTo>
                    <a:pt x="138" y="52"/>
                    <a:pt x="138" y="53"/>
                    <a:pt x="139" y="55"/>
                  </a:cubicBezTo>
                  <a:cubicBezTo>
                    <a:pt x="139" y="55"/>
                    <a:pt x="139" y="55"/>
                    <a:pt x="139" y="55"/>
                  </a:cubicBezTo>
                  <a:cubicBezTo>
                    <a:pt x="140" y="54"/>
                    <a:pt x="142" y="53"/>
                    <a:pt x="143" y="52"/>
                  </a:cubicBezTo>
                  <a:cubicBezTo>
                    <a:pt x="144" y="52"/>
                    <a:pt x="145" y="52"/>
                    <a:pt x="146" y="52"/>
                  </a:cubicBezTo>
                  <a:lnTo>
                    <a:pt x="146" y="57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707" name="Freeform 81"/>
            <p:cNvSpPr>
              <a:spLocks noEditPoints="1"/>
            </p:cNvSpPr>
            <p:nvPr>
              <p:custDataLst>
                <p:tags r:id="rId116"/>
              </p:custDataLst>
            </p:nvPr>
          </p:nvSpPr>
          <p:spPr bwMode="auto">
            <a:xfrm>
              <a:off x="6200785" y="2298714"/>
              <a:ext cx="290514" cy="323851"/>
            </a:xfrm>
            <a:custGeom>
              <a:gdLst>
                <a:gd name="T0" fmla="*/ 123 w 128"/>
                <a:gd name="T1" fmla="*/ 5 h 143"/>
                <a:gd name="T2" fmla="*/ 114 w 128"/>
                <a:gd name="T3" fmla="*/ 5 h 143"/>
                <a:gd name="T4" fmla="*/ 125 w 128"/>
                <a:gd name="T5" fmla="*/ 143 h 143"/>
                <a:gd name="T6" fmla="*/ 109 w 128"/>
                <a:gd name="T7" fmla="*/ 127 h 143"/>
                <a:gd name="T8" fmla="*/ 109 w 128"/>
                <a:gd name="T9" fmla="*/ 115 h 143"/>
                <a:gd name="T10" fmla="*/ 116 w 128"/>
                <a:gd name="T11" fmla="*/ 104 h 143"/>
                <a:gd name="T12" fmla="*/ 114 w 128"/>
                <a:gd name="T13" fmla="*/ 91 h 143"/>
                <a:gd name="T14" fmla="*/ 119 w 128"/>
                <a:gd name="T15" fmla="*/ 78 h 143"/>
                <a:gd name="T16" fmla="*/ 114 w 128"/>
                <a:gd name="T17" fmla="*/ 76 h 143"/>
                <a:gd name="T18" fmla="*/ 119 w 128"/>
                <a:gd name="T19" fmla="*/ 42 h 143"/>
                <a:gd name="T20" fmla="*/ 109 w 128"/>
                <a:gd name="T21" fmla="*/ 52 h 143"/>
                <a:gd name="T22" fmla="*/ 116 w 128"/>
                <a:gd name="T23" fmla="*/ 16 h 143"/>
                <a:gd name="T24" fmla="*/ 109 w 128"/>
                <a:gd name="T25" fmla="*/ 33 h 143"/>
                <a:gd name="T26" fmla="*/ 100 w 128"/>
                <a:gd name="T27" fmla="*/ 136 h 143"/>
                <a:gd name="T28" fmla="*/ 102 w 128"/>
                <a:gd name="T29" fmla="*/ 143 h 143"/>
                <a:gd name="T30" fmla="*/ 109 w 128"/>
                <a:gd name="T31" fmla="*/ 10 h 143"/>
                <a:gd name="T32" fmla="*/ 93 w 128"/>
                <a:gd name="T33" fmla="*/ 42 h 143"/>
                <a:gd name="T34" fmla="*/ 102 w 128"/>
                <a:gd name="T35" fmla="*/ 0 h 143"/>
                <a:gd name="T36" fmla="*/ 102 w 128"/>
                <a:gd name="T37" fmla="*/ 16 h 143"/>
                <a:gd name="T38" fmla="*/ 105 w 128"/>
                <a:gd name="T39" fmla="*/ 28 h 143"/>
                <a:gd name="T40" fmla="*/ 100 w 128"/>
                <a:gd name="T41" fmla="*/ 42 h 143"/>
                <a:gd name="T42" fmla="*/ 105 w 128"/>
                <a:gd name="T43" fmla="*/ 44 h 143"/>
                <a:gd name="T44" fmla="*/ 105 w 128"/>
                <a:gd name="T45" fmla="*/ 76 h 143"/>
                <a:gd name="T46" fmla="*/ 102 w 128"/>
                <a:gd name="T47" fmla="*/ 63 h 143"/>
                <a:gd name="T48" fmla="*/ 102 w 128"/>
                <a:gd name="T49" fmla="*/ 104 h 143"/>
                <a:gd name="T50" fmla="*/ 109 w 128"/>
                <a:gd name="T51" fmla="*/ 86 h 143"/>
                <a:gd name="T52" fmla="*/ 109 w 128"/>
                <a:gd name="T53" fmla="*/ 127 h 143"/>
                <a:gd name="T54" fmla="*/ 64 w 128"/>
                <a:gd name="T55" fmla="*/ 93 h 143"/>
                <a:gd name="T56" fmla="*/ 93 w 128"/>
                <a:gd name="T57" fmla="*/ 50 h 143"/>
                <a:gd name="T58" fmla="*/ 28 w 128"/>
                <a:gd name="T59" fmla="*/ 7 h 143"/>
                <a:gd name="T60" fmla="*/ 25 w 128"/>
                <a:gd name="T61" fmla="*/ 0 h 143"/>
                <a:gd name="T62" fmla="*/ 35 w 128"/>
                <a:gd name="T63" fmla="*/ 42 h 143"/>
                <a:gd name="T64" fmla="*/ 28 w 128"/>
                <a:gd name="T65" fmla="*/ 136 h 143"/>
                <a:gd name="T66" fmla="*/ 64 w 128"/>
                <a:gd name="T67" fmla="*/ 106 h 143"/>
                <a:gd name="T68" fmla="*/ 23 w 128"/>
                <a:gd name="T69" fmla="*/ 138 h 143"/>
                <a:gd name="T70" fmla="*/ 37 w 128"/>
                <a:gd name="T71" fmla="*/ 88 h 143"/>
                <a:gd name="T72" fmla="*/ 35 w 128"/>
                <a:gd name="T73" fmla="*/ 50 h 143"/>
                <a:gd name="T74" fmla="*/ 25 w 128"/>
                <a:gd name="T75" fmla="*/ 110 h 143"/>
                <a:gd name="T76" fmla="*/ 18 w 128"/>
                <a:gd name="T77" fmla="*/ 127 h 143"/>
                <a:gd name="T78" fmla="*/ 18 w 128"/>
                <a:gd name="T79" fmla="*/ 86 h 143"/>
                <a:gd name="T80" fmla="*/ 18 w 128"/>
                <a:gd name="T81" fmla="*/ 80 h 143"/>
                <a:gd name="T82" fmla="*/ 25 w 128"/>
                <a:gd name="T83" fmla="*/ 63 h 143"/>
                <a:gd name="T84" fmla="*/ 25 w 128"/>
                <a:gd name="T85" fmla="*/ 57 h 143"/>
                <a:gd name="T86" fmla="*/ 23 w 128"/>
                <a:gd name="T87" fmla="*/ 44 h 143"/>
                <a:gd name="T88" fmla="*/ 28 w 128"/>
                <a:gd name="T89" fmla="*/ 31 h 143"/>
                <a:gd name="T90" fmla="*/ 23 w 128"/>
                <a:gd name="T91" fmla="*/ 28 h 143"/>
                <a:gd name="T92" fmla="*/ 9 w 128"/>
                <a:gd name="T93" fmla="*/ 5 h 143"/>
                <a:gd name="T94" fmla="*/ 18 w 128"/>
                <a:gd name="T95" fmla="*/ 133 h 143"/>
                <a:gd name="T96" fmla="*/ 0 w 128"/>
                <a:gd name="T97" fmla="*/ 141 h 143"/>
                <a:gd name="T98" fmla="*/ 18 w 128"/>
                <a:gd name="T99" fmla="*/ 5 h 143"/>
                <a:gd name="T100" fmla="*/ 11 w 128"/>
                <a:gd name="T101" fmla="*/ 33 h 143"/>
                <a:gd name="T102" fmla="*/ 18 w 128"/>
                <a:gd name="T103" fmla="*/ 16 h 143"/>
                <a:gd name="T104" fmla="*/ 18 w 128"/>
                <a:gd name="T105" fmla="*/ 57 h 143"/>
                <a:gd name="T106" fmla="*/ 18 w 128"/>
                <a:gd name="T107" fmla="*/ 63 h 143"/>
                <a:gd name="T108" fmla="*/ 18 w 128"/>
                <a:gd name="T109" fmla="*/ 76 h 143"/>
                <a:gd name="T110" fmla="*/ 11 w 128"/>
                <a:gd name="T111" fmla="*/ 86 h 143"/>
                <a:gd name="T112" fmla="*/ 13 w 128"/>
                <a:gd name="T113" fmla="*/ 99 h 143"/>
                <a:gd name="T114" fmla="*/ 9 w 128"/>
                <a:gd name="T115" fmla="*/ 112 h 143"/>
                <a:gd name="T116" fmla="*/ 13 w 128"/>
                <a:gd name="T117" fmla="*/ 115 h 1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128" h="143">
                  <a:moveTo>
                    <a:pt x="109" y="133"/>
                  </a:moveTo>
                  <a:cubicBezTo>
                    <a:pt x="116" y="133"/>
                    <a:pt x="116" y="133"/>
                    <a:pt x="116" y="133"/>
                  </a:cubicBezTo>
                  <a:cubicBezTo>
                    <a:pt x="118" y="133"/>
                    <a:pt x="119" y="134"/>
                    <a:pt x="119" y="136"/>
                  </a:cubicBezTo>
                  <a:cubicBezTo>
                    <a:pt x="119" y="138"/>
                    <a:pt x="119" y="138"/>
                    <a:pt x="119" y="138"/>
                  </a:cubicBezTo>
                  <a:cubicBezTo>
                    <a:pt x="123" y="138"/>
                    <a:pt x="123" y="138"/>
                    <a:pt x="123" y="138"/>
                  </a:cubicBezTo>
                  <a:cubicBezTo>
                    <a:pt x="123" y="5"/>
                    <a:pt x="123" y="5"/>
                    <a:pt x="123" y="5"/>
                  </a:cubicBezTo>
                  <a:cubicBezTo>
                    <a:pt x="119" y="5"/>
                    <a:pt x="119" y="5"/>
                    <a:pt x="119" y="5"/>
                  </a:cubicBezTo>
                  <a:cubicBezTo>
                    <a:pt x="119" y="7"/>
                    <a:pt x="119" y="7"/>
                    <a:pt x="119" y="7"/>
                  </a:cubicBezTo>
                  <a:cubicBezTo>
                    <a:pt x="119" y="9"/>
                    <a:pt x="118" y="10"/>
                    <a:pt x="116" y="10"/>
                  </a:cubicBezTo>
                  <a:cubicBezTo>
                    <a:pt x="109" y="10"/>
                    <a:pt x="109" y="10"/>
                    <a:pt x="109" y="10"/>
                  </a:cubicBezTo>
                  <a:cubicBezTo>
                    <a:pt x="109" y="5"/>
                    <a:pt x="109" y="5"/>
                    <a:pt x="109" y="5"/>
                  </a:cubicBezTo>
                  <a:cubicBezTo>
                    <a:pt x="114" y="5"/>
                    <a:pt x="114" y="5"/>
                    <a:pt x="114" y="5"/>
                  </a:cubicBezTo>
                  <a:cubicBezTo>
                    <a:pt x="114" y="2"/>
                    <a:pt x="114" y="2"/>
                    <a:pt x="114" y="2"/>
                  </a:cubicBezTo>
                  <a:cubicBezTo>
                    <a:pt x="114" y="1"/>
                    <a:pt x="115" y="0"/>
                    <a:pt x="116" y="0"/>
                  </a:cubicBezTo>
                  <a:cubicBezTo>
                    <a:pt x="125" y="0"/>
                    <a:pt x="125" y="0"/>
                    <a:pt x="125" y="0"/>
                  </a:cubicBezTo>
                  <a:cubicBezTo>
                    <a:pt x="127" y="0"/>
                    <a:pt x="128" y="1"/>
                    <a:pt x="128" y="2"/>
                  </a:cubicBezTo>
                  <a:cubicBezTo>
                    <a:pt x="128" y="141"/>
                    <a:pt x="128" y="141"/>
                    <a:pt x="128" y="141"/>
                  </a:cubicBezTo>
                  <a:cubicBezTo>
                    <a:pt x="128" y="142"/>
                    <a:pt x="127" y="143"/>
                    <a:pt x="125" y="143"/>
                  </a:cubicBezTo>
                  <a:cubicBezTo>
                    <a:pt x="116" y="143"/>
                    <a:pt x="116" y="143"/>
                    <a:pt x="116" y="143"/>
                  </a:cubicBezTo>
                  <a:cubicBezTo>
                    <a:pt x="115" y="143"/>
                    <a:pt x="114" y="142"/>
                    <a:pt x="114" y="141"/>
                  </a:cubicBezTo>
                  <a:cubicBezTo>
                    <a:pt x="114" y="138"/>
                    <a:pt x="114" y="138"/>
                    <a:pt x="114" y="138"/>
                  </a:cubicBezTo>
                  <a:cubicBezTo>
                    <a:pt x="109" y="138"/>
                    <a:pt x="109" y="138"/>
                    <a:pt x="109" y="138"/>
                  </a:cubicBezTo>
                  <a:cubicBezTo>
                    <a:pt x="109" y="133"/>
                    <a:pt x="109" y="133"/>
                    <a:pt x="109" y="133"/>
                  </a:cubicBezTo>
                  <a:close/>
                  <a:moveTo>
                    <a:pt x="109" y="127"/>
                  </a:moveTo>
                  <a:cubicBezTo>
                    <a:pt x="116" y="127"/>
                    <a:pt x="116" y="127"/>
                    <a:pt x="116" y="127"/>
                  </a:cubicBezTo>
                  <a:cubicBezTo>
                    <a:pt x="118" y="127"/>
                    <a:pt x="119" y="126"/>
                    <a:pt x="119" y="125"/>
                  </a:cubicBezTo>
                  <a:cubicBezTo>
                    <a:pt x="119" y="112"/>
                    <a:pt x="119" y="112"/>
                    <a:pt x="119" y="112"/>
                  </a:cubicBezTo>
                  <a:cubicBezTo>
                    <a:pt x="119" y="111"/>
                    <a:pt x="118" y="110"/>
                    <a:pt x="116" y="110"/>
                  </a:cubicBezTo>
                  <a:cubicBezTo>
                    <a:pt x="109" y="110"/>
                    <a:pt x="109" y="110"/>
                    <a:pt x="109" y="110"/>
                  </a:cubicBezTo>
                  <a:cubicBezTo>
                    <a:pt x="109" y="115"/>
                    <a:pt x="109" y="115"/>
                    <a:pt x="109" y="115"/>
                  </a:cubicBezTo>
                  <a:cubicBezTo>
                    <a:pt x="114" y="115"/>
                    <a:pt x="114" y="115"/>
                    <a:pt x="114" y="115"/>
                  </a:cubicBezTo>
                  <a:cubicBezTo>
                    <a:pt x="114" y="123"/>
                    <a:pt x="114" y="123"/>
                    <a:pt x="114" y="123"/>
                  </a:cubicBezTo>
                  <a:cubicBezTo>
                    <a:pt x="109" y="123"/>
                    <a:pt x="109" y="123"/>
                    <a:pt x="109" y="123"/>
                  </a:cubicBezTo>
                  <a:cubicBezTo>
                    <a:pt x="109" y="127"/>
                    <a:pt x="109" y="127"/>
                    <a:pt x="109" y="127"/>
                  </a:cubicBezTo>
                  <a:close/>
                  <a:moveTo>
                    <a:pt x="109" y="104"/>
                  </a:moveTo>
                  <a:cubicBezTo>
                    <a:pt x="116" y="104"/>
                    <a:pt x="116" y="104"/>
                    <a:pt x="116" y="104"/>
                  </a:cubicBezTo>
                  <a:cubicBezTo>
                    <a:pt x="118" y="104"/>
                    <a:pt x="119" y="103"/>
                    <a:pt x="119" y="101"/>
                  </a:cubicBezTo>
                  <a:cubicBezTo>
                    <a:pt x="119" y="89"/>
                    <a:pt x="119" y="89"/>
                    <a:pt x="119" y="89"/>
                  </a:cubicBezTo>
                  <a:cubicBezTo>
                    <a:pt x="119" y="87"/>
                    <a:pt x="118" y="86"/>
                    <a:pt x="116" y="86"/>
                  </a:cubicBezTo>
                  <a:cubicBezTo>
                    <a:pt x="109" y="86"/>
                    <a:pt x="109" y="86"/>
                    <a:pt x="109" y="86"/>
                  </a:cubicBezTo>
                  <a:cubicBezTo>
                    <a:pt x="109" y="91"/>
                    <a:pt x="109" y="91"/>
                    <a:pt x="109" y="91"/>
                  </a:cubicBezTo>
                  <a:cubicBezTo>
                    <a:pt x="114" y="91"/>
                    <a:pt x="114" y="91"/>
                    <a:pt x="114" y="91"/>
                  </a:cubicBezTo>
                  <a:cubicBezTo>
                    <a:pt x="114" y="99"/>
                    <a:pt x="114" y="99"/>
                    <a:pt x="114" y="99"/>
                  </a:cubicBezTo>
                  <a:cubicBezTo>
                    <a:pt x="109" y="99"/>
                    <a:pt x="109" y="99"/>
                    <a:pt x="109" y="99"/>
                  </a:cubicBezTo>
                  <a:cubicBezTo>
                    <a:pt x="109" y="104"/>
                    <a:pt x="109" y="104"/>
                    <a:pt x="109" y="104"/>
                  </a:cubicBezTo>
                  <a:close/>
                  <a:moveTo>
                    <a:pt x="109" y="80"/>
                  </a:moveTo>
                  <a:cubicBezTo>
                    <a:pt x="116" y="80"/>
                    <a:pt x="116" y="80"/>
                    <a:pt x="116" y="80"/>
                  </a:cubicBezTo>
                  <a:cubicBezTo>
                    <a:pt x="118" y="80"/>
                    <a:pt x="119" y="79"/>
                    <a:pt x="119" y="78"/>
                  </a:cubicBezTo>
                  <a:cubicBezTo>
                    <a:pt x="119" y="65"/>
                    <a:pt x="119" y="65"/>
                    <a:pt x="119" y="65"/>
                  </a:cubicBezTo>
                  <a:cubicBezTo>
                    <a:pt x="119" y="64"/>
                    <a:pt x="118" y="63"/>
                    <a:pt x="116" y="63"/>
                  </a:cubicBezTo>
                  <a:cubicBezTo>
                    <a:pt x="109" y="63"/>
                    <a:pt x="109" y="63"/>
                    <a:pt x="109" y="63"/>
                  </a:cubicBezTo>
                  <a:cubicBezTo>
                    <a:pt x="109" y="67"/>
                    <a:pt x="109" y="67"/>
                    <a:pt x="109" y="67"/>
                  </a:cubicBezTo>
                  <a:cubicBezTo>
                    <a:pt x="114" y="67"/>
                    <a:pt x="114" y="67"/>
                    <a:pt x="114" y="67"/>
                  </a:cubicBezTo>
                  <a:cubicBezTo>
                    <a:pt x="114" y="76"/>
                    <a:pt x="114" y="76"/>
                    <a:pt x="114" y="76"/>
                  </a:cubicBezTo>
                  <a:cubicBezTo>
                    <a:pt x="109" y="76"/>
                    <a:pt x="109" y="76"/>
                    <a:pt x="109" y="76"/>
                  </a:cubicBezTo>
                  <a:cubicBezTo>
                    <a:pt x="109" y="80"/>
                    <a:pt x="109" y="80"/>
                    <a:pt x="109" y="80"/>
                  </a:cubicBezTo>
                  <a:close/>
                  <a:moveTo>
                    <a:pt x="109" y="57"/>
                  </a:moveTo>
                  <a:cubicBezTo>
                    <a:pt x="116" y="57"/>
                    <a:pt x="116" y="57"/>
                    <a:pt x="116" y="57"/>
                  </a:cubicBezTo>
                  <a:cubicBezTo>
                    <a:pt x="118" y="57"/>
                    <a:pt x="119" y="56"/>
                    <a:pt x="119" y="54"/>
                  </a:cubicBezTo>
                  <a:cubicBezTo>
                    <a:pt x="119" y="42"/>
                    <a:pt x="119" y="42"/>
                    <a:pt x="119" y="42"/>
                  </a:cubicBezTo>
                  <a:cubicBezTo>
                    <a:pt x="119" y="40"/>
                    <a:pt x="118" y="39"/>
                    <a:pt x="116" y="39"/>
                  </a:cubicBezTo>
                  <a:cubicBezTo>
                    <a:pt x="109" y="39"/>
                    <a:pt x="109" y="39"/>
                    <a:pt x="109" y="39"/>
                  </a:cubicBezTo>
                  <a:cubicBezTo>
                    <a:pt x="109" y="44"/>
                    <a:pt x="109" y="44"/>
                    <a:pt x="109" y="44"/>
                  </a:cubicBezTo>
                  <a:cubicBezTo>
                    <a:pt x="114" y="44"/>
                    <a:pt x="114" y="44"/>
                    <a:pt x="114" y="44"/>
                  </a:cubicBezTo>
                  <a:cubicBezTo>
                    <a:pt x="114" y="52"/>
                    <a:pt x="114" y="52"/>
                    <a:pt x="114" y="52"/>
                  </a:cubicBezTo>
                  <a:cubicBezTo>
                    <a:pt x="109" y="52"/>
                    <a:pt x="109" y="52"/>
                    <a:pt x="109" y="52"/>
                  </a:cubicBezTo>
                  <a:cubicBezTo>
                    <a:pt x="109" y="57"/>
                    <a:pt x="109" y="57"/>
                    <a:pt x="109" y="57"/>
                  </a:cubicBezTo>
                  <a:close/>
                  <a:moveTo>
                    <a:pt x="109" y="33"/>
                  </a:moveTo>
                  <a:cubicBezTo>
                    <a:pt x="116" y="33"/>
                    <a:pt x="116" y="33"/>
                    <a:pt x="116" y="33"/>
                  </a:cubicBezTo>
                  <a:cubicBezTo>
                    <a:pt x="118" y="33"/>
                    <a:pt x="119" y="32"/>
                    <a:pt x="119" y="31"/>
                  </a:cubicBezTo>
                  <a:cubicBezTo>
                    <a:pt x="119" y="18"/>
                    <a:pt x="119" y="18"/>
                    <a:pt x="119" y="18"/>
                  </a:cubicBezTo>
                  <a:cubicBezTo>
                    <a:pt x="119" y="17"/>
                    <a:pt x="118" y="16"/>
                    <a:pt x="116" y="16"/>
                  </a:cubicBezTo>
                  <a:cubicBezTo>
                    <a:pt x="109" y="16"/>
                    <a:pt x="109" y="16"/>
                    <a:pt x="109" y="16"/>
                  </a:cubicBezTo>
                  <a:cubicBezTo>
                    <a:pt x="109" y="20"/>
                    <a:pt x="109" y="20"/>
                    <a:pt x="109" y="20"/>
                  </a:cubicBezTo>
                  <a:cubicBezTo>
                    <a:pt x="114" y="20"/>
                    <a:pt x="114" y="20"/>
                    <a:pt x="114" y="20"/>
                  </a:cubicBezTo>
                  <a:cubicBezTo>
                    <a:pt x="114" y="28"/>
                    <a:pt x="114" y="28"/>
                    <a:pt x="114" y="28"/>
                  </a:cubicBezTo>
                  <a:cubicBezTo>
                    <a:pt x="109" y="28"/>
                    <a:pt x="109" y="28"/>
                    <a:pt x="109" y="28"/>
                  </a:cubicBezTo>
                  <a:lnTo>
                    <a:pt x="109" y="33"/>
                  </a:lnTo>
                  <a:close/>
                  <a:moveTo>
                    <a:pt x="64" y="101"/>
                  </a:moveTo>
                  <a:cubicBezTo>
                    <a:pt x="93" y="101"/>
                    <a:pt x="93" y="101"/>
                    <a:pt x="93" y="101"/>
                  </a:cubicBezTo>
                  <a:cubicBezTo>
                    <a:pt x="94" y="101"/>
                    <a:pt x="96" y="102"/>
                    <a:pt x="96" y="104"/>
                  </a:cubicBezTo>
                  <a:cubicBezTo>
                    <a:pt x="96" y="138"/>
                    <a:pt x="96" y="138"/>
                    <a:pt x="96" y="138"/>
                  </a:cubicBezTo>
                  <a:cubicBezTo>
                    <a:pt x="100" y="138"/>
                    <a:pt x="100" y="138"/>
                    <a:pt x="100" y="138"/>
                  </a:cubicBezTo>
                  <a:cubicBezTo>
                    <a:pt x="100" y="136"/>
                    <a:pt x="100" y="136"/>
                    <a:pt x="100" y="136"/>
                  </a:cubicBezTo>
                  <a:cubicBezTo>
                    <a:pt x="100" y="134"/>
                    <a:pt x="101" y="133"/>
                    <a:pt x="102" y="133"/>
                  </a:cubicBezTo>
                  <a:cubicBezTo>
                    <a:pt x="109" y="133"/>
                    <a:pt x="109" y="133"/>
                    <a:pt x="109" y="133"/>
                  </a:cubicBezTo>
                  <a:cubicBezTo>
                    <a:pt x="109" y="138"/>
                    <a:pt x="109" y="138"/>
                    <a:pt x="109" y="138"/>
                  </a:cubicBezTo>
                  <a:cubicBezTo>
                    <a:pt x="105" y="138"/>
                    <a:pt x="105" y="138"/>
                    <a:pt x="105" y="138"/>
                  </a:cubicBezTo>
                  <a:cubicBezTo>
                    <a:pt x="105" y="141"/>
                    <a:pt x="105" y="141"/>
                    <a:pt x="105" y="141"/>
                  </a:cubicBezTo>
                  <a:cubicBezTo>
                    <a:pt x="105" y="142"/>
                    <a:pt x="104" y="143"/>
                    <a:pt x="102" y="143"/>
                  </a:cubicBezTo>
                  <a:cubicBezTo>
                    <a:pt x="93" y="143"/>
                    <a:pt x="93" y="143"/>
                    <a:pt x="93" y="143"/>
                  </a:cubicBezTo>
                  <a:cubicBezTo>
                    <a:pt x="92" y="143"/>
                    <a:pt x="91" y="142"/>
                    <a:pt x="91" y="141"/>
                  </a:cubicBezTo>
                  <a:cubicBezTo>
                    <a:pt x="91" y="106"/>
                    <a:pt x="91" y="106"/>
                    <a:pt x="91" y="106"/>
                  </a:cubicBezTo>
                  <a:cubicBezTo>
                    <a:pt x="64" y="106"/>
                    <a:pt x="64" y="106"/>
                    <a:pt x="64" y="106"/>
                  </a:cubicBezTo>
                  <a:cubicBezTo>
                    <a:pt x="64" y="101"/>
                    <a:pt x="64" y="101"/>
                    <a:pt x="64" y="101"/>
                  </a:cubicBezTo>
                  <a:close/>
                  <a:moveTo>
                    <a:pt x="109" y="10"/>
                  </a:moveTo>
                  <a:cubicBezTo>
                    <a:pt x="102" y="10"/>
                    <a:pt x="102" y="10"/>
                    <a:pt x="102" y="10"/>
                  </a:cubicBezTo>
                  <a:cubicBezTo>
                    <a:pt x="101" y="10"/>
                    <a:pt x="100" y="9"/>
                    <a:pt x="100" y="7"/>
                  </a:cubicBezTo>
                  <a:cubicBezTo>
                    <a:pt x="100" y="5"/>
                    <a:pt x="100" y="5"/>
                    <a:pt x="100" y="5"/>
                  </a:cubicBezTo>
                  <a:cubicBezTo>
                    <a:pt x="96" y="5"/>
                    <a:pt x="96" y="5"/>
                    <a:pt x="96" y="5"/>
                  </a:cubicBezTo>
                  <a:cubicBezTo>
                    <a:pt x="96" y="39"/>
                    <a:pt x="96" y="39"/>
                    <a:pt x="96" y="39"/>
                  </a:cubicBezTo>
                  <a:cubicBezTo>
                    <a:pt x="96" y="41"/>
                    <a:pt x="94" y="42"/>
                    <a:pt x="93" y="42"/>
                  </a:cubicBezTo>
                  <a:cubicBezTo>
                    <a:pt x="64" y="42"/>
                    <a:pt x="64" y="42"/>
                    <a:pt x="64" y="42"/>
                  </a:cubicBezTo>
                  <a:cubicBezTo>
                    <a:pt x="64" y="37"/>
                    <a:pt x="64" y="37"/>
                    <a:pt x="64" y="37"/>
                  </a:cubicBezTo>
                  <a:cubicBezTo>
                    <a:pt x="91" y="37"/>
                    <a:pt x="91" y="37"/>
                    <a:pt x="91" y="37"/>
                  </a:cubicBezTo>
                  <a:cubicBezTo>
                    <a:pt x="91" y="2"/>
                    <a:pt x="91" y="2"/>
                    <a:pt x="91" y="2"/>
                  </a:cubicBezTo>
                  <a:cubicBezTo>
                    <a:pt x="91" y="1"/>
                    <a:pt x="92" y="0"/>
                    <a:pt x="93" y="0"/>
                  </a:cubicBezTo>
                  <a:cubicBezTo>
                    <a:pt x="102" y="0"/>
                    <a:pt x="102" y="0"/>
                    <a:pt x="102" y="0"/>
                  </a:cubicBezTo>
                  <a:cubicBezTo>
                    <a:pt x="104" y="0"/>
                    <a:pt x="105" y="1"/>
                    <a:pt x="105" y="2"/>
                  </a:cubicBezTo>
                  <a:cubicBezTo>
                    <a:pt x="105" y="5"/>
                    <a:pt x="105" y="5"/>
                    <a:pt x="105" y="5"/>
                  </a:cubicBezTo>
                  <a:cubicBezTo>
                    <a:pt x="109" y="5"/>
                    <a:pt x="109" y="5"/>
                    <a:pt x="109" y="5"/>
                  </a:cubicBezTo>
                  <a:cubicBezTo>
                    <a:pt x="109" y="10"/>
                    <a:pt x="109" y="10"/>
                    <a:pt x="109" y="10"/>
                  </a:cubicBezTo>
                  <a:close/>
                  <a:moveTo>
                    <a:pt x="109" y="16"/>
                  </a:moveTo>
                  <a:cubicBezTo>
                    <a:pt x="102" y="16"/>
                    <a:pt x="102" y="16"/>
                    <a:pt x="102" y="16"/>
                  </a:cubicBezTo>
                  <a:cubicBezTo>
                    <a:pt x="101" y="16"/>
                    <a:pt x="100" y="17"/>
                    <a:pt x="100" y="18"/>
                  </a:cubicBezTo>
                  <a:cubicBezTo>
                    <a:pt x="100" y="31"/>
                    <a:pt x="100" y="31"/>
                    <a:pt x="100" y="31"/>
                  </a:cubicBezTo>
                  <a:cubicBezTo>
                    <a:pt x="100" y="32"/>
                    <a:pt x="101" y="33"/>
                    <a:pt x="102" y="33"/>
                  </a:cubicBezTo>
                  <a:cubicBezTo>
                    <a:pt x="109" y="33"/>
                    <a:pt x="109" y="33"/>
                    <a:pt x="109" y="33"/>
                  </a:cubicBezTo>
                  <a:cubicBezTo>
                    <a:pt x="109" y="28"/>
                    <a:pt x="109" y="28"/>
                    <a:pt x="109" y="28"/>
                  </a:cubicBezTo>
                  <a:cubicBezTo>
                    <a:pt x="105" y="28"/>
                    <a:pt x="105" y="28"/>
                    <a:pt x="105" y="28"/>
                  </a:cubicBezTo>
                  <a:cubicBezTo>
                    <a:pt x="105" y="20"/>
                    <a:pt x="105" y="20"/>
                    <a:pt x="105" y="20"/>
                  </a:cubicBezTo>
                  <a:cubicBezTo>
                    <a:pt x="109" y="20"/>
                    <a:pt x="109" y="20"/>
                    <a:pt x="109" y="20"/>
                  </a:cubicBezTo>
                  <a:cubicBezTo>
                    <a:pt x="109" y="16"/>
                    <a:pt x="109" y="16"/>
                    <a:pt x="109" y="16"/>
                  </a:cubicBezTo>
                  <a:close/>
                  <a:moveTo>
                    <a:pt x="109" y="39"/>
                  </a:moveTo>
                  <a:cubicBezTo>
                    <a:pt x="102" y="39"/>
                    <a:pt x="102" y="39"/>
                    <a:pt x="102" y="39"/>
                  </a:cubicBezTo>
                  <a:cubicBezTo>
                    <a:pt x="101" y="39"/>
                    <a:pt x="100" y="40"/>
                    <a:pt x="100" y="42"/>
                  </a:cubicBezTo>
                  <a:cubicBezTo>
                    <a:pt x="100" y="54"/>
                    <a:pt x="100" y="54"/>
                    <a:pt x="100" y="54"/>
                  </a:cubicBezTo>
                  <a:cubicBezTo>
                    <a:pt x="100" y="56"/>
                    <a:pt x="101" y="57"/>
                    <a:pt x="102" y="57"/>
                  </a:cubicBezTo>
                  <a:cubicBezTo>
                    <a:pt x="109" y="57"/>
                    <a:pt x="109" y="57"/>
                    <a:pt x="109" y="57"/>
                  </a:cubicBezTo>
                  <a:cubicBezTo>
                    <a:pt x="109" y="52"/>
                    <a:pt x="109" y="52"/>
                    <a:pt x="109" y="52"/>
                  </a:cubicBezTo>
                  <a:cubicBezTo>
                    <a:pt x="105" y="52"/>
                    <a:pt x="105" y="52"/>
                    <a:pt x="105" y="52"/>
                  </a:cubicBezTo>
                  <a:cubicBezTo>
                    <a:pt x="105" y="44"/>
                    <a:pt x="105" y="44"/>
                    <a:pt x="105" y="44"/>
                  </a:cubicBezTo>
                  <a:cubicBezTo>
                    <a:pt x="109" y="44"/>
                    <a:pt x="109" y="44"/>
                    <a:pt x="109" y="44"/>
                  </a:cubicBezTo>
                  <a:cubicBezTo>
                    <a:pt x="109" y="39"/>
                    <a:pt x="109" y="39"/>
                    <a:pt x="109" y="39"/>
                  </a:cubicBezTo>
                  <a:close/>
                  <a:moveTo>
                    <a:pt x="109" y="63"/>
                  </a:moveTo>
                  <a:cubicBezTo>
                    <a:pt x="109" y="67"/>
                    <a:pt x="109" y="67"/>
                    <a:pt x="109" y="67"/>
                  </a:cubicBezTo>
                  <a:cubicBezTo>
                    <a:pt x="105" y="67"/>
                    <a:pt x="105" y="67"/>
                    <a:pt x="105" y="67"/>
                  </a:cubicBezTo>
                  <a:cubicBezTo>
                    <a:pt x="105" y="76"/>
                    <a:pt x="105" y="76"/>
                    <a:pt x="105" y="76"/>
                  </a:cubicBezTo>
                  <a:cubicBezTo>
                    <a:pt x="109" y="76"/>
                    <a:pt x="109" y="76"/>
                    <a:pt x="109" y="76"/>
                  </a:cubicBezTo>
                  <a:cubicBezTo>
                    <a:pt x="109" y="80"/>
                    <a:pt x="109" y="80"/>
                    <a:pt x="109" y="80"/>
                  </a:cubicBezTo>
                  <a:cubicBezTo>
                    <a:pt x="102" y="80"/>
                    <a:pt x="102" y="80"/>
                    <a:pt x="102" y="80"/>
                  </a:cubicBezTo>
                  <a:cubicBezTo>
                    <a:pt x="101" y="80"/>
                    <a:pt x="100" y="79"/>
                    <a:pt x="100" y="78"/>
                  </a:cubicBezTo>
                  <a:cubicBezTo>
                    <a:pt x="100" y="65"/>
                    <a:pt x="100" y="65"/>
                    <a:pt x="100" y="65"/>
                  </a:cubicBezTo>
                  <a:cubicBezTo>
                    <a:pt x="100" y="64"/>
                    <a:pt x="101" y="63"/>
                    <a:pt x="102" y="63"/>
                  </a:cubicBezTo>
                  <a:cubicBezTo>
                    <a:pt x="109" y="63"/>
                    <a:pt x="109" y="63"/>
                    <a:pt x="109" y="63"/>
                  </a:cubicBezTo>
                  <a:close/>
                  <a:moveTo>
                    <a:pt x="109" y="86"/>
                  </a:moveTo>
                  <a:cubicBezTo>
                    <a:pt x="102" y="86"/>
                    <a:pt x="102" y="86"/>
                    <a:pt x="102" y="86"/>
                  </a:cubicBezTo>
                  <a:cubicBezTo>
                    <a:pt x="101" y="86"/>
                    <a:pt x="100" y="87"/>
                    <a:pt x="100" y="89"/>
                  </a:cubicBezTo>
                  <a:cubicBezTo>
                    <a:pt x="100" y="101"/>
                    <a:pt x="100" y="101"/>
                    <a:pt x="100" y="101"/>
                  </a:cubicBezTo>
                  <a:cubicBezTo>
                    <a:pt x="100" y="103"/>
                    <a:pt x="101" y="104"/>
                    <a:pt x="102" y="104"/>
                  </a:cubicBezTo>
                  <a:cubicBezTo>
                    <a:pt x="109" y="104"/>
                    <a:pt x="109" y="104"/>
                    <a:pt x="109" y="104"/>
                  </a:cubicBezTo>
                  <a:cubicBezTo>
                    <a:pt x="109" y="99"/>
                    <a:pt x="109" y="99"/>
                    <a:pt x="109" y="99"/>
                  </a:cubicBezTo>
                  <a:cubicBezTo>
                    <a:pt x="105" y="99"/>
                    <a:pt x="105" y="99"/>
                    <a:pt x="105" y="99"/>
                  </a:cubicBezTo>
                  <a:cubicBezTo>
                    <a:pt x="105" y="91"/>
                    <a:pt x="105" y="91"/>
                    <a:pt x="105" y="91"/>
                  </a:cubicBezTo>
                  <a:cubicBezTo>
                    <a:pt x="109" y="91"/>
                    <a:pt x="109" y="91"/>
                    <a:pt x="109" y="91"/>
                  </a:cubicBezTo>
                  <a:cubicBezTo>
                    <a:pt x="109" y="86"/>
                    <a:pt x="109" y="86"/>
                    <a:pt x="109" y="86"/>
                  </a:cubicBezTo>
                  <a:close/>
                  <a:moveTo>
                    <a:pt x="109" y="110"/>
                  </a:moveTo>
                  <a:cubicBezTo>
                    <a:pt x="102" y="110"/>
                    <a:pt x="102" y="110"/>
                    <a:pt x="102" y="110"/>
                  </a:cubicBezTo>
                  <a:cubicBezTo>
                    <a:pt x="101" y="110"/>
                    <a:pt x="100" y="111"/>
                    <a:pt x="100" y="112"/>
                  </a:cubicBezTo>
                  <a:cubicBezTo>
                    <a:pt x="100" y="125"/>
                    <a:pt x="100" y="125"/>
                    <a:pt x="100" y="125"/>
                  </a:cubicBezTo>
                  <a:cubicBezTo>
                    <a:pt x="100" y="126"/>
                    <a:pt x="101" y="127"/>
                    <a:pt x="102" y="127"/>
                  </a:cubicBezTo>
                  <a:cubicBezTo>
                    <a:pt x="109" y="127"/>
                    <a:pt x="109" y="127"/>
                    <a:pt x="109" y="127"/>
                  </a:cubicBezTo>
                  <a:cubicBezTo>
                    <a:pt x="109" y="123"/>
                    <a:pt x="109" y="123"/>
                    <a:pt x="109" y="123"/>
                  </a:cubicBezTo>
                  <a:cubicBezTo>
                    <a:pt x="105" y="123"/>
                    <a:pt x="105" y="123"/>
                    <a:pt x="105" y="123"/>
                  </a:cubicBezTo>
                  <a:cubicBezTo>
                    <a:pt x="105" y="115"/>
                    <a:pt x="105" y="115"/>
                    <a:pt x="105" y="115"/>
                  </a:cubicBezTo>
                  <a:cubicBezTo>
                    <a:pt x="109" y="115"/>
                    <a:pt x="109" y="115"/>
                    <a:pt x="109" y="115"/>
                  </a:cubicBezTo>
                  <a:cubicBezTo>
                    <a:pt x="109" y="110"/>
                    <a:pt x="109" y="110"/>
                    <a:pt x="109" y="110"/>
                  </a:cubicBezTo>
                  <a:close/>
                  <a:moveTo>
                    <a:pt x="64" y="93"/>
                  </a:moveTo>
                  <a:cubicBezTo>
                    <a:pt x="64" y="88"/>
                    <a:pt x="64" y="88"/>
                    <a:pt x="64" y="88"/>
                  </a:cubicBezTo>
                  <a:cubicBezTo>
                    <a:pt x="91" y="88"/>
                    <a:pt x="91" y="88"/>
                    <a:pt x="91" y="88"/>
                  </a:cubicBezTo>
                  <a:cubicBezTo>
                    <a:pt x="91" y="55"/>
                    <a:pt x="91" y="55"/>
                    <a:pt x="91" y="55"/>
                  </a:cubicBezTo>
                  <a:cubicBezTo>
                    <a:pt x="64" y="55"/>
                    <a:pt x="64" y="55"/>
                    <a:pt x="64" y="55"/>
                  </a:cubicBezTo>
                  <a:cubicBezTo>
                    <a:pt x="64" y="50"/>
                    <a:pt x="64" y="50"/>
                    <a:pt x="64" y="50"/>
                  </a:cubicBezTo>
                  <a:cubicBezTo>
                    <a:pt x="93" y="50"/>
                    <a:pt x="93" y="50"/>
                    <a:pt x="93" y="50"/>
                  </a:cubicBezTo>
                  <a:cubicBezTo>
                    <a:pt x="94" y="50"/>
                    <a:pt x="96" y="51"/>
                    <a:pt x="96" y="53"/>
                  </a:cubicBezTo>
                  <a:cubicBezTo>
                    <a:pt x="96" y="90"/>
                    <a:pt x="96" y="90"/>
                    <a:pt x="96" y="90"/>
                  </a:cubicBezTo>
                  <a:cubicBezTo>
                    <a:pt x="96" y="92"/>
                    <a:pt x="94" y="93"/>
                    <a:pt x="93" y="93"/>
                  </a:cubicBezTo>
                  <a:lnTo>
                    <a:pt x="64" y="93"/>
                  </a:lnTo>
                  <a:close/>
                  <a:moveTo>
                    <a:pt x="28" y="5"/>
                  </a:moveTo>
                  <a:cubicBezTo>
                    <a:pt x="28" y="7"/>
                    <a:pt x="28" y="7"/>
                    <a:pt x="28" y="7"/>
                  </a:cubicBezTo>
                  <a:cubicBezTo>
                    <a:pt x="28" y="9"/>
                    <a:pt x="27" y="10"/>
                    <a:pt x="25" y="10"/>
                  </a:cubicBezTo>
                  <a:cubicBezTo>
                    <a:pt x="18" y="10"/>
                    <a:pt x="18" y="10"/>
                    <a:pt x="18" y="10"/>
                  </a:cubicBezTo>
                  <a:cubicBezTo>
                    <a:pt x="18" y="5"/>
                    <a:pt x="18" y="5"/>
                    <a:pt x="18" y="5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23" y="1"/>
                    <a:pt x="24" y="0"/>
                    <a:pt x="25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36" y="0"/>
                    <a:pt x="37" y="1"/>
                    <a:pt x="37" y="2"/>
                  </a:cubicBezTo>
                  <a:cubicBezTo>
                    <a:pt x="37" y="37"/>
                    <a:pt x="37" y="37"/>
                    <a:pt x="37" y="37"/>
                  </a:cubicBezTo>
                  <a:cubicBezTo>
                    <a:pt x="64" y="37"/>
                    <a:pt x="64" y="37"/>
                    <a:pt x="64" y="37"/>
                  </a:cubicBezTo>
                  <a:cubicBezTo>
                    <a:pt x="64" y="42"/>
                    <a:pt x="64" y="42"/>
                    <a:pt x="64" y="42"/>
                  </a:cubicBezTo>
                  <a:cubicBezTo>
                    <a:pt x="35" y="42"/>
                    <a:pt x="35" y="42"/>
                    <a:pt x="35" y="42"/>
                  </a:cubicBezTo>
                  <a:cubicBezTo>
                    <a:pt x="33" y="42"/>
                    <a:pt x="32" y="41"/>
                    <a:pt x="32" y="39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28" y="5"/>
                    <a:pt x="28" y="5"/>
                    <a:pt x="28" y="5"/>
                  </a:cubicBezTo>
                  <a:close/>
                  <a:moveTo>
                    <a:pt x="18" y="133"/>
                  </a:moveTo>
                  <a:cubicBezTo>
                    <a:pt x="25" y="133"/>
                    <a:pt x="25" y="133"/>
                    <a:pt x="25" y="133"/>
                  </a:cubicBezTo>
                  <a:cubicBezTo>
                    <a:pt x="27" y="133"/>
                    <a:pt x="28" y="134"/>
                    <a:pt x="28" y="136"/>
                  </a:cubicBezTo>
                  <a:cubicBezTo>
                    <a:pt x="28" y="138"/>
                    <a:pt x="28" y="138"/>
                    <a:pt x="28" y="138"/>
                  </a:cubicBezTo>
                  <a:cubicBezTo>
                    <a:pt x="32" y="138"/>
                    <a:pt x="32" y="138"/>
                    <a:pt x="32" y="138"/>
                  </a:cubicBezTo>
                  <a:cubicBezTo>
                    <a:pt x="32" y="104"/>
                    <a:pt x="32" y="104"/>
                    <a:pt x="32" y="104"/>
                  </a:cubicBezTo>
                  <a:cubicBezTo>
                    <a:pt x="32" y="102"/>
                    <a:pt x="33" y="101"/>
                    <a:pt x="35" y="101"/>
                  </a:cubicBezTo>
                  <a:cubicBezTo>
                    <a:pt x="64" y="101"/>
                    <a:pt x="64" y="101"/>
                    <a:pt x="64" y="101"/>
                  </a:cubicBezTo>
                  <a:cubicBezTo>
                    <a:pt x="64" y="106"/>
                    <a:pt x="64" y="106"/>
                    <a:pt x="64" y="106"/>
                  </a:cubicBezTo>
                  <a:cubicBezTo>
                    <a:pt x="37" y="106"/>
                    <a:pt x="37" y="106"/>
                    <a:pt x="37" y="106"/>
                  </a:cubicBezTo>
                  <a:cubicBezTo>
                    <a:pt x="37" y="141"/>
                    <a:pt x="37" y="141"/>
                    <a:pt x="37" y="141"/>
                  </a:cubicBezTo>
                  <a:cubicBezTo>
                    <a:pt x="37" y="142"/>
                    <a:pt x="36" y="143"/>
                    <a:pt x="35" y="143"/>
                  </a:cubicBezTo>
                  <a:cubicBezTo>
                    <a:pt x="25" y="143"/>
                    <a:pt x="25" y="143"/>
                    <a:pt x="25" y="143"/>
                  </a:cubicBezTo>
                  <a:cubicBezTo>
                    <a:pt x="24" y="143"/>
                    <a:pt x="23" y="142"/>
                    <a:pt x="23" y="141"/>
                  </a:cubicBezTo>
                  <a:cubicBezTo>
                    <a:pt x="23" y="138"/>
                    <a:pt x="23" y="138"/>
                    <a:pt x="23" y="138"/>
                  </a:cubicBezTo>
                  <a:cubicBezTo>
                    <a:pt x="18" y="138"/>
                    <a:pt x="18" y="138"/>
                    <a:pt x="18" y="138"/>
                  </a:cubicBezTo>
                  <a:cubicBezTo>
                    <a:pt x="18" y="133"/>
                    <a:pt x="18" y="133"/>
                    <a:pt x="18" y="133"/>
                  </a:cubicBezTo>
                  <a:close/>
                  <a:moveTo>
                    <a:pt x="64" y="50"/>
                  </a:moveTo>
                  <a:cubicBezTo>
                    <a:pt x="64" y="55"/>
                    <a:pt x="64" y="55"/>
                    <a:pt x="64" y="55"/>
                  </a:cubicBezTo>
                  <a:cubicBezTo>
                    <a:pt x="37" y="55"/>
                    <a:pt x="37" y="55"/>
                    <a:pt x="37" y="55"/>
                  </a:cubicBezTo>
                  <a:cubicBezTo>
                    <a:pt x="37" y="88"/>
                    <a:pt x="37" y="88"/>
                    <a:pt x="37" y="88"/>
                  </a:cubicBezTo>
                  <a:cubicBezTo>
                    <a:pt x="64" y="88"/>
                    <a:pt x="64" y="88"/>
                    <a:pt x="64" y="88"/>
                  </a:cubicBezTo>
                  <a:cubicBezTo>
                    <a:pt x="64" y="93"/>
                    <a:pt x="64" y="93"/>
                    <a:pt x="64" y="93"/>
                  </a:cubicBezTo>
                  <a:cubicBezTo>
                    <a:pt x="35" y="93"/>
                    <a:pt x="35" y="93"/>
                    <a:pt x="35" y="93"/>
                  </a:cubicBezTo>
                  <a:cubicBezTo>
                    <a:pt x="33" y="93"/>
                    <a:pt x="32" y="92"/>
                    <a:pt x="32" y="90"/>
                  </a:cubicBezTo>
                  <a:cubicBezTo>
                    <a:pt x="32" y="53"/>
                    <a:pt x="32" y="53"/>
                    <a:pt x="32" y="53"/>
                  </a:cubicBezTo>
                  <a:cubicBezTo>
                    <a:pt x="32" y="51"/>
                    <a:pt x="33" y="50"/>
                    <a:pt x="35" y="50"/>
                  </a:cubicBezTo>
                  <a:cubicBezTo>
                    <a:pt x="64" y="50"/>
                    <a:pt x="64" y="50"/>
                    <a:pt x="64" y="50"/>
                  </a:cubicBezTo>
                  <a:close/>
                  <a:moveTo>
                    <a:pt x="18" y="127"/>
                  </a:moveTo>
                  <a:cubicBezTo>
                    <a:pt x="25" y="127"/>
                    <a:pt x="25" y="127"/>
                    <a:pt x="25" y="127"/>
                  </a:cubicBezTo>
                  <a:cubicBezTo>
                    <a:pt x="27" y="127"/>
                    <a:pt x="28" y="126"/>
                    <a:pt x="28" y="125"/>
                  </a:cubicBezTo>
                  <a:cubicBezTo>
                    <a:pt x="28" y="112"/>
                    <a:pt x="28" y="112"/>
                    <a:pt x="28" y="112"/>
                  </a:cubicBezTo>
                  <a:cubicBezTo>
                    <a:pt x="28" y="111"/>
                    <a:pt x="27" y="110"/>
                    <a:pt x="25" y="110"/>
                  </a:cubicBezTo>
                  <a:cubicBezTo>
                    <a:pt x="18" y="110"/>
                    <a:pt x="18" y="110"/>
                    <a:pt x="18" y="110"/>
                  </a:cubicBezTo>
                  <a:cubicBezTo>
                    <a:pt x="18" y="115"/>
                    <a:pt x="18" y="115"/>
                    <a:pt x="18" y="115"/>
                  </a:cubicBezTo>
                  <a:cubicBezTo>
                    <a:pt x="23" y="115"/>
                    <a:pt x="23" y="115"/>
                    <a:pt x="23" y="115"/>
                  </a:cubicBezTo>
                  <a:cubicBezTo>
                    <a:pt x="23" y="123"/>
                    <a:pt x="23" y="123"/>
                    <a:pt x="23" y="123"/>
                  </a:cubicBezTo>
                  <a:cubicBezTo>
                    <a:pt x="18" y="123"/>
                    <a:pt x="18" y="123"/>
                    <a:pt x="18" y="123"/>
                  </a:cubicBezTo>
                  <a:cubicBezTo>
                    <a:pt x="18" y="127"/>
                    <a:pt x="18" y="127"/>
                    <a:pt x="18" y="127"/>
                  </a:cubicBezTo>
                  <a:close/>
                  <a:moveTo>
                    <a:pt x="18" y="104"/>
                  </a:moveTo>
                  <a:cubicBezTo>
                    <a:pt x="25" y="104"/>
                    <a:pt x="25" y="104"/>
                    <a:pt x="25" y="104"/>
                  </a:cubicBezTo>
                  <a:cubicBezTo>
                    <a:pt x="27" y="104"/>
                    <a:pt x="28" y="103"/>
                    <a:pt x="28" y="101"/>
                  </a:cubicBezTo>
                  <a:cubicBezTo>
                    <a:pt x="28" y="89"/>
                    <a:pt x="28" y="89"/>
                    <a:pt x="28" y="89"/>
                  </a:cubicBezTo>
                  <a:cubicBezTo>
                    <a:pt x="28" y="87"/>
                    <a:pt x="27" y="86"/>
                    <a:pt x="25" y="86"/>
                  </a:cubicBezTo>
                  <a:cubicBezTo>
                    <a:pt x="18" y="86"/>
                    <a:pt x="18" y="86"/>
                    <a:pt x="18" y="86"/>
                  </a:cubicBezTo>
                  <a:cubicBezTo>
                    <a:pt x="18" y="91"/>
                    <a:pt x="18" y="91"/>
                    <a:pt x="18" y="91"/>
                  </a:cubicBezTo>
                  <a:cubicBezTo>
                    <a:pt x="23" y="91"/>
                    <a:pt x="23" y="91"/>
                    <a:pt x="23" y="91"/>
                  </a:cubicBezTo>
                  <a:cubicBezTo>
                    <a:pt x="23" y="99"/>
                    <a:pt x="23" y="99"/>
                    <a:pt x="23" y="99"/>
                  </a:cubicBezTo>
                  <a:cubicBezTo>
                    <a:pt x="18" y="99"/>
                    <a:pt x="18" y="99"/>
                    <a:pt x="18" y="99"/>
                  </a:cubicBezTo>
                  <a:cubicBezTo>
                    <a:pt x="18" y="104"/>
                    <a:pt x="18" y="104"/>
                    <a:pt x="18" y="104"/>
                  </a:cubicBezTo>
                  <a:close/>
                  <a:moveTo>
                    <a:pt x="18" y="80"/>
                  </a:moveTo>
                  <a:cubicBezTo>
                    <a:pt x="18" y="76"/>
                    <a:pt x="18" y="76"/>
                    <a:pt x="18" y="76"/>
                  </a:cubicBezTo>
                  <a:cubicBezTo>
                    <a:pt x="23" y="76"/>
                    <a:pt x="23" y="76"/>
                    <a:pt x="23" y="76"/>
                  </a:cubicBezTo>
                  <a:cubicBezTo>
                    <a:pt x="23" y="67"/>
                    <a:pt x="23" y="67"/>
                    <a:pt x="23" y="67"/>
                  </a:cubicBezTo>
                  <a:cubicBezTo>
                    <a:pt x="18" y="67"/>
                    <a:pt x="18" y="67"/>
                    <a:pt x="18" y="67"/>
                  </a:cubicBezTo>
                  <a:cubicBezTo>
                    <a:pt x="18" y="63"/>
                    <a:pt x="18" y="63"/>
                    <a:pt x="18" y="63"/>
                  </a:cubicBezTo>
                  <a:cubicBezTo>
                    <a:pt x="25" y="63"/>
                    <a:pt x="25" y="63"/>
                    <a:pt x="25" y="63"/>
                  </a:cubicBezTo>
                  <a:cubicBezTo>
                    <a:pt x="27" y="63"/>
                    <a:pt x="28" y="64"/>
                    <a:pt x="28" y="65"/>
                  </a:cubicBezTo>
                  <a:cubicBezTo>
                    <a:pt x="28" y="78"/>
                    <a:pt x="28" y="78"/>
                    <a:pt x="28" y="78"/>
                  </a:cubicBezTo>
                  <a:cubicBezTo>
                    <a:pt x="28" y="79"/>
                    <a:pt x="27" y="80"/>
                    <a:pt x="25" y="80"/>
                  </a:cubicBezTo>
                  <a:cubicBezTo>
                    <a:pt x="18" y="80"/>
                    <a:pt x="18" y="80"/>
                    <a:pt x="18" y="80"/>
                  </a:cubicBezTo>
                  <a:close/>
                  <a:moveTo>
                    <a:pt x="18" y="57"/>
                  </a:moveTo>
                  <a:cubicBezTo>
                    <a:pt x="25" y="57"/>
                    <a:pt x="25" y="57"/>
                    <a:pt x="25" y="57"/>
                  </a:cubicBezTo>
                  <a:cubicBezTo>
                    <a:pt x="27" y="57"/>
                    <a:pt x="28" y="56"/>
                    <a:pt x="28" y="54"/>
                  </a:cubicBezTo>
                  <a:cubicBezTo>
                    <a:pt x="28" y="42"/>
                    <a:pt x="28" y="42"/>
                    <a:pt x="28" y="42"/>
                  </a:cubicBezTo>
                  <a:cubicBezTo>
                    <a:pt x="28" y="40"/>
                    <a:pt x="27" y="39"/>
                    <a:pt x="25" y="39"/>
                  </a:cubicBezTo>
                  <a:cubicBezTo>
                    <a:pt x="18" y="39"/>
                    <a:pt x="18" y="39"/>
                    <a:pt x="18" y="39"/>
                  </a:cubicBezTo>
                  <a:cubicBezTo>
                    <a:pt x="18" y="44"/>
                    <a:pt x="18" y="44"/>
                    <a:pt x="18" y="44"/>
                  </a:cubicBezTo>
                  <a:cubicBezTo>
                    <a:pt x="23" y="44"/>
                    <a:pt x="23" y="44"/>
                    <a:pt x="23" y="44"/>
                  </a:cubicBezTo>
                  <a:cubicBezTo>
                    <a:pt x="23" y="52"/>
                    <a:pt x="23" y="52"/>
                    <a:pt x="23" y="52"/>
                  </a:cubicBezTo>
                  <a:cubicBezTo>
                    <a:pt x="18" y="52"/>
                    <a:pt x="18" y="52"/>
                    <a:pt x="18" y="52"/>
                  </a:cubicBezTo>
                  <a:cubicBezTo>
                    <a:pt x="18" y="57"/>
                    <a:pt x="18" y="57"/>
                    <a:pt x="18" y="57"/>
                  </a:cubicBezTo>
                  <a:close/>
                  <a:moveTo>
                    <a:pt x="18" y="33"/>
                  </a:moveTo>
                  <a:cubicBezTo>
                    <a:pt x="25" y="33"/>
                    <a:pt x="25" y="33"/>
                    <a:pt x="25" y="33"/>
                  </a:cubicBezTo>
                  <a:cubicBezTo>
                    <a:pt x="27" y="33"/>
                    <a:pt x="28" y="32"/>
                    <a:pt x="28" y="31"/>
                  </a:cubicBezTo>
                  <a:cubicBezTo>
                    <a:pt x="28" y="18"/>
                    <a:pt x="28" y="18"/>
                    <a:pt x="28" y="18"/>
                  </a:cubicBezTo>
                  <a:cubicBezTo>
                    <a:pt x="28" y="17"/>
                    <a:pt x="27" y="16"/>
                    <a:pt x="25" y="16"/>
                  </a:cubicBezTo>
                  <a:cubicBezTo>
                    <a:pt x="18" y="16"/>
                    <a:pt x="18" y="16"/>
                    <a:pt x="18" y="16"/>
                  </a:cubicBezTo>
                  <a:cubicBezTo>
                    <a:pt x="18" y="20"/>
                    <a:pt x="18" y="20"/>
                    <a:pt x="18" y="20"/>
                  </a:cubicBezTo>
                  <a:cubicBezTo>
                    <a:pt x="23" y="20"/>
                    <a:pt x="23" y="20"/>
                    <a:pt x="23" y="20"/>
                  </a:cubicBezTo>
                  <a:cubicBezTo>
                    <a:pt x="23" y="28"/>
                    <a:pt x="23" y="28"/>
                    <a:pt x="23" y="28"/>
                  </a:cubicBezTo>
                  <a:cubicBezTo>
                    <a:pt x="18" y="28"/>
                    <a:pt x="18" y="28"/>
                    <a:pt x="18" y="28"/>
                  </a:cubicBezTo>
                  <a:lnTo>
                    <a:pt x="18" y="33"/>
                  </a:lnTo>
                  <a:close/>
                  <a:moveTo>
                    <a:pt x="18" y="10"/>
                  </a:moveTo>
                  <a:cubicBezTo>
                    <a:pt x="11" y="10"/>
                    <a:pt x="11" y="10"/>
                    <a:pt x="11" y="10"/>
                  </a:cubicBezTo>
                  <a:cubicBezTo>
                    <a:pt x="10" y="10"/>
                    <a:pt x="9" y="9"/>
                    <a:pt x="9" y="7"/>
                  </a:cubicBezTo>
                  <a:cubicBezTo>
                    <a:pt x="9" y="5"/>
                    <a:pt x="9" y="5"/>
                    <a:pt x="9" y="5"/>
                  </a:cubicBezTo>
                  <a:cubicBezTo>
                    <a:pt x="5" y="5"/>
                    <a:pt x="5" y="5"/>
                    <a:pt x="5" y="5"/>
                  </a:cubicBezTo>
                  <a:cubicBezTo>
                    <a:pt x="5" y="138"/>
                    <a:pt x="5" y="138"/>
                    <a:pt x="5" y="138"/>
                  </a:cubicBezTo>
                  <a:cubicBezTo>
                    <a:pt x="9" y="138"/>
                    <a:pt x="9" y="138"/>
                    <a:pt x="9" y="138"/>
                  </a:cubicBezTo>
                  <a:cubicBezTo>
                    <a:pt x="9" y="136"/>
                    <a:pt x="9" y="136"/>
                    <a:pt x="9" y="136"/>
                  </a:cubicBezTo>
                  <a:cubicBezTo>
                    <a:pt x="9" y="134"/>
                    <a:pt x="10" y="133"/>
                    <a:pt x="11" y="133"/>
                  </a:cubicBezTo>
                  <a:cubicBezTo>
                    <a:pt x="18" y="133"/>
                    <a:pt x="18" y="133"/>
                    <a:pt x="18" y="133"/>
                  </a:cubicBezTo>
                  <a:cubicBezTo>
                    <a:pt x="18" y="138"/>
                    <a:pt x="18" y="138"/>
                    <a:pt x="18" y="138"/>
                  </a:cubicBezTo>
                  <a:cubicBezTo>
                    <a:pt x="13" y="138"/>
                    <a:pt x="13" y="138"/>
                    <a:pt x="13" y="138"/>
                  </a:cubicBezTo>
                  <a:cubicBezTo>
                    <a:pt x="13" y="141"/>
                    <a:pt x="13" y="141"/>
                    <a:pt x="13" y="141"/>
                  </a:cubicBezTo>
                  <a:cubicBezTo>
                    <a:pt x="13" y="142"/>
                    <a:pt x="12" y="143"/>
                    <a:pt x="11" y="143"/>
                  </a:cubicBezTo>
                  <a:cubicBezTo>
                    <a:pt x="2" y="143"/>
                    <a:pt x="2" y="143"/>
                    <a:pt x="2" y="143"/>
                  </a:cubicBezTo>
                  <a:cubicBezTo>
                    <a:pt x="1" y="143"/>
                    <a:pt x="0" y="142"/>
                    <a:pt x="0" y="141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1"/>
                    <a:pt x="1" y="0"/>
                    <a:pt x="2" y="0"/>
                  </a:cubicBezTo>
                  <a:cubicBezTo>
                    <a:pt x="11" y="0"/>
                    <a:pt x="11" y="0"/>
                    <a:pt x="11" y="0"/>
                  </a:cubicBezTo>
                  <a:cubicBezTo>
                    <a:pt x="12" y="0"/>
                    <a:pt x="13" y="1"/>
                    <a:pt x="13" y="2"/>
                  </a:cubicBezTo>
                  <a:cubicBezTo>
                    <a:pt x="13" y="5"/>
                    <a:pt x="13" y="5"/>
                    <a:pt x="13" y="5"/>
                  </a:cubicBezTo>
                  <a:cubicBezTo>
                    <a:pt x="18" y="5"/>
                    <a:pt x="18" y="5"/>
                    <a:pt x="18" y="5"/>
                  </a:cubicBezTo>
                  <a:cubicBezTo>
                    <a:pt x="18" y="10"/>
                    <a:pt x="18" y="10"/>
                    <a:pt x="18" y="10"/>
                  </a:cubicBezTo>
                  <a:close/>
                  <a:moveTo>
                    <a:pt x="18" y="16"/>
                  </a:moveTo>
                  <a:cubicBezTo>
                    <a:pt x="11" y="16"/>
                    <a:pt x="11" y="16"/>
                    <a:pt x="11" y="16"/>
                  </a:cubicBezTo>
                  <a:cubicBezTo>
                    <a:pt x="10" y="16"/>
                    <a:pt x="9" y="17"/>
                    <a:pt x="9" y="18"/>
                  </a:cubicBezTo>
                  <a:cubicBezTo>
                    <a:pt x="9" y="31"/>
                    <a:pt x="9" y="31"/>
                    <a:pt x="9" y="31"/>
                  </a:cubicBezTo>
                  <a:cubicBezTo>
                    <a:pt x="9" y="32"/>
                    <a:pt x="10" y="33"/>
                    <a:pt x="11" y="33"/>
                  </a:cubicBezTo>
                  <a:cubicBezTo>
                    <a:pt x="18" y="33"/>
                    <a:pt x="18" y="33"/>
                    <a:pt x="18" y="33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3" y="28"/>
                    <a:pt x="13" y="28"/>
                    <a:pt x="13" y="28"/>
                  </a:cubicBezTo>
                  <a:cubicBezTo>
                    <a:pt x="13" y="20"/>
                    <a:pt x="13" y="20"/>
                    <a:pt x="13" y="20"/>
                  </a:cubicBezTo>
                  <a:cubicBezTo>
                    <a:pt x="18" y="20"/>
                    <a:pt x="18" y="20"/>
                    <a:pt x="18" y="20"/>
                  </a:cubicBezTo>
                  <a:cubicBezTo>
                    <a:pt x="18" y="16"/>
                    <a:pt x="18" y="16"/>
                    <a:pt x="18" y="16"/>
                  </a:cubicBezTo>
                  <a:close/>
                  <a:moveTo>
                    <a:pt x="18" y="39"/>
                  </a:moveTo>
                  <a:cubicBezTo>
                    <a:pt x="11" y="39"/>
                    <a:pt x="11" y="39"/>
                    <a:pt x="11" y="39"/>
                  </a:cubicBezTo>
                  <a:cubicBezTo>
                    <a:pt x="10" y="39"/>
                    <a:pt x="9" y="40"/>
                    <a:pt x="9" y="42"/>
                  </a:cubicBezTo>
                  <a:cubicBezTo>
                    <a:pt x="9" y="54"/>
                    <a:pt x="9" y="54"/>
                    <a:pt x="9" y="54"/>
                  </a:cubicBezTo>
                  <a:cubicBezTo>
                    <a:pt x="9" y="56"/>
                    <a:pt x="10" y="57"/>
                    <a:pt x="11" y="57"/>
                  </a:cubicBezTo>
                  <a:cubicBezTo>
                    <a:pt x="18" y="57"/>
                    <a:pt x="18" y="57"/>
                    <a:pt x="18" y="57"/>
                  </a:cubicBezTo>
                  <a:cubicBezTo>
                    <a:pt x="18" y="52"/>
                    <a:pt x="18" y="52"/>
                    <a:pt x="18" y="52"/>
                  </a:cubicBezTo>
                  <a:cubicBezTo>
                    <a:pt x="13" y="52"/>
                    <a:pt x="13" y="52"/>
                    <a:pt x="13" y="52"/>
                  </a:cubicBezTo>
                  <a:cubicBezTo>
                    <a:pt x="13" y="44"/>
                    <a:pt x="13" y="44"/>
                    <a:pt x="13" y="44"/>
                  </a:cubicBezTo>
                  <a:cubicBezTo>
                    <a:pt x="18" y="44"/>
                    <a:pt x="18" y="44"/>
                    <a:pt x="18" y="44"/>
                  </a:cubicBezTo>
                  <a:cubicBezTo>
                    <a:pt x="18" y="39"/>
                    <a:pt x="18" y="39"/>
                    <a:pt x="18" y="39"/>
                  </a:cubicBezTo>
                  <a:close/>
                  <a:moveTo>
                    <a:pt x="18" y="63"/>
                  </a:moveTo>
                  <a:cubicBezTo>
                    <a:pt x="11" y="63"/>
                    <a:pt x="11" y="63"/>
                    <a:pt x="11" y="63"/>
                  </a:cubicBezTo>
                  <a:cubicBezTo>
                    <a:pt x="10" y="63"/>
                    <a:pt x="9" y="64"/>
                    <a:pt x="9" y="65"/>
                  </a:cubicBezTo>
                  <a:cubicBezTo>
                    <a:pt x="9" y="78"/>
                    <a:pt x="9" y="78"/>
                    <a:pt x="9" y="78"/>
                  </a:cubicBezTo>
                  <a:cubicBezTo>
                    <a:pt x="9" y="79"/>
                    <a:pt x="10" y="80"/>
                    <a:pt x="11" y="80"/>
                  </a:cubicBezTo>
                  <a:cubicBezTo>
                    <a:pt x="18" y="80"/>
                    <a:pt x="18" y="80"/>
                    <a:pt x="18" y="80"/>
                  </a:cubicBezTo>
                  <a:cubicBezTo>
                    <a:pt x="18" y="76"/>
                    <a:pt x="18" y="76"/>
                    <a:pt x="18" y="76"/>
                  </a:cubicBezTo>
                  <a:cubicBezTo>
                    <a:pt x="13" y="76"/>
                    <a:pt x="13" y="76"/>
                    <a:pt x="13" y="76"/>
                  </a:cubicBezTo>
                  <a:cubicBezTo>
                    <a:pt x="13" y="67"/>
                    <a:pt x="13" y="67"/>
                    <a:pt x="13" y="67"/>
                  </a:cubicBezTo>
                  <a:cubicBezTo>
                    <a:pt x="18" y="67"/>
                    <a:pt x="18" y="67"/>
                    <a:pt x="18" y="67"/>
                  </a:cubicBezTo>
                  <a:cubicBezTo>
                    <a:pt x="18" y="63"/>
                    <a:pt x="18" y="63"/>
                    <a:pt x="18" y="63"/>
                  </a:cubicBezTo>
                  <a:close/>
                  <a:moveTo>
                    <a:pt x="18" y="86"/>
                  </a:moveTo>
                  <a:cubicBezTo>
                    <a:pt x="11" y="86"/>
                    <a:pt x="11" y="86"/>
                    <a:pt x="11" y="86"/>
                  </a:cubicBezTo>
                  <a:cubicBezTo>
                    <a:pt x="10" y="86"/>
                    <a:pt x="9" y="87"/>
                    <a:pt x="9" y="89"/>
                  </a:cubicBezTo>
                  <a:cubicBezTo>
                    <a:pt x="9" y="101"/>
                    <a:pt x="9" y="101"/>
                    <a:pt x="9" y="101"/>
                  </a:cubicBezTo>
                  <a:cubicBezTo>
                    <a:pt x="9" y="103"/>
                    <a:pt x="10" y="104"/>
                    <a:pt x="11" y="104"/>
                  </a:cubicBezTo>
                  <a:cubicBezTo>
                    <a:pt x="18" y="104"/>
                    <a:pt x="18" y="104"/>
                    <a:pt x="18" y="104"/>
                  </a:cubicBezTo>
                  <a:cubicBezTo>
                    <a:pt x="18" y="99"/>
                    <a:pt x="18" y="99"/>
                    <a:pt x="18" y="99"/>
                  </a:cubicBezTo>
                  <a:cubicBezTo>
                    <a:pt x="13" y="99"/>
                    <a:pt x="13" y="99"/>
                    <a:pt x="13" y="99"/>
                  </a:cubicBezTo>
                  <a:cubicBezTo>
                    <a:pt x="13" y="91"/>
                    <a:pt x="13" y="91"/>
                    <a:pt x="13" y="91"/>
                  </a:cubicBezTo>
                  <a:cubicBezTo>
                    <a:pt x="18" y="91"/>
                    <a:pt x="18" y="91"/>
                    <a:pt x="18" y="91"/>
                  </a:cubicBezTo>
                  <a:cubicBezTo>
                    <a:pt x="18" y="86"/>
                    <a:pt x="18" y="86"/>
                    <a:pt x="18" y="86"/>
                  </a:cubicBezTo>
                  <a:close/>
                  <a:moveTo>
                    <a:pt x="18" y="110"/>
                  </a:moveTo>
                  <a:cubicBezTo>
                    <a:pt x="11" y="110"/>
                    <a:pt x="11" y="110"/>
                    <a:pt x="11" y="110"/>
                  </a:cubicBezTo>
                  <a:cubicBezTo>
                    <a:pt x="10" y="110"/>
                    <a:pt x="9" y="111"/>
                    <a:pt x="9" y="112"/>
                  </a:cubicBezTo>
                  <a:cubicBezTo>
                    <a:pt x="9" y="125"/>
                    <a:pt x="9" y="125"/>
                    <a:pt x="9" y="125"/>
                  </a:cubicBezTo>
                  <a:cubicBezTo>
                    <a:pt x="9" y="126"/>
                    <a:pt x="10" y="127"/>
                    <a:pt x="11" y="127"/>
                  </a:cubicBezTo>
                  <a:cubicBezTo>
                    <a:pt x="18" y="127"/>
                    <a:pt x="18" y="127"/>
                    <a:pt x="18" y="127"/>
                  </a:cubicBezTo>
                  <a:cubicBezTo>
                    <a:pt x="18" y="123"/>
                    <a:pt x="18" y="123"/>
                    <a:pt x="18" y="123"/>
                  </a:cubicBezTo>
                  <a:cubicBezTo>
                    <a:pt x="13" y="123"/>
                    <a:pt x="13" y="123"/>
                    <a:pt x="13" y="123"/>
                  </a:cubicBezTo>
                  <a:cubicBezTo>
                    <a:pt x="13" y="115"/>
                    <a:pt x="13" y="115"/>
                    <a:pt x="13" y="115"/>
                  </a:cubicBezTo>
                  <a:cubicBezTo>
                    <a:pt x="18" y="115"/>
                    <a:pt x="18" y="115"/>
                    <a:pt x="18" y="115"/>
                  </a:cubicBezTo>
                  <a:lnTo>
                    <a:pt x="18" y="11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708" name="Freeform 82"/>
            <p:cNvSpPr>
              <a:spLocks noEditPoints="1"/>
            </p:cNvSpPr>
            <p:nvPr>
              <p:custDataLst>
                <p:tags r:id="rId117"/>
              </p:custDataLst>
            </p:nvPr>
          </p:nvSpPr>
          <p:spPr bwMode="auto">
            <a:xfrm>
              <a:off x="5703897" y="884245"/>
              <a:ext cx="42863" cy="325439"/>
            </a:xfrm>
            <a:custGeom>
              <a:gdLst>
                <a:gd name="T0" fmla="*/ 9 w 19"/>
                <a:gd name="T1" fmla="*/ 139 h 144"/>
                <a:gd name="T2" fmla="*/ 14 w 19"/>
                <a:gd name="T3" fmla="*/ 139 h 144"/>
                <a:gd name="T4" fmla="*/ 14 w 19"/>
                <a:gd name="T5" fmla="*/ 6 h 144"/>
                <a:gd name="T6" fmla="*/ 13 w 19"/>
                <a:gd name="T7" fmla="*/ 6 h 144"/>
                <a:gd name="T8" fmla="*/ 9 w 19"/>
                <a:gd name="T9" fmla="*/ 6 h 144"/>
                <a:gd name="T10" fmla="*/ 9 w 19"/>
                <a:gd name="T11" fmla="*/ 6 h 144"/>
                <a:gd name="T12" fmla="*/ 9 w 19"/>
                <a:gd name="T13" fmla="*/ 2 h 144"/>
                <a:gd name="T14" fmla="*/ 9 w 19"/>
                <a:gd name="T15" fmla="*/ 2 h 144"/>
                <a:gd name="T16" fmla="*/ 12 w 19"/>
                <a:gd name="T17" fmla="*/ 1 h 144"/>
                <a:gd name="T18" fmla="*/ 15 w 19"/>
                <a:gd name="T19" fmla="*/ 0 h 144"/>
                <a:gd name="T20" fmla="*/ 16 w 19"/>
                <a:gd name="T21" fmla="*/ 0 h 144"/>
                <a:gd name="T22" fmla="*/ 19 w 19"/>
                <a:gd name="T23" fmla="*/ 2 h 144"/>
                <a:gd name="T24" fmla="*/ 19 w 19"/>
                <a:gd name="T25" fmla="*/ 141 h 144"/>
                <a:gd name="T26" fmla="*/ 16 w 19"/>
                <a:gd name="T27" fmla="*/ 144 h 144"/>
                <a:gd name="T28" fmla="*/ 9 w 19"/>
                <a:gd name="T29" fmla="*/ 144 h 144"/>
                <a:gd name="T30" fmla="*/ 9 w 19"/>
                <a:gd name="T31" fmla="*/ 139 h 144"/>
                <a:gd name="T32" fmla="*/ 4 w 19"/>
                <a:gd name="T33" fmla="*/ 6 h 144"/>
                <a:gd name="T34" fmla="*/ 4 w 19"/>
                <a:gd name="T35" fmla="*/ 139 h 144"/>
                <a:gd name="T36" fmla="*/ 9 w 19"/>
                <a:gd name="T37" fmla="*/ 139 h 144"/>
                <a:gd name="T38" fmla="*/ 9 w 19"/>
                <a:gd name="T39" fmla="*/ 144 h 144"/>
                <a:gd name="T40" fmla="*/ 2 w 19"/>
                <a:gd name="T41" fmla="*/ 144 h 144"/>
                <a:gd name="T42" fmla="*/ 0 w 19"/>
                <a:gd name="T43" fmla="*/ 141 h 144"/>
                <a:gd name="T44" fmla="*/ 0 w 19"/>
                <a:gd name="T45" fmla="*/ 2 h 144"/>
                <a:gd name="T46" fmla="*/ 0 w 19"/>
                <a:gd name="T47" fmla="*/ 2 h 144"/>
                <a:gd name="T48" fmla="*/ 0 w 19"/>
                <a:gd name="T49" fmla="*/ 1 h 144"/>
                <a:gd name="T50" fmla="*/ 3 w 19"/>
                <a:gd name="T51" fmla="*/ 0 h 144"/>
                <a:gd name="T52" fmla="*/ 6 w 19"/>
                <a:gd name="T53" fmla="*/ 1 h 144"/>
                <a:gd name="T54" fmla="*/ 9 w 19"/>
                <a:gd name="T55" fmla="*/ 2 h 144"/>
                <a:gd name="T56" fmla="*/ 9 w 19"/>
                <a:gd name="T57" fmla="*/ 6 h 144"/>
                <a:gd name="T58" fmla="*/ 5 w 19"/>
                <a:gd name="T59" fmla="*/ 6 h 144"/>
                <a:gd name="T60" fmla="*/ 4 w 19"/>
                <a:gd name="T61" fmla="*/ 6 h 14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19" h="144">
                  <a:moveTo>
                    <a:pt x="9" y="139"/>
                  </a:moveTo>
                  <a:cubicBezTo>
                    <a:pt x="14" y="139"/>
                    <a:pt x="14" y="139"/>
                    <a:pt x="14" y="139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3" y="6"/>
                    <a:pt x="13" y="6"/>
                    <a:pt x="13" y="6"/>
                  </a:cubicBezTo>
                  <a:cubicBezTo>
                    <a:pt x="12" y="6"/>
                    <a:pt x="11" y="6"/>
                    <a:pt x="9" y="6"/>
                  </a:cubicBezTo>
                  <a:cubicBezTo>
                    <a:pt x="9" y="6"/>
                    <a:pt x="9" y="6"/>
                    <a:pt x="9" y="6"/>
                  </a:cubicBezTo>
                  <a:cubicBezTo>
                    <a:pt x="9" y="2"/>
                    <a:pt x="9" y="2"/>
                    <a:pt x="9" y="2"/>
                  </a:cubicBezTo>
                  <a:cubicBezTo>
                    <a:pt x="9" y="2"/>
                    <a:pt x="9" y="2"/>
                    <a:pt x="9" y="2"/>
                  </a:cubicBezTo>
                  <a:cubicBezTo>
                    <a:pt x="10" y="2"/>
                    <a:pt x="11" y="1"/>
                    <a:pt x="12" y="1"/>
                  </a:cubicBezTo>
                  <a:cubicBezTo>
                    <a:pt x="13" y="1"/>
                    <a:pt x="14" y="1"/>
                    <a:pt x="15" y="0"/>
                  </a:cubicBezTo>
                  <a:cubicBezTo>
                    <a:pt x="15" y="0"/>
                    <a:pt x="16" y="0"/>
                    <a:pt x="16" y="0"/>
                  </a:cubicBezTo>
                  <a:cubicBezTo>
                    <a:pt x="18" y="0"/>
                    <a:pt x="19" y="1"/>
                    <a:pt x="19" y="2"/>
                  </a:cubicBezTo>
                  <a:cubicBezTo>
                    <a:pt x="19" y="141"/>
                    <a:pt x="19" y="141"/>
                    <a:pt x="19" y="141"/>
                  </a:cubicBezTo>
                  <a:cubicBezTo>
                    <a:pt x="19" y="142"/>
                    <a:pt x="18" y="144"/>
                    <a:pt x="16" y="144"/>
                  </a:cubicBezTo>
                  <a:cubicBezTo>
                    <a:pt x="9" y="144"/>
                    <a:pt x="9" y="144"/>
                    <a:pt x="9" y="144"/>
                  </a:cubicBezTo>
                  <a:lnTo>
                    <a:pt x="9" y="139"/>
                  </a:lnTo>
                  <a:close/>
                  <a:moveTo>
                    <a:pt x="4" y="6"/>
                  </a:moveTo>
                  <a:cubicBezTo>
                    <a:pt x="4" y="139"/>
                    <a:pt x="4" y="139"/>
                    <a:pt x="4" y="139"/>
                  </a:cubicBezTo>
                  <a:cubicBezTo>
                    <a:pt x="9" y="139"/>
                    <a:pt x="9" y="139"/>
                    <a:pt x="9" y="139"/>
                  </a:cubicBezTo>
                  <a:cubicBezTo>
                    <a:pt x="9" y="144"/>
                    <a:pt x="9" y="144"/>
                    <a:pt x="9" y="144"/>
                  </a:cubicBezTo>
                  <a:cubicBezTo>
                    <a:pt x="2" y="144"/>
                    <a:pt x="2" y="144"/>
                    <a:pt x="2" y="144"/>
                  </a:cubicBezTo>
                  <a:cubicBezTo>
                    <a:pt x="1" y="144"/>
                    <a:pt x="0" y="142"/>
                    <a:pt x="0" y="141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2"/>
                    <a:pt x="0" y="2"/>
                    <a:pt x="0" y="1"/>
                  </a:cubicBezTo>
                  <a:cubicBezTo>
                    <a:pt x="0" y="0"/>
                    <a:pt x="2" y="0"/>
                    <a:pt x="3" y="0"/>
                  </a:cubicBezTo>
                  <a:cubicBezTo>
                    <a:pt x="4" y="1"/>
                    <a:pt x="5" y="1"/>
                    <a:pt x="6" y="1"/>
                  </a:cubicBezTo>
                  <a:cubicBezTo>
                    <a:pt x="7" y="1"/>
                    <a:pt x="8" y="2"/>
                    <a:pt x="9" y="2"/>
                  </a:cubicBezTo>
                  <a:cubicBezTo>
                    <a:pt x="9" y="6"/>
                    <a:pt x="9" y="6"/>
                    <a:pt x="9" y="6"/>
                  </a:cubicBezTo>
                  <a:cubicBezTo>
                    <a:pt x="8" y="6"/>
                    <a:pt x="6" y="6"/>
                    <a:pt x="5" y="6"/>
                  </a:cubicBezTo>
                  <a:lnTo>
                    <a:pt x="4" y="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712" name="Freeform 83"/>
            <p:cNvSpPr>
              <a:spLocks noEditPoints="1"/>
            </p:cNvSpPr>
            <p:nvPr>
              <p:custDataLst>
                <p:tags r:id="rId118"/>
              </p:custDataLst>
            </p:nvPr>
          </p:nvSpPr>
          <p:spPr bwMode="auto">
            <a:xfrm>
              <a:off x="5694372" y="827094"/>
              <a:ext cx="61913" cy="61913"/>
            </a:xfrm>
            <a:custGeom>
              <a:gdLst>
                <a:gd name="T0" fmla="*/ 13 w 27"/>
                <a:gd name="T1" fmla="*/ 0 h 27"/>
                <a:gd name="T2" fmla="*/ 23 w 27"/>
                <a:gd name="T3" fmla="*/ 4 h 27"/>
                <a:gd name="T4" fmla="*/ 23 w 27"/>
                <a:gd name="T5" fmla="*/ 4 h 27"/>
                <a:gd name="T6" fmla="*/ 27 w 27"/>
                <a:gd name="T7" fmla="*/ 13 h 27"/>
                <a:gd name="T8" fmla="*/ 23 w 27"/>
                <a:gd name="T9" fmla="*/ 23 h 27"/>
                <a:gd name="T10" fmla="*/ 23 w 27"/>
                <a:gd name="T11" fmla="*/ 23 h 27"/>
                <a:gd name="T12" fmla="*/ 13 w 27"/>
                <a:gd name="T13" fmla="*/ 27 h 27"/>
                <a:gd name="T14" fmla="*/ 13 w 27"/>
                <a:gd name="T15" fmla="*/ 27 h 27"/>
                <a:gd name="T16" fmla="*/ 13 w 27"/>
                <a:gd name="T17" fmla="*/ 22 h 27"/>
                <a:gd name="T18" fmla="*/ 13 w 27"/>
                <a:gd name="T19" fmla="*/ 22 h 27"/>
                <a:gd name="T20" fmla="*/ 19 w 27"/>
                <a:gd name="T21" fmla="*/ 19 h 27"/>
                <a:gd name="T22" fmla="*/ 19 w 27"/>
                <a:gd name="T23" fmla="*/ 19 h 27"/>
                <a:gd name="T24" fmla="*/ 19 w 27"/>
                <a:gd name="T25" fmla="*/ 19 h 27"/>
                <a:gd name="T26" fmla="*/ 22 w 27"/>
                <a:gd name="T27" fmla="*/ 13 h 27"/>
                <a:gd name="T28" fmla="*/ 19 w 27"/>
                <a:gd name="T29" fmla="*/ 7 h 27"/>
                <a:gd name="T30" fmla="*/ 19 w 27"/>
                <a:gd name="T31" fmla="*/ 7 h 27"/>
                <a:gd name="T32" fmla="*/ 19 w 27"/>
                <a:gd name="T33" fmla="*/ 7 h 27"/>
                <a:gd name="T34" fmla="*/ 13 w 27"/>
                <a:gd name="T35" fmla="*/ 4 h 27"/>
                <a:gd name="T36" fmla="*/ 13 w 27"/>
                <a:gd name="T37" fmla="*/ 4 h 27"/>
                <a:gd name="T38" fmla="*/ 13 w 27"/>
                <a:gd name="T39" fmla="*/ 0 h 27"/>
                <a:gd name="T40" fmla="*/ 13 w 27"/>
                <a:gd name="T41" fmla="*/ 27 h 27"/>
                <a:gd name="T42" fmla="*/ 4 w 27"/>
                <a:gd name="T43" fmla="*/ 23 h 27"/>
                <a:gd name="T44" fmla="*/ 4 w 27"/>
                <a:gd name="T45" fmla="*/ 23 h 27"/>
                <a:gd name="T46" fmla="*/ 4 w 27"/>
                <a:gd name="T47" fmla="*/ 23 h 27"/>
                <a:gd name="T48" fmla="*/ 4 w 27"/>
                <a:gd name="T49" fmla="*/ 23 h 27"/>
                <a:gd name="T50" fmla="*/ 0 w 27"/>
                <a:gd name="T51" fmla="*/ 13 h 27"/>
                <a:gd name="T52" fmla="*/ 4 w 27"/>
                <a:gd name="T53" fmla="*/ 4 h 27"/>
                <a:gd name="T54" fmla="*/ 4 w 27"/>
                <a:gd name="T55" fmla="*/ 3 h 27"/>
                <a:gd name="T56" fmla="*/ 13 w 27"/>
                <a:gd name="T57" fmla="*/ 0 h 27"/>
                <a:gd name="T58" fmla="*/ 13 w 27"/>
                <a:gd name="T59" fmla="*/ 4 h 27"/>
                <a:gd name="T60" fmla="*/ 7 w 27"/>
                <a:gd name="T61" fmla="*/ 7 h 27"/>
                <a:gd name="T62" fmla="*/ 7 w 27"/>
                <a:gd name="T63" fmla="*/ 7 h 27"/>
                <a:gd name="T64" fmla="*/ 4 w 27"/>
                <a:gd name="T65" fmla="*/ 13 h 27"/>
                <a:gd name="T66" fmla="*/ 7 w 27"/>
                <a:gd name="T67" fmla="*/ 19 h 27"/>
                <a:gd name="T68" fmla="*/ 7 w 27"/>
                <a:gd name="T69" fmla="*/ 19 h 27"/>
                <a:gd name="T70" fmla="*/ 13 w 27"/>
                <a:gd name="T71" fmla="*/ 22 h 27"/>
                <a:gd name="T72" fmla="*/ 13 w 27"/>
                <a:gd name="T73" fmla="*/ 27 h 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27" h="27">
                  <a:moveTo>
                    <a:pt x="13" y="0"/>
                  </a:moveTo>
                  <a:cubicBezTo>
                    <a:pt x="17" y="0"/>
                    <a:pt x="20" y="1"/>
                    <a:pt x="23" y="4"/>
                  </a:cubicBezTo>
                  <a:cubicBezTo>
                    <a:pt x="23" y="4"/>
                    <a:pt x="23" y="4"/>
                    <a:pt x="23" y="4"/>
                  </a:cubicBezTo>
                  <a:cubicBezTo>
                    <a:pt x="25" y="6"/>
                    <a:pt x="27" y="9"/>
                    <a:pt x="27" y="13"/>
                  </a:cubicBezTo>
                  <a:cubicBezTo>
                    <a:pt x="27" y="17"/>
                    <a:pt x="25" y="20"/>
                    <a:pt x="23" y="23"/>
                  </a:cubicBezTo>
                  <a:cubicBezTo>
                    <a:pt x="23" y="23"/>
                    <a:pt x="23" y="23"/>
                    <a:pt x="23" y="23"/>
                  </a:cubicBezTo>
                  <a:cubicBezTo>
                    <a:pt x="20" y="25"/>
                    <a:pt x="17" y="27"/>
                    <a:pt x="13" y="27"/>
                  </a:cubicBezTo>
                  <a:cubicBezTo>
                    <a:pt x="13" y="27"/>
                    <a:pt x="13" y="27"/>
                    <a:pt x="13" y="27"/>
                  </a:cubicBezTo>
                  <a:cubicBezTo>
                    <a:pt x="13" y="22"/>
                    <a:pt x="13" y="22"/>
                    <a:pt x="13" y="22"/>
                  </a:cubicBezTo>
                  <a:cubicBezTo>
                    <a:pt x="13" y="22"/>
                    <a:pt x="13" y="22"/>
                    <a:pt x="13" y="22"/>
                  </a:cubicBezTo>
                  <a:cubicBezTo>
                    <a:pt x="16" y="22"/>
                    <a:pt x="18" y="21"/>
                    <a:pt x="19" y="19"/>
                  </a:cubicBezTo>
                  <a:cubicBezTo>
                    <a:pt x="19" y="19"/>
                    <a:pt x="19" y="19"/>
                    <a:pt x="19" y="19"/>
                  </a:cubicBezTo>
                  <a:cubicBezTo>
                    <a:pt x="19" y="19"/>
                    <a:pt x="19" y="19"/>
                    <a:pt x="19" y="19"/>
                  </a:cubicBezTo>
                  <a:cubicBezTo>
                    <a:pt x="21" y="18"/>
                    <a:pt x="22" y="16"/>
                    <a:pt x="22" y="13"/>
                  </a:cubicBezTo>
                  <a:cubicBezTo>
                    <a:pt x="22" y="11"/>
                    <a:pt x="21" y="9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8" y="5"/>
                    <a:pt x="16" y="4"/>
                    <a:pt x="13" y="4"/>
                  </a:cubicBezTo>
                  <a:cubicBezTo>
                    <a:pt x="13" y="4"/>
                    <a:pt x="13" y="4"/>
                    <a:pt x="13" y="4"/>
                  </a:cubicBezTo>
                  <a:cubicBezTo>
                    <a:pt x="13" y="0"/>
                    <a:pt x="13" y="0"/>
                    <a:pt x="13" y="0"/>
                  </a:cubicBezTo>
                  <a:close/>
                  <a:moveTo>
                    <a:pt x="13" y="27"/>
                  </a:moveTo>
                  <a:cubicBezTo>
                    <a:pt x="9" y="27"/>
                    <a:pt x="6" y="25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1" y="20"/>
                    <a:pt x="0" y="17"/>
                    <a:pt x="0" y="13"/>
                  </a:cubicBezTo>
                  <a:cubicBezTo>
                    <a:pt x="0" y="9"/>
                    <a:pt x="1" y="6"/>
                    <a:pt x="4" y="4"/>
                  </a:cubicBezTo>
                  <a:cubicBezTo>
                    <a:pt x="4" y="3"/>
                    <a:pt x="4" y="3"/>
                    <a:pt x="4" y="3"/>
                  </a:cubicBezTo>
                  <a:cubicBezTo>
                    <a:pt x="6" y="1"/>
                    <a:pt x="10" y="0"/>
                    <a:pt x="13" y="0"/>
                  </a:cubicBezTo>
                  <a:cubicBezTo>
                    <a:pt x="13" y="4"/>
                    <a:pt x="13" y="4"/>
                    <a:pt x="13" y="4"/>
                  </a:cubicBezTo>
                  <a:cubicBezTo>
                    <a:pt x="11" y="4"/>
                    <a:pt x="9" y="5"/>
                    <a:pt x="7" y="7"/>
                  </a:cubicBezTo>
                  <a:cubicBezTo>
                    <a:pt x="7" y="7"/>
                    <a:pt x="7" y="7"/>
                    <a:pt x="7" y="7"/>
                  </a:cubicBezTo>
                  <a:cubicBezTo>
                    <a:pt x="5" y="9"/>
                    <a:pt x="4" y="11"/>
                    <a:pt x="4" y="13"/>
                  </a:cubicBezTo>
                  <a:cubicBezTo>
                    <a:pt x="4" y="16"/>
                    <a:pt x="5" y="18"/>
                    <a:pt x="7" y="19"/>
                  </a:cubicBezTo>
                  <a:cubicBezTo>
                    <a:pt x="7" y="19"/>
                    <a:pt x="7" y="19"/>
                    <a:pt x="7" y="19"/>
                  </a:cubicBezTo>
                  <a:cubicBezTo>
                    <a:pt x="9" y="21"/>
                    <a:pt x="11" y="22"/>
                    <a:pt x="13" y="22"/>
                  </a:cubicBezTo>
                  <a:lnTo>
                    <a:pt x="13" y="27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736" name="Freeform 84"/>
            <p:cNvSpPr>
              <a:spLocks noEditPoints="1"/>
            </p:cNvSpPr>
            <p:nvPr>
              <p:custDataLst>
                <p:tags r:id="rId119"/>
              </p:custDataLst>
            </p:nvPr>
          </p:nvSpPr>
          <p:spPr bwMode="auto">
            <a:xfrm>
              <a:off x="5753109" y="885831"/>
              <a:ext cx="282575" cy="203201"/>
            </a:xfrm>
            <a:custGeom>
              <a:gdLst>
                <a:gd name="T0" fmla="*/ 63 w 125"/>
                <a:gd name="T1" fmla="*/ 0 h 90"/>
                <a:gd name="T2" fmla="*/ 123 w 125"/>
                <a:gd name="T3" fmla="*/ 0 h 90"/>
                <a:gd name="T4" fmla="*/ 125 w 125"/>
                <a:gd name="T5" fmla="*/ 2 h 90"/>
                <a:gd name="T6" fmla="*/ 125 w 125"/>
                <a:gd name="T7" fmla="*/ 88 h 90"/>
                <a:gd name="T8" fmla="*/ 123 w 125"/>
                <a:gd name="T9" fmla="*/ 90 h 90"/>
                <a:gd name="T10" fmla="*/ 63 w 125"/>
                <a:gd name="T11" fmla="*/ 90 h 90"/>
                <a:gd name="T12" fmla="*/ 63 w 125"/>
                <a:gd name="T13" fmla="*/ 86 h 90"/>
                <a:gd name="T14" fmla="*/ 120 w 125"/>
                <a:gd name="T15" fmla="*/ 86 h 90"/>
                <a:gd name="T16" fmla="*/ 120 w 125"/>
                <a:gd name="T17" fmla="*/ 5 h 90"/>
                <a:gd name="T18" fmla="*/ 63 w 125"/>
                <a:gd name="T19" fmla="*/ 5 h 90"/>
                <a:gd name="T20" fmla="*/ 63 w 125"/>
                <a:gd name="T21" fmla="*/ 0 h 90"/>
                <a:gd name="T22" fmla="*/ 3 w 125"/>
                <a:gd name="T23" fmla="*/ 0 h 90"/>
                <a:gd name="T24" fmla="*/ 63 w 125"/>
                <a:gd name="T25" fmla="*/ 0 h 90"/>
                <a:gd name="T26" fmla="*/ 63 w 125"/>
                <a:gd name="T27" fmla="*/ 5 h 90"/>
                <a:gd name="T28" fmla="*/ 5 w 125"/>
                <a:gd name="T29" fmla="*/ 5 h 90"/>
                <a:gd name="T30" fmla="*/ 5 w 125"/>
                <a:gd name="T31" fmla="*/ 86 h 90"/>
                <a:gd name="T32" fmla="*/ 63 w 125"/>
                <a:gd name="T33" fmla="*/ 86 h 90"/>
                <a:gd name="T34" fmla="*/ 63 w 125"/>
                <a:gd name="T35" fmla="*/ 90 h 90"/>
                <a:gd name="T36" fmla="*/ 3 w 125"/>
                <a:gd name="T37" fmla="*/ 90 h 90"/>
                <a:gd name="T38" fmla="*/ 0 w 125"/>
                <a:gd name="T39" fmla="*/ 88 h 90"/>
                <a:gd name="T40" fmla="*/ 0 w 125"/>
                <a:gd name="T41" fmla="*/ 2 h 90"/>
                <a:gd name="T42" fmla="*/ 3 w 125"/>
                <a:gd name="T43" fmla="*/ 0 h 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25" h="90">
                  <a:moveTo>
                    <a:pt x="63" y="0"/>
                  </a:moveTo>
                  <a:cubicBezTo>
                    <a:pt x="123" y="0"/>
                    <a:pt x="123" y="0"/>
                    <a:pt x="123" y="0"/>
                  </a:cubicBezTo>
                  <a:cubicBezTo>
                    <a:pt x="124" y="0"/>
                    <a:pt x="125" y="1"/>
                    <a:pt x="125" y="2"/>
                  </a:cubicBezTo>
                  <a:cubicBezTo>
                    <a:pt x="125" y="88"/>
                    <a:pt x="125" y="88"/>
                    <a:pt x="125" y="88"/>
                  </a:cubicBezTo>
                  <a:cubicBezTo>
                    <a:pt x="125" y="89"/>
                    <a:pt x="124" y="90"/>
                    <a:pt x="123" y="90"/>
                  </a:cubicBezTo>
                  <a:cubicBezTo>
                    <a:pt x="63" y="90"/>
                    <a:pt x="63" y="90"/>
                    <a:pt x="63" y="90"/>
                  </a:cubicBezTo>
                  <a:cubicBezTo>
                    <a:pt x="63" y="86"/>
                    <a:pt x="63" y="86"/>
                    <a:pt x="63" y="86"/>
                  </a:cubicBezTo>
                  <a:cubicBezTo>
                    <a:pt x="120" y="86"/>
                    <a:pt x="120" y="86"/>
                    <a:pt x="120" y="86"/>
                  </a:cubicBezTo>
                  <a:cubicBezTo>
                    <a:pt x="120" y="5"/>
                    <a:pt x="120" y="5"/>
                    <a:pt x="120" y="5"/>
                  </a:cubicBezTo>
                  <a:cubicBezTo>
                    <a:pt x="63" y="5"/>
                    <a:pt x="63" y="5"/>
                    <a:pt x="63" y="5"/>
                  </a:cubicBezTo>
                  <a:lnTo>
                    <a:pt x="63" y="0"/>
                  </a:lnTo>
                  <a:close/>
                  <a:moveTo>
                    <a:pt x="3" y="0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5"/>
                    <a:pt x="63" y="5"/>
                    <a:pt x="63" y="5"/>
                  </a:cubicBezTo>
                  <a:cubicBezTo>
                    <a:pt x="5" y="5"/>
                    <a:pt x="5" y="5"/>
                    <a:pt x="5" y="5"/>
                  </a:cubicBezTo>
                  <a:cubicBezTo>
                    <a:pt x="5" y="86"/>
                    <a:pt x="5" y="86"/>
                    <a:pt x="5" y="86"/>
                  </a:cubicBezTo>
                  <a:cubicBezTo>
                    <a:pt x="63" y="86"/>
                    <a:pt x="63" y="86"/>
                    <a:pt x="63" y="86"/>
                  </a:cubicBezTo>
                  <a:cubicBezTo>
                    <a:pt x="63" y="90"/>
                    <a:pt x="63" y="90"/>
                    <a:pt x="63" y="90"/>
                  </a:cubicBezTo>
                  <a:cubicBezTo>
                    <a:pt x="3" y="90"/>
                    <a:pt x="3" y="90"/>
                    <a:pt x="3" y="90"/>
                  </a:cubicBezTo>
                  <a:cubicBezTo>
                    <a:pt x="2" y="90"/>
                    <a:pt x="0" y="89"/>
                    <a:pt x="0" y="88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1"/>
                    <a:pt x="2" y="0"/>
                    <a:pt x="3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740" name="Freeform 85"/>
            <p:cNvSpPr>
              <a:spLocks noEditPoints="1"/>
            </p:cNvSpPr>
            <p:nvPr>
              <p:custDataLst>
                <p:tags r:id="rId120"/>
              </p:custDataLst>
            </p:nvPr>
          </p:nvSpPr>
          <p:spPr bwMode="auto">
            <a:xfrm>
              <a:off x="5810259" y="1144596"/>
              <a:ext cx="158750" cy="439740"/>
            </a:xfrm>
            <a:custGeom>
              <a:gdLst>
                <a:gd name="T0" fmla="*/ 41 w 70"/>
                <a:gd name="T1" fmla="*/ 190 h 195"/>
                <a:gd name="T2" fmla="*/ 43 w 70"/>
                <a:gd name="T3" fmla="*/ 87 h 195"/>
                <a:gd name="T4" fmla="*/ 60 w 70"/>
                <a:gd name="T5" fmla="*/ 67 h 195"/>
                <a:gd name="T6" fmla="*/ 60 w 70"/>
                <a:gd name="T7" fmla="*/ 67 h 195"/>
                <a:gd name="T8" fmla="*/ 64 w 70"/>
                <a:gd name="T9" fmla="*/ 49 h 195"/>
                <a:gd name="T10" fmla="*/ 58 w 70"/>
                <a:gd name="T11" fmla="*/ 26 h 195"/>
                <a:gd name="T12" fmla="*/ 57 w 70"/>
                <a:gd name="T13" fmla="*/ 24 h 195"/>
                <a:gd name="T14" fmla="*/ 48 w 70"/>
                <a:gd name="T15" fmla="*/ 7 h 195"/>
                <a:gd name="T16" fmla="*/ 50 w 70"/>
                <a:gd name="T17" fmla="*/ 50 h 195"/>
                <a:gd name="T18" fmla="*/ 50 w 70"/>
                <a:gd name="T19" fmla="*/ 50 h 195"/>
                <a:gd name="T20" fmla="*/ 42 w 70"/>
                <a:gd name="T21" fmla="*/ 47 h 195"/>
                <a:gd name="T22" fmla="*/ 35 w 70"/>
                <a:gd name="T23" fmla="*/ 5 h 195"/>
                <a:gd name="T24" fmla="*/ 35 w 70"/>
                <a:gd name="T25" fmla="*/ 0 h 195"/>
                <a:gd name="T26" fmla="*/ 39 w 70"/>
                <a:gd name="T27" fmla="*/ 0 h 195"/>
                <a:gd name="T28" fmla="*/ 42 w 70"/>
                <a:gd name="T29" fmla="*/ 2 h 195"/>
                <a:gd name="T30" fmla="*/ 47 w 70"/>
                <a:gd name="T31" fmla="*/ 45 h 195"/>
                <a:gd name="T32" fmla="*/ 43 w 70"/>
                <a:gd name="T33" fmla="*/ 3 h 195"/>
                <a:gd name="T34" fmla="*/ 61 w 70"/>
                <a:gd name="T35" fmla="*/ 22 h 195"/>
                <a:gd name="T36" fmla="*/ 62 w 70"/>
                <a:gd name="T37" fmla="*/ 24 h 195"/>
                <a:gd name="T38" fmla="*/ 69 w 70"/>
                <a:gd name="T39" fmla="*/ 48 h 195"/>
                <a:gd name="T40" fmla="*/ 64 w 70"/>
                <a:gd name="T41" fmla="*/ 70 h 195"/>
                <a:gd name="T42" fmla="*/ 55 w 70"/>
                <a:gd name="T43" fmla="*/ 83 h 195"/>
                <a:gd name="T44" fmla="*/ 46 w 70"/>
                <a:gd name="T45" fmla="*/ 193 h 195"/>
                <a:gd name="T46" fmla="*/ 35 w 70"/>
                <a:gd name="T47" fmla="*/ 195 h 195"/>
                <a:gd name="T48" fmla="*/ 12 w 70"/>
                <a:gd name="T49" fmla="*/ 26 h 195"/>
                <a:gd name="T50" fmla="*/ 5 w 70"/>
                <a:gd name="T51" fmla="*/ 49 h 195"/>
                <a:gd name="T52" fmla="*/ 9 w 70"/>
                <a:gd name="T53" fmla="*/ 67 h 195"/>
                <a:gd name="T54" fmla="*/ 18 w 70"/>
                <a:gd name="T55" fmla="*/ 80 h 195"/>
                <a:gd name="T56" fmla="*/ 28 w 70"/>
                <a:gd name="T57" fmla="*/ 89 h 195"/>
                <a:gd name="T58" fmla="*/ 28 w 70"/>
                <a:gd name="T59" fmla="*/ 190 h 195"/>
                <a:gd name="T60" fmla="*/ 35 w 70"/>
                <a:gd name="T61" fmla="*/ 195 h 195"/>
                <a:gd name="T62" fmla="*/ 23 w 70"/>
                <a:gd name="T63" fmla="*/ 193 h 195"/>
                <a:gd name="T64" fmla="*/ 15 w 70"/>
                <a:gd name="T65" fmla="*/ 83 h 195"/>
                <a:gd name="T66" fmla="*/ 5 w 70"/>
                <a:gd name="T67" fmla="*/ 70 h 195"/>
                <a:gd name="T68" fmla="*/ 0 w 70"/>
                <a:gd name="T69" fmla="*/ 48 h 195"/>
                <a:gd name="T70" fmla="*/ 7 w 70"/>
                <a:gd name="T71" fmla="*/ 24 h 195"/>
                <a:gd name="T72" fmla="*/ 8 w 70"/>
                <a:gd name="T73" fmla="*/ 22 h 195"/>
                <a:gd name="T74" fmla="*/ 24 w 70"/>
                <a:gd name="T75" fmla="*/ 0 h 195"/>
                <a:gd name="T76" fmla="*/ 24 w 70"/>
                <a:gd name="T77" fmla="*/ 0 h 195"/>
                <a:gd name="T78" fmla="*/ 22 w 70"/>
                <a:gd name="T79" fmla="*/ 45 h 195"/>
                <a:gd name="T80" fmla="*/ 28 w 70"/>
                <a:gd name="T81" fmla="*/ 3 h 195"/>
                <a:gd name="T82" fmla="*/ 35 w 70"/>
                <a:gd name="T83" fmla="*/ 0 h 195"/>
                <a:gd name="T84" fmla="*/ 32 w 70"/>
                <a:gd name="T85" fmla="*/ 5 h 195"/>
                <a:gd name="T86" fmla="*/ 25 w 70"/>
                <a:gd name="T87" fmla="*/ 50 h 195"/>
                <a:gd name="T88" fmla="*/ 19 w 70"/>
                <a:gd name="T89" fmla="*/ 50 h 195"/>
                <a:gd name="T90" fmla="*/ 17 w 70"/>
                <a:gd name="T91" fmla="*/ 47 h 195"/>
                <a:gd name="T92" fmla="*/ 12 w 70"/>
                <a:gd name="T93" fmla="*/ 24 h 195"/>
                <a:gd name="T94" fmla="*/ 12 w 70"/>
                <a:gd name="T95" fmla="*/ 26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70" h="195">
                  <a:moveTo>
                    <a:pt x="35" y="190"/>
                  </a:moveTo>
                  <a:cubicBezTo>
                    <a:pt x="41" y="190"/>
                    <a:pt x="41" y="190"/>
                    <a:pt x="41" y="190"/>
                  </a:cubicBezTo>
                  <a:cubicBezTo>
                    <a:pt x="41" y="89"/>
                    <a:pt x="41" y="89"/>
                    <a:pt x="41" y="89"/>
                  </a:cubicBezTo>
                  <a:cubicBezTo>
                    <a:pt x="41" y="88"/>
                    <a:pt x="42" y="87"/>
                    <a:pt x="43" y="87"/>
                  </a:cubicBezTo>
                  <a:cubicBezTo>
                    <a:pt x="46" y="85"/>
                    <a:pt x="49" y="83"/>
                    <a:pt x="51" y="80"/>
                  </a:cubicBezTo>
                  <a:cubicBezTo>
                    <a:pt x="55" y="76"/>
                    <a:pt x="58" y="71"/>
                    <a:pt x="60" y="67"/>
                  </a:cubicBezTo>
                  <a:cubicBezTo>
                    <a:pt x="60" y="67"/>
                    <a:pt x="60" y="67"/>
                    <a:pt x="60" y="67"/>
                  </a:cubicBezTo>
                  <a:cubicBezTo>
                    <a:pt x="60" y="67"/>
                    <a:pt x="60" y="67"/>
                    <a:pt x="60" y="67"/>
                  </a:cubicBezTo>
                  <a:cubicBezTo>
                    <a:pt x="62" y="64"/>
                    <a:pt x="63" y="61"/>
                    <a:pt x="64" y="58"/>
                  </a:cubicBezTo>
                  <a:cubicBezTo>
                    <a:pt x="65" y="55"/>
                    <a:pt x="65" y="52"/>
                    <a:pt x="64" y="49"/>
                  </a:cubicBezTo>
                  <a:cubicBezTo>
                    <a:pt x="64" y="42"/>
                    <a:pt x="61" y="35"/>
                    <a:pt x="59" y="29"/>
                  </a:cubicBezTo>
                  <a:cubicBezTo>
                    <a:pt x="58" y="28"/>
                    <a:pt x="58" y="27"/>
                    <a:pt x="58" y="26"/>
                  </a:cubicBezTo>
                  <a:cubicBezTo>
                    <a:pt x="57" y="25"/>
                    <a:pt x="57" y="24"/>
                    <a:pt x="57" y="24"/>
                  </a:cubicBezTo>
                  <a:cubicBezTo>
                    <a:pt x="57" y="24"/>
                    <a:pt x="57" y="24"/>
                    <a:pt x="57" y="24"/>
                  </a:cubicBezTo>
                  <a:cubicBezTo>
                    <a:pt x="57" y="24"/>
                    <a:pt x="57" y="24"/>
                    <a:pt x="57" y="24"/>
                  </a:cubicBezTo>
                  <a:cubicBezTo>
                    <a:pt x="55" y="18"/>
                    <a:pt x="52" y="10"/>
                    <a:pt x="48" y="7"/>
                  </a:cubicBezTo>
                  <a:cubicBezTo>
                    <a:pt x="52" y="47"/>
                    <a:pt x="52" y="47"/>
                    <a:pt x="52" y="47"/>
                  </a:cubicBezTo>
                  <a:cubicBezTo>
                    <a:pt x="53" y="48"/>
                    <a:pt x="52" y="49"/>
                    <a:pt x="50" y="50"/>
                  </a:cubicBezTo>
                  <a:cubicBezTo>
                    <a:pt x="50" y="50"/>
                    <a:pt x="50" y="50"/>
                    <a:pt x="50" y="50"/>
                  </a:cubicBezTo>
                  <a:cubicBezTo>
                    <a:pt x="50" y="50"/>
                    <a:pt x="50" y="50"/>
                    <a:pt x="50" y="50"/>
                  </a:cubicBezTo>
                  <a:cubicBezTo>
                    <a:pt x="44" y="50"/>
                    <a:pt x="44" y="50"/>
                    <a:pt x="44" y="50"/>
                  </a:cubicBezTo>
                  <a:cubicBezTo>
                    <a:pt x="43" y="50"/>
                    <a:pt x="42" y="49"/>
                    <a:pt x="42" y="47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5" y="5"/>
                    <a:pt x="35" y="5"/>
                    <a:pt x="35" y="5"/>
                  </a:cubicBezTo>
                  <a:cubicBezTo>
                    <a:pt x="35" y="5"/>
                    <a:pt x="35" y="5"/>
                    <a:pt x="35" y="5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39" y="0"/>
                    <a:pt x="39" y="0"/>
                    <a:pt x="39" y="0"/>
                  </a:cubicBezTo>
                  <a:cubicBezTo>
                    <a:pt x="39" y="0"/>
                    <a:pt x="39" y="0"/>
                    <a:pt x="39" y="0"/>
                  </a:cubicBezTo>
                  <a:cubicBezTo>
                    <a:pt x="41" y="0"/>
                    <a:pt x="42" y="1"/>
                    <a:pt x="42" y="2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7" y="45"/>
                    <a:pt x="47" y="45"/>
                    <a:pt x="47" y="45"/>
                  </a:cubicBezTo>
                  <a:cubicBezTo>
                    <a:pt x="43" y="3"/>
                    <a:pt x="43" y="3"/>
                    <a:pt x="43" y="3"/>
                  </a:cubicBezTo>
                  <a:cubicBezTo>
                    <a:pt x="43" y="3"/>
                    <a:pt x="43" y="3"/>
                    <a:pt x="43" y="3"/>
                  </a:cubicBezTo>
                  <a:cubicBezTo>
                    <a:pt x="43" y="1"/>
                    <a:pt x="44" y="0"/>
                    <a:pt x="46" y="0"/>
                  </a:cubicBezTo>
                  <a:cubicBezTo>
                    <a:pt x="54" y="1"/>
                    <a:pt x="59" y="15"/>
                    <a:pt x="61" y="22"/>
                  </a:cubicBezTo>
                  <a:cubicBezTo>
                    <a:pt x="61" y="22"/>
                    <a:pt x="61" y="22"/>
                    <a:pt x="61" y="22"/>
                  </a:cubicBezTo>
                  <a:cubicBezTo>
                    <a:pt x="62" y="23"/>
                    <a:pt x="62" y="23"/>
                    <a:pt x="62" y="24"/>
                  </a:cubicBezTo>
                  <a:cubicBezTo>
                    <a:pt x="63" y="27"/>
                    <a:pt x="63" y="27"/>
                    <a:pt x="63" y="27"/>
                  </a:cubicBezTo>
                  <a:cubicBezTo>
                    <a:pt x="66" y="34"/>
                    <a:pt x="68" y="41"/>
                    <a:pt x="69" y="48"/>
                  </a:cubicBezTo>
                  <a:cubicBezTo>
                    <a:pt x="70" y="52"/>
                    <a:pt x="69" y="56"/>
                    <a:pt x="68" y="60"/>
                  </a:cubicBezTo>
                  <a:cubicBezTo>
                    <a:pt x="68" y="63"/>
                    <a:pt x="66" y="66"/>
                    <a:pt x="64" y="70"/>
                  </a:cubicBezTo>
                  <a:cubicBezTo>
                    <a:pt x="64" y="70"/>
                    <a:pt x="64" y="70"/>
                    <a:pt x="64" y="70"/>
                  </a:cubicBezTo>
                  <a:cubicBezTo>
                    <a:pt x="62" y="74"/>
                    <a:pt x="59" y="79"/>
                    <a:pt x="55" y="83"/>
                  </a:cubicBezTo>
                  <a:cubicBezTo>
                    <a:pt x="52" y="86"/>
                    <a:pt x="49" y="89"/>
                    <a:pt x="46" y="91"/>
                  </a:cubicBezTo>
                  <a:cubicBezTo>
                    <a:pt x="46" y="193"/>
                    <a:pt x="46" y="193"/>
                    <a:pt x="46" y="193"/>
                  </a:cubicBezTo>
                  <a:cubicBezTo>
                    <a:pt x="46" y="194"/>
                    <a:pt x="45" y="195"/>
                    <a:pt x="44" y="195"/>
                  </a:cubicBezTo>
                  <a:cubicBezTo>
                    <a:pt x="35" y="195"/>
                    <a:pt x="35" y="195"/>
                    <a:pt x="35" y="195"/>
                  </a:cubicBezTo>
                  <a:lnTo>
                    <a:pt x="35" y="190"/>
                  </a:lnTo>
                  <a:close/>
                  <a:moveTo>
                    <a:pt x="12" y="26"/>
                  </a:moveTo>
                  <a:cubicBezTo>
                    <a:pt x="11" y="29"/>
                    <a:pt x="11" y="29"/>
                    <a:pt x="11" y="29"/>
                  </a:cubicBezTo>
                  <a:cubicBezTo>
                    <a:pt x="8" y="35"/>
                    <a:pt x="6" y="42"/>
                    <a:pt x="5" y="49"/>
                  </a:cubicBezTo>
                  <a:cubicBezTo>
                    <a:pt x="4" y="52"/>
                    <a:pt x="5" y="55"/>
                    <a:pt x="5" y="58"/>
                  </a:cubicBezTo>
                  <a:cubicBezTo>
                    <a:pt x="6" y="61"/>
                    <a:pt x="7" y="64"/>
                    <a:pt x="9" y="67"/>
                  </a:cubicBezTo>
                  <a:cubicBezTo>
                    <a:pt x="9" y="67"/>
                    <a:pt x="9" y="67"/>
                    <a:pt x="9" y="67"/>
                  </a:cubicBezTo>
                  <a:cubicBezTo>
                    <a:pt x="11" y="71"/>
                    <a:pt x="14" y="76"/>
                    <a:pt x="18" y="80"/>
                  </a:cubicBezTo>
                  <a:cubicBezTo>
                    <a:pt x="21" y="83"/>
                    <a:pt x="24" y="86"/>
                    <a:pt x="27" y="87"/>
                  </a:cubicBezTo>
                  <a:cubicBezTo>
                    <a:pt x="28" y="88"/>
                    <a:pt x="28" y="89"/>
                    <a:pt x="28" y="89"/>
                  </a:cubicBezTo>
                  <a:cubicBezTo>
                    <a:pt x="28" y="89"/>
                    <a:pt x="28" y="89"/>
                    <a:pt x="28" y="89"/>
                  </a:cubicBezTo>
                  <a:cubicBezTo>
                    <a:pt x="28" y="190"/>
                    <a:pt x="28" y="190"/>
                    <a:pt x="28" y="190"/>
                  </a:cubicBezTo>
                  <a:cubicBezTo>
                    <a:pt x="35" y="190"/>
                    <a:pt x="35" y="190"/>
                    <a:pt x="35" y="190"/>
                  </a:cubicBezTo>
                  <a:cubicBezTo>
                    <a:pt x="35" y="195"/>
                    <a:pt x="35" y="195"/>
                    <a:pt x="35" y="195"/>
                  </a:cubicBezTo>
                  <a:cubicBezTo>
                    <a:pt x="26" y="195"/>
                    <a:pt x="26" y="195"/>
                    <a:pt x="26" y="195"/>
                  </a:cubicBezTo>
                  <a:cubicBezTo>
                    <a:pt x="24" y="195"/>
                    <a:pt x="23" y="194"/>
                    <a:pt x="23" y="193"/>
                  </a:cubicBezTo>
                  <a:cubicBezTo>
                    <a:pt x="23" y="91"/>
                    <a:pt x="23" y="91"/>
                    <a:pt x="23" y="91"/>
                  </a:cubicBezTo>
                  <a:cubicBezTo>
                    <a:pt x="20" y="89"/>
                    <a:pt x="17" y="86"/>
                    <a:pt x="15" y="83"/>
                  </a:cubicBezTo>
                  <a:cubicBezTo>
                    <a:pt x="11" y="79"/>
                    <a:pt x="7" y="74"/>
                    <a:pt x="5" y="70"/>
                  </a:cubicBezTo>
                  <a:cubicBezTo>
                    <a:pt x="5" y="70"/>
                    <a:pt x="5" y="70"/>
                    <a:pt x="5" y="70"/>
                  </a:cubicBezTo>
                  <a:cubicBezTo>
                    <a:pt x="3" y="66"/>
                    <a:pt x="2" y="63"/>
                    <a:pt x="1" y="60"/>
                  </a:cubicBezTo>
                  <a:cubicBezTo>
                    <a:pt x="0" y="56"/>
                    <a:pt x="0" y="52"/>
                    <a:pt x="0" y="48"/>
                  </a:cubicBezTo>
                  <a:cubicBezTo>
                    <a:pt x="1" y="41"/>
                    <a:pt x="4" y="34"/>
                    <a:pt x="6" y="27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3"/>
                    <a:pt x="8" y="23"/>
                    <a:pt x="8" y="22"/>
                  </a:cubicBezTo>
                  <a:cubicBezTo>
                    <a:pt x="8" y="22"/>
                    <a:pt x="8" y="22"/>
                    <a:pt x="8" y="22"/>
                  </a:cubicBezTo>
                  <a:cubicBezTo>
                    <a:pt x="10" y="15"/>
                    <a:pt x="15" y="1"/>
                    <a:pt x="24" y="0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6" y="1"/>
                    <a:pt x="26" y="2"/>
                    <a:pt x="26" y="3"/>
                  </a:cubicBezTo>
                  <a:cubicBezTo>
                    <a:pt x="22" y="45"/>
                    <a:pt x="22" y="45"/>
                    <a:pt x="22" y="45"/>
                  </a:cubicBezTo>
                  <a:cubicBezTo>
                    <a:pt x="23" y="45"/>
                    <a:pt x="23" y="45"/>
                    <a:pt x="23" y="45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1"/>
                    <a:pt x="29" y="0"/>
                    <a:pt x="30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35" y="5"/>
                    <a:pt x="35" y="5"/>
                    <a:pt x="35" y="5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28" y="47"/>
                    <a:pt x="28" y="47"/>
                    <a:pt x="28" y="47"/>
                  </a:cubicBezTo>
                  <a:cubicBezTo>
                    <a:pt x="27" y="49"/>
                    <a:pt x="26" y="50"/>
                    <a:pt x="25" y="50"/>
                  </a:cubicBezTo>
                  <a:cubicBezTo>
                    <a:pt x="25" y="50"/>
                    <a:pt x="25" y="50"/>
                    <a:pt x="25" y="50"/>
                  </a:cubicBezTo>
                  <a:cubicBezTo>
                    <a:pt x="19" y="50"/>
                    <a:pt x="19" y="50"/>
                    <a:pt x="19" y="50"/>
                  </a:cubicBezTo>
                  <a:cubicBezTo>
                    <a:pt x="18" y="50"/>
                    <a:pt x="17" y="48"/>
                    <a:pt x="17" y="47"/>
                  </a:cubicBezTo>
                  <a:cubicBezTo>
                    <a:pt x="17" y="47"/>
                    <a:pt x="17" y="47"/>
                    <a:pt x="17" y="47"/>
                  </a:cubicBezTo>
                  <a:cubicBezTo>
                    <a:pt x="21" y="7"/>
                    <a:pt x="21" y="7"/>
                    <a:pt x="21" y="7"/>
                  </a:cubicBezTo>
                  <a:cubicBezTo>
                    <a:pt x="17" y="10"/>
                    <a:pt x="14" y="18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5"/>
                    <a:pt x="12" y="25"/>
                    <a:pt x="12" y="26"/>
                  </a:cubicBezTo>
                  <a:cubicBezTo>
                    <a:pt x="12" y="26"/>
                    <a:pt x="12" y="26"/>
                    <a:pt x="12" y="2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773" name="Freeform 87"/>
            <p:cNvSpPr>
              <a:spLocks noEditPoints="1"/>
            </p:cNvSpPr>
            <p:nvPr>
              <p:custDataLst>
                <p:tags r:id="rId121"/>
              </p:custDataLst>
            </p:nvPr>
          </p:nvSpPr>
          <p:spPr bwMode="auto">
            <a:xfrm>
              <a:off x="7907350" y="1200158"/>
              <a:ext cx="111126" cy="207964"/>
            </a:xfrm>
            <a:custGeom>
              <a:gdLst>
                <a:gd name="T0" fmla="*/ 24 w 49"/>
                <a:gd name="T1" fmla="*/ 61 h 92"/>
                <a:gd name="T2" fmla="*/ 43 w 49"/>
                <a:gd name="T3" fmla="*/ 38 h 92"/>
                <a:gd name="T4" fmla="*/ 24 w 49"/>
                <a:gd name="T5" fmla="*/ 23 h 92"/>
                <a:gd name="T6" fmla="*/ 24 w 49"/>
                <a:gd name="T7" fmla="*/ 17 h 92"/>
                <a:gd name="T8" fmla="*/ 47 w 49"/>
                <a:gd name="T9" fmla="*/ 36 h 92"/>
                <a:gd name="T10" fmla="*/ 48 w 49"/>
                <a:gd name="T11" fmla="*/ 36 h 92"/>
                <a:gd name="T12" fmla="*/ 48 w 49"/>
                <a:gd name="T13" fmla="*/ 39 h 92"/>
                <a:gd name="T14" fmla="*/ 24 w 49"/>
                <a:gd name="T15" fmla="*/ 68 h 92"/>
                <a:gd name="T16" fmla="*/ 24 w 49"/>
                <a:gd name="T17" fmla="*/ 61 h 92"/>
                <a:gd name="T18" fmla="*/ 5 w 49"/>
                <a:gd name="T19" fmla="*/ 83 h 92"/>
                <a:gd name="T20" fmla="*/ 24 w 49"/>
                <a:gd name="T21" fmla="*/ 61 h 92"/>
                <a:gd name="T22" fmla="*/ 24 w 49"/>
                <a:gd name="T23" fmla="*/ 68 h 92"/>
                <a:gd name="T24" fmla="*/ 5 w 49"/>
                <a:gd name="T25" fmla="*/ 91 h 92"/>
                <a:gd name="T26" fmla="*/ 3 w 49"/>
                <a:gd name="T27" fmla="*/ 92 h 92"/>
                <a:gd name="T28" fmla="*/ 0 w 49"/>
                <a:gd name="T29" fmla="*/ 90 h 92"/>
                <a:gd name="T30" fmla="*/ 0 w 49"/>
                <a:gd name="T31" fmla="*/ 3 h 92"/>
                <a:gd name="T32" fmla="*/ 0 w 49"/>
                <a:gd name="T33" fmla="*/ 3 h 92"/>
                <a:gd name="T34" fmla="*/ 1 w 49"/>
                <a:gd name="T35" fmla="*/ 1 h 92"/>
                <a:gd name="T36" fmla="*/ 4 w 49"/>
                <a:gd name="T37" fmla="*/ 1 h 92"/>
                <a:gd name="T38" fmla="*/ 24 w 49"/>
                <a:gd name="T39" fmla="*/ 17 h 92"/>
                <a:gd name="T40" fmla="*/ 24 w 49"/>
                <a:gd name="T41" fmla="*/ 23 h 92"/>
                <a:gd name="T42" fmla="*/ 5 w 49"/>
                <a:gd name="T43" fmla="*/ 8 h 92"/>
                <a:gd name="T44" fmla="*/ 5 w 49"/>
                <a:gd name="T45" fmla="*/ 83 h 9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49" h="92">
                  <a:moveTo>
                    <a:pt x="24" y="61"/>
                  </a:moveTo>
                  <a:cubicBezTo>
                    <a:pt x="43" y="38"/>
                    <a:pt x="43" y="38"/>
                    <a:pt x="43" y="38"/>
                  </a:cubicBezTo>
                  <a:cubicBezTo>
                    <a:pt x="24" y="23"/>
                    <a:pt x="24" y="23"/>
                    <a:pt x="24" y="23"/>
                  </a:cubicBezTo>
                  <a:cubicBezTo>
                    <a:pt x="24" y="17"/>
                    <a:pt x="24" y="17"/>
                    <a:pt x="24" y="17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8" y="36"/>
                    <a:pt x="48" y="36"/>
                    <a:pt x="48" y="36"/>
                  </a:cubicBezTo>
                  <a:cubicBezTo>
                    <a:pt x="49" y="37"/>
                    <a:pt x="49" y="38"/>
                    <a:pt x="48" y="39"/>
                  </a:cubicBezTo>
                  <a:cubicBezTo>
                    <a:pt x="24" y="68"/>
                    <a:pt x="24" y="68"/>
                    <a:pt x="24" y="68"/>
                  </a:cubicBezTo>
                  <a:lnTo>
                    <a:pt x="24" y="61"/>
                  </a:lnTo>
                  <a:close/>
                  <a:moveTo>
                    <a:pt x="5" y="83"/>
                  </a:moveTo>
                  <a:cubicBezTo>
                    <a:pt x="24" y="61"/>
                    <a:pt x="24" y="61"/>
                    <a:pt x="24" y="61"/>
                  </a:cubicBezTo>
                  <a:cubicBezTo>
                    <a:pt x="24" y="68"/>
                    <a:pt x="24" y="68"/>
                    <a:pt x="24" y="68"/>
                  </a:cubicBezTo>
                  <a:cubicBezTo>
                    <a:pt x="5" y="91"/>
                    <a:pt x="5" y="91"/>
                    <a:pt x="5" y="91"/>
                  </a:cubicBezTo>
                  <a:cubicBezTo>
                    <a:pt x="4" y="92"/>
                    <a:pt x="3" y="92"/>
                    <a:pt x="3" y="92"/>
                  </a:cubicBezTo>
                  <a:cubicBezTo>
                    <a:pt x="1" y="92"/>
                    <a:pt x="0" y="91"/>
                    <a:pt x="0" y="90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2"/>
                    <a:pt x="0" y="2"/>
                    <a:pt x="1" y="1"/>
                  </a:cubicBezTo>
                  <a:cubicBezTo>
                    <a:pt x="2" y="0"/>
                    <a:pt x="3" y="0"/>
                    <a:pt x="4" y="1"/>
                  </a:cubicBezTo>
                  <a:cubicBezTo>
                    <a:pt x="24" y="17"/>
                    <a:pt x="24" y="17"/>
                    <a:pt x="24" y="17"/>
                  </a:cubicBezTo>
                  <a:cubicBezTo>
                    <a:pt x="24" y="23"/>
                    <a:pt x="24" y="23"/>
                    <a:pt x="24" y="23"/>
                  </a:cubicBezTo>
                  <a:cubicBezTo>
                    <a:pt x="5" y="8"/>
                    <a:pt x="5" y="8"/>
                    <a:pt x="5" y="8"/>
                  </a:cubicBezTo>
                  <a:lnTo>
                    <a:pt x="5" y="8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797" name="Freeform 88"/>
            <p:cNvSpPr>
              <a:spLocks noEditPoints="1"/>
            </p:cNvSpPr>
            <p:nvPr>
              <p:custDataLst>
                <p:tags r:id="rId122"/>
              </p:custDataLst>
            </p:nvPr>
          </p:nvSpPr>
          <p:spPr bwMode="auto">
            <a:xfrm>
              <a:off x="8142300" y="1203333"/>
              <a:ext cx="111126" cy="204789"/>
            </a:xfrm>
            <a:custGeom>
              <a:gdLst>
                <a:gd name="T0" fmla="*/ 44 w 49"/>
                <a:gd name="T1" fmla="*/ 82 h 91"/>
                <a:gd name="T2" fmla="*/ 44 w 49"/>
                <a:gd name="T3" fmla="*/ 7 h 91"/>
                <a:gd name="T4" fmla="*/ 25 w 49"/>
                <a:gd name="T5" fmla="*/ 22 h 91"/>
                <a:gd name="T6" fmla="*/ 25 w 49"/>
                <a:gd name="T7" fmla="*/ 16 h 91"/>
                <a:gd name="T8" fmla="*/ 45 w 49"/>
                <a:gd name="T9" fmla="*/ 0 h 91"/>
                <a:gd name="T10" fmla="*/ 46 w 49"/>
                <a:gd name="T11" fmla="*/ 0 h 91"/>
                <a:gd name="T12" fmla="*/ 49 w 49"/>
                <a:gd name="T13" fmla="*/ 2 h 91"/>
                <a:gd name="T14" fmla="*/ 49 w 49"/>
                <a:gd name="T15" fmla="*/ 89 h 91"/>
                <a:gd name="T16" fmla="*/ 49 w 49"/>
                <a:gd name="T17" fmla="*/ 89 h 91"/>
                <a:gd name="T18" fmla="*/ 48 w 49"/>
                <a:gd name="T19" fmla="*/ 91 h 91"/>
                <a:gd name="T20" fmla="*/ 45 w 49"/>
                <a:gd name="T21" fmla="*/ 90 h 91"/>
                <a:gd name="T22" fmla="*/ 25 w 49"/>
                <a:gd name="T23" fmla="*/ 67 h 91"/>
                <a:gd name="T24" fmla="*/ 25 w 49"/>
                <a:gd name="T25" fmla="*/ 60 h 91"/>
                <a:gd name="T26" fmla="*/ 44 w 49"/>
                <a:gd name="T27" fmla="*/ 82 h 91"/>
                <a:gd name="T28" fmla="*/ 25 w 49"/>
                <a:gd name="T29" fmla="*/ 22 h 91"/>
                <a:gd name="T30" fmla="*/ 6 w 49"/>
                <a:gd name="T31" fmla="*/ 37 h 91"/>
                <a:gd name="T32" fmla="*/ 25 w 49"/>
                <a:gd name="T33" fmla="*/ 60 h 91"/>
                <a:gd name="T34" fmla="*/ 25 w 49"/>
                <a:gd name="T35" fmla="*/ 67 h 91"/>
                <a:gd name="T36" fmla="*/ 1 w 49"/>
                <a:gd name="T37" fmla="*/ 38 h 91"/>
                <a:gd name="T38" fmla="*/ 1 w 49"/>
                <a:gd name="T39" fmla="*/ 38 h 91"/>
                <a:gd name="T40" fmla="*/ 1 w 49"/>
                <a:gd name="T41" fmla="*/ 38 h 91"/>
                <a:gd name="T42" fmla="*/ 2 w 49"/>
                <a:gd name="T43" fmla="*/ 35 h 91"/>
                <a:gd name="T44" fmla="*/ 25 w 49"/>
                <a:gd name="T45" fmla="*/ 16 h 91"/>
                <a:gd name="T46" fmla="*/ 25 w 49"/>
                <a:gd name="T47" fmla="*/ 22 h 9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49" h="91">
                  <a:moveTo>
                    <a:pt x="44" y="82"/>
                  </a:moveTo>
                  <a:cubicBezTo>
                    <a:pt x="44" y="7"/>
                    <a:pt x="44" y="7"/>
                    <a:pt x="44" y="7"/>
                  </a:cubicBezTo>
                  <a:cubicBezTo>
                    <a:pt x="25" y="22"/>
                    <a:pt x="25" y="22"/>
                    <a:pt x="25" y="22"/>
                  </a:cubicBezTo>
                  <a:cubicBezTo>
                    <a:pt x="25" y="16"/>
                    <a:pt x="25" y="16"/>
                    <a:pt x="25" y="16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6" y="0"/>
                    <a:pt x="46" y="0"/>
                  </a:cubicBezTo>
                  <a:cubicBezTo>
                    <a:pt x="48" y="0"/>
                    <a:pt x="49" y="1"/>
                    <a:pt x="49" y="2"/>
                  </a:cubicBezTo>
                  <a:cubicBezTo>
                    <a:pt x="49" y="89"/>
                    <a:pt x="49" y="89"/>
                    <a:pt x="49" y="89"/>
                  </a:cubicBezTo>
                  <a:cubicBezTo>
                    <a:pt x="49" y="89"/>
                    <a:pt x="49" y="89"/>
                    <a:pt x="49" y="89"/>
                  </a:cubicBezTo>
                  <a:cubicBezTo>
                    <a:pt x="49" y="89"/>
                    <a:pt x="48" y="90"/>
                    <a:pt x="48" y="91"/>
                  </a:cubicBezTo>
                  <a:cubicBezTo>
                    <a:pt x="47" y="91"/>
                    <a:pt x="45" y="91"/>
                    <a:pt x="45" y="90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5" y="60"/>
                    <a:pt x="25" y="60"/>
                    <a:pt x="25" y="60"/>
                  </a:cubicBezTo>
                  <a:lnTo>
                    <a:pt x="44" y="82"/>
                  </a:lnTo>
                  <a:close/>
                  <a:moveTo>
                    <a:pt x="25" y="22"/>
                  </a:moveTo>
                  <a:cubicBezTo>
                    <a:pt x="6" y="37"/>
                    <a:pt x="6" y="37"/>
                    <a:pt x="6" y="37"/>
                  </a:cubicBezTo>
                  <a:cubicBezTo>
                    <a:pt x="25" y="60"/>
                    <a:pt x="25" y="60"/>
                    <a:pt x="25" y="60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1" y="38"/>
                    <a:pt x="1" y="38"/>
                    <a:pt x="1" y="38"/>
                  </a:cubicBezTo>
                  <a:cubicBezTo>
                    <a:pt x="1" y="38"/>
                    <a:pt x="1" y="38"/>
                    <a:pt x="1" y="38"/>
                  </a:cubicBezTo>
                  <a:cubicBezTo>
                    <a:pt x="1" y="38"/>
                    <a:pt x="1" y="38"/>
                    <a:pt x="1" y="38"/>
                  </a:cubicBezTo>
                  <a:cubicBezTo>
                    <a:pt x="0" y="37"/>
                    <a:pt x="0" y="36"/>
                    <a:pt x="2" y="35"/>
                  </a:cubicBezTo>
                  <a:cubicBezTo>
                    <a:pt x="25" y="16"/>
                    <a:pt x="25" y="16"/>
                    <a:pt x="25" y="16"/>
                  </a:cubicBezTo>
                  <a:lnTo>
                    <a:pt x="25" y="2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801" name="Freeform 89"/>
            <p:cNvSpPr/>
            <p:nvPr>
              <p:custDataLst>
                <p:tags r:id="rId123"/>
              </p:custDataLst>
            </p:nvPr>
          </p:nvSpPr>
          <p:spPr bwMode="auto">
            <a:xfrm>
              <a:off x="8239139" y="1406534"/>
              <a:ext cx="14288" cy="11112"/>
            </a:xfrm>
            <a:custGeom>
              <a:gdLst>
                <a:gd name="T0" fmla="*/ 3 w 6"/>
                <a:gd name="T1" fmla="*/ 5 h 5"/>
                <a:gd name="T2" fmla="*/ 3 w 6"/>
                <a:gd name="T3" fmla="*/ 5 h 5"/>
                <a:gd name="T4" fmla="*/ 3 w 6"/>
                <a:gd name="T5" fmla="*/ 5 h 5"/>
                <a:gd name="T6" fmla="*/ 1 w 6"/>
                <a:gd name="T7" fmla="*/ 4 h 5"/>
                <a:gd name="T8" fmla="*/ 1 w 6"/>
                <a:gd name="T9" fmla="*/ 0 h 5"/>
                <a:gd name="T10" fmla="*/ 2 w 6"/>
                <a:gd name="T11" fmla="*/ 0 h 5"/>
                <a:gd name="T12" fmla="*/ 3 w 6"/>
                <a:gd name="T13" fmla="*/ 0 h 5"/>
                <a:gd name="T14" fmla="*/ 6 w 6"/>
                <a:gd name="T15" fmla="*/ 2 h 5"/>
                <a:gd name="T16" fmla="*/ 6 w 6"/>
                <a:gd name="T17" fmla="*/ 2 h 5"/>
                <a:gd name="T18" fmla="*/ 3 w 6"/>
                <a:gd name="T19" fmla="*/ 5 h 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" h="5">
                  <a:moveTo>
                    <a:pt x="3" y="5"/>
                  </a:moveTo>
                  <a:cubicBezTo>
                    <a:pt x="3" y="5"/>
                    <a:pt x="3" y="5"/>
                    <a:pt x="3" y="5"/>
                  </a:cubicBezTo>
                  <a:cubicBezTo>
                    <a:pt x="3" y="5"/>
                    <a:pt x="3" y="5"/>
                    <a:pt x="3" y="5"/>
                  </a:cubicBezTo>
                  <a:cubicBezTo>
                    <a:pt x="2" y="5"/>
                    <a:pt x="2" y="4"/>
                    <a:pt x="1" y="4"/>
                  </a:cubicBezTo>
                  <a:cubicBezTo>
                    <a:pt x="0" y="3"/>
                    <a:pt x="0" y="1"/>
                    <a:pt x="1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3" y="0"/>
                    <a:pt x="3" y="0"/>
                  </a:cubicBezTo>
                  <a:cubicBezTo>
                    <a:pt x="5" y="0"/>
                    <a:pt x="6" y="1"/>
                    <a:pt x="6" y="2"/>
                  </a:cubicBezTo>
                  <a:cubicBezTo>
                    <a:pt x="6" y="2"/>
                    <a:pt x="6" y="2"/>
                    <a:pt x="6" y="2"/>
                  </a:cubicBezTo>
                  <a:cubicBezTo>
                    <a:pt x="6" y="4"/>
                    <a:pt x="5" y="5"/>
                    <a:pt x="3" y="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803" name="Freeform 90"/>
            <p:cNvSpPr/>
            <p:nvPr>
              <p:custDataLst>
                <p:tags r:id="rId124"/>
              </p:custDataLst>
            </p:nvPr>
          </p:nvSpPr>
          <p:spPr bwMode="auto">
            <a:xfrm>
              <a:off x="7907350" y="1403359"/>
              <a:ext cx="11112" cy="14289"/>
            </a:xfrm>
            <a:custGeom>
              <a:gdLst>
                <a:gd name="T0" fmla="*/ 3 w 5"/>
                <a:gd name="T1" fmla="*/ 6 h 6"/>
                <a:gd name="T2" fmla="*/ 3 w 5"/>
                <a:gd name="T3" fmla="*/ 6 h 6"/>
                <a:gd name="T4" fmla="*/ 0 w 5"/>
                <a:gd name="T5" fmla="*/ 3 h 6"/>
                <a:gd name="T6" fmla="*/ 0 w 5"/>
                <a:gd name="T7" fmla="*/ 3 h 6"/>
                <a:gd name="T8" fmla="*/ 0 w 5"/>
                <a:gd name="T9" fmla="*/ 3 h 6"/>
                <a:gd name="T10" fmla="*/ 1 w 5"/>
                <a:gd name="T11" fmla="*/ 1 h 6"/>
                <a:gd name="T12" fmla="*/ 4 w 5"/>
                <a:gd name="T13" fmla="*/ 1 h 6"/>
                <a:gd name="T14" fmla="*/ 4 w 5"/>
                <a:gd name="T15" fmla="*/ 1 h 6"/>
                <a:gd name="T16" fmla="*/ 5 w 5"/>
                <a:gd name="T17" fmla="*/ 3 h 6"/>
                <a:gd name="T18" fmla="*/ 3 w 5"/>
                <a:gd name="T19" fmla="*/ 6 h 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" h="6">
                  <a:moveTo>
                    <a:pt x="3" y="6"/>
                  </a:moveTo>
                  <a:cubicBezTo>
                    <a:pt x="3" y="6"/>
                    <a:pt x="3" y="6"/>
                    <a:pt x="3" y="6"/>
                  </a:cubicBezTo>
                  <a:cubicBezTo>
                    <a:pt x="1" y="6"/>
                    <a:pt x="0" y="5"/>
                    <a:pt x="0" y="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2"/>
                    <a:pt x="0" y="2"/>
                    <a:pt x="1" y="1"/>
                  </a:cubicBezTo>
                  <a:cubicBezTo>
                    <a:pt x="2" y="0"/>
                    <a:pt x="3" y="0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5" y="2"/>
                    <a:pt x="5" y="3"/>
                    <a:pt x="5" y="3"/>
                  </a:cubicBezTo>
                  <a:cubicBezTo>
                    <a:pt x="5" y="5"/>
                    <a:pt x="4" y="6"/>
                    <a:pt x="3" y="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809" name="Freeform 91"/>
            <p:cNvSpPr>
              <a:spLocks noEditPoints="1"/>
            </p:cNvSpPr>
            <p:nvPr>
              <p:custDataLst>
                <p:tags r:id="rId125"/>
              </p:custDataLst>
            </p:nvPr>
          </p:nvSpPr>
          <p:spPr bwMode="auto">
            <a:xfrm>
              <a:off x="7912113" y="1285883"/>
              <a:ext cx="334964" cy="131764"/>
            </a:xfrm>
            <a:custGeom>
              <a:gdLst>
                <a:gd name="T0" fmla="*/ 147 w 148"/>
                <a:gd name="T1" fmla="*/ 53 h 58"/>
                <a:gd name="T2" fmla="*/ 148 w 148"/>
                <a:gd name="T3" fmla="*/ 54 h 58"/>
                <a:gd name="T4" fmla="*/ 148 w 148"/>
                <a:gd name="T5" fmla="*/ 55 h 58"/>
                <a:gd name="T6" fmla="*/ 146 w 148"/>
                <a:gd name="T7" fmla="*/ 58 h 58"/>
                <a:gd name="T8" fmla="*/ 75 w 148"/>
                <a:gd name="T9" fmla="*/ 58 h 58"/>
                <a:gd name="T10" fmla="*/ 75 w 148"/>
                <a:gd name="T11" fmla="*/ 53 h 58"/>
                <a:gd name="T12" fmla="*/ 141 w 148"/>
                <a:gd name="T13" fmla="*/ 53 h 58"/>
                <a:gd name="T14" fmla="*/ 101 w 148"/>
                <a:gd name="T15" fmla="*/ 6 h 58"/>
                <a:gd name="T16" fmla="*/ 76 w 148"/>
                <a:gd name="T17" fmla="*/ 26 h 58"/>
                <a:gd name="T18" fmla="*/ 75 w 148"/>
                <a:gd name="T19" fmla="*/ 27 h 58"/>
                <a:gd name="T20" fmla="*/ 75 w 148"/>
                <a:gd name="T21" fmla="*/ 21 h 58"/>
                <a:gd name="T22" fmla="*/ 100 w 148"/>
                <a:gd name="T23" fmla="*/ 1 h 58"/>
                <a:gd name="T24" fmla="*/ 100 w 148"/>
                <a:gd name="T25" fmla="*/ 1 h 58"/>
                <a:gd name="T26" fmla="*/ 104 w 148"/>
                <a:gd name="T27" fmla="*/ 1 h 58"/>
                <a:gd name="T28" fmla="*/ 147 w 148"/>
                <a:gd name="T29" fmla="*/ 53 h 58"/>
                <a:gd name="T30" fmla="*/ 75 w 148"/>
                <a:gd name="T31" fmla="*/ 58 h 58"/>
                <a:gd name="T32" fmla="*/ 3 w 148"/>
                <a:gd name="T33" fmla="*/ 58 h 58"/>
                <a:gd name="T34" fmla="*/ 3 w 148"/>
                <a:gd name="T35" fmla="*/ 58 h 58"/>
                <a:gd name="T36" fmla="*/ 2 w 148"/>
                <a:gd name="T37" fmla="*/ 57 h 58"/>
                <a:gd name="T38" fmla="*/ 1 w 148"/>
                <a:gd name="T39" fmla="*/ 54 h 58"/>
                <a:gd name="T40" fmla="*/ 2 w 148"/>
                <a:gd name="T41" fmla="*/ 54 h 58"/>
                <a:gd name="T42" fmla="*/ 2 w 148"/>
                <a:gd name="T43" fmla="*/ 53 h 58"/>
                <a:gd name="T44" fmla="*/ 45 w 148"/>
                <a:gd name="T45" fmla="*/ 1 h 58"/>
                <a:gd name="T46" fmla="*/ 45 w 148"/>
                <a:gd name="T47" fmla="*/ 1 h 58"/>
                <a:gd name="T48" fmla="*/ 49 w 148"/>
                <a:gd name="T49" fmla="*/ 1 h 58"/>
                <a:gd name="T50" fmla="*/ 75 w 148"/>
                <a:gd name="T51" fmla="*/ 21 h 58"/>
                <a:gd name="T52" fmla="*/ 75 w 148"/>
                <a:gd name="T53" fmla="*/ 21 h 58"/>
                <a:gd name="T54" fmla="*/ 75 w 148"/>
                <a:gd name="T55" fmla="*/ 27 h 58"/>
                <a:gd name="T56" fmla="*/ 73 w 148"/>
                <a:gd name="T57" fmla="*/ 26 h 58"/>
                <a:gd name="T58" fmla="*/ 48 w 148"/>
                <a:gd name="T59" fmla="*/ 6 h 58"/>
                <a:gd name="T60" fmla="*/ 8 w 148"/>
                <a:gd name="T61" fmla="*/ 53 h 58"/>
                <a:gd name="T62" fmla="*/ 75 w 148"/>
                <a:gd name="T63" fmla="*/ 53 h 58"/>
                <a:gd name="T64" fmla="*/ 75 w 148"/>
                <a:gd name="T65" fmla="*/ 58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48" h="57">
                  <a:moveTo>
                    <a:pt x="147" y="53"/>
                  </a:moveTo>
                  <a:cubicBezTo>
                    <a:pt x="148" y="54"/>
                    <a:pt x="148" y="54"/>
                    <a:pt x="148" y="54"/>
                  </a:cubicBezTo>
                  <a:cubicBezTo>
                    <a:pt x="148" y="54"/>
                    <a:pt x="148" y="55"/>
                    <a:pt x="148" y="55"/>
                  </a:cubicBezTo>
                  <a:cubicBezTo>
                    <a:pt x="148" y="57"/>
                    <a:pt x="147" y="58"/>
                    <a:pt x="146" y="58"/>
                  </a:cubicBezTo>
                  <a:cubicBezTo>
                    <a:pt x="75" y="58"/>
                    <a:pt x="75" y="58"/>
                    <a:pt x="75" y="58"/>
                  </a:cubicBezTo>
                  <a:cubicBezTo>
                    <a:pt x="75" y="53"/>
                    <a:pt x="75" y="53"/>
                    <a:pt x="75" y="53"/>
                  </a:cubicBezTo>
                  <a:cubicBezTo>
                    <a:pt x="141" y="53"/>
                    <a:pt x="141" y="53"/>
                    <a:pt x="141" y="53"/>
                  </a:cubicBezTo>
                  <a:cubicBezTo>
                    <a:pt x="101" y="6"/>
                    <a:pt x="101" y="6"/>
                    <a:pt x="101" y="6"/>
                  </a:cubicBezTo>
                  <a:cubicBezTo>
                    <a:pt x="76" y="26"/>
                    <a:pt x="76" y="26"/>
                    <a:pt x="76" y="26"/>
                  </a:cubicBezTo>
                  <a:cubicBezTo>
                    <a:pt x="76" y="27"/>
                    <a:pt x="75" y="27"/>
                    <a:pt x="75" y="27"/>
                  </a:cubicBezTo>
                  <a:cubicBezTo>
                    <a:pt x="75" y="21"/>
                    <a:pt x="75" y="21"/>
                    <a:pt x="75" y="21"/>
                  </a:cubicBezTo>
                  <a:cubicBezTo>
                    <a:pt x="100" y="1"/>
                    <a:pt x="100" y="1"/>
                    <a:pt x="100" y="1"/>
                  </a:cubicBezTo>
                  <a:cubicBezTo>
                    <a:pt x="100" y="1"/>
                    <a:pt x="100" y="1"/>
                    <a:pt x="100" y="1"/>
                  </a:cubicBezTo>
                  <a:cubicBezTo>
                    <a:pt x="101" y="0"/>
                    <a:pt x="103" y="0"/>
                    <a:pt x="104" y="1"/>
                  </a:cubicBezTo>
                  <a:cubicBezTo>
                    <a:pt x="147" y="53"/>
                    <a:pt x="147" y="53"/>
                    <a:pt x="147" y="53"/>
                  </a:cubicBezTo>
                  <a:close/>
                  <a:moveTo>
                    <a:pt x="75" y="58"/>
                  </a:moveTo>
                  <a:cubicBezTo>
                    <a:pt x="3" y="58"/>
                    <a:pt x="3" y="58"/>
                    <a:pt x="3" y="58"/>
                  </a:cubicBezTo>
                  <a:cubicBezTo>
                    <a:pt x="3" y="58"/>
                    <a:pt x="3" y="58"/>
                    <a:pt x="3" y="58"/>
                  </a:cubicBezTo>
                  <a:cubicBezTo>
                    <a:pt x="3" y="58"/>
                    <a:pt x="2" y="58"/>
                    <a:pt x="2" y="57"/>
                  </a:cubicBezTo>
                  <a:cubicBezTo>
                    <a:pt x="1" y="56"/>
                    <a:pt x="0" y="55"/>
                    <a:pt x="1" y="54"/>
                  </a:cubicBezTo>
                  <a:cubicBezTo>
                    <a:pt x="2" y="54"/>
                    <a:pt x="2" y="54"/>
                    <a:pt x="2" y="54"/>
                  </a:cubicBezTo>
                  <a:cubicBezTo>
                    <a:pt x="2" y="53"/>
                    <a:pt x="2" y="53"/>
                    <a:pt x="2" y="53"/>
                  </a:cubicBezTo>
                  <a:cubicBezTo>
                    <a:pt x="45" y="1"/>
                    <a:pt x="45" y="1"/>
                    <a:pt x="45" y="1"/>
                  </a:cubicBezTo>
                  <a:cubicBezTo>
                    <a:pt x="45" y="1"/>
                    <a:pt x="45" y="1"/>
                    <a:pt x="45" y="1"/>
                  </a:cubicBezTo>
                  <a:cubicBezTo>
                    <a:pt x="46" y="0"/>
                    <a:pt x="48" y="0"/>
                    <a:pt x="49" y="1"/>
                  </a:cubicBezTo>
                  <a:cubicBezTo>
                    <a:pt x="75" y="21"/>
                    <a:pt x="75" y="21"/>
                    <a:pt x="75" y="21"/>
                  </a:cubicBezTo>
                  <a:cubicBezTo>
                    <a:pt x="75" y="21"/>
                    <a:pt x="75" y="21"/>
                    <a:pt x="75" y="21"/>
                  </a:cubicBezTo>
                  <a:cubicBezTo>
                    <a:pt x="75" y="27"/>
                    <a:pt x="75" y="27"/>
                    <a:pt x="75" y="27"/>
                  </a:cubicBezTo>
                  <a:cubicBezTo>
                    <a:pt x="74" y="27"/>
                    <a:pt x="73" y="27"/>
                    <a:pt x="73" y="26"/>
                  </a:cubicBezTo>
                  <a:cubicBezTo>
                    <a:pt x="48" y="6"/>
                    <a:pt x="48" y="6"/>
                    <a:pt x="48" y="6"/>
                  </a:cubicBezTo>
                  <a:cubicBezTo>
                    <a:pt x="8" y="53"/>
                    <a:pt x="8" y="53"/>
                    <a:pt x="8" y="53"/>
                  </a:cubicBezTo>
                  <a:cubicBezTo>
                    <a:pt x="75" y="53"/>
                    <a:pt x="75" y="53"/>
                    <a:pt x="75" y="53"/>
                  </a:cubicBezTo>
                  <a:lnTo>
                    <a:pt x="75" y="5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824" name="Freeform 92"/>
            <p:cNvSpPr>
              <a:spLocks noEditPoints="1"/>
            </p:cNvSpPr>
            <p:nvPr>
              <p:custDataLst>
                <p:tags r:id="rId126"/>
              </p:custDataLst>
            </p:nvPr>
          </p:nvSpPr>
          <p:spPr bwMode="auto">
            <a:xfrm>
              <a:off x="7916875" y="1195395"/>
              <a:ext cx="330201" cy="138114"/>
            </a:xfrm>
            <a:custGeom>
              <a:gdLst>
                <a:gd name="T0" fmla="*/ 73 w 146"/>
                <a:gd name="T1" fmla="*/ 56 h 61"/>
                <a:gd name="T2" fmla="*/ 95 w 146"/>
                <a:gd name="T3" fmla="*/ 37 h 61"/>
                <a:gd name="T4" fmla="*/ 97 w 146"/>
                <a:gd name="T5" fmla="*/ 36 h 61"/>
                <a:gd name="T6" fmla="*/ 99 w 146"/>
                <a:gd name="T7" fmla="*/ 35 h 61"/>
                <a:gd name="T8" fmla="*/ 136 w 146"/>
                <a:gd name="T9" fmla="*/ 5 h 61"/>
                <a:gd name="T10" fmla="*/ 73 w 146"/>
                <a:gd name="T11" fmla="*/ 5 h 61"/>
                <a:gd name="T12" fmla="*/ 73 w 146"/>
                <a:gd name="T13" fmla="*/ 0 h 61"/>
                <a:gd name="T14" fmla="*/ 143 w 146"/>
                <a:gd name="T15" fmla="*/ 0 h 61"/>
                <a:gd name="T16" fmla="*/ 143 w 146"/>
                <a:gd name="T17" fmla="*/ 0 h 61"/>
                <a:gd name="T18" fmla="*/ 145 w 146"/>
                <a:gd name="T19" fmla="*/ 1 h 61"/>
                <a:gd name="T20" fmla="*/ 144 w 146"/>
                <a:gd name="T21" fmla="*/ 4 h 61"/>
                <a:gd name="T22" fmla="*/ 102 w 146"/>
                <a:gd name="T23" fmla="*/ 38 h 61"/>
                <a:gd name="T24" fmla="*/ 100 w 146"/>
                <a:gd name="T25" fmla="*/ 40 h 61"/>
                <a:gd name="T26" fmla="*/ 98 w 146"/>
                <a:gd name="T27" fmla="*/ 41 h 61"/>
                <a:gd name="T28" fmla="*/ 74 w 146"/>
                <a:gd name="T29" fmla="*/ 61 h 61"/>
                <a:gd name="T30" fmla="*/ 73 w 146"/>
                <a:gd name="T31" fmla="*/ 61 h 61"/>
                <a:gd name="T32" fmla="*/ 73 w 146"/>
                <a:gd name="T33" fmla="*/ 56 h 61"/>
                <a:gd name="T34" fmla="*/ 46 w 146"/>
                <a:gd name="T35" fmla="*/ 35 h 61"/>
                <a:gd name="T36" fmla="*/ 48 w 146"/>
                <a:gd name="T37" fmla="*/ 36 h 61"/>
                <a:gd name="T38" fmla="*/ 50 w 146"/>
                <a:gd name="T39" fmla="*/ 37 h 61"/>
                <a:gd name="T40" fmla="*/ 73 w 146"/>
                <a:gd name="T41" fmla="*/ 56 h 61"/>
                <a:gd name="T42" fmla="*/ 73 w 146"/>
                <a:gd name="T43" fmla="*/ 56 h 61"/>
                <a:gd name="T44" fmla="*/ 73 w 146"/>
                <a:gd name="T45" fmla="*/ 61 h 61"/>
                <a:gd name="T46" fmla="*/ 71 w 146"/>
                <a:gd name="T47" fmla="*/ 61 h 61"/>
                <a:gd name="T48" fmla="*/ 47 w 146"/>
                <a:gd name="T49" fmla="*/ 41 h 61"/>
                <a:gd name="T50" fmla="*/ 45 w 146"/>
                <a:gd name="T51" fmla="*/ 40 h 61"/>
                <a:gd name="T52" fmla="*/ 43 w 146"/>
                <a:gd name="T53" fmla="*/ 38 h 61"/>
                <a:gd name="T54" fmla="*/ 1 w 146"/>
                <a:gd name="T55" fmla="*/ 4 h 61"/>
                <a:gd name="T56" fmla="*/ 0 w 146"/>
                <a:gd name="T57" fmla="*/ 2 h 61"/>
                <a:gd name="T58" fmla="*/ 2 w 146"/>
                <a:gd name="T59" fmla="*/ 0 h 61"/>
                <a:gd name="T60" fmla="*/ 73 w 146"/>
                <a:gd name="T61" fmla="*/ 0 h 61"/>
                <a:gd name="T62" fmla="*/ 73 w 146"/>
                <a:gd name="T63" fmla="*/ 5 h 61"/>
                <a:gd name="T64" fmla="*/ 9 w 146"/>
                <a:gd name="T65" fmla="*/ 5 h 61"/>
                <a:gd name="T66" fmla="*/ 46 w 146"/>
                <a:gd name="T67" fmla="*/ 35 h 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46" h="61">
                  <a:moveTo>
                    <a:pt x="73" y="56"/>
                  </a:moveTo>
                  <a:cubicBezTo>
                    <a:pt x="95" y="37"/>
                    <a:pt x="95" y="37"/>
                    <a:pt x="95" y="37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9" y="35"/>
                    <a:pt x="99" y="35"/>
                    <a:pt x="99" y="35"/>
                  </a:cubicBezTo>
                  <a:cubicBezTo>
                    <a:pt x="136" y="5"/>
                    <a:pt x="136" y="5"/>
                    <a:pt x="136" y="5"/>
                  </a:cubicBezTo>
                  <a:cubicBezTo>
                    <a:pt x="73" y="5"/>
                    <a:pt x="73" y="5"/>
                    <a:pt x="73" y="5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143" y="0"/>
                    <a:pt x="143" y="0"/>
                    <a:pt x="143" y="0"/>
                  </a:cubicBezTo>
                  <a:cubicBezTo>
                    <a:pt x="143" y="0"/>
                    <a:pt x="143" y="0"/>
                    <a:pt x="143" y="0"/>
                  </a:cubicBezTo>
                  <a:cubicBezTo>
                    <a:pt x="144" y="0"/>
                    <a:pt x="144" y="0"/>
                    <a:pt x="145" y="1"/>
                  </a:cubicBezTo>
                  <a:cubicBezTo>
                    <a:pt x="146" y="2"/>
                    <a:pt x="146" y="3"/>
                    <a:pt x="144" y="4"/>
                  </a:cubicBezTo>
                  <a:cubicBezTo>
                    <a:pt x="102" y="38"/>
                    <a:pt x="102" y="38"/>
                    <a:pt x="102" y="38"/>
                  </a:cubicBezTo>
                  <a:cubicBezTo>
                    <a:pt x="100" y="40"/>
                    <a:pt x="100" y="40"/>
                    <a:pt x="100" y="40"/>
                  </a:cubicBezTo>
                  <a:cubicBezTo>
                    <a:pt x="98" y="41"/>
                    <a:pt x="98" y="41"/>
                    <a:pt x="98" y="41"/>
                  </a:cubicBezTo>
                  <a:cubicBezTo>
                    <a:pt x="74" y="61"/>
                    <a:pt x="74" y="61"/>
                    <a:pt x="74" y="61"/>
                  </a:cubicBezTo>
                  <a:cubicBezTo>
                    <a:pt x="74" y="61"/>
                    <a:pt x="73" y="61"/>
                    <a:pt x="73" y="61"/>
                  </a:cubicBezTo>
                  <a:lnTo>
                    <a:pt x="73" y="56"/>
                  </a:lnTo>
                  <a:close/>
                  <a:moveTo>
                    <a:pt x="46" y="35"/>
                  </a:moveTo>
                  <a:cubicBezTo>
                    <a:pt x="48" y="36"/>
                    <a:pt x="48" y="36"/>
                    <a:pt x="48" y="36"/>
                  </a:cubicBezTo>
                  <a:cubicBezTo>
                    <a:pt x="50" y="37"/>
                    <a:pt x="50" y="37"/>
                    <a:pt x="50" y="37"/>
                  </a:cubicBezTo>
                  <a:cubicBezTo>
                    <a:pt x="73" y="56"/>
                    <a:pt x="73" y="56"/>
                    <a:pt x="73" y="56"/>
                  </a:cubicBezTo>
                  <a:cubicBezTo>
                    <a:pt x="73" y="56"/>
                    <a:pt x="73" y="56"/>
                    <a:pt x="73" y="56"/>
                  </a:cubicBezTo>
                  <a:cubicBezTo>
                    <a:pt x="73" y="61"/>
                    <a:pt x="73" y="61"/>
                    <a:pt x="73" y="61"/>
                  </a:cubicBezTo>
                  <a:cubicBezTo>
                    <a:pt x="72" y="61"/>
                    <a:pt x="71" y="61"/>
                    <a:pt x="71" y="6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5" y="40"/>
                    <a:pt x="45" y="40"/>
                    <a:pt x="45" y="40"/>
                  </a:cubicBezTo>
                  <a:cubicBezTo>
                    <a:pt x="43" y="38"/>
                    <a:pt x="43" y="38"/>
                    <a:pt x="43" y="38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0" y="4"/>
                    <a:pt x="0" y="3"/>
                    <a:pt x="0" y="2"/>
                  </a:cubicBezTo>
                  <a:cubicBezTo>
                    <a:pt x="0" y="1"/>
                    <a:pt x="1" y="0"/>
                    <a:pt x="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73" y="5"/>
                    <a:pt x="73" y="5"/>
                    <a:pt x="73" y="5"/>
                  </a:cubicBezTo>
                  <a:cubicBezTo>
                    <a:pt x="9" y="5"/>
                    <a:pt x="9" y="5"/>
                    <a:pt x="9" y="5"/>
                  </a:cubicBezTo>
                  <a:lnTo>
                    <a:pt x="46" y="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836" name="Freeform 93"/>
            <p:cNvSpPr>
              <a:spLocks noEditPoints="1"/>
            </p:cNvSpPr>
            <p:nvPr>
              <p:custDataLst>
                <p:tags r:id="rId127"/>
              </p:custDataLst>
            </p:nvPr>
          </p:nvSpPr>
          <p:spPr bwMode="auto">
            <a:xfrm>
              <a:off x="7161223" y="2211401"/>
              <a:ext cx="69851" cy="34925"/>
            </a:xfrm>
            <a:custGeom>
              <a:gdLst>
                <a:gd name="T0" fmla="*/ 15 w 31"/>
                <a:gd name="T1" fmla="*/ 0 h 16"/>
                <a:gd name="T2" fmla="*/ 28 w 31"/>
                <a:gd name="T3" fmla="*/ 0 h 16"/>
                <a:gd name="T4" fmla="*/ 31 w 31"/>
                <a:gd name="T5" fmla="*/ 2 h 16"/>
                <a:gd name="T6" fmla="*/ 31 w 31"/>
                <a:gd name="T7" fmla="*/ 13 h 16"/>
                <a:gd name="T8" fmla="*/ 28 w 31"/>
                <a:gd name="T9" fmla="*/ 16 h 16"/>
                <a:gd name="T10" fmla="*/ 15 w 31"/>
                <a:gd name="T11" fmla="*/ 16 h 16"/>
                <a:gd name="T12" fmla="*/ 15 w 31"/>
                <a:gd name="T13" fmla="*/ 11 h 16"/>
                <a:gd name="T14" fmla="*/ 26 w 31"/>
                <a:gd name="T15" fmla="*/ 11 h 16"/>
                <a:gd name="T16" fmla="*/ 26 w 31"/>
                <a:gd name="T17" fmla="*/ 5 h 16"/>
                <a:gd name="T18" fmla="*/ 15 w 31"/>
                <a:gd name="T19" fmla="*/ 5 h 16"/>
                <a:gd name="T20" fmla="*/ 15 w 31"/>
                <a:gd name="T21" fmla="*/ 0 h 16"/>
                <a:gd name="T22" fmla="*/ 2 w 31"/>
                <a:gd name="T23" fmla="*/ 0 h 16"/>
                <a:gd name="T24" fmla="*/ 15 w 31"/>
                <a:gd name="T25" fmla="*/ 0 h 16"/>
                <a:gd name="T26" fmla="*/ 15 w 31"/>
                <a:gd name="T27" fmla="*/ 5 h 16"/>
                <a:gd name="T28" fmla="*/ 5 w 31"/>
                <a:gd name="T29" fmla="*/ 5 h 16"/>
                <a:gd name="T30" fmla="*/ 5 w 31"/>
                <a:gd name="T31" fmla="*/ 11 h 16"/>
                <a:gd name="T32" fmla="*/ 15 w 31"/>
                <a:gd name="T33" fmla="*/ 11 h 16"/>
                <a:gd name="T34" fmla="*/ 15 w 31"/>
                <a:gd name="T35" fmla="*/ 16 h 16"/>
                <a:gd name="T36" fmla="*/ 2 w 31"/>
                <a:gd name="T37" fmla="*/ 16 h 16"/>
                <a:gd name="T38" fmla="*/ 0 w 31"/>
                <a:gd name="T39" fmla="*/ 13 h 16"/>
                <a:gd name="T40" fmla="*/ 0 w 31"/>
                <a:gd name="T41" fmla="*/ 2 h 16"/>
                <a:gd name="T42" fmla="*/ 2 w 31"/>
                <a:gd name="T43" fmla="*/ 0 h 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31" h="16">
                  <a:moveTo>
                    <a:pt x="15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30" y="0"/>
                    <a:pt x="31" y="1"/>
                    <a:pt x="31" y="2"/>
                  </a:cubicBezTo>
                  <a:cubicBezTo>
                    <a:pt x="31" y="13"/>
                    <a:pt x="31" y="13"/>
                    <a:pt x="31" y="13"/>
                  </a:cubicBezTo>
                  <a:cubicBezTo>
                    <a:pt x="31" y="15"/>
                    <a:pt x="30" y="16"/>
                    <a:pt x="28" y="16"/>
                  </a:cubicBezTo>
                  <a:cubicBezTo>
                    <a:pt x="15" y="16"/>
                    <a:pt x="15" y="16"/>
                    <a:pt x="15" y="16"/>
                  </a:cubicBezTo>
                  <a:cubicBezTo>
                    <a:pt x="15" y="11"/>
                    <a:pt x="15" y="11"/>
                    <a:pt x="15" y="11"/>
                  </a:cubicBezTo>
                  <a:cubicBezTo>
                    <a:pt x="26" y="11"/>
                    <a:pt x="26" y="11"/>
                    <a:pt x="26" y="11"/>
                  </a:cubicBezTo>
                  <a:cubicBezTo>
                    <a:pt x="26" y="5"/>
                    <a:pt x="26" y="5"/>
                    <a:pt x="26" y="5"/>
                  </a:cubicBezTo>
                  <a:cubicBezTo>
                    <a:pt x="15" y="5"/>
                    <a:pt x="15" y="5"/>
                    <a:pt x="15" y="5"/>
                  </a:cubicBezTo>
                  <a:lnTo>
                    <a:pt x="15" y="0"/>
                  </a:lnTo>
                  <a:close/>
                  <a:moveTo>
                    <a:pt x="2" y="0"/>
                  </a:moveTo>
                  <a:cubicBezTo>
                    <a:pt x="15" y="0"/>
                    <a:pt x="15" y="0"/>
                    <a:pt x="15" y="0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5" y="5"/>
                    <a:pt x="5" y="5"/>
                    <a:pt x="5" y="5"/>
                  </a:cubicBezTo>
                  <a:cubicBezTo>
                    <a:pt x="5" y="11"/>
                    <a:pt x="5" y="11"/>
                    <a:pt x="5" y="11"/>
                  </a:cubicBezTo>
                  <a:cubicBezTo>
                    <a:pt x="15" y="11"/>
                    <a:pt x="15" y="11"/>
                    <a:pt x="15" y="11"/>
                  </a:cubicBezTo>
                  <a:cubicBezTo>
                    <a:pt x="15" y="16"/>
                    <a:pt x="15" y="16"/>
                    <a:pt x="15" y="16"/>
                  </a:cubicBezTo>
                  <a:cubicBezTo>
                    <a:pt x="2" y="16"/>
                    <a:pt x="2" y="16"/>
                    <a:pt x="2" y="16"/>
                  </a:cubicBezTo>
                  <a:cubicBezTo>
                    <a:pt x="1" y="16"/>
                    <a:pt x="0" y="15"/>
                    <a:pt x="0" y="13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1"/>
                    <a:pt x="1" y="0"/>
                    <a:pt x="2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860" name="Freeform 95"/>
            <p:cNvSpPr>
              <a:spLocks noEditPoints="1"/>
            </p:cNvSpPr>
            <p:nvPr>
              <p:custDataLst>
                <p:tags r:id="rId128"/>
              </p:custDataLst>
            </p:nvPr>
          </p:nvSpPr>
          <p:spPr bwMode="auto">
            <a:xfrm>
              <a:off x="7038986" y="2298714"/>
              <a:ext cx="131764" cy="133351"/>
            </a:xfrm>
            <a:custGeom>
              <a:gdLst>
                <a:gd name="T0" fmla="*/ 29 w 58"/>
                <a:gd name="T1" fmla="*/ 54 h 59"/>
                <a:gd name="T2" fmla="*/ 46 w 58"/>
                <a:gd name="T3" fmla="*/ 47 h 59"/>
                <a:gd name="T4" fmla="*/ 47 w 58"/>
                <a:gd name="T5" fmla="*/ 47 h 59"/>
                <a:gd name="T6" fmla="*/ 54 w 58"/>
                <a:gd name="T7" fmla="*/ 29 h 59"/>
                <a:gd name="T8" fmla="*/ 46 w 58"/>
                <a:gd name="T9" fmla="*/ 12 h 59"/>
                <a:gd name="T10" fmla="*/ 29 w 58"/>
                <a:gd name="T11" fmla="*/ 5 h 59"/>
                <a:gd name="T12" fmla="*/ 29 w 58"/>
                <a:gd name="T13" fmla="*/ 5 h 59"/>
                <a:gd name="T14" fmla="*/ 29 w 58"/>
                <a:gd name="T15" fmla="*/ 0 h 59"/>
                <a:gd name="T16" fmla="*/ 29 w 58"/>
                <a:gd name="T17" fmla="*/ 0 h 59"/>
                <a:gd name="T18" fmla="*/ 50 w 58"/>
                <a:gd name="T19" fmla="*/ 9 h 59"/>
                <a:gd name="T20" fmla="*/ 58 w 58"/>
                <a:gd name="T21" fmla="*/ 29 h 59"/>
                <a:gd name="T22" fmla="*/ 50 w 58"/>
                <a:gd name="T23" fmla="*/ 50 h 59"/>
                <a:gd name="T24" fmla="*/ 50 w 58"/>
                <a:gd name="T25" fmla="*/ 50 h 59"/>
                <a:gd name="T26" fmla="*/ 29 w 58"/>
                <a:gd name="T27" fmla="*/ 59 h 59"/>
                <a:gd name="T28" fmla="*/ 29 w 58"/>
                <a:gd name="T29" fmla="*/ 59 h 59"/>
                <a:gd name="T30" fmla="*/ 29 w 58"/>
                <a:gd name="T31" fmla="*/ 54 h 59"/>
                <a:gd name="T32" fmla="*/ 29 w 58"/>
                <a:gd name="T33" fmla="*/ 5 h 59"/>
                <a:gd name="T34" fmla="*/ 12 w 58"/>
                <a:gd name="T35" fmla="*/ 12 h 59"/>
                <a:gd name="T36" fmla="*/ 5 w 58"/>
                <a:gd name="T37" fmla="*/ 29 h 59"/>
                <a:gd name="T38" fmla="*/ 12 w 58"/>
                <a:gd name="T39" fmla="*/ 47 h 59"/>
                <a:gd name="T40" fmla="*/ 12 w 58"/>
                <a:gd name="T41" fmla="*/ 47 h 59"/>
                <a:gd name="T42" fmla="*/ 12 w 58"/>
                <a:gd name="T43" fmla="*/ 47 h 59"/>
                <a:gd name="T44" fmla="*/ 29 w 58"/>
                <a:gd name="T45" fmla="*/ 54 h 59"/>
                <a:gd name="T46" fmla="*/ 29 w 58"/>
                <a:gd name="T47" fmla="*/ 59 h 59"/>
                <a:gd name="T48" fmla="*/ 9 w 58"/>
                <a:gd name="T49" fmla="*/ 50 h 59"/>
                <a:gd name="T50" fmla="*/ 9 w 58"/>
                <a:gd name="T51" fmla="*/ 50 h 59"/>
                <a:gd name="T52" fmla="*/ 0 w 58"/>
                <a:gd name="T53" fmla="*/ 29 h 59"/>
                <a:gd name="T54" fmla="*/ 9 w 58"/>
                <a:gd name="T55" fmla="*/ 9 h 59"/>
                <a:gd name="T56" fmla="*/ 9 w 58"/>
                <a:gd name="T57" fmla="*/ 9 h 59"/>
                <a:gd name="T58" fmla="*/ 29 w 58"/>
                <a:gd name="T59" fmla="*/ 0 h 59"/>
                <a:gd name="T60" fmla="*/ 29 w 58"/>
                <a:gd name="T61" fmla="*/ 5 h 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57" h="59">
                  <a:moveTo>
                    <a:pt x="29" y="54"/>
                  </a:moveTo>
                  <a:cubicBezTo>
                    <a:pt x="36" y="54"/>
                    <a:pt x="42" y="51"/>
                    <a:pt x="46" y="47"/>
                  </a:cubicBezTo>
                  <a:cubicBezTo>
                    <a:pt x="47" y="47"/>
                    <a:pt x="47" y="47"/>
                    <a:pt x="47" y="47"/>
                  </a:cubicBezTo>
                  <a:cubicBezTo>
                    <a:pt x="51" y="42"/>
                    <a:pt x="54" y="36"/>
                    <a:pt x="54" y="29"/>
                  </a:cubicBezTo>
                  <a:cubicBezTo>
                    <a:pt x="54" y="23"/>
                    <a:pt x="51" y="17"/>
                    <a:pt x="46" y="12"/>
                  </a:cubicBezTo>
                  <a:cubicBezTo>
                    <a:pt x="42" y="8"/>
                    <a:pt x="36" y="5"/>
                    <a:pt x="29" y="5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7" y="0"/>
                    <a:pt x="44" y="4"/>
                    <a:pt x="50" y="9"/>
                  </a:cubicBezTo>
                  <a:cubicBezTo>
                    <a:pt x="55" y="14"/>
                    <a:pt x="58" y="21"/>
                    <a:pt x="58" y="29"/>
                  </a:cubicBezTo>
                  <a:cubicBezTo>
                    <a:pt x="58" y="37"/>
                    <a:pt x="55" y="45"/>
                    <a:pt x="50" y="50"/>
                  </a:cubicBezTo>
                  <a:cubicBezTo>
                    <a:pt x="50" y="50"/>
                    <a:pt x="50" y="50"/>
                    <a:pt x="50" y="50"/>
                  </a:cubicBezTo>
                  <a:cubicBezTo>
                    <a:pt x="44" y="55"/>
                    <a:pt x="37" y="59"/>
                    <a:pt x="29" y="59"/>
                  </a:cubicBezTo>
                  <a:cubicBezTo>
                    <a:pt x="29" y="59"/>
                    <a:pt x="29" y="59"/>
                    <a:pt x="29" y="59"/>
                  </a:cubicBezTo>
                  <a:cubicBezTo>
                    <a:pt x="29" y="54"/>
                    <a:pt x="29" y="54"/>
                    <a:pt x="29" y="54"/>
                  </a:cubicBezTo>
                  <a:close/>
                  <a:moveTo>
                    <a:pt x="29" y="5"/>
                  </a:moveTo>
                  <a:cubicBezTo>
                    <a:pt x="22" y="5"/>
                    <a:pt x="16" y="8"/>
                    <a:pt x="12" y="12"/>
                  </a:cubicBezTo>
                  <a:cubicBezTo>
                    <a:pt x="8" y="17"/>
                    <a:pt x="5" y="23"/>
                    <a:pt x="5" y="29"/>
                  </a:cubicBezTo>
                  <a:cubicBezTo>
                    <a:pt x="5" y="36"/>
                    <a:pt x="8" y="42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6" y="51"/>
                    <a:pt x="22" y="54"/>
                    <a:pt x="29" y="54"/>
                  </a:cubicBezTo>
                  <a:cubicBezTo>
                    <a:pt x="29" y="59"/>
                    <a:pt x="29" y="59"/>
                    <a:pt x="29" y="59"/>
                  </a:cubicBezTo>
                  <a:cubicBezTo>
                    <a:pt x="21" y="59"/>
                    <a:pt x="14" y="55"/>
                    <a:pt x="9" y="50"/>
                  </a:cubicBezTo>
                  <a:cubicBezTo>
                    <a:pt x="9" y="50"/>
                    <a:pt x="9" y="50"/>
                    <a:pt x="9" y="50"/>
                  </a:cubicBezTo>
                  <a:cubicBezTo>
                    <a:pt x="3" y="45"/>
                    <a:pt x="0" y="37"/>
                    <a:pt x="0" y="29"/>
                  </a:cubicBezTo>
                  <a:cubicBezTo>
                    <a:pt x="0" y="21"/>
                    <a:pt x="3" y="14"/>
                    <a:pt x="9" y="9"/>
                  </a:cubicBezTo>
                  <a:cubicBezTo>
                    <a:pt x="9" y="9"/>
                    <a:pt x="9" y="9"/>
                    <a:pt x="9" y="9"/>
                  </a:cubicBezTo>
                  <a:cubicBezTo>
                    <a:pt x="14" y="4"/>
                    <a:pt x="21" y="0"/>
                    <a:pt x="29" y="0"/>
                  </a:cubicBezTo>
                  <a:lnTo>
                    <a:pt x="29" y="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887" name="Freeform 97"/>
            <p:cNvSpPr>
              <a:spLocks noEditPoints="1"/>
            </p:cNvSpPr>
            <p:nvPr>
              <p:custDataLst>
                <p:tags r:id="rId129"/>
              </p:custDataLst>
            </p:nvPr>
          </p:nvSpPr>
          <p:spPr bwMode="auto">
            <a:xfrm>
              <a:off x="8536001" y="320678"/>
              <a:ext cx="39688" cy="74614"/>
            </a:xfrm>
            <a:custGeom>
              <a:gdLst>
                <a:gd name="T0" fmla="*/ 9 w 18"/>
                <a:gd name="T1" fmla="*/ 0 h 33"/>
                <a:gd name="T2" fmla="*/ 16 w 18"/>
                <a:gd name="T3" fmla="*/ 0 h 33"/>
                <a:gd name="T4" fmla="*/ 18 w 18"/>
                <a:gd name="T5" fmla="*/ 2 h 33"/>
                <a:gd name="T6" fmla="*/ 18 w 18"/>
                <a:gd name="T7" fmla="*/ 31 h 33"/>
                <a:gd name="T8" fmla="*/ 16 w 18"/>
                <a:gd name="T9" fmla="*/ 33 h 33"/>
                <a:gd name="T10" fmla="*/ 9 w 18"/>
                <a:gd name="T11" fmla="*/ 33 h 33"/>
                <a:gd name="T12" fmla="*/ 9 w 18"/>
                <a:gd name="T13" fmla="*/ 29 h 33"/>
                <a:gd name="T14" fmla="*/ 13 w 18"/>
                <a:gd name="T15" fmla="*/ 29 h 33"/>
                <a:gd name="T16" fmla="*/ 13 w 18"/>
                <a:gd name="T17" fmla="*/ 5 h 33"/>
                <a:gd name="T18" fmla="*/ 9 w 18"/>
                <a:gd name="T19" fmla="*/ 5 h 33"/>
                <a:gd name="T20" fmla="*/ 9 w 18"/>
                <a:gd name="T21" fmla="*/ 0 h 33"/>
                <a:gd name="T22" fmla="*/ 3 w 18"/>
                <a:gd name="T23" fmla="*/ 0 h 33"/>
                <a:gd name="T24" fmla="*/ 9 w 18"/>
                <a:gd name="T25" fmla="*/ 0 h 33"/>
                <a:gd name="T26" fmla="*/ 9 w 18"/>
                <a:gd name="T27" fmla="*/ 5 h 33"/>
                <a:gd name="T28" fmla="*/ 5 w 18"/>
                <a:gd name="T29" fmla="*/ 5 h 33"/>
                <a:gd name="T30" fmla="*/ 5 w 18"/>
                <a:gd name="T31" fmla="*/ 29 h 33"/>
                <a:gd name="T32" fmla="*/ 9 w 18"/>
                <a:gd name="T33" fmla="*/ 29 h 33"/>
                <a:gd name="T34" fmla="*/ 9 w 18"/>
                <a:gd name="T35" fmla="*/ 33 h 33"/>
                <a:gd name="T36" fmla="*/ 3 w 18"/>
                <a:gd name="T37" fmla="*/ 33 h 33"/>
                <a:gd name="T38" fmla="*/ 0 w 18"/>
                <a:gd name="T39" fmla="*/ 31 h 33"/>
                <a:gd name="T40" fmla="*/ 0 w 18"/>
                <a:gd name="T41" fmla="*/ 2 h 33"/>
                <a:gd name="T42" fmla="*/ 3 w 18"/>
                <a:gd name="T43" fmla="*/ 0 h 3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8" h="33">
                  <a:moveTo>
                    <a:pt x="9" y="0"/>
                  </a:moveTo>
                  <a:cubicBezTo>
                    <a:pt x="16" y="0"/>
                    <a:pt x="16" y="0"/>
                    <a:pt x="16" y="0"/>
                  </a:cubicBezTo>
                  <a:cubicBezTo>
                    <a:pt x="17" y="0"/>
                    <a:pt x="18" y="1"/>
                    <a:pt x="18" y="2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8" y="32"/>
                    <a:pt x="17" y="33"/>
                    <a:pt x="16" y="33"/>
                  </a:cubicBezTo>
                  <a:cubicBezTo>
                    <a:pt x="9" y="33"/>
                    <a:pt x="9" y="33"/>
                    <a:pt x="9" y="33"/>
                  </a:cubicBezTo>
                  <a:cubicBezTo>
                    <a:pt x="9" y="29"/>
                    <a:pt x="9" y="29"/>
                    <a:pt x="9" y="29"/>
                  </a:cubicBezTo>
                  <a:cubicBezTo>
                    <a:pt x="13" y="29"/>
                    <a:pt x="13" y="29"/>
                    <a:pt x="13" y="29"/>
                  </a:cubicBezTo>
                  <a:cubicBezTo>
                    <a:pt x="13" y="5"/>
                    <a:pt x="13" y="5"/>
                    <a:pt x="13" y="5"/>
                  </a:cubicBezTo>
                  <a:cubicBezTo>
                    <a:pt x="9" y="5"/>
                    <a:pt x="9" y="5"/>
                    <a:pt x="9" y="5"/>
                  </a:cubicBezTo>
                  <a:lnTo>
                    <a:pt x="9" y="0"/>
                  </a:lnTo>
                  <a:close/>
                  <a:moveTo>
                    <a:pt x="3" y="0"/>
                  </a:moveTo>
                  <a:cubicBezTo>
                    <a:pt x="9" y="0"/>
                    <a:pt x="9" y="0"/>
                    <a:pt x="9" y="0"/>
                  </a:cubicBezTo>
                  <a:cubicBezTo>
                    <a:pt x="9" y="5"/>
                    <a:pt x="9" y="5"/>
                    <a:pt x="9" y="5"/>
                  </a:cubicBezTo>
                  <a:cubicBezTo>
                    <a:pt x="5" y="5"/>
                    <a:pt x="5" y="5"/>
                    <a:pt x="5" y="5"/>
                  </a:cubicBezTo>
                  <a:cubicBezTo>
                    <a:pt x="5" y="29"/>
                    <a:pt x="5" y="29"/>
                    <a:pt x="5" y="29"/>
                  </a:cubicBezTo>
                  <a:cubicBezTo>
                    <a:pt x="9" y="29"/>
                    <a:pt x="9" y="29"/>
                    <a:pt x="9" y="29"/>
                  </a:cubicBezTo>
                  <a:cubicBezTo>
                    <a:pt x="9" y="33"/>
                    <a:pt x="9" y="33"/>
                    <a:pt x="9" y="33"/>
                  </a:cubicBezTo>
                  <a:cubicBezTo>
                    <a:pt x="3" y="33"/>
                    <a:pt x="3" y="33"/>
                    <a:pt x="3" y="33"/>
                  </a:cubicBezTo>
                  <a:cubicBezTo>
                    <a:pt x="1" y="33"/>
                    <a:pt x="0" y="32"/>
                    <a:pt x="0" y="31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1"/>
                    <a:pt x="1" y="0"/>
                    <a:pt x="3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031" name="Freeform 98"/>
            <p:cNvSpPr>
              <a:spLocks noEditPoints="1"/>
            </p:cNvSpPr>
            <p:nvPr>
              <p:custDataLst>
                <p:tags r:id="rId130"/>
              </p:custDataLst>
            </p:nvPr>
          </p:nvSpPr>
          <p:spPr bwMode="auto">
            <a:xfrm>
              <a:off x="8607439" y="357191"/>
              <a:ext cx="41275" cy="74614"/>
            </a:xfrm>
            <a:custGeom>
              <a:gdLst>
                <a:gd name="T0" fmla="*/ 9 w 18"/>
                <a:gd name="T1" fmla="*/ 0 h 33"/>
                <a:gd name="T2" fmla="*/ 15 w 18"/>
                <a:gd name="T3" fmla="*/ 0 h 33"/>
                <a:gd name="T4" fmla="*/ 18 w 18"/>
                <a:gd name="T5" fmla="*/ 2 h 33"/>
                <a:gd name="T6" fmla="*/ 18 w 18"/>
                <a:gd name="T7" fmla="*/ 31 h 33"/>
                <a:gd name="T8" fmla="*/ 15 w 18"/>
                <a:gd name="T9" fmla="*/ 33 h 33"/>
                <a:gd name="T10" fmla="*/ 9 w 18"/>
                <a:gd name="T11" fmla="*/ 33 h 33"/>
                <a:gd name="T12" fmla="*/ 9 w 18"/>
                <a:gd name="T13" fmla="*/ 28 h 33"/>
                <a:gd name="T14" fmla="*/ 13 w 18"/>
                <a:gd name="T15" fmla="*/ 28 h 33"/>
                <a:gd name="T16" fmla="*/ 13 w 18"/>
                <a:gd name="T17" fmla="*/ 4 h 33"/>
                <a:gd name="T18" fmla="*/ 9 w 18"/>
                <a:gd name="T19" fmla="*/ 4 h 33"/>
                <a:gd name="T20" fmla="*/ 9 w 18"/>
                <a:gd name="T21" fmla="*/ 0 h 33"/>
                <a:gd name="T22" fmla="*/ 2 w 18"/>
                <a:gd name="T23" fmla="*/ 0 h 33"/>
                <a:gd name="T24" fmla="*/ 9 w 18"/>
                <a:gd name="T25" fmla="*/ 0 h 33"/>
                <a:gd name="T26" fmla="*/ 9 w 18"/>
                <a:gd name="T27" fmla="*/ 4 h 33"/>
                <a:gd name="T28" fmla="*/ 5 w 18"/>
                <a:gd name="T29" fmla="*/ 4 h 33"/>
                <a:gd name="T30" fmla="*/ 5 w 18"/>
                <a:gd name="T31" fmla="*/ 28 h 33"/>
                <a:gd name="T32" fmla="*/ 9 w 18"/>
                <a:gd name="T33" fmla="*/ 28 h 33"/>
                <a:gd name="T34" fmla="*/ 9 w 18"/>
                <a:gd name="T35" fmla="*/ 33 h 33"/>
                <a:gd name="T36" fmla="*/ 2 w 18"/>
                <a:gd name="T37" fmla="*/ 33 h 33"/>
                <a:gd name="T38" fmla="*/ 0 w 18"/>
                <a:gd name="T39" fmla="*/ 31 h 33"/>
                <a:gd name="T40" fmla="*/ 0 w 18"/>
                <a:gd name="T41" fmla="*/ 2 h 33"/>
                <a:gd name="T42" fmla="*/ 2 w 18"/>
                <a:gd name="T43" fmla="*/ 0 h 3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8" h="33">
                  <a:moveTo>
                    <a:pt x="9" y="0"/>
                  </a:moveTo>
                  <a:cubicBezTo>
                    <a:pt x="15" y="0"/>
                    <a:pt x="15" y="0"/>
                    <a:pt x="15" y="0"/>
                  </a:cubicBezTo>
                  <a:cubicBezTo>
                    <a:pt x="17" y="0"/>
                    <a:pt x="18" y="1"/>
                    <a:pt x="18" y="2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8" y="32"/>
                    <a:pt x="17" y="33"/>
                    <a:pt x="15" y="33"/>
                  </a:cubicBezTo>
                  <a:cubicBezTo>
                    <a:pt x="9" y="33"/>
                    <a:pt x="9" y="33"/>
                    <a:pt x="9" y="33"/>
                  </a:cubicBezTo>
                  <a:cubicBezTo>
                    <a:pt x="9" y="28"/>
                    <a:pt x="9" y="28"/>
                    <a:pt x="9" y="28"/>
                  </a:cubicBezTo>
                  <a:cubicBezTo>
                    <a:pt x="13" y="28"/>
                    <a:pt x="13" y="28"/>
                    <a:pt x="13" y="28"/>
                  </a:cubicBezTo>
                  <a:cubicBezTo>
                    <a:pt x="13" y="4"/>
                    <a:pt x="13" y="4"/>
                    <a:pt x="13" y="4"/>
                  </a:cubicBezTo>
                  <a:cubicBezTo>
                    <a:pt x="9" y="4"/>
                    <a:pt x="9" y="4"/>
                    <a:pt x="9" y="4"/>
                  </a:cubicBezTo>
                  <a:lnTo>
                    <a:pt x="9" y="0"/>
                  </a:lnTo>
                  <a:close/>
                  <a:moveTo>
                    <a:pt x="2" y="0"/>
                  </a:moveTo>
                  <a:cubicBezTo>
                    <a:pt x="9" y="0"/>
                    <a:pt x="9" y="0"/>
                    <a:pt x="9" y="0"/>
                  </a:cubicBezTo>
                  <a:cubicBezTo>
                    <a:pt x="9" y="4"/>
                    <a:pt x="9" y="4"/>
                    <a:pt x="9" y="4"/>
                  </a:cubicBezTo>
                  <a:cubicBezTo>
                    <a:pt x="5" y="4"/>
                    <a:pt x="5" y="4"/>
                    <a:pt x="5" y="4"/>
                  </a:cubicBezTo>
                  <a:cubicBezTo>
                    <a:pt x="5" y="28"/>
                    <a:pt x="5" y="28"/>
                    <a:pt x="5" y="28"/>
                  </a:cubicBezTo>
                  <a:cubicBezTo>
                    <a:pt x="9" y="28"/>
                    <a:pt x="9" y="28"/>
                    <a:pt x="9" y="28"/>
                  </a:cubicBezTo>
                  <a:cubicBezTo>
                    <a:pt x="9" y="33"/>
                    <a:pt x="9" y="33"/>
                    <a:pt x="9" y="33"/>
                  </a:cubicBezTo>
                  <a:cubicBezTo>
                    <a:pt x="2" y="33"/>
                    <a:pt x="2" y="33"/>
                    <a:pt x="2" y="33"/>
                  </a:cubicBezTo>
                  <a:cubicBezTo>
                    <a:pt x="1" y="33"/>
                    <a:pt x="0" y="32"/>
                    <a:pt x="0" y="31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1"/>
                    <a:pt x="1" y="0"/>
                    <a:pt x="2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032" name="Freeform 99"/>
            <p:cNvSpPr>
              <a:spLocks noEditPoints="1"/>
            </p:cNvSpPr>
            <p:nvPr>
              <p:custDataLst>
                <p:tags r:id="rId131"/>
              </p:custDataLst>
            </p:nvPr>
          </p:nvSpPr>
          <p:spPr bwMode="auto">
            <a:xfrm>
              <a:off x="8680464" y="320678"/>
              <a:ext cx="41275" cy="74614"/>
            </a:xfrm>
            <a:custGeom>
              <a:gdLst>
                <a:gd name="T0" fmla="*/ 9 w 18"/>
                <a:gd name="T1" fmla="*/ 0 h 33"/>
                <a:gd name="T2" fmla="*/ 15 w 18"/>
                <a:gd name="T3" fmla="*/ 0 h 33"/>
                <a:gd name="T4" fmla="*/ 18 w 18"/>
                <a:gd name="T5" fmla="*/ 2 h 33"/>
                <a:gd name="T6" fmla="*/ 18 w 18"/>
                <a:gd name="T7" fmla="*/ 31 h 33"/>
                <a:gd name="T8" fmla="*/ 15 w 18"/>
                <a:gd name="T9" fmla="*/ 33 h 33"/>
                <a:gd name="T10" fmla="*/ 9 w 18"/>
                <a:gd name="T11" fmla="*/ 33 h 33"/>
                <a:gd name="T12" fmla="*/ 9 w 18"/>
                <a:gd name="T13" fmla="*/ 29 h 33"/>
                <a:gd name="T14" fmla="*/ 13 w 18"/>
                <a:gd name="T15" fmla="*/ 29 h 33"/>
                <a:gd name="T16" fmla="*/ 13 w 18"/>
                <a:gd name="T17" fmla="*/ 5 h 33"/>
                <a:gd name="T18" fmla="*/ 9 w 18"/>
                <a:gd name="T19" fmla="*/ 5 h 33"/>
                <a:gd name="T20" fmla="*/ 9 w 18"/>
                <a:gd name="T21" fmla="*/ 0 h 33"/>
                <a:gd name="T22" fmla="*/ 2 w 18"/>
                <a:gd name="T23" fmla="*/ 0 h 33"/>
                <a:gd name="T24" fmla="*/ 9 w 18"/>
                <a:gd name="T25" fmla="*/ 0 h 33"/>
                <a:gd name="T26" fmla="*/ 9 w 18"/>
                <a:gd name="T27" fmla="*/ 5 h 33"/>
                <a:gd name="T28" fmla="*/ 5 w 18"/>
                <a:gd name="T29" fmla="*/ 5 h 33"/>
                <a:gd name="T30" fmla="*/ 5 w 18"/>
                <a:gd name="T31" fmla="*/ 29 h 33"/>
                <a:gd name="T32" fmla="*/ 9 w 18"/>
                <a:gd name="T33" fmla="*/ 29 h 33"/>
                <a:gd name="T34" fmla="*/ 9 w 18"/>
                <a:gd name="T35" fmla="*/ 33 h 33"/>
                <a:gd name="T36" fmla="*/ 2 w 18"/>
                <a:gd name="T37" fmla="*/ 33 h 33"/>
                <a:gd name="T38" fmla="*/ 0 w 18"/>
                <a:gd name="T39" fmla="*/ 31 h 33"/>
                <a:gd name="T40" fmla="*/ 0 w 18"/>
                <a:gd name="T41" fmla="*/ 2 h 33"/>
                <a:gd name="T42" fmla="*/ 2 w 18"/>
                <a:gd name="T43" fmla="*/ 0 h 3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8" h="33">
                  <a:moveTo>
                    <a:pt x="9" y="0"/>
                  </a:moveTo>
                  <a:cubicBezTo>
                    <a:pt x="15" y="0"/>
                    <a:pt x="15" y="0"/>
                    <a:pt x="15" y="0"/>
                  </a:cubicBezTo>
                  <a:cubicBezTo>
                    <a:pt x="16" y="0"/>
                    <a:pt x="18" y="1"/>
                    <a:pt x="18" y="2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8" y="32"/>
                    <a:pt x="16" y="33"/>
                    <a:pt x="15" y="33"/>
                  </a:cubicBezTo>
                  <a:cubicBezTo>
                    <a:pt x="9" y="33"/>
                    <a:pt x="9" y="33"/>
                    <a:pt x="9" y="33"/>
                  </a:cubicBezTo>
                  <a:cubicBezTo>
                    <a:pt x="9" y="29"/>
                    <a:pt x="9" y="29"/>
                    <a:pt x="9" y="29"/>
                  </a:cubicBezTo>
                  <a:cubicBezTo>
                    <a:pt x="13" y="29"/>
                    <a:pt x="13" y="29"/>
                    <a:pt x="13" y="29"/>
                  </a:cubicBezTo>
                  <a:cubicBezTo>
                    <a:pt x="13" y="5"/>
                    <a:pt x="13" y="5"/>
                    <a:pt x="13" y="5"/>
                  </a:cubicBezTo>
                  <a:cubicBezTo>
                    <a:pt x="9" y="5"/>
                    <a:pt x="9" y="5"/>
                    <a:pt x="9" y="5"/>
                  </a:cubicBezTo>
                  <a:lnTo>
                    <a:pt x="9" y="0"/>
                  </a:lnTo>
                  <a:close/>
                  <a:moveTo>
                    <a:pt x="2" y="0"/>
                  </a:moveTo>
                  <a:cubicBezTo>
                    <a:pt x="9" y="0"/>
                    <a:pt x="9" y="0"/>
                    <a:pt x="9" y="0"/>
                  </a:cubicBezTo>
                  <a:cubicBezTo>
                    <a:pt x="9" y="5"/>
                    <a:pt x="9" y="5"/>
                    <a:pt x="9" y="5"/>
                  </a:cubicBezTo>
                  <a:cubicBezTo>
                    <a:pt x="5" y="5"/>
                    <a:pt x="5" y="5"/>
                    <a:pt x="5" y="5"/>
                  </a:cubicBezTo>
                  <a:cubicBezTo>
                    <a:pt x="5" y="29"/>
                    <a:pt x="5" y="29"/>
                    <a:pt x="5" y="29"/>
                  </a:cubicBezTo>
                  <a:cubicBezTo>
                    <a:pt x="9" y="29"/>
                    <a:pt x="9" y="29"/>
                    <a:pt x="9" y="29"/>
                  </a:cubicBezTo>
                  <a:cubicBezTo>
                    <a:pt x="9" y="33"/>
                    <a:pt x="9" y="33"/>
                    <a:pt x="9" y="33"/>
                  </a:cubicBezTo>
                  <a:cubicBezTo>
                    <a:pt x="2" y="33"/>
                    <a:pt x="2" y="33"/>
                    <a:pt x="2" y="33"/>
                  </a:cubicBezTo>
                  <a:cubicBezTo>
                    <a:pt x="1" y="33"/>
                    <a:pt x="0" y="32"/>
                    <a:pt x="0" y="31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1"/>
                    <a:pt x="1" y="0"/>
                    <a:pt x="2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035" name="Freeform 100"/>
            <p:cNvSpPr>
              <a:spLocks noEditPoints="1"/>
            </p:cNvSpPr>
            <p:nvPr>
              <p:custDataLst>
                <p:tags r:id="rId132"/>
              </p:custDataLst>
            </p:nvPr>
          </p:nvSpPr>
          <p:spPr bwMode="auto">
            <a:xfrm>
              <a:off x="8751902" y="357191"/>
              <a:ext cx="39688" cy="74614"/>
            </a:xfrm>
            <a:custGeom>
              <a:gdLst>
                <a:gd name="T0" fmla="*/ 8 w 17"/>
                <a:gd name="T1" fmla="*/ 0 h 33"/>
                <a:gd name="T2" fmla="*/ 15 w 17"/>
                <a:gd name="T3" fmla="*/ 0 h 33"/>
                <a:gd name="T4" fmla="*/ 17 w 17"/>
                <a:gd name="T5" fmla="*/ 2 h 33"/>
                <a:gd name="T6" fmla="*/ 17 w 17"/>
                <a:gd name="T7" fmla="*/ 31 h 33"/>
                <a:gd name="T8" fmla="*/ 15 w 17"/>
                <a:gd name="T9" fmla="*/ 33 h 33"/>
                <a:gd name="T10" fmla="*/ 8 w 17"/>
                <a:gd name="T11" fmla="*/ 33 h 33"/>
                <a:gd name="T12" fmla="*/ 8 w 17"/>
                <a:gd name="T13" fmla="*/ 28 h 33"/>
                <a:gd name="T14" fmla="*/ 13 w 17"/>
                <a:gd name="T15" fmla="*/ 28 h 33"/>
                <a:gd name="T16" fmla="*/ 13 w 17"/>
                <a:gd name="T17" fmla="*/ 4 h 33"/>
                <a:gd name="T18" fmla="*/ 8 w 17"/>
                <a:gd name="T19" fmla="*/ 4 h 33"/>
                <a:gd name="T20" fmla="*/ 8 w 17"/>
                <a:gd name="T21" fmla="*/ 0 h 33"/>
                <a:gd name="T22" fmla="*/ 2 w 17"/>
                <a:gd name="T23" fmla="*/ 0 h 33"/>
                <a:gd name="T24" fmla="*/ 8 w 17"/>
                <a:gd name="T25" fmla="*/ 0 h 33"/>
                <a:gd name="T26" fmla="*/ 8 w 17"/>
                <a:gd name="T27" fmla="*/ 4 h 33"/>
                <a:gd name="T28" fmla="*/ 4 w 17"/>
                <a:gd name="T29" fmla="*/ 4 h 33"/>
                <a:gd name="T30" fmla="*/ 4 w 17"/>
                <a:gd name="T31" fmla="*/ 28 h 33"/>
                <a:gd name="T32" fmla="*/ 8 w 17"/>
                <a:gd name="T33" fmla="*/ 28 h 33"/>
                <a:gd name="T34" fmla="*/ 8 w 17"/>
                <a:gd name="T35" fmla="*/ 33 h 33"/>
                <a:gd name="T36" fmla="*/ 2 w 17"/>
                <a:gd name="T37" fmla="*/ 33 h 33"/>
                <a:gd name="T38" fmla="*/ 0 w 17"/>
                <a:gd name="T39" fmla="*/ 31 h 33"/>
                <a:gd name="T40" fmla="*/ 0 w 17"/>
                <a:gd name="T41" fmla="*/ 2 h 33"/>
                <a:gd name="T42" fmla="*/ 2 w 17"/>
                <a:gd name="T43" fmla="*/ 0 h 3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7" h="33">
                  <a:moveTo>
                    <a:pt x="8" y="0"/>
                  </a:moveTo>
                  <a:cubicBezTo>
                    <a:pt x="15" y="0"/>
                    <a:pt x="15" y="0"/>
                    <a:pt x="15" y="0"/>
                  </a:cubicBezTo>
                  <a:cubicBezTo>
                    <a:pt x="16" y="0"/>
                    <a:pt x="17" y="1"/>
                    <a:pt x="17" y="2"/>
                  </a:cubicBezTo>
                  <a:cubicBezTo>
                    <a:pt x="17" y="31"/>
                    <a:pt x="17" y="31"/>
                    <a:pt x="17" y="31"/>
                  </a:cubicBezTo>
                  <a:cubicBezTo>
                    <a:pt x="17" y="32"/>
                    <a:pt x="16" y="33"/>
                    <a:pt x="15" y="33"/>
                  </a:cubicBezTo>
                  <a:cubicBezTo>
                    <a:pt x="8" y="33"/>
                    <a:pt x="8" y="33"/>
                    <a:pt x="8" y="33"/>
                  </a:cubicBezTo>
                  <a:cubicBezTo>
                    <a:pt x="8" y="28"/>
                    <a:pt x="8" y="28"/>
                    <a:pt x="8" y="28"/>
                  </a:cubicBezTo>
                  <a:cubicBezTo>
                    <a:pt x="13" y="28"/>
                    <a:pt x="13" y="28"/>
                    <a:pt x="13" y="28"/>
                  </a:cubicBezTo>
                  <a:cubicBezTo>
                    <a:pt x="13" y="4"/>
                    <a:pt x="13" y="4"/>
                    <a:pt x="13" y="4"/>
                  </a:cubicBezTo>
                  <a:cubicBezTo>
                    <a:pt x="8" y="4"/>
                    <a:pt x="8" y="4"/>
                    <a:pt x="8" y="4"/>
                  </a:cubicBezTo>
                  <a:lnTo>
                    <a:pt x="8" y="0"/>
                  </a:lnTo>
                  <a:close/>
                  <a:moveTo>
                    <a:pt x="2" y="0"/>
                  </a:moveTo>
                  <a:cubicBezTo>
                    <a:pt x="8" y="0"/>
                    <a:pt x="8" y="0"/>
                    <a:pt x="8" y="0"/>
                  </a:cubicBezTo>
                  <a:cubicBezTo>
                    <a:pt x="8" y="4"/>
                    <a:pt x="8" y="4"/>
                    <a:pt x="8" y="4"/>
                  </a:cubicBezTo>
                  <a:cubicBezTo>
                    <a:pt x="4" y="4"/>
                    <a:pt x="4" y="4"/>
                    <a:pt x="4" y="4"/>
                  </a:cubicBezTo>
                  <a:cubicBezTo>
                    <a:pt x="4" y="28"/>
                    <a:pt x="4" y="28"/>
                    <a:pt x="4" y="28"/>
                  </a:cubicBezTo>
                  <a:cubicBezTo>
                    <a:pt x="8" y="28"/>
                    <a:pt x="8" y="28"/>
                    <a:pt x="8" y="28"/>
                  </a:cubicBezTo>
                  <a:cubicBezTo>
                    <a:pt x="8" y="33"/>
                    <a:pt x="8" y="33"/>
                    <a:pt x="8" y="33"/>
                  </a:cubicBezTo>
                  <a:cubicBezTo>
                    <a:pt x="2" y="33"/>
                    <a:pt x="2" y="33"/>
                    <a:pt x="2" y="33"/>
                  </a:cubicBezTo>
                  <a:cubicBezTo>
                    <a:pt x="1" y="33"/>
                    <a:pt x="0" y="32"/>
                    <a:pt x="0" y="31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1"/>
                    <a:pt x="1" y="0"/>
                    <a:pt x="2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055" name="Freeform 101"/>
            <p:cNvSpPr>
              <a:spLocks noEditPoints="1"/>
            </p:cNvSpPr>
            <p:nvPr>
              <p:custDataLst>
                <p:tags r:id="rId133"/>
              </p:custDataLst>
            </p:nvPr>
          </p:nvSpPr>
          <p:spPr bwMode="auto">
            <a:xfrm>
              <a:off x="7672399" y="4024337"/>
              <a:ext cx="47625" cy="47625"/>
            </a:xfrm>
            <a:custGeom>
              <a:gdLst>
                <a:gd name="T0" fmla="*/ 10 w 21"/>
                <a:gd name="T1" fmla="*/ 0 h 21"/>
                <a:gd name="T2" fmla="*/ 18 w 21"/>
                <a:gd name="T3" fmla="*/ 3 h 21"/>
                <a:gd name="T4" fmla="*/ 21 w 21"/>
                <a:gd name="T5" fmla="*/ 10 h 21"/>
                <a:gd name="T6" fmla="*/ 18 w 21"/>
                <a:gd name="T7" fmla="*/ 18 h 21"/>
                <a:gd name="T8" fmla="*/ 18 w 21"/>
                <a:gd name="T9" fmla="*/ 18 h 21"/>
                <a:gd name="T10" fmla="*/ 10 w 21"/>
                <a:gd name="T11" fmla="*/ 21 h 21"/>
                <a:gd name="T12" fmla="*/ 10 w 21"/>
                <a:gd name="T13" fmla="*/ 16 h 21"/>
                <a:gd name="T14" fmla="*/ 14 w 21"/>
                <a:gd name="T15" fmla="*/ 14 h 21"/>
                <a:gd name="T16" fmla="*/ 14 w 21"/>
                <a:gd name="T17" fmla="*/ 14 h 21"/>
                <a:gd name="T18" fmla="*/ 16 w 21"/>
                <a:gd name="T19" fmla="*/ 10 h 21"/>
                <a:gd name="T20" fmla="*/ 14 w 21"/>
                <a:gd name="T21" fmla="*/ 6 h 21"/>
                <a:gd name="T22" fmla="*/ 10 w 21"/>
                <a:gd name="T23" fmla="*/ 5 h 21"/>
                <a:gd name="T24" fmla="*/ 10 w 21"/>
                <a:gd name="T25" fmla="*/ 0 h 21"/>
                <a:gd name="T26" fmla="*/ 10 w 21"/>
                <a:gd name="T27" fmla="*/ 0 h 21"/>
                <a:gd name="T28" fmla="*/ 10 w 21"/>
                <a:gd name="T29" fmla="*/ 0 h 21"/>
                <a:gd name="T30" fmla="*/ 10 w 21"/>
                <a:gd name="T31" fmla="*/ 5 h 21"/>
                <a:gd name="T32" fmla="*/ 10 w 21"/>
                <a:gd name="T33" fmla="*/ 5 h 21"/>
                <a:gd name="T34" fmla="*/ 6 w 21"/>
                <a:gd name="T35" fmla="*/ 6 h 21"/>
                <a:gd name="T36" fmla="*/ 6 w 21"/>
                <a:gd name="T37" fmla="*/ 6 h 21"/>
                <a:gd name="T38" fmla="*/ 5 w 21"/>
                <a:gd name="T39" fmla="*/ 10 h 21"/>
                <a:gd name="T40" fmla="*/ 6 w 21"/>
                <a:gd name="T41" fmla="*/ 14 h 21"/>
                <a:gd name="T42" fmla="*/ 10 w 21"/>
                <a:gd name="T43" fmla="*/ 16 h 21"/>
                <a:gd name="T44" fmla="*/ 10 w 21"/>
                <a:gd name="T45" fmla="*/ 16 h 21"/>
                <a:gd name="T46" fmla="*/ 10 w 21"/>
                <a:gd name="T47" fmla="*/ 21 h 21"/>
                <a:gd name="T48" fmla="*/ 10 w 21"/>
                <a:gd name="T49" fmla="*/ 21 h 21"/>
                <a:gd name="T50" fmla="*/ 3 w 21"/>
                <a:gd name="T51" fmla="*/ 18 h 21"/>
                <a:gd name="T52" fmla="*/ 0 w 21"/>
                <a:gd name="T53" fmla="*/ 10 h 21"/>
                <a:gd name="T54" fmla="*/ 3 w 21"/>
                <a:gd name="T55" fmla="*/ 3 h 21"/>
                <a:gd name="T56" fmla="*/ 3 w 21"/>
                <a:gd name="T57" fmla="*/ 3 h 21"/>
                <a:gd name="T58" fmla="*/ 10 w 21"/>
                <a:gd name="T59" fmla="*/ 0 h 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21" h="21">
                  <a:moveTo>
                    <a:pt x="10" y="0"/>
                  </a:moveTo>
                  <a:cubicBezTo>
                    <a:pt x="13" y="0"/>
                    <a:pt x="16" y="1"/>
                    <a:pt x="18" y="3"/>
                  </a:cubicBezTo>
                  <a:cubicBezTo>
                    <a:pt x="19" y="5"/>
                    <a:pt x="21" y="7"/>
                    <a:pt x="21" y="10"/>
                  </a:cubicBezTo>
                  <a:cubicBezTo>
                    <a:pt x="21" y="13"/>
                    <a:pt x="19" y="16"/>
                    <a:pt x="18" y="18"/>
                  </a:cubicBezTo>
                  <a:cubicBezTo>
                    <a:pt x="18" y="18"/>
                    <a:pt x="18" y="18"/>
                    <a:pt x="18" y="18"/>
                  </a:cubicBezTo>
                  <a:cubicBezTo>
                    <a:pt x="16" y="19"/>
                    <a:pt x="13" y="21"/>
                    <a:pt x="10" y="21"/>
                  </a:cubicBezTo>
                  <a:cubicBezTo>
                    <a:pt x="10" y="16"/>
                    <a:pt x="10" y="16"/>
                    <a:pt x="10" y="16"/>
                  </a:cubicBezTo>
                  <a:cubicBezTo>
                    <a:pt x="12" y="16"/>
                    <a:pt x="13" y="15"/>
                    <a:pt x="14" y="14"/>
                  </a:cubicBezTo>
                  <a:cubicBezTo>
                    <a:pt x="14" y="14"/>
                    <a:pt x="14" y="14"/>
                    <a:pt x="14" y="14"/>
                  </a:cubicBezTo>
                  <a:cubicBezTo>
                    <a:pt x="15" y="13"/>
                    <a:pt x="16" y="12"/>
                    <a:pt x="16" y="10"/>
                  </a:cubicBezTo>
                  <a:cubicBezTo>
                    <a:pt x="16" y="9"/>
                    <a:pt x="15" y="7"/>
                    <a:pt x="14" y="6"/>
                  </a:cubicBezTo>
                  <a:cubicBezTo>
                    <a:pt x="13" y="5"/>
                    <a:pt x="12" y="5"/>
                    <a:pt x="10" y="5"/>
                  </a:cubicBezTo>
                  <a:lnTo>
                    <a:pt x="10" y="0"/>
                  </a:lnTo>
                  <a:close/>
                  <a:moveTo>
                    <a:pt x="10" y="0"/>
                  </a:moveTo>
                  <a:cubicBezTo>
                    <a:pt x="10" y="0"/>
                    <a:pt x="10" y="0"/>
                    <a:pt x="10" y="0"/>
                  </a:cubicBezTo>
                  <a:cubicBezTo>
                    <a:pt x="10" y="5"/>
                    <a:pt x="10" y="5"/>
                    <a:pt x="10" y="5"/>
                  </a:cubicBezTo>
                  <a:cubicBezTo>
                    <a:pt x="10" y="5"/>
                    <a:pt x="10" y="5"/>
                    <a:pt x="10" y="5"/>
                  </a:cubicBezTo>
                  <a:cubicBezTo>
                    <a:pt x="9" y="5"/>
                    <a:pt x="7" y="5"/>
                    <a:pt x="6" y="6"/>
                  </a:cubicBezTo>
                  <a:cubicBezTo>
                    <a:pt x="6" y="6"/>
                    <a:pt x="6" y="6"/>
                    <a:pt x="6" y="6"/>
                  </a:cubicBezTo>
                  <a:cubicBezTo>
                    <a:pt x="5" y="7"/>
                    <a:pt x="5" y="9"/>
                    <a:pt x="5" y="10"/>
                  </a:cubicBezTo>
                  <a:cubicBezTo>
                    <a:pt x="5" y="12"/>
                    <a:pt x="5" y="13"/>
                    <a:pt x="6" y="14"/>
                  </a:cubicBezTo>
                  <a:cubicBezTo>
                    <a:pt x="7" y="15"/>
                    <a:pt x="9" y="16"/>
                    <a:pt x="10" y="16"/>
                  </a:cubicBezTo>
                  <a:cubicBezTo>
                    <a:pt x="10" y="16"/>
                    <a:pt x="10" y="16"/>
                    <a:pt x="10" y="16"/>
                  </a:cubicBezTo>
                  <a:cubicBezTo>
                    <a:pt x="10" y="21"/>
                    <a:pt x="10" y="21"/>
                    <a:pt x="10" y="21"/>
                  </a:cubicBezTo>
                  <a:cubicBezTo>
                    <a:pt x="10" y="21"/>
                    <a:pt x="10" y="21"/>
                    <a:pt x="10" y="21"/>
                  </a:cubicBezTo>
                  <a:cubicBezTo>
                    <a:pt x="7" y="21"/>
                    <a:pt x="5" y="19"/>
                    <a:pt x="3" y="18"/>
                  </a:cubicBezTo>
                  <a:cubicBezTo>
                    <a:pt x="1" y="16"/>
                    <a:pt x="0" y="13"/>
                    <a:pt x="0" y="10"/>
                  </a:cubicBezTo>
                  <a:cubicBezTo>
                    <a:pt x="0" y="7"/>
                    <a:pt x="1" y="5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5" y="1"/>
                    <a:pt x="7" y="0"/>
                    <a:pt x="1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059" name="Freeform 102"/>
            <p:cNvSpPr>
              <a:spLocks noEditPoints="1"/>
            </p:cNvSpPr>
            <p:nvPr>
              <p:custDataLst>
                <p:tags r:id="rId134"/>
              </p:custDataLst>
            </p:nvPr>
          </p:nvSpPr>
          <p:spPr bwMode="auto">
            <a:xfrm>
              <a:off x="7708913" y="3984648"/>
              <a:ext cx="38100" cy="39688"/>
            </a:xfrm>
            <a:custGeom>
              <a:gdLst>
                <a:gd name="T0" fmla="*/ 8 w 17"/>
                <a:gd name="T1" fmla="*/ 0 h 17"/>
                <a:gd name="T2" fmla="*/ 14 w 17"/>
                <a:gd name="T3" fmla="*/ 3 h 17"/>
                <a:gd name="T4" fmla="*/ 17 w 17"/>
                <a:gd name="T5" fmla="*/ 9 h 17"/>
                <a:gd name="T6" fmla="*/ 14 w 17"/>
                <a:gd name="T7" fmla="*/ 15 h 17"/>
                <a:gd name="T8" fmla="*/ 14 w 17"/>
                <a:gd name="T9" fmla="*/ 15 h 17"/>
                <a:gd name="T10" fmla="*/ 14 w 17"/>
                <a:gd name="T11" fmla="*/ 15 h 17"/>
                <a:gd name="T12" fmla="*/ 8 w 17"/>
                <a:gd name="T13" fmla="*/ 17 h 17"/>
                <a:gd name="T14" fmla="*/ 8 w 17"/>
                <a:gd name="T15" fmla="*/ 17 h 17"/>
                <a:gd name="T16" fmla="*/ 8 w 17"/>
                <a:gd name="T17" fmla="*/ 13 h 17"/>
                <a:gd name="T18" fmla="*/ 8 w 17"/>
                <a:gd name="T19" fmla="*/ 13 h 17"/>
                <a:gd name="T20" fmla="*/ 11 w 17"/>
                <a:gd name="T21" fmla="*/ 12 h 17"/>
                <a:gd name="T22" fmla="*/ 11 w 17"/>
                <a:gd name="T23" fmla="*/ 12 h 17"/>
                <a:gd name="T24" fmla="*/ 12 w 17"/>
                <a:gd name="T25" fmla="*/ 9 h 17"/>
                <a:gd name="T26" fmla="*/ 11 w 17"/>
                <a:gd name="T27" fmla="*/ 6 h 17"/>
                <a:gd name="T28" fmla="*/ 8 w 17"/>
                <a:gd name="T29" fmla="*/ 5 h 17"/>
                <a:gd name="T30" fmla="*/ 8 w 17"/>
                <a:gd name="T31" fmla="*/ 5 h 17"/>
                <a:gd name="T32" fmla="*/ 8 w 17"/>
                <a:gd name="T33" fmla="*/ 0 h 17"/>
                <a:gd name="T34" fmla="*/ 8 w 17"/>
                <a:gd name="T35" fmla="*/ 17 h 17"/>
                <a:gd name="T36" fmla="*/ 2 w 17"/>
                <a:gd name="T37" fmla="*/ 15 h 17"/>
                <a:gd name="T38" fmla="*/ 2 w 17"/>
                <a:gd name="T39" fmla="*/ 15 h 17"/>
                <a:gd name="T40" fmla="*/ 2 w 17"/>
                <a:gd name="T41" fmla="*/ 15 h 17"/>
                <a:gd name="T42" fmla="*/ 0 w 17"/>
                <a:gd name="T43" fmla="*/ 9 h 17"/>
                <a:gd name="T44" fmla="*/ 2 w 17"/>
                <a:gd name="T45" fmla="*/ 3 h 17"/>
                <a:gd name="T46" fmla="*/ 2 w 17"/>
                <a:gd name="T47" fmla="*/ 3 h 17"/>
                <a:gd name="T48" fmla="*/ 8 w 17"/>
                <a:gd name="T49" fmla="*/ 0 h 17"/>
                <a:gd name="T50" fmla="*/ 8 w 17"/>
                <a:gd name="T51" fmla="*/ 5 h 17"/>
                <a:gd name="T52" fmla="*/ 6 w 17"/>
                <a:gd name="T53" fmla="*/ 6 h 17"/>
                <a:gd name="T54" fmla="*/ 6 w 17"/>
                <a:gd name="T55" fmla="*/ 6 h 17"/>
                <a:gd name="T56" fmla="*/ 6 w 17"/>
                <a:gd name="T57" fmla="*/ 6 h 17"/>
                <a:gd name="T58" fmla="*/ 5 w 17"/>
                <a:gd name="T59" fmla="*/ 9 h 17"/>
                <a:gd name="T60" fmla="*/ 6 w 17"/>
                <a:gd name="T61" fmla="*/ 12 h 17"/>
                <a:gd name="T62" fmla="*/ 6 w 17"/>
                <a:gd name="T63" fmla="*/ 12 h 17"/>
                <a:gd name="T64" fmla="*/ 8 w 17"/>
                <a:gd name="T65" fmla="*/ 13 h 17"/>
                <a:gd name="T66" fmla="*/ 8 w 17"/>
                <a:gd name="T67" fmla="*/ 17 h 1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7" h="17">
                  <a:moveTo>
                    <a:pt x="8" y="0"/>
                  </a:moveTo>
                  <a:cubicBezTo>
                    <a:pt x="11" y="0"/>
                    <a:pt x="13" y="1"/>
                    <a:pt x="14" y="3"/>
                  </a:cubicBezTo>
                  <a:cubicBezTo>
                    <a:pt x="16" y="4"/>
                    <a:pt x="17" y="7"/>
                    <a:pt x="17" y="9"/>
                  </a:cubicBezTo>
                  <a:cubicBezTo>
                    <a:pt x="17" y="11"/>
                    <a:pt x="16" y="13"/>
                    <a:pt x="14" y="15"/>
                  </a:cubicBezTo>
                  <a:cubicBezTo>
                    <a:pt x="14" y="15"/>
                    <a:pt x="14" y="15"/>
                    <a:pt x="14" y="15"/>
                  </a:cubicBezTo>
                  <a:cubicBezTo>
                    <a:pt x="14" y="15"/>
                    <a:pt x="14" y="15"/>
                    <a:pt x="14" y="15"/>
                  </a:cubicBezTo>
                  <a:cubicBezTo>
                    <a:pt x="13" y="17"/>
                    <a:pt x="11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3"/>
                    <a:pt x="8" y="13"/>
                    <a:pt x="8" y="13"/>
                  </a:cubicBezTo>
                  <a:cubicBezTo>
                    <a:pt x="8" y="13"/>
                    <a:pt x="8" y="13"/>
                    <a:pt x="8" y="13"/>
                  </a:cubicBezTo>
                  <a:cubicBezTo>
                    <a:pt x="9" y="13"/>
                    <a:pt x="10" y="12"/>
                    <a:pt x="11" y="12"/>
                  </a:cubicBezTo>
                  <a:cubicBezTo>
                    <a:pt x="11" y="12"/>
                    <a:pt x="11" y="12"/>
                    <a:pt x="11" y="12"/>
                  </a:cubicBezTo>
                  <a:cubicBezTo>
                    <a:pt x="12" y="11"/>
                    <a:pt x="12" y="10"/>
                    <a:pt x="12" y="9"/>
                  </a:cubicBezTo>
                  <a:cubicBezTo>
                    <a:pt x="12" y="8"/>
                    <a:pt x="12" y="7"/>
                    <a:pt x="11" y="6"/>
                  </a:cubicBezTo>
                  <a:cubicBezTo>
                    <a:pt x="10" y="6"/>
                    <a:pt x="9" y="5"/>
                    <a:pt x="8" y="5"/>
                  </a:cubicBezTo>
                  <a:cubicBezTo>
                    <a:pt x="8" y="5"/>
                    <a:pt x="8" y="5"/>
                    <a:pt x="8" y="5"/>
                  </a:cubicBezTo>
                  <a:cubicBezTo>
                    <a:pt x="8" y="0"/>
                    <a:pt x="8" y="0"/>
                    <a:pt x="8" y="0"/>
                  </a:cubicBezTo>
                  <a:close/>
                  <a:moveTo>
                    <a:pt x="8" y="17"/>
                  </a:moveTo>
                  <a:cubicBezTo>
                    <a:pt x="6" y="17"/>
                    <a:pt x="4" y="17"/>
                    <a:pt x="2" y="15"/>
                  </a:cubicBezTo>
                  <a:cubicBezTo>
                    <a:pt x="2" y="15"/>
                    <a:pt x="2" y="15"/>
                    <a:pt x="2" y="15"/>
                  </a:cubicBezTo>
                  <a:cubicBezTo>
                    <a:pt x="2" y="15"/>
                    <a:pt x="2" y="15"/>
                    <a:pt x="2" y="15"/>
                  </a:cubicBezTo>
                  <a:cubicBezTo>
                    <a:pt x="1" y="13"/>
                    <a:pt x="0" y="11"/>
                    <a:pt x="0" y="9"/>
                  </a:cubicBezTo>
                  <a:cubicBezTo>
                    <a:pt x="0" y="7"/>
                    <a:pt x="1" y="4"/>
                    <a:pt x="2" y="3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4" y="1"/>
                    <a:pt x="6" y="0"/>
                    <a:pt x="8" y="0"/>
                  </a:cubicBezTo>
                  <a:cubicBezTo>
                    <a:pt x="8" y="5"/>
                    <a:pt x="8" y="5"/>
                    <a:pt x="8" y="5"/>
                  </a:cubicBezTo>
                  <a:cubicBezTo>
                    <a:pt x="7" y="5"/>
                    <a:pt x="6" y="6"/>
                    <a:pt x="6" y="6"/>
                  </a:cubicBezTo>
                  <a:cubicBezTo>
                    <a:pt x="6" y="6"/>
                    <a:pt x="6" y="6"/>
                    <a:pt x="6" y="6"/>
                  </a:cubicBezTo>
                  <a:cubicBezTo>
                    <a:pt x="6" y="6"/>
                    <a:pt x="6" y="6"/>
                    <a:pt x="6" y="6"/>
                  </a:cubicBezTo>
                  <a:cubicBezTo>
                    <a:pt x="5" y="7"/>
                    <a:pt x="5" y="8"/>
                    <a:pt x="5" y="9"/>
                  </a:cubicBezTo>
                  <a:cubicBezTo>
                    <a:pt x="5" y="10"/>
                    <a:pt x="5" y="11"/>
                    <a:pt x="6" y="12"/>
                  </a:cubicBezTo>
                  <a:cubicBezTo>
                    <a:pt x="6" y="12"/>
                    <a:pt x="6" y="12"/>
                    <a:pt x="6" y="12"/>
                  </a:cubicBezTo>
                  <a:cubicBezTo>
                    <a:pt x="6" y="12"/>
                    <a:pt x="7" y="13"/>
                    <a:pt x="8" y="13"/>
                  </a:cubicBezTo>
                  <a:lnTo>
                    <a:pt x="8" y="17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305" name="Freeform 103"/>
            <p:cNvSpPr>
              <a:spLocks noEditPoints="1"/>
            </p:cNvSpPr>
            <p:nvPr>
              <p:custDataLst>
                <p:tags r:id="rId135"/>
              </p:custDataLst>
            </p:nvPr>
          </p:nvSpPr>
          <p:spPr bwMode="auto">
            <a:xfrm>
              <a:off x="7681925" y="3938612"/>
              <a:ext cx="28575" cy="28575"/>
            </a:xfrm>
            <a:custGeom>
              <a:gdLst>
                <a:gd name="T0" fmla="*/ 6 w 13"/>
                <a:gd name="T1" fmla="*/ 0 h 13"/>
                <a:gd name="T2" fmla="*/ 11 w 13"/>
                <a:gd name="T3" fmla="*/ 2 h 13"/>
                <a:gd name="T4" fmla="*/ 11 w 13"/>
                <a:gd name="T5" fmla="*/ 2 h 13"/>
                <a:gd name="T6" fmla="*/ 13 w 13"/>
                <a:gd name="T7" fmla="*/ 7 h 13"/>
                <a:gd name="T8" fmla="*/ 11 w 13"/>
                <a:gd name="T9" fmla="*/ 11 h 13"/>
                <a:gd name="T10" fmla="*/ 11 w 13"/>
                <a:gd name="T11" fmla="*/ 11 h 13"/>
                <a:gd name="T12" fmla="*/ 6 w 13"/>
                <a:gd name="T13" fmla="*/ 13 h 13"/>
                <a:gd name="T14" fmla="*/ 6 w 13"/>
                <a:gd name="T15" fmla="*/ 9 h 13"/>
                <a:gd name="T16" fmla="*/ 8 w 13"/>
                <a:gd name="T17" fmla="*/ 8 h 13"/>
                <a:gd name="T18" fmla="*/ 8 w 13"/>
                <a:gd name="T19" fmla="*/ 8 h 13"/>
                <a:gd name="T20" fmla="*/ 8 w 13"/>
                <a:gd name="T21" fmla="*/ 7 h 13"/>
                <a:gd name="T22" fmla="*/ 8 w 13"/>
                <a:gd name="T23" fmla="*/ 5 h 13"/>
                <a:gd name="T24" fmla="*/ 8 w 13"/>
                <a:gd name="T25" fmla="*/ 5 h 13"/>
                <a:gd name="T26" fmla="*/ 6 w 13"/>
                <a:gd name="T27" fmla="*/ 5 h 13"/>
                <a:gd name="T28" fmla="*/ 6 w 13"/>
                <a:gd name="T29" fmla="*/ 0 h 13"/>
                <a:gd name="T30" fmla="*/ 6 w 13"/>
                <a:gd name="T31" fmla="*/ 13 h 13"/>
                <a:gd name="T32" fmla="*/ 1 w 13"/>
                <a:gd name="T33" fmla="*/ 11 h 13"/>
                <a:gd name="T34" fmla="*/ 0 w 13"/>
                <a:gd name="T35" fmla="*/ 7 h 13"/>
                <a:gd name="T36" fmla="*/ 1 w 13"/>
                <a:gd name="T37" fmla="*/ 2 h 13"/>
                <a:gd name="T38" fmla="*/ 1 w 13"/>
                <a:gd name="T39" fmla="*/ 2 h 13"/>
                <a:gd name="T40" fmla="*/ 6 w 13"/>
                <a:gd name="T41" fmla="*/ 0 h 13"/>
                <a:gd name="T42" fmla="*/ 6 w 13"/>
                <a:gd name="T43" fmla="*/ 5 h 13"/>
                <a:gd name="T44" fmla="*/ 5 w 13"/>
                <a:gd name="T45" fmla="*/ 5 h 13"/>
                <a:gd name="T46" fmla="*/ 5 w 13"/>
                <a:gd name="T47" fmla="*/ 5 h 13"/>
                <a:gd name="T48" fmla="*/ 5 w 13"/>
                <a:gd name="T49" fmla="*/ 5 h 13"/>
                <a:gd name="T50" fmla="*/ 4 w 13"/>
                <a:gd name="T51" fmla="*/ 7 h 13"/>
                <a:gd name="T52" fmla="*/ 5 w 13"/>
                <a:gd name="T53" fmla="*/ 8 h 13"/>
                <a:gd name="T54" fmla="*/ 6 w 13"/>
                <a:gd name="T55" fmla="*/ 9 h 13"/>
                <a:gd name="T56" fmla="*/ 6 w 13"/>
                <a:gd name="T57" fmla="*/ 13 h 1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3" h="13">
                  <a:moveTo>
                    <a:pt x="6" y="0"/>
                  </a:moveTo>
                  <a:cubicBezTo>
                    <a:pt x="8" y="0"/>
                    <a:pt x="10" y="1"/>
                    <a:pt x="11" y="2"/>
                  </a:cubicBezTo>
                  <a:cubicBezTo>
                    <a:pt x="11" y="2"/>
                    <a:pt x="11" y="2"/>
                    <a:pt x="11" y="2"/>
                  </a:cubicBezTo>
                  <a:cubicBezTo>
                    <a:pt x="12" y="3"/>
                    <a:pt x="13" y="5"/>
                    <a:pt x="13" y="7"/>
                  </a:cubicBezTo>
                  <a:cubicBezTo>
                    <a:pt x="13" y="8"/>
                    <a:pt x="12" y="10"/>
                    <a:pt x="11" y="11"/>
                  </a:cubicBezTo>
                  <a:cubicBezTo>
                    <a:pt x="11" y="11"/>
                    <a:pt x="11" y="11"/>
                    <a:pt x="11" y="11"/>
                  </a:cubicBezTo>
                  <a:cubicBezTo>
                    <a:pt x="10" y="13"/>
                    <a:pt x="8" y="13"/>
                    <a:pt x="6" y="13"/>
                  </a:cubicBezTo>
                  <a:cubicBezTo>
                    <a:pt x="6" y="9"/>
                    <a:pt x="6" y="9"/>
                    <a:pt x="6" y="9"/>
                  </a:cubicBezTo>
                  <a:cubicBezTo>
                    <a:pt x="7" y="9"/>
                    <a:pt x="7" y="8"/>
                    <a:pt x="8" y="8"/>
                  </a:cubicBezTo>
                  <a:cubicBezTo>
                    <a:pt x="8" y="8"/>
                    <a:pt x="8" y="8"/>
                    <a:pt x="8" y="8"/>
                  </a:cubicBezTo>
                  <a:cubicBezTo>
                    <a:pt x="8" y="8"/>
                    <a:pt x="8" y="7"/>
                    <a:pt x="8" y="7"/>
                  </a:cubicBezTo>
                  <a:cubicBezTo>
                    <a:pt x="8" y="6"/>
                    <a:pt x="8" y="6"/>
                    <a:pt x="8" y="5"/>
                  </a:cubicBezTo>
                  <a:cubicBezTo>
                    <a:pt x="8" y="5"/>
                    <a:pt x="8" y="5"/>
                    <a:pt x="8" y="5"/>
                  </a:cubicBezTo>
                  <a:cubicBezTo>
                    <a:pt x="7" y="5"/>
                    <a:pt x="7" y="5"/>
                    <a:pt x="6" y="5"/>
                  </a:cubicBezTo>
                  <a:lnTo>
                    <a:pt x="6" y="0"/>
                  </a:lnTo>
                  <a:close/>
                  <a:moveTo>
                    <a:pt x="6" y="13"/>
                  </a:moveTo>
                  <a:cubicBezTo>
                    <a:pt x="4" y="13"/>
                    <a:pt x="3" y="13"/>
                    <a:pt x="1" y="11"/>
                  </a:cubicBezTo>
                  <a:cubicBezTo>
                    <a:pt x="0" y="10"/>
                    <a:pt x="0" y="8"/>
                    <a:pt x="0" y="7"/>
                  </a:cubicBezTo>
                  <a:cubicBezTo>
                    <a:pt x="0" y="5"/>
                    <a:pt x="0" y="3"/>
                    <a:pt x="1" y="2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3" y="1"/>
                    <a:pt x="4" y="0"/>
                    <a:pt x="6" y="0"/>
                  </a:cubicBezTo>
                  <a:cubicBezTo>
                    <a:pt x="6" y="5"/>
                    <a:pt x="6" y="5"/>
                    <a:pt x="6" y="5"/>
                  </a:cubicBezTo>
                  <a:cubicBezTo>
                    <a:pt x="6" y="5"/>
                    <a:pt x="5" y="5"/>
                    <a:pt x="5" y="5"/>
                  </a:cubicBezTo>
                  <a:cubicBezTo>
                    <a:pt x="5" y="5"/>
                    <a:pt x="5" y="5"/>
                    <a:pt x="5" y="5"/>
                  </a:cubicBezTo>
                  <a:cubicBezTo>
                    <a:pt x="5" y="5"/>
                    <a:pt x="5" y="5"/>
                    <a:pt x="5" y="5"/>
                  </a:cubicBezTo>
                  <a:cubicBezTo>
                    <a:pt x="5" y="6"/>
                    <a:pt x="4" y="6"/>
                    <a:pt x="4" y="7"/>
                  </a:cubicBezTo>
                  <a:cubicBezTo>
                    <a:pt x="4" y="7"/>
                    <a:pt x="5" y="8"/>
                    <a:pt x="5" y="8"/>
                  </a:cubicBezTo>
                  <a:cubicBezTo>
                    <a:pt x="5" y="8"/>
                    <a:pt x="6" y="9"/>
                    <a:pt x="6" y="9"/>
                  </a:cubicBezTo>
                  <a:lnTo>
                    <a:pt x="6" y="1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306" name="Freeform 104"/>
            <p:cNvSpPr>
              <a:spLocks noEditPoints="1"/>
            </p:cNvSpPr>
            <p:nvPr>
              <p:custDataLst>
                <p:tags r:id="rId136"/>
              </p:custDataLst>
            </p:nvPr>
          </p:nvSpPr>
          <p:spPr bwMode="auto">
            <a:xfrm>
              <a:off x="7672399" y="3859236"/>
              <a:ext cx="47625" cy="44450"/>
            </a:xfrm>
            <a:custGeom>
              <a:gdLst>
                <a:gd name="T0" fmla="*/ 10 w 21"/>
                <a:gd name="T1" fmla="*/ 0 h 20"/>
                <a:gd name="T2" fmla="*/ 18 w 21"/>
                <a:gd name="T3" fmla="*/ 3 h 20"/>
                <a:gd name="T4" fmla="*/ 18 w 21"/>
                <a:gd name="T5" fmla="*/ 3 h 20"/>
                <a:gd name="T6" fmla="*/ 21 w 21"/>
                <a:gd name="T7" fmla="*/ 10 h 20"/>
                <a:gd name="T8" fmla="*/ 18 w 21"/>
                <a:gd name="T9" fmla="*/ 17 h 20"/>
                <a:gd name="T10" fmla="*/ 18 w 21"/>
                <a:gd name="T11" fmla="*/ 17 h 20"/>
                <a:gd name="T12" fmla="*/ 10 w 21"/>
                <a:gd name="T13" fmla="*/ 20 h 20"/>
                <a:gd name="T14" fmla="*/ 10 w 21"/>
                <a:gd name="T15" fmla="*/ 16 h 20"/>
                <a:gd name="T16" fmla="*/ 14 w 21"/>
                <a:gd name="T17" fmla="*/ 14 h 20"/>
                <a:gd name="T18" fmla="*/ 14 w 21"/>
                <a:gd name="T19" fmla="*/ 14 h 20"/>
                <a:gd name="T20" fmla="*/ 16 w 21"/>
                <a:gd name="T21" fmla="*/ 10 h 20"/>
                <a:gd name="T22" fmla="*/ 14 w 21"/>
                <a:gd name="T23" fmla="*/ 6 h 20"/>
                <a:gd name="T24" fmla="*/ 14 w 21"/>
                <a:gd name="T25" fmla="*/ 6 h 20"/>
                <a:gd name="T26" fmla="*/ 10 w 21"/>
                <a:gd name="T27" fmla="*/ 4 h 20"/>
                <a:gd name="T28" fmla="*/ 10 w 21"/>
                <a:gd name="T29" fmla="*/ 0 h 20"/>
                <a:gd name="T30" fmla="*/ 10 w 21"/>
                <a:gd name="T31" fmla="*/ 0 h 20"/>
                <a:gd name="T32" fmla="*/ 10 w 21"/>
                <a:gd name="T33" fmla="*/ 0 h 20"/>
                <a:gd name="T34" fmla="*/ 10 w 21"/>
                <a:gd name="T35" fmla="*/ 4 h 20"/>
                <a:gd name="T36" fmla="*/ 10 w 21"/>
                <a:gd name="T37" fmla="*/ 4 h 20"/>
                <a:gd name="T38" fmla="*/ 6 w 21"/>
                <a:gd name="T39" fmla="*/ 6 h 20"/>
                <a:gd name="T40" fmla="*/ 5 w 21"/>
                <a:gd name="T41" fmla="*/ 10 h 20"/>
                <a:gd name="T42" fmla="*/ 6 w 21"/>
                <a:gd name="T43" fmla="*/ 14 h 20"/>
                <a:gd name="T44" fmla="*/ 6 w 21"/>
                <a:gd name="T45" fmla="*/ 14 h 20"/>
                <a:gd name="T46" fmla="*/ 6 w 21"/>
                <a:gd name="T47" fmla="*/ 14 h 20"/>
                <a:gd name="T48" fmla="*/ 10 w 21"/>
                <a:gd name="T49" fmla="*/ 16 h 20"/>
                <a:gd name="T50" fmla="*/ 10 w 21"/>
                <a:gd name="T51" fmla="*/ 16 h 20"/>
                <a:gd name="T52" fmla="*/ 10 w 21"/>
                <a:gd name="T53" fmla="*/ 20 h 20"/>
                <a:gd name="T54" fmla="*/ 10 w 21"/>
                <a:gd name="T55" fmla="*/ 20 h 20"/>
                <a:gd name="T56" fmla="*/ 3 w 21"/>
                <a:gd name="T57" fmla="*/ 17 h 20"/>
                <a:gd name="T58" fmla="*/ 3 w 21"/>
                <a:gd name="T59" fmla="*/ 17 h 20"/>
                <a:gd name="T60" fmla="*/ 0 w 21"/>
                <a:gd name="T61" fmla="*/ 10 h 20"/>
                <a:gd name="T62" fmla="*/ 3 w 21"/>
                <a:gd name="T63" fmla="*/ 3 h 20"/>
                <a:gd name="T64" fmla="*/ 10 w 21"/>
                <a:gd name="T65" fmla="*/ 0 h 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1" h="20">
                  <a:moveTo>
                    <a:pt x="10" y="0"/>
                  </a:moveTo>
                  <a:cubicBezTo>
                    <a:pt x="13" y="0"/>
                    <a:pt x="16" y="1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9" y="5"/>
                    <a:pt x="21" y="7"/>
                    <a:pt x="21" y="10"/>
                  </a:cubicBezTo>
                  <a:cubicBezTo>
                    <a:pt x="21" y="13"/>
                    <a:pt x="19" y="16"/>
                    <a:pt x="18" y="17"/>
                  </a:cubicBezTo>
                  <a:cubicBezTo>
                    <a:pt x="18" y="17"/>
                    <a:pt x="18" y="17"/>
                    <a:pt x="18" y="17"/>
                  </a:cubicBezTo>
                  <a:cubicBezTo>
                    <a:pt x="16" y="19"/>
                    <a:pt x="13" y="20"/>
                    <a:pt x="10" y="20"/>
                  </a:cubicBezTo>
                  <a:cubicBezTo>
                    <a:pt x="10" y="16"/>
                    <a:pt x="10" y="16"/>
                    <a:pt x="10" y="16"/>
                  </a:cubicBezTo>
                  <a:cubicBezTo>
                    <a:pt x="12" y="16"/>
                    <a:pt x="13" y="15"/>
                    <a:pt x="14" y="14"/>
                  </a:cubicBezTo>
                  <a:cubicBezTo>
                    <a:pt x="14" y="14"/>
                    <a:pt x="14" y="14"/>
                    <a:pt x="14" y="14"/>
                  </a:cubicBezTo>
                  <a:cubicBezTo>
                    <a:pt x="15" y="13"/>
                    <a:pt x="16" y="12"/>
                    <a:pt x="16" y="10"/>
                  </a:cubicBezTo>
                  <a:cubicBezTo>
                    <a:pt x="16" y="9"/>
                    <a:pt x="15" y="7"/>
                    <a:pt x="14" y="6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3" y="5"/>
                    <a:pt x="12" y="4"/>
                    <a:pt x="10" y="4"/>
                  </a:cubicBezTo>
                  <a:lnTo>
                    <a:pt x="10" y="0"/>
                  </a:lnTo>
                  <a:close/>
                  <a:moveTo>
                    <a:pt x="10" y="0"/>
                  </a:moveTo>
                  <a:cubicBezTo>
                    <a:pt x="10" y="0"/>
                    <a:pt x="10" y="0"/>
                    <a:pt x="10" y="0"/>
                  </a:cubicBezTo>
                  <a:cubicBezTo>
                    <a:pt x="10" y="4"/>
                    <a:pt x="10" y="4"/>
                    <a:pt x="10" y="4"/>
                  </a:cubicBezTo>
                  <a:cubicBezTo>
                    <a:pt x="10" y="4"/>
                    <a:pt x="10" y="4"/>
                    <a:pt x="10" y="4"/>
                  </a:cubicBezTo>
                  <a:cubicBezTo>
                    <a:pt x="9" y="4"/>
                    <a:pt x="7" y="5"/>
                    <a:pt x="6" y="6"/>
                  </a:cubicBezTo>
                  <a:cubicBezTo>
                    <a:pt x="5" y="7"/>
                    <a:pt x="5" y="8"/>
                    <a:pt x="5" y="10"/>
                  </a:cubicBezTo>
                  <a:cubicBezTo>
                    <a:pt x="5" y="12"/>
                    <a:pt x="5" y="13"/>
                    <a:pt x="6" y="14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7" y="15"/>
                    <a:pt x="9" y="16"/>
                    <a:pt x="10" y="16"/>
                  </a:cubicBezTo>
                  <a:cubicBezTo>
                    <a:pt x="10" y="16"/>
                    <a:pt x="10" y="16"/>
                    <a:pt x="10" y="16"/>
                  </a:cubicBezTo>
                  <a:cubicBezTo>
                    <a:pt x="10" y="20"/>
                    <a:pt x="10" y="20"/>
                    <a:pt x="10" y="20"/>
                  </a:cubicBezTo>
                  <a:cubicBezTo>
                    <a:pt x="10" y="20"/>
                    <a:pt x="10" y="20"/>
                    <a:pt x="10" y="20"/>
                  </a:cubicBezTo>
                  <a:cubicBezTo>
                    <a:pt x="7" y="20"/>
                    <a:pt x="5" y="19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1" y="16"/>
                    <a:pt x="0" y="13"/>
                    <a:pt x="0" y="10"/>
                  </a:cubicBezTo>
                  <a:cubicBezTo>
                    <a:pt x="0" y="7"/>
                    <a:pt x="1" y="5"/>
                    <a:pt x="3" y="3"/>
                  </a:cubicBezTo>
                  <a:cubicBezTo>
                    <a:pt x="5" y="1"/>
                    <a:pt x="7" y="0"/>
                    <a:pt x="1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307" name="Freeform 106"/>
            <p:cNvSpPr>
              <a:spLocks noEditPoints="1"/>
            </p:cNvSpPr>
            <p:nvPr>
              <p:custDataLst>
                <p:tags r:id="rId137"/>
              </p:custDataLst>
            </p:nvPr>
          </p:nvSpPr>
          <p:spPr bwMode="auto">
            <a:xfrm>
              <a:off x="6211898" y="987432"/>
              <a:ext cx="696914" cy="447678"/>
            </a:xfrm>
            <a:custGeom>
              <a:gdLst>
                <a:gd name="T0" fmla="*/ 154 w 308"/>
                <a:gd name="T1" fmla="*/ 0 h 198"/>
                <a:gd name="T2" fmla="*/ 305 w 308"/>
                <a:gd name="T3" fmla="*/ 0 h 198"/>
                <a:gd name="T4" fmla="*/ 308 w 308"/>
                <a:gd name="T5" fmla="*/ 2 h 198"/>
                <a:gd name="T6" fmla="*/ 308 w 308"/>
                <a:gd name="T7" fmla="*/ 195 h 198"/>
                <a:gd name="T8" fmla="*/ 305 w 308"/>
                <a:gd name="T9" fmla="*/ 198 h 198"/>
                <a:gd name="T10" fmla="*/ 154 w 308"/>
                <a:gd name="T11" fmla="*/ 198 h 198"/>
                <a:gd name="T12" fmla="*/ 154 w 308"/>
                <a:gd name="T13" fmla="*/ 193 h 198"/>
                <a:gd name="T14" fmla="*/ 303 w 308"/>
                <a:gd name="T15" fmla="*/ 193 h 198"/>
                <a:gd name="T16" fmla="*/ 303 w 308"/>
                <a:gd name="T17" fmla="*/ 5 h 198"/>
                <a:gd name="T18" fmla="*/ 154 w 308"/>
                <a:gd name="T19" fmla="*/ 5 h 198"/>
                <a:gd name="T20" fmla="*/ 154 w 308"/>
                <a:gd name="T21" fmla="*/ 0 h 198"/>
                <a:gd name="T22" fmla="*/ 3 w 308"/>
                <a:gd name="T23" fmla="*/ 0 h 198"/>
                <a:gd name="T24" fmla="*/ 154 w 308"/>
                <a:gd name="T25" fmla="*/ 0 h 198"/>
                <a:gd name="T26" fmla="*/ 154 w 308"/>
                <a:gd name="T27" fmla="*/ 5 h 198"/>
                <a:gd name="T28" fmla="*/ 5 w 308"/>
                <a:gd name="T29" fmla="*/ 5 h 198"/>
                <a:gd name="T30" fmla="*/ 5 w 308"/>
                <a:gd name="T31" fmla="*/ 193 h 198"/>
                <a:gd name="T32" fmla="*/ 154 w 308"/>
                <a:gd name="T33" fmla="*/ 193 h 198"/>
                <a:gd name="T34" fmla="*/ 154 w 308"/>
                <a:gd name="T35" fmla="*/ 198 h 198"/>
                <a:gd name="T36" fmla="*/ 3 w 308"/>
                <a:gd name="T37" fmla="*/ 198 h 198"/>
                <a:gd name="T38" fmla="*/ 0 w 308"/>
                <a:gd name="T39" fmla="*/ 195 h 198"/>
                <a:gd name="T40" fmla="*/ 0 w 308"/>
                <a:gd name="T41" fmla="*/ 2 h 198"/>
                <a:gd name="T42" fmla="*/ 3 w 308"/>
                <a:gd name="T43" fmla="*/ 0 h 1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308" h="198">
                  <a:moveTo>
                    <a:pt x="154" y="0"/>
                  </a:moveTo>
                  <a:cubicBezTo>
                    <a:pt x="305" y="0"/>
                    <a:pt x="305" y="0"/>
                    <a:pt x="305" y="0"/>
                  </a:cubicBezTo>
                  <a:cubicBezTo>
                    <a:pt x="307" y="0"/>
                    <a:pt x="308" y="1"/>
                    <a:pt x="308" y="2"/>
                  </a:cubicBezTo>
                  <a:cubicBezTo>
                    <a:pt x="308" y="195"/>
                    <a:pt x="308" y="195"/>
                    <a:pt x="308" y="195"/>
                  </a:cubicBezTo>
                  <a:cubicBezTo>
                    <a:pt x="308" y="196"/>
                    <a:pt x="307" y="198"/>
                    <a:pt x="305" y="198"/>
                  </a:cubicBezTo>
                  <a:cubicBezTo>
                    <a:pt x="154" y="198"/>
                    <a:pt x="154" y="198"/>
                    <a:pt x="154" y="198"/>
                  </a:cubicBezTo>
                  <a:cubicBezTo>
                    <a:pt x="154" y="193"/>
                    <a:pt x="154" y="193"/>
                    <a:pt x="154" y="193"/>
                  </a:cubicBezTo>
                  <a:cubicBezTo>
                    <a:pt x="303" y="193"/>
                    <a:pt x="303" y="193"/>
                    <a:pt x="303" y="193"/>
                  </a:cubicBezTo>
                  <a:cubicBezTo>
                    <a:pt x="303" y="5"/>
                    <a:pt x="303" y="5"/>
                    <a:pt x="303" y="5"/>
                  </a:cubicBezTo>
                  <a:cubicBezTo>
                    <a:pt x="154" y="5"/>
                    <a:pt x="154" y="5"/>
                    <a:pt x="154" y="5"/>
                  </a:cubicBezTo>
                  <a:lnTo>
                    <a:pt x="154" y="0"/>
                  </a:lnTo>
                  <a:close/>
                  <a:moveTo>
                    <a:pt x="3" y="0"/>
                  </a:moveTo>
                  <a:cubicBezTo>
                    <a:pt x="154" y="0"/>
                    <a:pt x="154" y="0"/>
                    <a:pt x="154" y="0"/>
                  </a:cubicBezTo>
                  <a:cubicBezTo>
                    <a:pt x="154" y="5"/>
                    <a:pt x="154" y="5"/>
                    <a:pt x="154" y="5"/>
                  </a:cubicBezTo>
                  <a:cubicBezTo>
                    <a:pt x="5" y="5"/>
                    <a:pt x="5" y="5"/>
                    <a:pt x="5" y="5"/>
                  </a:cubicBezTo>
                  <a:cubicBezTo>
                    <a:pt x="5" y="193"/>
                    <a:pt x="5" y="193"/>
                    <a:pt x="5" y="193"/>
                  </a:cubicBezTo>
                  <a:cubicBezTo>
                    <a:pt x="154" y="193"/>
                    <a:pt x="154" y="193"/>
                    <a:pt x="154" y="193"/>
                  </a:cubicBezTo>
                  <a:cubicBezTo>
                    <a:pt x="154" y="198"/>
                    <a:pt x="154" y="198"/>
                    <a:pt x="154" y="198"/>
                  </a:cubicBezTo>
                  <a:cubicBezTo>
                    <a:pt x="3" y="198"/>
                    <a:pt x="3" y="198"/>
                    <a:pt x="3" y="198"/>
                  </a:cubicBezTo>
                  <a:cubicBezTo>
                    <a:pt x="2" y="198"/>
                    <a:pt x="0" y="196"/>
                    <a:pt x="0" y="195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1"/>
                    <a:pt x="2" y="0"/>
                    <a:pt x="3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308" name="Freeform 107"/>
            <p:cNvSpPr>
              <a:spLocks noEditPoints="1"/>
            </p:cNvSpPr>
            <p:nvPr>
              <p:custDataLst>
                <p:tags r:id="rId138"/>
              </p:custDataLst>
            </p:nvPr>
          </p:nvSpPr>
          <p:spPr bwMode="auto">
            <a:xfrm>
              <a:off x="6269048" y="1482735"/>
              <a:ext cx="119063" cy="80963"/>
            </a:xfrm>
            <a:custGeom>
              <a:gdLst>
                <a:gd name="T0" fmla="*/ 26 w 53"/>
                <a:gd name="T1" fmla="*/ 0 h 36"/>
                <a:gd name="T2" fmla="*/ 26 w 53"/>
                <a:gd name="T3" fmla="*/ 0 h 36"/>
                <a:gd name="T4" fmla="*/ 45 w 53"/>
                <a:gd name="T5" fmla="*/ 8 h 36"/>
                <a:gd name="T6" fmla="*/ 45 w 53"/>
                <a:gd name="T7" fmla="*/ 8 h 36"/>
                <a:gd name="T8" fmla="*/ 53 w 53"/>
                <a:gd name="T9" fmla="*/ 27 h 36"/>
                <a:gd name="T10" fmla="*/ 53 w 53"/>
                <a:gd name="T11" fmla="*/ 29 h 36"/>
                <a:gd name="T12" fmla="*/ 52 w 53"/>
                <a:gd name="T13" fmla="*/ 30 h 36"/>
                <a:gd name="T14" fmla="*/ 52 w 53"/>
                <a:gd name="T15" fmla="*/ 32 h 36"/>
                <a:gd name="T16" fmla="*/ 50 w 53"/>
                <a:gd name="T17" fmla="*/ 33 h 36"/>
                <a:gd name="T18" fmla="*/ 49 w 53"/>
                <a:gd name="T19" fmla="*/ 35 h 36"/>
                <a:gd name="T20" fmla="*/ 48 w 53"/>
                <a:gd name="T21" fmla="*/ 35 h 36"/>
                <a:gd name="T22" fmla="*/ 47 w 53"/>
                <a:gd name="T23" fmla="*/ 36 h 36"/>
                <a:gd name="T24" fmla="*/ 45 w 53"/>
                <a:gd name="T25" fmla="*/ 36 h 36"/>
                <a:gd name="T26" fmla="*/ 26 w 53"/>
                <a:gd name="T27" fmla="*/ 36 h 36"/>
                <a:gd name="T28" fmla="*/ 26 w 53"/>
                <a:gd name="T29" fmla="*/ 31 h 36"/>
                <a:gd name="T30" fmla="*/ 45 w 53"/>
                <a:gd name="T31" fmla="*/ 31 h 36"/>
                <a:gd name="T32" fmla="*/ 47 w 53"/>
                <a:gd name="T33" fmla="*/ 30 h 36"/>
                <a:gd name="T34" fmla="*/ 48 w 53"/>
                <a:gd name="T35" fmla="*/ 29 h 36"/>
                <a:gd name="T36" fmla="*/ 48 w 53"/>
                <a:gd name="T37" fmla="*/ 28 h 36"/>
                <a:gd name="T38" fmla="*/ 48 w 53"/>
                <a:gd name="T39" fmla="*/ 27 h 36"/>
                <a:gd name="T40" fmla="*/ 42 w 53"/>
                <a:gd name="T41" fmla="*/ 11 h 36"/>
                <a:gd name="T42" fmla="*/ 41 w 53"/>
                <a:gd name="T43" fmla="*/ 11 h 36"/>
                <a:gd name="T44" fmla="*/ 26 w 53"/>
                <a:gd name="T45" fmla="*/ 5 h 36"/>
                <a:gd name="T46" fmla="*/ 26 w 53"/>
                <a:gd name="T47" fmla="*/ 5 h 36"/>
                <a:gd name="T48" fmla="*/ 26 w 53"/>
                <a:gd name="T49" fmla="*/ 0 h 36"/>
                <a:gd name="T50" fmla="*/ 5 w 53"/>
                <a:gd name="T51" fmla="*/ 36 h 36"/>
                <a:gd name="T52" fmla="*/ 4 w 53"/>
                <a:gd name="T53" fmla="*/ 35 h 36"/>
                <a:gd name="T54" fmla="*/ 4 w 53"/>
                <a:gd name="T55" fmla="*/ 35 h 36"/>
                <a:gd name="T56" fmla="*/ 3 w 53"/>
                <a:gd name="T57" fmla="*/ 33 h 36"/>
                <a:gd name="T58" fmla="*/ 3 w 53"/>
                <a:gd name="T59" fmla="*/ 33 h 36"/>
                <a:gd name="T60" fmla="*/ 1 w 53"/>
                <a:gd name="T61" fmla="*/ 32 h 36"/>
                <a:gd name="T62" fmla="*/ 1 w 53"/>
                <a:gd name="T63" fmla="*/ 32 h 36"/>
                <a:gd name="T64" fmla="*/ 0 w 53"/>
                <a:gd name="T65" fmla="*/ 30 h 36"/>
                <a:gd name="T66" fmla="*/ 0 w 53"/>
                <a:gd name="T67" fmla="*/ 29 h 36"/>
                <a:gd name="T68" fmla="*/ 0 w 53"/>
                <a:gd name="T69" fmla="*/ 27 h 36"/>
                <a:gd name="T70" fmla="*/ 8 w 53"/>
                <a:gd name="T71" fmla="*/ 8 h 36"/>
                <a:gd name="T72" fmla="*/ 26 w 53"/>
                <a:gd name="T73" fmla="*/ 0 h 36"/>
                <a:gd name="T74" fmla="*/ 26 w 53"/>
                <a:gd name="T75" fmla="*/ 5 h 36"/>
                <a:gd name="T76" fmla="*/ 11 w 53"/>
                <a:gd name="T77" fmla="*/ 11 h 36"/>
                <a:gd name="T78" fmla="*/ 5 w 53"/>
                <a:gd name="T79" fmla="*/ 27 h 36"/>
                <a:gd name="T80" fmla="*/ 5 w 53"/>
                <a:gd name="T81" fmla="*/ 28 h 36"/>
                <a:gd name="T82" fmla="*/ 5 w 53"/>
                <a:gd name="T83" fmla="*/ 29 h 36"/>
                <a:gd name="T84" fmla="*/ 6 w 53"/>
                <a:gd name="T85" fmla="*/ 30 h 36"/>
                <a:gd name="T86" fmla="*/ 6 w 53"/>
                <a:gd name="T87" fmla="*/ 30 h 36"/>
                <a:gd name="T88" fmla="*/ 7 w 53"/>
                <a:gd name="T89" fmla="*/ 31 h 36"/>
                <a:gd name="T90" fmla="*/ 26 w 53"/>
                <a:gd name="T91" fmla="*/ 31 h 36"/>
                <a:gd name="T92" fmla="*/ 26 w 53"/>
                <a:gd name="T93" fmla="*/ 36 h 36"/>
                <a:gd name="T94" fmla="*/ 7 w 53"/>
                <a:gd name="T95" fmla="*/ 36 h 36"/>
                <a:gd name="T96" fmla="*/ 5 w 53"/>
                <a:gd name="T97" fmla="*/ 36 h 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52" h="36">
                  <a:moveTo>
                    <a:pt x="26" y="0"/>
                  </a:moveTo>
                  <a:cubicBezTo>
                    <a:pt x="26" y="0"/>
                    <a:pt x="26" y="0"/>
                    <a:pt x="26" y="0"/>
                  </a:cubicBezTo>
                  <a:cubicBezTo>
                    <a:pt x="33" y="0"/>
                    <a:pt x="40" y="3"/>
                    <a:pt x="45" y="8"/>
                  </a:cubicBezTo>
                  <a:cubicBezTo>
                    <a:pt x="45" y="8"/>
                    <a:pt x="45" y="8"/>
                    <a:pt x="45" y="8"/>
                  </a:cubicBezTo>
                  <a:cubicBezTo>
                    <a:pt x="50" y="13"/>
                    <a:pt x="53" y="19"/>
                    <a:pt x="53" y="27"/>
                  </a:cubicBezTo>
                  <a:cubicBezTo>
                    <a:pt x="53" y="27"/>
                    <a:pt x="53" y="28"/>
                    <a:pt x="53" y="29"/>
                  </a:cubicBezTo>
                  <a:cubicBezTo>
                    <a:pt x="53" y="29"/>
                    <a:pt x="53" y="30"/>
                    <a:pt x="52" y="30"/>
                  </a:cubicBezTo>
                  <a:cubicBezTo>
                    <a:pt x="52" y="31"/>
                    <a:pt x="52" y="31"/>
                    <a:pt x="52" y="32"/>
                  </a:cubicBezTo>
                  <a:cubicBezTo>
                    <a:pt x="51" y="32"/>
                    <a:pt x="50" y="33"/>
                    <a:pt x="50" y="33"/>
                  </a:cubicBezTo>
                  <a:cubicBezTo>
                    <a:pt x="49" y="34"/>
                    <a:pt x="49" y="34"/>
                    <a:pt x="49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7" y="36"/>
                  </a:cubicBezTo>
                  <a:cubicBezTo>
                    <a:pt x="47" y="36"/>
                    <a:pt x="46" y="36"/>
                    <a:pt x="45" y="36"/>
                  </a:cubicBezTo>
                  <a:cubicBezTo>
                    <a:pt x="26" y="36"/>
                    <a:pt x="26" y="36"/>
                    <a:pt x="26" y="36"/>
                  </a:cubicBezTo>
                  <a:cubicBezTo>
                    <a:pt x="26" y="31"/>
                    <a:pt x="26" y="31"/>
                    <a:pt x="26" y="31"/>
                  </a:cubicBezTo>
                  <a:cubicBezTo>
                    <a:pt x="45" y="31"/>
                    <a:pt x="45" y="31"/>
                    <a:pt x="45" y="31"/>
                  </a:cubicBezTo>
                  <a:cubicBezTo>
                    <a:pt x="46" y="31"/>
                    <a:pt x="46" y="30"/>
                    <a:pt x="47" y="30"/>
                  </a:cubicBezTo>
                  <a:cubicBezTo>
                    <a:pt x="47" y="29"/>
                    <a:pt x="47" y="29"/>
                    <a:pt x="48" y="2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48" y="28"/>
                    <a:pt x="48" y="27"/>
                    <a:pt x="48" y="27"/>
                  </a:cubicBezTo>
                  <a:cubicBezTo>
                    <a:pt x="48" y="21"/>
                    <a:pt x="46" y="15"/>
                    <a:pt x="42" y="11"/>
                  </a:cubicBezTo>
                  <a:cubicBezTo>
                    <a:pt x="41" y="11"/>
                    <a:pt x="41" y="11"/>
                    <a:pt x="41" y="11"/>
                  </a:cubicBezTo>
                  <a:cubicBezTo>
                    <a:pt x="38" y="7"/>
                    <a:pt x="32" y="5"/>
                    <a:pt x="26" y="5"/>
                  </a:cubicBezTo>
                  <a:cubicBezTo>
                    <a:pt x="26" y="5"/>
                    <a:pt x="26" y="5"/>
                    <a:pt x="26" y="5"/>
                  </a:cubicBezTo>
                  <a:lnTo>
                    <a:pt x="26" y="0"/>
                  </a:lnTo>
                  <a:close/>
                  <a:moveTo>
                    <a:pt x="5" y="36"/>
                  </a:moveTo>
                  <a:cubicBezTo>
                    <a:pt x="5" y="36"/>
                    <a:pt x="4" y="35"/>
                    <a:pt x="4" y="35"/>
                  </a:cubicBezTo>
                  <a:cubicBezTo>
                    <a:pt x="4" y="35"/>
                    <a:pt x="4" y="35"/>
                    <a:pt x="4" y="35"/>
                  </a:cubicBezTo>
                  <a:cubicBezTo>
                    <a:pt x="4" y="34"/>
                    <a:pt x="3" y="34"/>
                    <a:pt x="3" y="33"/>
                  </a:cubicBezTo>
                  <a:cubicBezTo>
                    <a:pt x="3" y="33"/>
                    <a:pt x="3" y="33"/>
                    <a:pt x="3" y="33"/>
                  </a:cubicBezTo>
                  <a:cubicBezTo>
                    <a:pt x="2" y="33"/>
                    <a:pt x="2" y="32"/>
                    <a:pt x="1" y="32"/>
                  </a:cubicBezTo>
                  <a:cubicBezTo>
                    <a:pt x="1" y="32"/>
                    <a:pt x="1" y="32"/>
                    <a:pt x="1" y="32"/>
                  </a:cubicBezTo>
                  <a:cubicBezTo>
                    <a:pt x="0" y="32"/>
                    <a:pt x="0" y="31"/>
                    <a:pt x="0" y="30"/>
                  </a:cubicBezTo>
                  <a:cubicBezTo>
                    <a:pt x="0" y="30"/>
                    <a:pt x="0" y="29"/>
                    <a:pt x="0" y="29"/>
                  </a:cubicBezTo>
                  <a:cubicBezTo>
                    <a:pt x="0" y="28"/>
                    <a:pt x="0" y="27"/>
                    <a:pt x="0" y="27"/>
                  </a:cubicBezTo>
                  <a:cubicBezTo>
                    <a:pt x="0" y="19"/>
                    <a:pt x="3" y="13"/>
                    <a:pt x="8" y="8"/>
                  </a:cubicBezTo>
                  <a:cubicBezTo>
                    <a:pt x="12" y="3"/>
                    <a:pt x="19" y="0"/>
                    <a:pt x="26" y="0"/>
                  </a:cubicBezTo>
                  <a:cubicBezTo>
                    <a:pt x="26" y="5"/>
                    <a:pt x="26" y="5"/>
                    <a:pt x="26" y="5"/>
                  </a:cubicBezTo>
                  <a:cubicBezTo>
                    <a:pt x="20" y="5"/>
                    <a:pt x="15" y="8"/>
                    <a:pt x="11" y="11"/>
                  </a:cubicBezTo>
                  <a:cubicBezTo>
                    <a:pt x="7" y="15"/>
                    <a:pt x="5" y="21"/>
                    <a:pt x="5" y="27"/>
                  </a:cubicBezTo>
                  <a:cubicBezTo>
                    <a:pt x="5" y="27"/>
                    <a:pt x="5" y="28"/>
                    <a:pt x="5" y="28"/>
                  </a:cubicBezTo>
                  <a:cubicBezTo>
                    <a:pt x="5" y="29"/>
                    <a:pt x="5" y="29"/>
                    <a:pt x="5" y="29"/>
                  </a:cubicBezTo>
                  <a:cubicBezTo>
                    <a:pt x="5" y="29"/>
                    <a:pt x="5" y="29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7" y="31"/>
                    <a:pt x="7" y="31"/>
                  </a:cubicBezTo>
                  <a:cubicBezTo>
                    <a:pt x="26" y="31"/>
                    <a:pt x="26" y="31"/>
                    <a:pt x="26" y="31"/>
                  </a:cubicBezTo>
                  <a:cubicBezTo>
                    <a:pt x="26" y="36"/>
                    <a:pt x="26" y="36"/>
                    <a:pt x="26" y="36"/>
                  </a:cubicBezTo>
                  <a:cubicBezTo>
                    <a:pt x="7" y="36"/>
                    <a:pt x="7" y="36"/>
                    <a:pt x="7" y="36"/>
                  </a:cubicBezTo>
                  <a:cubicBezTo>
                    <a:pt x="6" y="36"/>
                    <a:pt x="6" y="36"/>
                    <a:pt x="5" y="3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309" name="Freeform 108"/>
            <p:cNvSpPr>
              <a:spLocks noEditPoints="1"/>
            </p:cNvSpPr>
            <p:nvPr>
              <p:custDataLst>
                <p:tags r:id="rId139"/>
              </p:custDataLst>
            </p:nvPr>
          </p:nvSpPr>
          <p:spPr bwMode="auto">
            <a:xfrm>
              <a:off x="6502411" y="1482735"/>
              <a:ext cx="119063" cy="80963"/>
            </a:xfrm>
            <a:custGeom>
              <a:gdLst>
                <a:gd name="T0" fmla="*/ 26 w 53"/>
                <a:gd name="T1" fmla="*/ 0 h 36"/>
                <a:gd name="T2" fmla="*/ 26 w 53"/>
                <a:gd name="T3" fmla="*/ 0 h 36"/>
                <a:gd name="T4" fmla="*/ 45 w 53"/>
                <a:gd name="T5" fmla="*/ 8 h 36"/>
                <a:gd name="T6" fmla="*/ 45 w 53"/>
                <a:gd name="T7" fmla="*/ 8 h 36"/>
                <a:gd name="T8" fmla="*/ 45 w 53"/>
                <a:gd name="T9" fmla="*/ 8 h 36"/>
                <a:gd name="T10" fmla="*/ 53 w 53"/>
                <a:gd name="T11" fmla="*/ 27 h 36"/>
                <a:gd name="T12" fmla="*/ 53 w 53"/>
                <a:gd name="T13" fmla="*/ 29 h 36"/>
                <a:gd name="T14" fmla="*/ 52 w 53"/>
                <a:gd name="T15" fmla="*/ 30 h 36"/>
                <a:gd name="T16" fmla="*/ 51 w 53"/>
                <a:gd name="T17" fmla="*/ 32 h 36"/>
                <a:gd name="T18" fmla="*/ 50 w 53"/>
                <a:gd name="T19" fmla="*/ 33 h 36"/>
                <a:gd name="T20" fmla="*/ 50 w 53"/>
                <a:gd name="T21" fmla="*/ 33 h 36"/>
                <a:gd name="T22" fmla="*/ 50 w 53"/>
                <a:gd name="T23" fmla="*/ 33 h 36"/>
                <a:gd name="T24" fmla="*/ 48 w 53"/>
                <a:gd name="T25" fmla="*/ 35 h 36"/>
                <a:gd name="T26" fmla="*/ 48 w 53"/>
                <a:gd name="T27" fmla="*/ 35 h 36"/>
                <a:gd name="T28" fmla="*/ 47 w 53"/>
                <a:gd name="T29" fmla="*/ 36 h 36"/>
                <a:gd name="T30" fmla="*/ 45 w 53"/>
                <a:gd name="T31" fmla="*/ 36 h 36"/>
                <a:gd name="T32" fmla="*/ 26 w 53"/>
                <a:gd name="T33" fmla="*/ 36 h 36"/>
                <a:gd name="T34" fmla="*/ 26 w 53"/>
                <a:gd name="T35" fmla="*/ 31 h 36"/>
                <a:gd name="T36" fmla="*/ 45 w 53"/>
                <a:gd name="T37" fmla="*/ 31 h 36"/>
                <a:gd name="T38" fmla="*/ 46 w 53"/>
                <a:gd name="T39" fmla="*/ 30 h 36"/>
                <a:gd name="T40" fmla="*/ 46 w 53"/>
                <a:gd name="T41" fmla="*/ 30 h 36"/>
                <a:gd name="T42" fmla="*/ 48 w 53"/>
                <a:gd name="T43" fmla="*/ 29 h 36"/>
                <a:gd name="T44" fmla="*/ 48 w 53"/>
                <a:gd name="T45" fmla="*/ 28 h 36"/>
                <a:gd name="T46" fmla="*/ 48 w 53"/>
                <a:gd name="T47" fmla="*/ 27 h 36"/>
                <a:gd name="T48" fmla="*/ 41 w 53"/>
                <a:gd name="T49" fmla="*/ 11 h 36"/>
                <a:gd name="T50" fmla="*/ 41 w 53"/>
                <a:gd name="T51" fmla="*/ 11 h 36"/>
                <a:gd name="T52" fmla="*/ 26 w 53"/>
                <a:gd name="T53" fmla="*/ 5 h 36"/>
                <a:gd name="T54" fmla="*/ 26 w 53"/>
                <a:gd name="T55" fmla="*/ 5 h 36"/>
                <a:gd name="T56" fmla="*/ 26 w 53"/>
                <a:gd name="T57" fmla="*/ 0 h 36"/>
                <a:gd name="T58" fmla="*/ 5 w 53"/>
                <a:gd name="T59" fmla="*/ 36 h 36"/>
                <a:gd name="T60" fmla="*/ 4 w 53"/>
                <a:gd name="T61" fmla="*/ 35 h 36"/>
                <a:gd name="T62" fmla="*/ 4 w 53"/>
                <a:gd name="T63" fmla="*/ 35 h 36"/>
                <a:gd name="T64" fmla="*/ 2 w 53"/>
                <a:gd name="T65" fmla="*/ 33 h 36"/>
                <a:gd name="T66" fmla="*/ 1 w 53"/>
                <a:gd name="T67" fmla="*/ 32 h 36"/>
                <a:gd name="T68" fmla="*/ 1 w 53"/>
                <a:gd name="T69" fmla="*/ 32 h 36"/>
                <a:gd name="T70" fmla="*/ 0 w 53"/>
                <a:gd name="T71" fmla="*/ 30 h 36"/>
                <a:gd name="T72" fmla="*/ 0 w 53"/>
                <a:gd name="T73" fmla="*/ 29 h 36"/>
                <a:gd name="T74" fmla="*/ 0 w 53"/>
                <a:gd name="T75" fmla="*/ 27 h 36"/>
                <a:gd name="T76" fmla="*/ 7 w 53"/>
                <a:gd name="T77" fmla="*/ 8 h 36"/>
                <a:gd name="T78" fmla="*/ 7 w 53"/>
                <a:gd name="T79" fmla="*/ 8 h 36"/>
                <a:gd name="T80" fmla="*/ 26 w 53"/>
                <a:gd name="T81" fmla="*/ 0 h 36"/>
                <a:gd name="T82" fmla="*/ 26 w 53"/>
                <a:gd name="T83" fmla="*/ 5 h 36"/>
                <a:gd name="T84" fmla="*/ 11 w 53"/>
                <a:gd name="T85" fmla="*/ 11 h 36"/>
                <a:gd name="T86" fmla="*/ 11 w 53"/>
                <a:gd name="T87" fmla="*/ 12 h 36"/>
                <a:gd name="T88" fmla="*/ 4 w 53"/>
                <a:gd name="T89" fmla="*/ 27 h 36"/>
                <a:gd name="T90" fmla="*/ 4 w 53"/>
                <a:gd name="T91" fmla="*/ 28 h 36"/>
                <a:gd name="T92" fmla="*/ 5 w 53"/>
                <a:gd name="T93" fmla="*/ 29 h 36"/>
                <a:gd name="T94" fmla="*/ 6 w 53"/>
                <a:gd name="T95" fmla="*/ 30 h 36"/>
                <a:gd name="T96" fmla="*/ 6 w 53"/>
                <a:gd name="T97" fmla="*/ 30 h 36"/>
                <a:gd name="T98" fmla="*/ 7 w 53"/>
                <a:gd name="T99" fmla="*/ 31 h 36"/>
                <a:gd name="T100" fmla="*/ 26 w 53"/>
                <a:gd name="T101" fmla="*/ 31 h 36"/>
                <a:gd name="T102" fmla="*/ 26 w 53"/>
                <a:gd name="T103" fmla="*/ 36 h 36"/>
                <a:gd name="T104" fmla="*/ 7 w 53"/>
                <a:gd name="T105" fmla="*/ 36 h 36"/>
                <a:gd name="T106" fmla="*/ 5 w 53"/>
                <a:gd name="T107" fmla="*/ 36 h 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52" h="36">
                  <a:moveTo>
                    <a:pt x="26" y="0"/>
                  </a:moveTo>
                  <a:cubicBezTo>
                    <a:pt x="26" y="0"/>
                    <a:pt x="26" y="0"/>
                    <a:pt x="26" y="0"/>
                  </a:cubicBezTo>
                  <a:cubicBezTo>
                    <a:pt x="33" y="0"/>
                    <a:pt x="40" y="3"/>
                    <a:pt x="45" y="8"/>
                  </a:cubicBezTo>
                  <a:cubicBezTo>
                    <a:pt x="45" y="8"/>
                    <a:pt x="45" y="8"/>
                    <a:pt x="45" y="8"/>
                  </a:cubicBezTo>
                  <a:cubicBezTo>
                    <a:pt x="45" y="8"/>
                    <a:pt x="45" y="8"/>
                    <a:pt x="45" y="8"/>
                  </a:cubicBezTo>
                  <a:cubicBezTo>
                    <a:pt x="50" y="13"/>
                    <a:pt x="53" y="19"/>
                    <a:pt x="53" y="27"/>
                  </a:cubicBezTo>
                  <a:cubicBezTo>
                    <a:pt x="53" y="27"/>
                    <a:pt x="53" y="28"/>
                    <a:pt x="53" y="29"/>
                  </a:cubicBezTo>
                  <a:cubicBezTo>
                    <a:pt x="52" y="29"/>
                    <a:pt x="52" y="30"/>
                    <a:pt x="52" y="30"/>
                  </a:cubicBezTo>
                  <a:cubicBezTo>
                    <a:pt x="52" y="31"/>
                    <a:pt x="52" y="31"/>
                    <a:pt x="51" y="32"/>
                  </a:cubicBezTo>
                  <a:cubicBezTo>
                    <a:pt x="51" y="32"/>
                    <a:pt x="50" y="33"/>
                    <a:pt x="50" y="33"/>
                  </a:cubicBezTo>
                  <a:cubicBezTo>
                    <a:pt x="50" y="33"/>
                    <a:pt x="50" y="33"/>
                    <a:pt x="50" y="33"/>
                  </a:cubicBezTo>
                  <a:cubicBezTo>
                    <a:pt x="50" y="33"/>
                    <a:pt x="50" y="33"/>
                    <a:pt x="50" y="33"/>
                  </a:cubicBezTo>
                  <a:cubicBezTo>
                    <a:pt x="49" y="34"/>
                    <a:pt x="49" y="34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7" y="36"/>
                    <a:pt x="47" y="36"/>
                  </a:cubicBezTo>
                  <a:cubicBezTo>
                    <a:pt x="46" y="36"/>
                    <a:pt x="46" y="36"/>
                    <a:pt x="45" y="36"/>
                  </a:cubicBezTo>
                  <a:cubicBezTo>
                    <a:pt x="26" y="36"/>
                    <a:pt x="26" y="36"/>
                    <a:pt x="26" y="36"/>
                  </a:cubicBezTo>
                  <a:cubicBezTo>
                    <a:pt x="26" y="31"/>
                    <a:pt x="26" y="31"/>
                    <a:pt x="26" y="31"/>
                  </a:cubicBezTo>
                  <a:cubicBezTo>
                    <a:pt x="45" y="31"/>
                    <a:pt x="45" y="31"/>
                    <a:pt x="45" y="31"/>
                  </a:cubicBezTo>
                  <a:cubicBezTo>
                    <a:pt x="45" y="31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7" y="29"/>
                    <a:pt x="47" y="29"/>
                    <a:pt x="48" y="2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48" y="28"/>
                    <a:pt x="48" y="27"/>
                    <a:pt x="48" y="27"/>
                  </a:cubicBezTo>
                  <a:cubicBezTo>
                    <a:pt x="48" y="21"/>
                    <a:pt x="45" y="15"/>
                    <a:pt x="41" y="11"/>
                  </a:cubicBezTo>
                  <a:cubicBezTo>
                    <a:pt x="41" y="11"/>
                    <a:pt x="41" y="11"/>
                    <a:pt x="41" y="11"/>
                  </a:cubicBezTo>
                  <a:cubicBezTo>
                    <a:pt x="38" y="8"/>
                    <a:pt x="32" y="5"/>
                    <a:pt x="26" y="5"/>
                  </a:cubicBezTo>
                  <a:cubicBezTo>
                    <a:pt x="26" y="5"/>
                    <a:pt x="26" y="5"/>
                    <a:pt x="26" y="5"/>
                  </a:cubicBezTo>
                  <a:lnTo>
                    <a:pt x="26" y="0"/>
                  </a:lnTo>
                  <a:close/>
                  <a:moveTo>
                    <a:pt x="5" y="36"/>
                  </a:moveTo>
                  <a:cubicBezTo>
                    <a:pt x="5" y="36"/>
                    <a:pt x="4" y="35"/>
                    <a:pt x="4" y="35"/>
                  </a:cubicBezTo>
                  <a:cubicBezTo>
                    <a:pt x="4" y="35"/>
                    <a:pt x="4" y="35"/>
                    <a:pt x="4" y="35"/>
                  </a:cubicBezTo>
                  <a:cubicBezTo>
                    <a:pt x="3" y="34"/>
                    <a:pt x="3" y="34"/>
                    <a:pt x="2" y="33"/>
                  </a:cubicBezTo>
                  <a:cubicBezTo>
                    <a:pt x="2" y="33"/>
                    <a:pt x="1" y="32"/>
                    <a:pt x="1" y="32"/>
                  </a:cubicBezTo>
                  <a:cubicBezTo>
                    <a:pt x="1" y="32"/>
                    <a:pt x="1" y="32"/>
                    <a:pt x="1" y="32"/>
                  </a:cubicBezTo>
                  <a:cubicBezTo>
                    <a:pt x="0" y="32"/>
                    <a:pt x="0" y="31"/>
                    <a:pt x="0" y="30"/>
                  </a:cubicBezTo>
                  <a:cubicBezTo>
                    <a:pt x="0" y="30"/>
                    <a:pt x="0" y="29"/>
                    <a:pt x="0" y="29"/>
                  </a:cubicBezTo>
                  <a:cubicBezTo>
                    <a:pt x="0" y="28"/>
                    <a:pt x="0" y="27"/>
                    <a:pt x="0" y="27"/>
                  </a:cubicBezTo>
                  <a:cubicBezTo>
                    <a:pt x="0" y="20"/>
                    <a:pt x="3" y="13"/>
                    <a:pt x="7" y="8"/>
                  </a:cubicBezTo>
                  <a:cubicBezTo>
                    <a:pt x="7" y="8"/>
                    <a:pt x="7" y="8"/>
                    <a:pt x="7" y="8"/>
                  </a:cubicBezTo>
                  <a:cubicBezTo>
                    <a:pt x="12" y="3"/>
                    <a:pt x="19" y="0"/>
                    <a:pt x="26" y="0"/>
                  </a:cubicBezTo>
                  <a:cubicBezTo>
                    <a:pt x="26" y="5"/>
                    <a:pt x="26" y="5"/>
                    <a:pt x="26" y="5"/>
                  </a:cubicBezTo>
                  <a:cubicBezTo>
                    <a:pt x="20" y="5"/>
                    <a:pt x="15" y="8"/>
                    <a:pt x="11" y="11"/>
                  </a:cubicBezTo>
                  <a:cubicBezTo>
                    <a:pt x="11" y="12"/>
                    <a:pt x="11" y="12"/>
                    <a:pt x="11" y="12"/>
                  </a:cubicBezTo>
                  <a:cubicBezTo>
                    <a:pt x="7" y="15"/>
                    <a:pt x="4" y="21"/>
                    <a:pt x="4" y="27"/>
                  </a:cubicBezTo>
                  <a:cubicBezTo>
                    <a:pt x="4" y="27"/>
                    <a:pt x="4" y="28"/>
                    <a:pt x="4" y="28"/>
                  </a:cubicBezTo>
                  <a:cubicBezTo>
                    <a:pt x="5" y="29"/>
                    <a:pt x="5" y="29"/>
                    <a:pt x="5" y="29"/>
                  </a:cubicBezTo>
                  <a:cubicBezTo>
                    <a:pt x="5" y="29"/>
                    <a:pt x="5" y="29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7" y="31"/>
                    <a:pt x="7" y="31"/>
                  </a:cubicBezTo>
                  <a:cubicBezTo>
                    <a:pt x="26" y="31"/>
                    <a:pt x="26" y="31"/>
                    <a:pt x="26" y="31"/>
                  </a:cubicBezTo>
                  <a:cubicBezTo>
                    <a:pt x="26" y="36"/>
                    <a:pt x="26" y="36"/>
                    <a:pt x="26" y="36"/>
                  </a:cubicBezTo>
                  <a:cubicBezTo>
                    <a:pt x="7" y="36"/>
                    <a:pt x="7" y="36"/>
                    <a:pt x="7" y="36"/>
                  </a:cubicBezTo>
                  <a:cubicBezTo>
                    <a:pt x="6" y="36"/>
                    <a:pt x="6" y="36"/>
                    <a:pt x="5" y="3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310" name="Freeform 109"/>
            <p:cNvSpPr>
              <a:spLocks noEditPoints="1"/>
            </p:cNvSpPr>
            <p:nvPr>
              <p:custDataLst>
                <p:tags r:id="rId140"/>
              </p:custDataLst>
            </p:nvPr>
          </p:nvSpPr>
          <p:spPr bwMode="auto">
            <a:xfrm>
              <a:off x="6737361" y="1482735"/>
              <a:ext cx="119063" cy="80963"/>
            </a:xfrm>
            <a:custGeom>
              <a:gdLst>
                <a:gd name="T0" fmla="*/ 27 w 53"/>
                <a:gd name="T1" fmla="*/ 31 h 36"/>
                <a:gd name="T2" fmla="*/ 44 w 53"/>
                <a:gd name="T3" fmla="*/ 31 h 36"/>
                <a:gd name="T4" fmla="*/ 46 w 53"/>
                <a:gd name="T5" fmla="*/ 29 h 36"/>
                <a:gd name="T6" fmla="*/ 48 w 53"/>
                <a:gd name="T7" fmla="*/ 27 h 36"/>
                <a:gd name="T8" fmla="*/ 48 w 53"/>
                <a:gd name="T9" fmla="*/ 27 h 36"/>
                <a:gd name="T10" fmla="*/ 42 w 53"/>
                <a:gd name="T11" fmla="*/ 11 h 36"/>
                <a:gd name="T12" fmla="*/ 42 w 53"/>
                <a:gd name="T13" fmla="*/ 11 h 36"/>
                <a:gd name="T14" fmla="*/ 27 w 53"/>
                <a:gd name="T15" fmla="*/ 5 h 36"/>
                <a:gd name="T16" fmla="*/ 27 w 53"/>
                <a:gd name="T17" fmla="*/ 5 h 36"/>
                <a:gd name="T18" fmla="*/ 27 w 53"/>
                <a:gd name="T19" fmla="*/ 0 h 36"/>
                <a:gd name="T20" fmla="*/ 27 w 53"/>
                <a:gd name="T21" fmla="*/ 0 h 36"/>
                <a:gd name="T22" fmla="*/ 45 w 53"/>
                <a:gd name="T23" fmla="*/ 8 h 36"/>
                <a:gd name="T24" fmla="*/ 45 w 53"/>
                <a:gd name="T25" fmla="*/ 8 h 36"/>
                <a:gd name="T26" fmla="*/ 45 w 53"/>
                <a:gd name="T27" fmla="*/ 8 h 36"/>
                <a:gd name="T28" fmla="*/ 53 w 53"/>
                <a:gd name="T29" fmla="*/ 27 h 36"/>
                <a:gd name="T30" fmla="*/ 53 w 53"/>
                <a:gd name="T31" fmla="*/ 28 h 36"/>
                <a:gd name="T32" fmla="*/ 53 w 53"/>
                <a:gd name="T33" fmla="*/ 28 h 36"/>
                <a:gd name="T34" fmla="*/ 53 w 53"/>
                <a:gd name="T35" fmla="*/ 29 h 36"/>
                <a:gd name="T36" fmla="*/ 52 w 53"/>
                <a:gd name="T37" fmla="*/ 31 h 36"/>
                <a:gd name="T38" fmla="*/ 49 w 53"/>
                <a:gd name="T39" fmla="*/ 33 h 36"/>
                <a:gd name="T40" fmla="*/ 47 w 53"/>
                <a:gd name="T41" fmla="*/ 35 h 36"/>
                <a:gd name="T42" fmla="*/ 47 w 53"/>
                <a:gd name="T43" fmla="*/ 35 h 36"/>
                <a:gd name="T44" fmla="*/ 46 w 53"/>
                <a:gd name="T45" fmla="*/ 36 h 36"/>
                <a:gd name="T46" fmla="*/ 44 w 53"/>
                <a:gd name="T47" fmla="*/ 36 h 36"/>
                <a:gd name="T48" fmla="*/ 27 w 53"/>
                <a:gd name="T49" fmla="*/ 36 h 36"/>
                <a:gd name="T50" fmla="*/ 27 w 53"/>
                <a:gd name="T51" fmla="*/ 31 h 36"/>
                <a:gd name="T52" fmla="*/ 6 w 53"/>
                <a:gd name="T53" fmla="*/ 31 h 36"/>
                <a:gd name="T54" fmla="*/ 27 w 53"/>
                <a:gd name="T55" fmla="*/ 31 h 36"/>
                <a:gd name="T56" fmla="*/ 27 w 53"/>
                <a:gd name="T57" fmla="*/ 36 h 36"/>
                <a:gd name="T58" fmla="*/ 6 w 53"/>
                <a:gd name="T59" fmla="*/ 36 h 36"/>
                <a:gd name="T60" fmla="*/ 4 w 53"/>
                <a:gd name="T61" fmla="*/ 36 h 36"/>
                <a:gd name="T62" fmla="*/ 4 w 53"/>
                <a:gd name="T63" fmla="*/ 36 h 36"/>
                <a:gd name="T64" fmla="*/ 3 w 53"/>
                <a:gd name="T65" fmla="*/ 35 h 36"/>
                <a:gd name="T66" fmla="*/ 3 w 53"/>
                <a:gd name="T67" fmla="*/ 35 h 36"/>
                <a:gd name="T68" fmla="*/ 3 w 53"/>
                <a:gd name="T69" fmla="*/ 35 h 36"/>
                <a:gd name="T70" fmla="*/ 2 w 53"/>
                <a:gd name="T71" fmla="*/ 34 h 36"/>
                <a:gd name="T72" fmla="*/ 2 w 53"/>
                <a:gd name="T73" fmla="*/ 34 h 36"/>
                <a:gd name="T74" fmla="*/ 1 w 53"/>
                <a:gd name="T75" fmla="*/ 33 h 36"/>
                <a:gd name="T76" fmla="*/ 1 w 53"/>
                <a:gd name="T77" fmla="*/ 32 h 36"/>
                <a:gd name="T78" fmla="*/ 0 w 53"/>
                <a:gd name="T79" fmla="*/ 29 h 36"/>
                <a:gd name="T80" fmla="*/ 0 w 53"/>
                <a:gd name="T81" fmla="*/ 27 h 36"/>
                <a:gd name="T82" fmla="*/ 8 w 53"/>
                <a:gd name="T83" fmla="*/ 8 h 36"/>
                <a:gd name="T84" fmla="*/ 27 w 53"/>
                <a:gd name="T85" fmla="*/ 0 h 36"/>
                <a:gd name="T86" fmla="*/ 27 w 53"/>
                <a:gd name="T87" fmla="*/ 5 h 36"/>
                <a:gd name="T88" fmla="*/ 11 w 53"/>
                <a:gd name="T89" fmla="*/ 11 h 36"/>
                <a:gd name="T90" fmla="*/ 5 w 53"/>
                <a:gd name="T91" fmla="*/ 27 h 36"/>
                <a:gd name="T92" fmla="*/ 5 w 53"/>
                <a:gd name="T93" fmla="*/ 29 h 36"/>
                <a:gd name="T94" fmla="*/ 5 w 53"/>
                <a:gd name="T95" fmla="*/ 30 h 36"/>
                <a:gd name="T96" fmla="*/ 5 w 53"/>
                <a:gd name="T97" fmla="*/ 31 h 36"/>
                <a:gd name="T98" fmla="*/ 5 w 53"/>
                <a:gd name="T99" fmla="*/ 31 h 36"/>
                <a:gd name="T100" fmla="*/ 6 w 53"/>
                <a:gd name="T101" fmla="*/ 31 h 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52" h="36">
                  <a:moveTo>
                    <a:pt x="27" y="31"/>
                  </a:moveTo>
                  <a:cubicBezTo>
                    <a:pt x="44" y="31"/>
                    <a:pt x="44" y="31"/>
                    <a:pt x="44" y="31"/>
                  </a:cubicBezTo>
                  <a:cubicBezTo>
                    <a:pt x="45" y="30"/>
                    <a:pt x="45" y="30"/>
                    <a:pt x="46" y="29"/>
                  </a:cubicBezTo>
                  <a:cubicBezTo>
                    <a:pt x="47" y="28"/>
                    <a:pt x="48" y="28"/>
                    <a:pt x="48" y="27"/>
                  </a:cubicBezTo>
                  <a:cubicBezTo>
                    <a:pt x="48" y="27"/>
                    <a:pt x="48" y="27"/>
                    <a:pt x="48" y="27"/>
                  </a:cubicBezTo>
                  <a:cubicBezTo>
                    <a:pt x="48" y="21"/>
                    <a:pt x="46" y="15"/>
                    <a:pt x="42" y="11"/>
                  </a:cubicBezTo>
                  <a:cubicBezTo>
                    <a:pt x="42" y="11"/>
                    <a:pt x="42" y="11"/>
                    <a:pt x="42" y="11"/>
                  </a:cubicBezTo>
                  <a:cubicBezTo>
                    <a:pt x="38" y="8"/>
                    <a:pt x="33" y="5"/>
                    <a:pt x="27" y="5"/>
                  </a:cubicBezTo>
                  <a:cubicBezTo>
                    <a:pt x="27" y="5"/>
                    <a:pt x="27" y="5"/>
                    <a:pt x="27" y="5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34" y="0"/>
                    <a:pt x="40" y="3"/>
                    <a:pt x="45" y="8"/>
                  </a:cubicBezTo>
                  <a:cubicBezTo>
                    <a:pt x="45" y="8"/>
                    <a:pt x="45" y="8"/>
                    <a:pt x="45" y="8"/>
                  </a:cubicBezTo>
                  <a:cubicBezTo>
                    <a:pt x="45" y="8"/>
                    <a:pt x="45" y="8"/>
                    <a:pt x="45" y="8"/>
                  </a:cubicBezTo>
                  <a:cubicBezTo>
                    <a:pt x="50" y="13"/>
                    <a:pt x="53" y="19"/>
                    <a:pt x="53" y="27"/>
                  </a:cubicBezTo>
                  <a:cubicBezTo>
                    <a:pt x="53" y="27"/>
                    <a:pt x="53" y="27"/>
                    <a:pt x="53" y="28"/>
                  </a:cubicBezTo>
                  <a:cubicBezTo>
                    <a:pt x="53" y="28"/>
                    <a:pt x="53" y="28"/>
                    <a:pt x="53" y="28"/>
                  </a:cubicBezTo>
                  <a:cubicBezTo>
                    <a:pt x="53" y="28"/>
                    <a:pt x="53" y="29"/>
                    <a:pt x="53" y="29"/>
                  </a:cubicBezTo>
                  <a:cubicBezTo>
                    <a:pt x="53" y="30"/>
                    <a:pt x="52" y="30"/>
                    <a:pt x="52" y="31"/>
                  </a:cubicBezTo>
                  <a:cubicBezTo>
                    <a:pt x="51" y="31"/>
                    <a:pt x="50" y="32"/>
                    <a:pt x="49" y="33"/>
                  </a:cubicBezTo>
                  <a:cubicBezTo>
                    <a:pt x="49" y="33"/>
                    <a:pt x="48" y="34"/>
                    <a:pt x="47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6" y="35"/>
                    <a:pt x="46" y="36"/>
                  </a:cubicBezTo>
                  <a:cubicBezTo>
                    <a:pt x="45" y="36"/>
                    <a:pt x="45" y="36"/>
                    <a:pt x="44" y="36"/>
                  </a:cubicBezTo>
                  <a:cubicBezTo>
                    <a:pt x="27" y="36"/>
                    <a:pt x="27" y="36"/>
                    <a:pt x="27" y="36"/>
                  </a:cubicBezTo>
                  <a:lnTo>
                    <a:pt x="27" y="31"/>
                  </a:lnTo>
                  <a:close/>
                  <a:moveTo>
                    <a:pt x="6" y="31"/>
                  </a:moveTo>
                  <a:cubicBezTo>
                    <a:pt x="27" y="31"/>
                    <a:pt x="27" y="31"/>
                    <a:pt x="27" y="31"/>
                  </a:cubicBezTo>
                  <a:cubicBezTo>
                    <a:pt x="27" y="36"/>
                    <a:pt x="27" y="36"/>
                    <a:pt x="27" y="36"/>
                  </a:cubicBezTo>
                  <a:cubicBezTo>
                    <a:pt x="6" y="36"/>
                    <a:pt x="6" y="36"/>
                    <a:pt x="6" y="36"/>
                  </a:cubicBezTo>
                  <a:cubicBezTo>
                    <a:pt x="5" y="36"/>
                    <a:pt x="5" y="36"/>
                    <a:pt x="4" y="36"/>
                  </a:cubicBezTo>
                  <a:cubicBezTo>
                    <a:pt x="4" y="36"/>
                    <a:pt x="4" y="36"/>
                    <a:pt x="4" y="36"/>
                  </a:cubicBezTo>
                  <a:cubicBezTo>
                    <a:pt x="4" y="36"/>
                    <a:pt x="3" y="35"/>
                    <a:pt x="3" y="35"/>
                  </a:cubicBezTo>
                  <a:cubicBezTo>
                    <a:pt x="3" y="35"/>
                    <a:pt x="3" y="35"/>
                    <a:pt x="3" y="35"/>
                  </a:cubicBezTo>
                  <a:cubicBezTo>
                    <a:pt x="3" y="35"/>
                    <a:pt x="3" y="35"/>
                    <a:pt x="3" y="35"/>
                  </a:cubicBezTo>
                  <a:cubicBezTo>
                    <a:pt x="3" y="34"/>
                    <a:pt x="2" y="34"/>
                    <a:pt x="2" y="34"/>
                  </a:cubicBezTo>
                  <a:cubicBezTo>
                    <a:pt x="2" y="34"/>
                    <a:pt x="2" y="34"/>
                    <a:pt x="2" y="34"/>
                  </a:cubicBezTo>
                  <a:cubicBezTo>
                    <a:pt x="2" y="34"/>
                    <a:pt x="2" y="33"/>
                    <a:pt x="1" y="33"/>
                  </a:cubicBezTo>
                  <a:cubicBezTo>
                    <a:pt x="1" y="33"/>
                    <a:pt x="1" y="32"/>
                    <a:pt x="1" y="32"/>
                  </a:cubicBezTo>
                  <a:cubicBezTo>
                    <a:pt x="0" y="31"/>
                    <a:pt x="0" y="30"/>
                    <a:pt x="0" y="29"/>
                  </a:cubicBezTo>
                  <a:cubicBezTo>
                    <a:pt x="0" y="28"/>
                    <a:pt x="0" y="28"/>
                    <a:pt x="0" y="27"/>
                  </a:cubicBezTo>
                  <a:cubicBezTo>
                    <a:pt x="0" y="19"/>
                    <a:pt x="3" y="13"/>
                    <a:pt x="8" y="8"/>
                  </a:cubicBezTo>
                  <a:cubicBezTo>
                    <a:pt x="13" y="3"/>
                    <a:pt x="19" y="0"/>
                    <a:pt x="27" y="0"/>
                  </a:cubicBezTo>
                  <a:cubicBezTo>
                    <a:pt x="27" y="5"/>
                    <a:pt x="27" y="5"/>
                    <a:pt x="27" y="5"/>
                  </a:cubicBezTo>
                  <a:cubicBezTo>
                    <a:pt x="21" y="5"/>
                    <a:pt x="15" y="8"/>
                    <a:pt x="11" y="11"/>
                  </a:cubicBezTo>
                  <a:cubicBezTo>
                    <a:pt x="7" y="15"/>
                    <a:pt x="5" y="21"/>
                    <a:pt x="5" y="27"/>
                  </a:cubicBezTo>
                  <a:cubicBezTo>
                    <a:pt x="5" y="28"/>
                    <a:pt x="5" y="28"/>
                    <a:pt x="5" y="29"/>
                  </a:cubicBezTo>
                  <a:cubicBezTo>
                    <a:pt x="5" y="29"/>
                    <a:pt x="5" y="30"/>
                    <a:pt x="5" y="30"/>
                  </a:cubicBezTo>
                  <a:cubicBezTo>
                    <a:pt x="5" y="31"/>
                    <a:pt x="5" y="31"/>
                    <a:pt x="5" y="31"/>
                  </a:cubicBezTo>
                  <a:cubicBezTo>
                    <a:pt x="5" y="31"/>
                    <a:pt x="5" y="31"/>
                    <a:pt x="5" y="31"/>
                  </a:cubicBezTo>
                  <a:cubicBezTo>
                    <a:pt x="6" y="31"/>
                    <a:pt x="6" y="31"/>
                    <a:pt x="6" y="3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311" name="Freeform 110"/>
            <p:cNvSpPr>
              <a:spLocks noEditPoints="1"/>
            </p:cNvSpPr>
            <p:nvPr>
              <p:custDataLst>
                <p:tags r:id="rId141"/>
              </p:custDataLst>
            </p:nvPr>
          </p:nvSpPr>
          <p:spPr bwMode="auto">
            <a:xfrm>
              <a:off x="6215073" y="1552584"/>
              <a:ext cx="225425" cy="84138"/>
            </a:xfrm>
            <a:custGeom>
              <a:gdLst>
                <a:gd name="T0" fmla="*/ 93 w 100"/>
                <a:gd name="T1" fmla="*/ 21 h 37"/>
                <a:gd name="T2" fmla="*/ 93 w 100"/>
                <a:gd name="T3" fmla="*/ 8 h 37"/>
                <a:gd name="T4" fmla="*/ 95 w 100"/>
                <a:gd name="T5" fmla="*/ 3 h 37"/>
                <a:gd name="T6" fmla="*/ 100 w 100"/>
                <a:gd name="T7" fmla="*/ 13 h 37"/>
                <a:gd name="T8" fmla="*/ 97 w 100"/>
                <a:gd name="T9" fmla="*/ 24 h 37"/>
                <a:gd name="T10" fmla="*/ 93 w 100"/>
                <a:gd name="T11" fmla="*/ 21 h 37"/>
                <a:gd name="T12" fmla="*/ 93 w 100"/>
                <a:gd name="T13" fmla="*/ 21 h 37"/>
                <a:gd name="T14" fmla="*/ 93 w 100"/>
                <a:gd name="T15" fmla="*/ 21 h 37"/>
                <a:gd name="T16" fmla="*/ 93 w 100"/>
                <a:gd name="T17" fmla="*/ 28 h 37"/>
                <a:gd name="T18" fmla="*/ 92 w 100"/>
                <a:gd name="T19" fmla="*/ 22 h 37"/>
                <a:gd name="T20" fmla="*/ 92 w 100"/>
                <a:gd name="T21" fmla="*/ 7 h 37"/>
                <a:gd name="T22" fmla="*/ 92 w 100"/>
                <a:gd name="T23" fmla="*/ 1 h 37"/>
                <a:gd name="T24" fmla="*/ 93 w 100"/>
                <a:gd name="T25" fmla="*/ 8 h 37"/>
                <a:gd name="T26" fmla="*/ 93 w 100"/>
                <a:gd name="T27" fmla="*/ 21 h 37"/>
                <a:gd name="T28" fmla="*/ 92 w 100"/>
                <a:gd name="T29" fmla="*/ 7 h 37"/>
                <a:gd name="T30" fmla="*/ 50 w 100"/>
                <a:gd name="T31" fmla="*/ 32 h 37"/>
                <a:gd name="T32" fmla="*/ 82 w 100"/>
                <a:gd name="T33" fmla="*/ 29 h 37"/>
                <a:gd name="T34" fmla="*/ 92 w 100"/>
                <a:gd name="T35" fmla="*/ 29 h 37"/>
                <a:gd name="T36" fmla="*/ 69 w 100"/>
                <a:gd name="T37" fmla="*/ 37 h 37"/>
                <a:gd name="T38" fmla="*/ 50 w 100"/>
                <a:gd name="T39" fmla="*/ 32 h 37"/>
                <a:gd name="T40" fmla="*/ 92 w 100"/>
                <a:gd name="T41" fmla="*/ 7 h 37"/>
                <a:gd name="T42" fmla="*/ 85 w 100"/>
                <a:gd name="T43" fmla="*/ 4 h 37"/>
                <a:gd name="T44" fmla="*/ 78 w 100"/>
                <a:gd name="T45" fmla="*/ 8 h 37"/>
                <a:gd name="T46" fmla="*/ 70 w 100"/>
                <a:gd name="T47" fmla="*/ 12 h 37"/>
                <a:gd name="T48" fmla="*/ 70 w 100"/>
                <a:gd name="T49" fmla="*/ 12 h 37"/>
                <a:gd name="T50" fmla="*/ 70 w 100"/>
                <a:gd name="T51" fmla="*/ 12 h 37"/>
                <a:gd name="T52" fmla="*/ 50 w 100"/>
                <a:gd name="T53" fmla="*/ 12 h 37"/>
                <a:gd name="T54" fmla="*/ 69 w 100"/>
                <a:gd name="T55" fmla="*/ 7 h 37"/>
                <a:gd name="T56" fmla="*/ 70 w 100"/>
                <a:gd name="T57" fmla="*/ 7 h 37"/>
                <a:gd name="T58" fmla="*/ 70 w 100"/>
                <a:gd name="T59" fmla="*/ 7 h 37"/>
                <a:gd name="T60" fmla="*/ 74 w 100"/>
                <a:gd name="T61" fmla="*/ 5 h 37"/>
                <a:gd name="T62" fmla="*/ 85 w 100"/>
                <a:gd name="T63" fmla="*/ 0 h 37"/>
                <a:gd name="T64" fmla="*/ 92 w 100"/>
                <a:gd name="T65" fmla="*/ 1 h 37"/>
                <a:gd name="T66" fmla="*/ 92 w 100"/>
                <a:gd name="T67" fmla="*/ 7 h 37"/>
                <a:gd name="T68" fmla="*/ 15 w 100"/>
                <a:gd name="T69" fmla="*/ 4 h 37"/>
                <a:gd name="T70" fmla="*/ 9 w 100"/>
                <a:gd name="T71" fmla="*/ 7 h 37"/>
                <a:gd name="T72" fmla="*/ 7 w 100"/>
                <a:gd name="T73" fmla="*/ 21 h 37"/>
                <a:gd name="T74" fmla="*/ 31 w 100"/>
                <a:gd name="T75" fmla="*/ 32 h 37"/>
                <a:gd name="T76" fmla="*/ 50 w 100"/>
                <a:gd name="T77" fmla="*/ 37 h 37"/>
                <a:gd name="T78" fmla="*/ 16 w 100"/>
                <a:gd name="T79" fmla="*/ 33 h 37"/>
                <a:gd name="T80" fmla="*/ 0 w 100"/>
                <a:gd name="T81" fmla="*/ 13 h 37"/>
                <a:gd name="T82" fmla="*/ 10 w 100"/>
                <a:gd name="T83" fmla="*/ 0 h 37"/>
                <a:gd name="T84" fmla="*/ 21 w 100"/>
                <a:gd name="T85" fmla="*/ 1 h 37"/>
                <a:gd name="T86" fmla="*/ 28 w 100"/>
                <a:gd name="T87" fmla="*/ 6 h 37"/>
                <a:gd name="T88" fmla="*/ 31 w 100"/>
                <a:gd name="T89" fmla="*/ 7 h 37"/>
                <a:gd name="T90" fmla="*/ 31 w 100"/>
                <a:gd name="T91" fmla="*/ 7 h 37"/>
                <a:gd name="T92" fmla="*/ 50 w 100"/>
                <a:gd name="T93" fmla="*/ 12 h 37"/>
                <a:gd name="T94" fmla="*/ 31 w 100"/>
                <a:gd name="T95" fmla="*/ 12 h 37"/>
                <a:gd name="T96" fmla="*/ 31 w 100"/>
                <a:gd name="T97" fmla="*/ 12 h 37"/>
                <a:gd name="T98" fmla="*/ 30 w 100"/>
                <a:gd name="T99" fmla="*/ 12 h 37"/>
                <a:gd name="T100" fmla="*/ 23 w 100"/>
                <a:gd name="T101" fmla="*/ 8 h 37"/>
                <a:gd name="T102" fmla="*/ 15 w 100"/>
                <a:gd name="T103" fmla="*/ 4 h 3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00" h="37">
                  <a:moveTo>
                    <a:pt x="93" y="21"/>
                  </a:moveTo>
                  <a:cubicBezTo>
                    <a:pt x="93" y="21"/>
                    <a:pt x="93" y="21"/>
                    <a:pt x="93" y="21"/>
                  </a:cubicBezTo>
                  <a:cubicBezTo>
                    <a:pt x="95" y="19"/>
                    <a:pt x="96" y="16"/>
                    <a:pt x="95" y="14"/>
                  </a:cubicBezTo>
                  <a:cubicBezTo>
                    <a:pt x="95" y="12"/>
                    <a:pt x="94" y="10"/>
                    <a:pt x="93" y="8"/>
                  </a:cubicBezTo>
                  <a:cubicBezTo>
                    <a:pt x="93" y="2"/>
                    <a:pt x="93" y="2"/>
                    <a:pt x="93" y="2"/>
                  </a:cubicBezTo>
                  <a:cubicBezTo>
                    <a:pt x="94" y="2"/>
                    <a:pt x="94" y="3"/>
                    <a:pt x="95" y="3"/>
                  </a:cubicBezTo>
                  <a:cubicBezTo>
                    <a:pt x="95" y="3"/>
                    <a:pt x="95" y="3"/>
                    <a:pt x="95" y="3"/>
                  </a:cubicBezTo>
                  <a:cubicBezTo>
                    <a:pt x="98" y="6"/>
                    <a:pt x="100" y="9"/>
                    <a:pt x="100" y="13"/>
                  </a:cubicBezTo>
                  <a:cubicBezTo>
                    <a:pt x="100" y="17"/>
                    <a:pt x="99" y="21"/>
                    <a:pt x="97" y="24"/>
                  </a:cubicBezTo>
                  <a:cubicBezTo>
                    <a:pt x="97" y="24"/>
                    <a:pt x="97" y="24"/>
                    <a:pt x="97" y="24"/>
                  </a:cubicBezTo>
                  <a:cubicBezTo>
                    <a:pt x="96" y="25"/>
                    <a:pt x="94" y="27"/>
                    <a:pt x="93" y="28"/>
                  </a:cubicBezTo>
                  <a:lnTo>
                    <a:pt x="93" y="21"/>
                  </a:lnTo>
                  <a:close/>
                  <a:moveTo>
                    <a:pt x="93" y="21"/>
                  </a:moveTo>
                  <a:cubicBezTo>
                    <a:pt x="93" y="21"/>
                    <a:pt x="93" y="21"/>
                    <a:pt x="93" y="21"/>
                  </a:cubicBezTo>
                  <a:close/>
                  <a:moveTo>
                    <a:pt x="92" y="22"/>
                  </a:moveTo>
                  <a:cubicBezTo>
                    <a:pt x="92" y="22"/>
                    <a:pt x="93" y="21"/>
                    <a:pt x="93" y="21"/>
                  </a:cubicBezTo>
                  <a:cubicBezTo>
                    <a:pt x="93" y="21"/>
                    <a:pt x="93" y="21"/>
                    <a:pt x="93" y="21"/>
                  </a:cubicBezTo>
                  <a:cubicBezTo>
                    <a:pt x="93" y="28"/>
                    <a:pt x="93" y="28"/>
                    <a:pt x="93" y="28"/>
                  </a:cubicBezTo>
                  <a:cubicBezTo>
                    <a:pt x="93" y="28"/>
                    <a:pt x="92" y="28"/>
                    <a:pt x="92" y="29"/>
                  </a:cubicBezTo>
                  <a:cubicBezTo>
                    <a:pt x="92" y="22"/>
                    <a:pt x="92" y="22"/>
                    <a:pt x="92" y="22"/>
                  </a:cubicBezTo>
                  <a:close/>
                  <a:moveTo>
                    <a:pt x="93" y="8"/>
                  </a:moveTo>
                  <a:cubicBezTo>
                    <a:pt x="93" y="8"/>
                    <a:pt x="92" y="7"/>
                    <a:pt x="92" y="7"/>
                  </a:cubicBezTo>
                  <a:cubicBezTo>
                    <a:pt x="92" y="7"/>
                    <a:pt x="92" y="7"/>
                    <a:pt x="92" y="7"/>
                  </a:cubicBezTo>
                  <a:cubicBezTo>
                    <a:pt x="92" y="1"/>
                    <a:pt x="92" y="1"/>
                    <a:pt x="92" y="1"/>
                  </a:cubicBezTo>
                  <a:cubicBezTo>
                    <a:pt x="92" y="1"/>
                    <a:pt x="93" y="1"/>
                    <a:pt x="93" y="2"/>
                  </a:cubicBezTo>
                  <a:cubicBezTo>
                    <a:pt x="93" y="8"/>
                    <a:pt x="93" y="8"/>
                    <a:pt x="93" y="8"/>
                  </a:cubicBezTo>
                  <a:close/>
                  <a:moveTo>
                    <a:pt x="93" y="21"/>
                  </a:moveTo>
                  <a:cubicBezTo>
                    <a:pt x="93" y="21"/>
                    <a:pt x="93" y="21"/>
                    <a:pt x="93" y="21"/>
                  </a:cubicBezTo>
                  <a:cubicBezTo>
                    <a:pt x="93" y="21"/>
                    <a:pt x="93" y="21"/>
                    <a:pt x="93" y="21"/>
                  </a:cubicBezTo>
                  <a:close/>
                  <a:moveTo>
                    <a:pt x="92" y="7"/>
                  </a:moveTo>
                  <a:cubicBezTo>
                    <a:pt x="92" y="7"/>
                    <a:pt x="92" y="7"/>
                    <a:pt x="92" y="7"/>
                  </a:cubicBezTo>
                  <a:close/>
                  <a:moveTo>
                    <a:pt x="50" y="32"/>
                  </a:moveTo>
                  <a:cubicBezTo>
                    <a:pt x="69" y="32"/>
                    <a:pt x="69" y="32"/>
                    <a:pt x="69" y="32"/>
                  </a:cubicBezTo>
                  <a:cubicBezTo>
                    <a:pt x="74" y="32"/>
                    <a:pt x="78" y="31"/>
                    <a:pt x="82" y="29"/>
                  </a:cubicBezTo>
                  <a:cubicBezTo>
                    <a:pt x="86" y="27"/>
                    <a:pt x="89" y="25"/>
                    <a:pt x="92" y="22"/>
                  </a:cubicBezTo>
                  <a:cubicBezTo>
                    <a:pt x="92" y="29"/>
                    <a:pt x="92" y="29"/>
                    <a:pt x="92" y="29"/>
                  </a:cubicBezTo>
                  <a:cubicBezTo>
                    <a:pt x="90" y="31"/>
                    <a:pt x="87" y="32"/>
                    <a:pt x="84" y="33"/>
                  </a:cubicBezTo>
                  <a:cubicBezTo>
                    <a:pt x="80" y="36"/>
                    <a:pt x="75" y="37"/>
                    <a:pt x="69" y="37"/>
                  </a:cubicBezTo>
                  <a:cubicBezTo>
                    <a:pt x="50" y="37"/>
                    <a:pt x="50" y="37"/>
                    <a:pt x="50" y="37"/>
                  </a:cubicBezTo>
                  <a:cubicBezTo>
                    <a:pt x="50" y="32"/>
                    <a:pt x="50" y="32"/>
                    <a:pt x="50" y="32"/>
                  </a:cubicBezTo>
                  <a:close/>
                  <a:moveTo>
                    <a:pt x="92" y="7"/>
                  </a:moveTo>
                  <a:cubicBezTo>
                    <a:pt x="92" y="7"/>
                    <a:pt x="92" y="7"/>
                    <a:pt x="92" y="7"/>
                  </a:cubicBezTo>
                  <a:cubicBezTo>
                    <a:pt x="91" y="6"/>
                    <a:pt x="90" y="5"/>
                    <a:pt x="89" y="5"/>
                  </a:cubicBezTo>
                  <a:cubicBezTo>
                    <a:pt x="88" y="5"/>
                    <a:pt x="86" y="4"/>
                    <a:pt x="85" y="4"/>
                  </a:cubicBezTo>
                  <a:cubicBezTo>
                    <a:pt x="84" y="4"/>
                    <a:pt x="82" y="5"/>
                    <a:pt x="81" y="5"/>
                  </a:cubicBezTo>
                  <a:cubicBezTo>
                    <a:pt x="80" y="6"/>
                    <a:pt x="79" y="7"/>
                    <a:pt x="78" y="8"/>
                  </a:cubicBezTo>
                  <a:cubicBezTo>
                    <a:pt x="77" y="9"/>
                    <a:pt x="76" y="10"/>
                    <a:pt x="74" y="11"/>
                  </a:cubicBezTo>
                  <a:cubicBezTo>
                    <a:pt x="73" y="11"/>
                    <a:pt x="72" y="12"/>
                    <a:pt x="70" y="12"/>
                  </a:cubicBezTo>
                  <a:cubicBezTo>
                    <a:pt x="70" y="12"/>
                    <a:pt x="70" y="12"/>
                    <a:pt x="70" y="12"/>
                  </a:cubicBezTo>
                  <a:cubicBezTo>
                    <a:pt x="70" y="12"/>
                    <a:pt x="70" y="12"/>
                    <a:pt x="70" y="12"/>
                  </a:cubicBezTo>
                  <a:cubicBezTo>
                    <a:pt x="70" y="12"/>
                    <a:pt x="70" y="12"/>
                    <a:pt x="70" y="12"/>
                  </a:cubicBezTo>
                  <a:cubicBezTo>
                    <a:pt x="70" y="12"/>
                    <a:pt x="70" y="12"/>
                    <a:pt x="70" y="12"/>
                  </a:cubicBezTo>
                  <a:cubicBezTo>
                    <a:pt x="70" y="12"/>
                    <a:pt x="70" y="12"/>
                    <a:pt x="69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7"/>
                    <a:pt x="50" y="7"/>
                    <a:pt x="50" y="7"/>
                  </a:cubicBezTo>
                  <a:cubicBezTo>
                    <a:pt x="69" y="7"/>
                    <a:pt x="69" y="7"/>
                    <a:pt x="69" y="7"/>
                  </a:cubicBezTo>
                  <a:cubicBezTo>
                    <a:pt x="70" y="7"/>
                    <a:pt x="70" y="7"/>
                    <a:pt x="70" y="7"/>
                  </a:cubicBezTo>
                  <a:cubicBezTo>
                    <a:pt x="70" y="7"/>
                    <a:pt x="70" y="7"/>
                    <a:pt x="70" y="7"/>
                  </a:cubicBezTo>
                  <a:cubicBezTo>
                    <a:pt x="70" y="7"/>
                    <a:pt x="70" y="7"/>
                    <a:pt x="70" y="7"/>
                  </a:cubicBezTo>
                  <a:cubicBezTo>
                    <a:pt x="70" y="7"/>
                    <a:pt x="70" y="7"/>
                    <a:pt x="70" y="7"/>
                  </a:cubicBezTo>
                  <a:cubicBezTo>
                    <a:pt x="71" y="7"/>
                    <a:pt x="71" y="7"/>
                    <a:pt x="72" y="6"/>
                  </a:cubicBezTo>
                  <a:cubicBezTo>
                    <a:pt x="73" y="6"/>
                    <a:pt x="73" y="5"/>
                    <a:pt x="74" y="5"/>
                  </a:cubicBezTo>
                  <a:cubicBezTo>
                    <a:pt x="75" y="3"/>
                    <a:pt x="77" y="2"/>
                    <a:pt x="79" y="1"/>
                  </a:cubicBezTo>
                  <a:cubicBezTo>
                    <a:pt x="81" y="0"/>
                    <a:pt x="83" y="0"/>
                    <a:pt x="85" y="0"/>
                  </a:cubicBezTo>
                  <a:cubicBezTo>
                    <a:pt x="87" y="0"/>
                    <a:pt x="89" y="0"/>
                    <a:pt x="90" y="0"/>
                  </a:cubicBezTo>
                  <a:cubicBezTo>
                    <a:pt x="91" y="1"/>
                    <a:pt x="91" y="1"/>
                    <a:pt x="92" y="1"/>
                  </a:cubicBezTo>
                  <a:lnTo>
                    <a:pt x="92" y="7"/>
                  </a:lnTo>
                  <a:close/>
                  <a:moveTo>
                    <a:pt x="92" y="7"/>
                  </a:moveTo>
                  <a:cubicBezTo>
                    <a:pt x="92" y="7"/>
                    <a:pt x="92" y="7"/>
                    <a:pt x="92" y="7"/>
                  </a:cubicBezTo>
                  <a:close/>
                  <a:moveTo>
                    <a:pt x="15" y="4"/>
                  </a:moveTo>
                  <a:cubicBezTo>
                    <a:pt x="14" y="4"/>
                    <a:pt x="13" y="5"/>
                    <a:pt x="12" y="5"/>
                  </a:cubicBezTo>
                  <a:cubicBezTo>
                    <a:pt x="11" y="5"/>
                    <a:pt x="10" y="6"/>
                    <a:pt x="9" y="7"/>
                  </a:cubicBezTo>
                  <a:cubicBezTo>
                    <a:pt x="7" y="8"/>
                    <a:pt x="5" y="11"/>
                    <a:pt x="5" y="14"/>
                  </a:cubicBezTo>
                  <a:cubicBezTo>
                    <a:pt x="5" y="16"/>
                    <a:pt x="6" y="19"/>
                    <a:pt x="7" y="21"/>
                  </a:cubicBezTo>
                  <a:cubicBezTo>
                    <a:pt x="10" y="24"/>
                    <a:pt x="14" y="27"/>
                    <a:pt x="18" y="29"/>
                  </a:cubicBezTo>
                  <a:cubicBezTo>
                    <a:pt x="22" y="31"/>
                    <a:pt x="27" y="32"/>
                    <a:pt x="31" y="32"/>
                  </a:cubicBezTo>
                  <a:cubicBezTo>
                    <a:pt x="50" y="32"/>
                    <a:pt x="50" y="32"/>
                    <a:pt x="50" y="32"/>
                  </a:cubicBezTo>
                  <a:cubicBezTo>
                    <a:pt x="50" y="37"/>
                    <a:pt x="50" y="37"/>
                    <a:pt x="50" y="37"/>
                  </a:cubicBezTo>
                  <a:cubicBezTo>
                    <a:pt x="31" y="37"/>
                    <a:pt x="31" y="37"/>
                    <a:pt x="31" y="37"/>
                  </a:cubicBezTo>
                  <a:cubicBezTo>
                    <a:pt x="26" y="37"/>
                    <a:pt x="21" y="36"/>
                    <a:pt x="16" y="33"/>
                  </a:cubicBezTo>
                  <a:cubicBezTo>
                    <a:pt x="11" y="31"/>
                    <a:pt x="7" y="28"/>
                    <a:pt x="4" y="24"/>
                  </a:cubicBezTo>
                  <a:cubicBezTo>
                    <a:pt x="1" y="21"/>
                    <a:pt x="0" y="17"/>
                    <a:pt x="0" y="13"/>
                  </a:cubicBezTo>
                  <a:cubicBezTo>
                    <a:pt x="1" y="9"/>
                    <a:pt x="2" y="6"/>
                    <a:pt x="6" y="3"/>
                  </a:cubicBezTo>
                  <a:cubicBezTo>
                    <a:pt x="7" y="2"/>
                    <a:pt x="9" y="1"/>
                    <a:pt x="10" y="0"/>
                  </a:cubicBezTo>
                  <a:cubicBezTo>
                    <a:pt x="12" y="0"/>
                    <a:pt x="13" y="0"/>
                    <a:pt x="15" y="0"/>
                  </a:cubicBezTo>
                  <a:cubicBezTo>
                    <a:pt x="17" y="0"/>
                    <a:pt x="19" y="0"/>
                    <a:pt x="21" y="1"/>
                  </a:cubicBezTo>
                  <a:cubicBezTo>
                    <a:pt x="23" y="2"/>
                    <a:pt x="25" y="3"/>
                    <a:pt x="27" y="5"/>
                  </a:cubicBezTo>
                  <a:cubicBezTo>
                    <a:pt x="27" y="5"/>
                    <a:pt x="28" y="6"/>
                    <a:pt x="28" y="6"/>
                  </a:cubicBezTo>
                  <a:cubicBezTo>
                    <a:pt x="29" y="7"/>
                    <a:pt x="30" y="7"/>
                    <a:pt x="30" y="7"/>
                  </a:cubicBezTo>
                  <a:cubicBezTo>
                    <a:pt x="31" y="7"/>
                    <a:pt x="31" y="7"/>
                    <a:pt x="31" y="7"/>
                  </a:cubicBezTo>
                  <a:cubicBezTo>
                    <a:pt x="31" y="7"/>
                    <a:pt x="31" y="7"/>
                    <a:pt x="31" y="7"/>
                  </a:cubicBezTo>
                  <a:cubicBezTo>
                    <a:pt x="31" y="7"/>
                    <a:pt x="31" y="7"/>
                    <a:pt x="31" y="7"/>
                  </a:cubicBezTo>
                  <a:cubicBezTo>
                    <a:pt x="50" y="7"/>
                    <a:pt x="50" y="7"/>
                    <a:pt x="50" y="7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31" y="12"/>
                    <a:pt x="31" y="12"/>
                    <a:pt x="31" y="12"/>
                  </a:cubicBezTo>
                  <a:cubicBezTo>
                    <a:pt x="31" y="12"/>
                    <a:pt x="31" y="12"/>
                    <a:pt x="31" y="12"/>
                  </a:cubicBezTo>
                  <a:cubicBezTo>
                    <a:pt x="31" y="12"/>
                    <a:pt x="31" y="12"/>
                    <a:pt x="31" y="12"/>
                  </a:cubicBezTo>
                  <a:cubicBezTo>
                    <a:pt x="31" y="12"/>
                    <a:pt x="31" y="12"/>
                    <a:pt x="31" y="12"/>
                  </a:cubicBezTo>
                  <a:cubicBezTo>
                    <a:pt x="30" y="12"/>
                    <a:pt x="30" y="12"/>
                    <a:pt x="30" y="12"/>
                  </a:cubicBezTo>
                  <a:cubicBezTo>
                    <a:pt x="30" y="12"/>
                    <a:pt x="30" y="12"/>
                    <a:pt x="30" y="12"/>
                  </a:cubicBezTo>
                  <a:cubicBezTo>
                    <a:pt x="29" y="12"/>
                    <a:pt x="27" y="11"/>
                    <a:pt x="26" y="11"/>
                  </a:cubicBezTo>
                  <a:cubicBezTo>
                    <a:pt x="25" y="10"/>
                    <a:pt x="24" y="9"/>
                    <a:pt x="23" y="8"/>
                  </a:cubicBezTo>
                  <a:cubicBezTo>
                    <a:pt x="22" y="7"/>
                    <a:pt x="21" y="6"/>
                    <a:pt x="19" y="5"/>
                  </a:cubicBezTo>
                  <a:cubicBezTo>
                    <a:pt x="18" y="5"/>
                    <a:pt x="17" y="4"/>
                    <a:pt x="15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312" name="Freeform 111"/>
            <p:cNvSpPr>
              <a:spLocks noEditPoints="1"/>
            </p:cNvSpPr>
            <p:nvPr>
              <p:custDataLst>
                <p:tags r:id="rId142"/>
              </p:custDataLst>
            </p:nvPr>
          </p:nvSpPr>
          <p:spPr bwMode="auto">
            <a:xfrm>
              <a:off x="6680211" y="1552584"/>
              <a:ext cx="225425" cy="84138"/>
            </a:xfrm>
            <a:custGeom>
              <a:gdLst>
                <a:gd name="T0" fmla="*/ 69 w 100"/>
                <a:gd name="T1" fmla="*/ 32 h 37"/>
                <a:gd name="T2" fmla="*/ 93 w 100"/>
                <a:gd name="T3" fmla="*/ 21 h 37"/>
                <a:gd name="T4" fmla="*/ 49 w 100"/>
                <a:gd name="T5" fmla="*/ 13 h 37"/>
                <a:gd name="T6" fmla="*/ 95 w 100"/>
                <a:gd name="T7" fmla="*/ 14 h 37"/>
                <a:gd name="T8" fmla="*/ 91 w 100"/>
                <a:gd name="T9" fmla="*/ 7 h 37"/>
                <a:gd name="T10" fmla="*/ 85 w 100"/>
                <a:gd name="T11" fmla="*/ 4 h 37"/>
                <a:gd name="T12" fmla="*/ 77 w 100"/>
                <a:gd name="T13" fmla="*/ 8 h 37"/>
                <a:gd name="T14" fmla="*/ 72 w 100"/>
                <a:gd name="T15" fmla="*/ 11 h 37"/>
                <a:gd name="T16" fmla="*/ 71 w 100"/>
                <a:gd name="T17" fmla="*/ 12 h 37"/>
                <a:gd name="T18" fmla="*/ 49 w 100"/>
                <a:gd name="T19" fmla="*/ 12 h 37"/>
                <a:gd name="T20" fmla="*/ 69 w 100"/>
                <a:gd name="T21" fmla="*/ 7 h 37"/>
                <a:gd name="T22" fmla="*/ 71 w 100"/>
                <a:gd name="T23" fmla="*/ 7 h 37"/>
                <a:gd name="T24" fmla="*/ 72 w 100"/>
                <a:gd name="T25" fmla="*/ 6 h 37"/>
                <a:gd name="T26" fmla="*/ 79 w 100"/>
                <a:gd name="T27" fmla="*/ 1 h 37"/>
                <a:gd name="T28" fmla="*/ 90 w 100"/>
                <a:gd name="T29" fmla="*/ 0 h 37"/>
                <a:gd name="T30" fmla="*/ 95 w 100"/>
                <a:gd name="T31" fmla="*/ 3 h 37"/>
                <a:gd name="T32" fmla="*/ 96 w 100"/>
                <a:gd name="T33" fmla="*/ 24 h 37"/>
                <a:gd name="T34" fmla="*/ 84 w 100"/>
                <a:gd name="T35" fmla="*/ 33 h 37"/>
                <a:gd name="T36" fmla="*/ 49 w 100"/>
                <a:gd name="T37" fmla="*/ 37 h 37"/>
                <a:gd name="T38" fmla="*/ 23 w 100"/>
                <a:gd name="T39" fmla="*/ 8 h 37"/>
                <a:gd name="T40" fmla="*/ 15 w 100"/>
                <a:gd name="T41" fmla="*/ 4 h 37"/>
                <a:gd name="T42" fmla="*/ 8 w 100"/>
                <a:gd name="T43" fmla="*/ 7 h 37"/>
                <a:gd name="T44" fmla="*/ 5 w 100"/>
                <a:gd name="T45" fmla="*/ 14 h 37"/>
                <a:gd name="T46" fmla="*/ 7 w 100"/>
                <a:gd name="T47" fmla="*/ 21 h 37"/>
                <a:gd name="T48" fmla="*/ 31 w 100"/>
                <a:gd name="T49" fmla="*/ 32 h 37"/>
                <a:gd name="T50" fmla="*/ 49 w 100"/>
                <a:gd name="T51" fmla="*/ 37 h 37"/>
                <a:gd name="T52" fmla="*/ 16 w 100"/>
                <a:gd name="T53" fmla="*/ 33 h 37"/>
                <a:gd name="T54" fmla="*/ 4 w 100"/>
                <a:gd name="T55" fmla="*/ 24 h 37"/>
                <a:gd name="T56" fmla="*/ 5 w 100"/>
                <a:gd name="T57" fmla="*/ 3 h 37"/>
                <a:gd name="T58" fmla="*/ 10 w 100"/>
                <a:gd name="T59" fmla="*/ 0 h 37"/>
                <a:gd name="T60" fmla="*/ 21 w 100"/>
                <a:gd name="T61" fmla="*/ 1 h 37"/>
                <a:gd name="T62" fmla="*/ 26 w 100"/>
                <a:gd name="T63" fmla="*/ 5 h 37"/>
                <a:gd name="T64" fmla="*/ 31 w 100"/>
                <a:gd name="T65" fmla="*/ 7 h 37"/>
                <a:gd name="T66" fmla="*/ 49 w 100"/>
                <a:gd name="T67" fmla="*/ 7 h 37"/>
                <a:gd name="T68" fmla="*/ 32 w 100"/>
                <a:gd name="T69" fmla="*/ 12 h 37"/>
                <a:gd name="T70" fmla="*/ 26 w 100"/>
                <a:gd name="T71" fmla="*/ 11 h 37"/>
                <a:gd name="T72" fmla="*/ 23 w 100"/>
                <a:gd name="T73" fmla="*/ 8 h 37"/>
                <a:gd name="T74" fmla="*/ 49 w 100"/>
                <a:gd name="T75" fmla="*/ 13 h 3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100" h="37">
                  <a:moveTo>
                    <a:pt x="49" y="32"/>
                  </a:moveTo>
                  <a:cubicBezTo>
                    <a:pt x="69" y="32"/>
                    <a:pt x="69" y="32"/>
                    <a:pt x="69" y="32"/>
                  </a:cubicBezTo>
                  <a:cubicBezTo>
                    <a:pt x="74" y="32"/>
                    <a:pt x="78" y="31"/>
                    <a:pt x="82" y="29"/>
                  </a:cubicBezTo>
                  <a:cubicBezTo>
                    <a:pt x="86" y="27"/>
                    <a:pt x="90" y="24"/>
                    <a:pt x="93" y="21"/>
                  </a:cubicBezTo>
                  <a:cubicBezTo>
                    <a:pt x="49" y="13"/>
                    <a:pt x="49" y="13"/>
                    <a:pt x="49" y="13"/>
                  </a:cubicBezTo>
                  <a:cubicBezTo>
                    <a:pt x="49" y="13"/>
                    <a:pt x="49" y="13"/>
                    <a:pt x="49" y="13"/>
                  </a:cubicBezTo>
                  <a:cubicBezTo>
                    <a:pt x="93" y="21"/>
                    <a:pt x="93" y="21"/>
                    <a:pt x="93" y="21"/>
                  </a:cubicBezTo>
                  <a:cubicBezTo>
                    <a:pt x="95" y="19"/>
                    <a:pt x="95" y="16"/>
                    <a:pt x="95" y="14"/>
                  </a:cubicBezTo>
                  <a:cubicBezTo>
                    <a:pt x="95" y="11"/>
                    <a:pt x="94" y="9"/>
                    <a:pt x="92" y="7"/>
                  </a:cubicBezTo>
                  <a:cubicBezTo>
                    <a:pt x="92" y="7"/>
                    <a:pt x="91" y="7"/>
                    <a:pt x="91" y="7"/>
                  </a:cubicBezTo>
                  <a:cubicBezTo>
                    <a:pt x="90" y="6"/>
                    <a:pt x="90" y="5"/>
                    <a:pt x="88" y="5"/>
                  </a:cubicBezTo>
                  <a:cubicBezTo>
                    <a:pt x="87" y="5"/>
                    <a:pt x="86" y="4"/>
                    <a:pt x="85" y="4"/>
                  </a:cubicBezTo>
                  <a:cubicBezTo>
                    <a:pt x="84" y="4"/>
                    <a:pt x="82" y="5"/>
                    <a:pt x="81" y="5"/>
                  </a:cubicBezTo>
                  <a:cubicBezTo>
                    <a:pt x="79" y="6"/>
                    <a:pt x="78" y="7"/>
                    <a:pt x="77" y="8"/>
                  </a:cubicBezTo>
                  <a:cubicBezTo>
                    <a:pt x="77" y="9"/>
                    <a:pt x="76" y="9"/>
                    <a:pt x="75" y="10"/>
                  </a:cubicBezTo>
                  <a:cubicBezTo>
                    <a:pt x="74" y="11"/>
                    <a:pt x="73" y="11"/>
                    <a:pt x="72" y="11"/>
                  </a:cubicBezTo>
                  <a:cubicBezTo>
                    <a:pt x="72" y="11"/>
                    <a:pt x="72" y="11"/>
                    <a:pt x="72" y="11"/>
                  </a:cubicBezTo>
                  <a:cubicBezTo>
                    <a:pt x="72" y="11"/>
                    <a:pt x="71" y="12"/>
                    <a:pt x="71" y="12"/>
                  </a:cubicBezTo>
                  <a:cubicBezTo>
                    <a:pt x="70" y="12"/>
                    <a:pt x="70" y="12"/>
                    <a:pt x="6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7"/>
                    <a:pt x="49" y="7"/>
                    <a:pt x="49" y="7"/>
                  </a:cubicBezTo>
                  <a:cubicBezTo>
                    <a:pt x="69" y="7"/>
                    <a:pt x="69" y="7"/>
                    <a:pt x="69" y="7"/>
                  </a:cubicBezTo>
                  <a:cubicBezTo>
                    <a:pt x="69" y="7"/>
                    <a:pt x="70" y="7"/>
                    <a:pt x="70" y="7"/>
                  </a:cubicBezTo>
                  <a:cubicBezTo>
                    <a:pt x="70" y="7"/>
                    <a:pt x="71" y="7"/>
                    <a:pt x="71" y="7"/>
                  </a:cubicBezTo>
                  <a:cubicBezTo>
                    <a:pt x="71" y="7"/>
                    <a:pt x="71" y="7"/>
                    <a:pt x="71" y="7"/>
                  </a:cubicBezTo>
                  <a:cubicBezTo>
                    <a:pt x="71" y="7"/>
                    <a:pt x="72" y="6"/>
                    <a:pt x="72" y="6"/>
                  </a:cubicBezTo>
                  <a:cubicBezTo>
                    <a:pt x="73" y="6"/>
                    <a:pt x="73" y="5"/>
                    <a:pt x="74" y="5"/>
                  </a:cubicBezTo>
                  <a:cubicBezTo>
                    <a:pt x="75" y="3"/>
                    <a:pt x="77" y="2"/>
                    <a:pt x="79" y="1"/>
                  </a:cubicBezTo>
                  <a:cubicBezTo>
                    <a:pt x="81" y="0"/>
                    <a:pt x="83" y="0"/>
                    <a:pt x="85" y="0"/>
                  </a:cubicBezTo>
                  <a:cubicBezTo>
                    <a:pt x="87" y="0"/>
                    <a:pt x="88" y="0"/>
                    <a:pt x="90" y="0"/>
                  </a:cubicBezTo>
                  <a:cubicBezTo>
                    <a:pt x="92" y="1"/>
                    <a:pt x="93" y="2"/>
                    <a:pt x="95" y="3"/>
                  </a:cubicBezTo>
                  <a:cubicBezTo>
                    <a:pt x="95" y="3"/>
                    <a:pt x="95" y="3"/>
                    <a:pt x="95" y="3"/>
                  </a:cubicBezTo>
                  <a:cubicBezTo>
                    <a:pt x="98" y="6"/>
                    <a:pt x="100" y="9"/>
                    <a:pt x="100" y="13"/>
                  </a:cubicBezTo>
                  <a:cubicBezTo>
                    <a:pt x="100" y="17"/>
                    <a:pt x="99" y="21"/>
                    <a:pt x="96" y="24"/>
                  </a:cubicBezTo>
                  <a:cubicBezTo>
                    <a:pt x="96" y="24"/>
                    <a:pt x="96" y="24"/>
                    <a:pt x="96" y="24"/>
                  </a:cubicBezTo>
                  <a:cubicBezTo>
                    <a:pt x="93" y="28"/>
                    <a:pt x="89" y="31"/>
                    <a:pt x="84" y="33"/>
                  </a:cubicBezTo>
                  <a:cubicBezTo>
                    <a:pt x="80" y="36"/>
                    <a:pt x="74" y="37"/>
                    <a:pt x="69" y="37"/>
                  </a:cubicBezTo>
                  <a:cubicBezTo>
                    <a:pt x="49" y="37"/>
                    <a:pt x="49" y="37"/>
                    <a:pt x="49" y="37"/>
                  </a:cubicBezTo>
                  <a:lnTo>
                    <a:pt x="49" y="32"/>
                  </a:lnTo>
                  <a:close/>
                  <a:moveTo>
                    <a:pt x="23" y="8"/>
                  </a:moveTo>
                  <a:cubicBezTo>
                    <a:pt x="22" y="7"/>
                    <a:pt x="20" y="6"/>
                    <a:pt x="19" y="5"/>
                  </a:cubicBezTo>
                  <a:cubicBezTo>
                    <a:pt x="18" y="5"/>
                    <a:pt x="16" y="4"/>
                    <a:pt x="15" y="4"/>
                  </a:cubicBezTo>
                  <a:cubicBezTo>
                    <a:pt x="14" y="4"/>
                    <a:pt x="13" y="5"/>
                    <a:pt x="11" y="5"/>
                  </a:cubicBezTo>
                  <a:cubicBezTo>
                    <a:pt x="10" y="5"/>
                    <a:pt x="9" y="6"/>
                    <a:pt x="8" y="7"/>
                  </a:cubicBezTo>
                  <a:cubicBezTo>
                    <a:pt x="8" y="7"/>
                    <a:pt x="8" y="7"/>
                    <a:pt x="8" y="7"/>
                  </a:cubicBezTo>
                  <a:cubicBezTo>
                    <a:pt x="6" y="8"/>
                    <a:pt x="5" y="11"/>
                    <a:pt x="5" y="14"/>
                  </a:cubicBezTo>
                  <a:cubicBezTo>
                    <a:pt x="5" y="16"/>
                    <a:pt x="5" y="19"/>
                    <a:pt x="7" y="21"/>
                  </a:cubicBezTo>
                  <a:cubicBezTo>
                    <a:pt x="7" y="21"/>
                    <a:pt x="7" y="21"/>
                    <a:pt x="7" y="21"/>
                  </a:cubicBezTo>
                  <a:cubicBezTo>
                    <a:pt x="10" y="24"/>
                    <a:pt x="14" y="27"/>
                    <a:pt x="18" y="29"/>
                  </a:cubicBezTo>
                  <a:cubicBezTo>
                    <a:pt x="22" y="31"/>
                    <a:pt x="26" y="32"/>
                    <a:pt x="31" y="32"/>
                  </a:cubicBezTo>
                  <a:cubicBezTo>
                    <a:pt x="49" y="32"/>
                    <a:pt x="49" y="32"/>
                    <a:pt x="49" y="32"/>
                  </a:cubicBezTo>
                  <a:cubicBezTo>
                    <a:pt x="49" y="37"/>
                    <a:pt x="49" y="37"/>
                    <a:pt x="49" y="37"/>
                  </a:cubicBezTo>
                  <a:cubicBezTo>
                    <a:pt x="31" y="37"/>
                    <a:pt x="31" y="37"/>
                    <a:pt x="31" y="37"/>
                  </a:cubicBezTo>
                  <a:cubicBezTo>
                    <a:pt x="26" y="37"/>
                    <a:pt x="20" y="36"/>
                    <a:pt x="16" y="33"/>
                  </a:cubicBezTo>
                  <a:cubicBezTo>
                    <a:pt x="11" y="31"/>
                    <a:pt x="7" y="28"/>
                    <a:pt x="4" y="24"/>
                  </a:cubicBezTo>
                  <a:cubicBezTo>
                    <a:pt x="4" y="24"/>
                    <a:pt x="4" y="24"/>
                    <a:pt x="4" y="24"/>
                  </a:cubicBezTo>
                  <a:cubicBezTo>
                    <a:pt x="1" y="21"/>
                    <a:pt x="0" y="17"/>
                    <a:pt x="0" y="13"/>
                  </a:cubicBezTo>
                  <a:cubicBezTo>
                    <a:pt x="0" y="9"/>
                    <a:pt x="2" y="6"/>
                    <a:pt x="5" y="3"/>
                  </a:cubicBezTo>
                  <a:cubicBezTo>
                    <a:pt x="5" y="3"/>
                    <a:pt x="5" y="3"/>
                    <a:pt x="5" y="3"/>
                  </a:cubicBezTo>
                  <a:cubicBezTo>
                    <a:pt x="7" y="2"/>
                    <a:pt x="8" y="1"/>
                    <a:pt x="10" y="0"/>
                  </a:cubicBezTo>
                  <a:cubicBezTo>
                    <a:pt x="11" y="0"/>
                    <a:pt x="13" y="0"/>
                    <a:pt x="15" y="0"/>
                  </a:cubicBezTo>
                  <a:cubicBezTo>
                    <a:pt x="17" y="0"/>
                    <a:pt x="19" y="0"/>
                    <a:pt x="21" y="1"/>
                  </a:cubicBezTo>
                  <a:cubicBezTo>
                    <a:pt x="23" y="2"/>
                    <a:pt x="25" y="3"/>
                    <a:pt x="26" y="5"/>
                  </a:cubicBezTo>
                  <a:cubicBezTo>
                    <a:pt x="26" y="5"/>
                    <a:pt x="26" y="5"/>
                    <a:pt x="26" y="5"/>
                  </a:cubicBezTo>
                  <a:cubicBezTo>
                    <a:pt x="27" y="6"/>
                    <a:pt x="28" y="6"/>
                    <a:pt x="28" y="6"/>
                  </a:cubicBezTo>
                  <a:cubicBezTo>
                    <a:pt x="29" y="7"/>
                    <a:pt x="30" y="7"/>
                    <a:pt x="31" y="7"/>
                  </a:cubicBezTo>
                  <a:cubicBezTo>
                    <a:pt x="32" y="7"/>
                    <a:pt x="32" y="7"/>
                    <a:pt x="32" y="7"/>
                  </a:cubicBezTo>
                  <a:cubicBezTo>
                    <a:pt x="49" y="7"/>
                    <a:pt x="49" y="7"/>
                    <a:pt x="49" y="7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32" y="12"/>
                    <a:pt x="32" y="12"/>
                    <a:pt x="32" y="12"/>
                  </a:cubicBezTo>
                  <a:cubicBezTo>
                    <a:pt x="31" y="12"/>
                    <a:pt x="31" y="12"/>
                    <a:pt x="31" y="12"/>
                  </a:cubicBezTo>
                  <a:cubicBezTo>
                    <a:pt x="29" y="12"/>
                    <a:pt x="28" y="11"/>
                    <a:pt x="26" y="11"/>
                  </a:cubicBezTo>
                  <a:cubicBezTo>
                    <a:pt x="25" y="10"/>
                    <a:pt x="24" y="9"/>
                    <a:pt x="23" y="8"/>
                  </a:cubicBezTo>
                  <a:cubicBezTo>
                    <a:pt x="23" y="8"/>
                    <a:pt x="23" y="8"/>
                    <a:pt x="23" y="8"/>
                  </a:cubicBezTo>
                  <a:cubicBezTo>
                    <a:pt x="49" y="13"/>
                    <a:pt x="49" y="13"/>
                    <a:pt x="49" y="13"/>
                  </a:cubicBezTo>
                  <a:cubicBezTo>
                    <a:pt x="49" y="13"/>
                    <a:pt x="49" y="13"/>
                    <a:pt x="49" y="13"/>
                  </a:cubicBezTo>
                  <a:lnTo>
                    <a:pt x="23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313" name="Freeform 113"/>
            <p:cNvSpPr>
              <a:spLocks noEditPoints="1"/>
            </p:cNvSpPr>
            <p:nvPr>
              <p:custDataLst>
                <p:tags r:id="rId143"/>
              </p:custDataLst>
            </p:nvPr>
          </p:nvSpPr>
          <p:spPr bwMode="auto">
            <a:xfrm>
              <a:off x="10356866" y="1119195"/>
              <a:ext cx="41275" cy="26988"/>
            </a:xfrm>
            <a:custGeom>
              <a:gdLst>
                <a:gd name="T0" fmla="*/ 9 w 18"/>
                <a:gd name="T1" fmla="*/ 0 h 12"/>
                <a:gd name="T2" fmla="*/ 16 w 18"/>
                <a:gd name="T3" fmla="*/ 0 h 12"/>
                <a:gd name="T4" fmla="*/ 18 w 18"/>
                <a:gd name="T5" fmla="*/ 3 h 12"/>
                <a:gd name="T6" fmla="*/ 18 w 18"/>
                <a:gd name="T7" fmla="*/ 10 h 12"/>
                <a:gd name="T8" fmla="*/ 16 w 18"/>
                <a:gd name="T9" fmla="*/ 12 h 12"/>
                <a:gd name="T10" fmla="*/ 9 w 18"/>
                <a:gd name="T11" fmla="*/ 12 h 12"/>
                <a:gd name="T12" fmla="*/ 9 w 18"/>
                <a:gd name="T13" fmla="*/ 8 h 12"/>
                <a:gd name="T14" fmla="*/ 13 w 18"/>
                <a:gd name="T15" fmla="*/ 8 h 12"/>
                <a:gd name="T16" fmla="*/ 13 w 18"/>
                <a:gd name="T17" fmla="*/ 5 h 12"/>
                <a:gd name="T18" fmla="*/ 9 w 18"/>
                <a:gd name="T19" fmla="*/ 5 h 12"/>
                <a:gd name="T20" fmla="*/ 9 w 18"/>
                <a:gd name="T21" fmla="*/ 0 h 12"/>
                <a:gd name="T22" fmla="*/ 3 w 18"/>
                <a:gd name="T23" fmla="*/ 0 h 12"/>
                <a:gd name="T24" fmla="*/ 9 w 18"/>
                <a:gd name="T25" fmla="*/ 0 h 12"/>
                <a:gd name="T26" fmla="*/ 9 w 18"/>
                <a:gd name="T27" fmla="*/ 5 h 12"/>
                <a:gd name="T28" fmla="*/ 5 w 18"/>
                <a:gd name="T29" fmla="*/ 5 h 12"/>
                <a:gd name="T30" fmla="*/ 5 w 18"/>
                <a:gd name="T31" fmla="*/ 8 h 12"/>
                <a:gd name="T32" fmla="*/ 9 w 18"/>
                <a:gd name="T33" fmla="*/ 8 h 12"/>
                <a:gd name="T34" fmla="*/ 9 w 18"/>
                <a:gd name="T35" fmla="*/ 12 h 12"/>
                <a:gd name="T36" fmla="*/ 3 w 18"/>
                <a:gd name="T37" fmla="*/ 12 h 12"/>
                <a:gd name="T38" fmla="*/ 0 w 18"/>
                <a:gd name="T39" fmla="*/ 10 h 12"/>
                <a:gd name="T40" fmla="*/ 0 w 18"/>
                <a:gd name="T41" fmla="*/ 3 h 12"/>
                <a:gd name="T42" fmla="*/ 3 w 18"/>
                <a:gd name="T43" fmla="*/ 0 h 1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8" h="12">
                  <a:moveTo>
                    <a:pt x="9" y="0"/>
                  </a:moveTo>
                  <a:cubicBezTo>
                    <a:pt x="16" y="0"/>
                    <a:pt x="16" y="0"/>
                    <a:pt x="16" y="0"/>
                  </a:cubicBezTo>
                  <a:cubicBezTo>
                    <a:pt x="17" y="0"/>
                    <a:pt x="18" y="1"/>
                    <a:pt x="18" y="3"/>
                  </a:cubicBezTo>
                  <a:cubicBezTo>
                    <a:pt x="18" y="10"/>
                    <a:pt x="18" y="10"/>
                    <a:pt x="18" y="10"/>
                  </a:cubicBezTo>
                  <a:cubicBezTo>
                    <a:pt x="18" y="11"/>
                    <a:pt x="17" y="12"/>
                    <a:pt x="16" y="12"/>
                  </a:cubicBezTo>
                  <a:cubicBezTo>
                    <a:pt x="9" y="12"/>
                    <a:pt x="9" y="12"/>
                    <a:pt x="9" y="12"/>
                  </a:cubicBezTo>
                  <a:cubicBezTo>
                    <a:pt x="9" y="8"/>
                    <a:pt x="9" y="8"/>
                    <a:pt x="9" y="8"/>
                  </a:cubicBezTo>
                  <a:cubicBezTo>
                    <a:pt x="13" y="8"/>
                    <a:pt x="13" y="8"/>
                    <a:pt x="13" y="8"/>
                  </a:cubicBezTo>
                  <a:cubicBezTo>
                    <a:pt x="13" y="5"/>
                    <a:pt x="13" y="5"/>
                    <a:pt x="13" y="5"/>
                  </a:cubicBezTo>
                  <a:cubicBezTo>
                    <a:pt x="9" y="5"/>
                    <a:pt x="9" y="5"/>
                    <a:pt x="9" y="5"/>
                  </a:cubicBezTo>
                  <a:lnTo>
                    <a:pt x="9" y="0"/>
                  </a:lnTo>
                  <a:close/>
                  <a:moveTo>
                    <a:pt x="3" y="0"/>
                  </a:moveTo>
                  <a:cubicBezTo>
                    <a:pt x="9" y="0"/>
                    <a:pt x="9" y="0"/>
                    <a:pt x="9" y="0"/>
                  </a:cubicBezTo>
                  <a:cubicBezTo>
                    <a:pt x="9" y="5"/>
                    <a:pt x="9" y="5"/>
                    <a:pt x="9" y="5"/>
                  </a:cubicBezTo>
                  <a:cubicBezTo>
                    <a:pt x="5" y="5"/>
                    <a:pt x="5" y="5"/>
                    <a:pt x="5" y="5"/>
                  </a:cubicBezTo>
                  <a:cubicBezTo>
                    <a:pt x="5" y="8"/>
                    <a:pt x="5" y="8"/>
                    <a:pt x="5" y="8"/>
                  </a:cubicBezTo>
                  <a:cubicBezTo>
                    <a:pt x="9" y="8"/>
                    <a:pt x="9" y="8"/>
                    <a:pt x="9" y="8"/>
                  </a:cubicBezTo>
                  <a:cubicBezTo>
                    <a:pt x="9" y="12"/>
                    <a:pt x="9" y="12"/>
                    <a:pt x="9" y="12"/>
                  </a:cubicBezTo>
                  <a:cubicBezTo>
                    <a:pt x="3" y="12"/>
                    <a:pt x="3" y="12"/>
                    <a:pt x="3" y="12"/>
                  </a:cubicBezTo>
                  <a:cubicBezTo>
                    <a:pt x="1" y="12"/>
                    <a:pt x="0" y="11"/>
                    <a:pt x="0" y="10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1"/>
                    <a:pt x="1" y="0"/>
                    <a:pt x="3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314" name="Freeform 114"/>
            <p:cNvSpPr>
              <a:spLocks noEditPoints="1"/>
            </p:cNvSpPr>
            <p:nvPr>
              <p:custDataLst>
                <p:tags r:id="rId144"/>
              </p:custDataLst>
            </p:nvPr>
          </p:nvSpPr>
          <p:spPr bwMode="auto">
            <a:xfrm>
              <a:off x="10390203" y="1193807"/>
              <a:ext cx="73026" cy="74614"/>
            </a:xfrm>
            <a:custGeom>
              <a:gdLst>
                <a:gd name="T0" fmla="*/ 16 w 32"/>
                <a:gd name="T1" fmla="*/ 28 h 33"/>
                <a:gd name="T2" fmla="*/ 24 w 32"/>
                <a:gd name="T3" fmla="*/ 25 h 33"/>
                <a:gd name="T4" fmla="*/ 24 w 32"/>
                <a:gd name="T5" fmla="*/ 25 h 33"/>
                <a:gd name="T6" fmla="*/ 28 w 32"/>
                <a:gd name="T7" fmla="*/ 17 h 33"/>
                <a:gd name="T8" fmla="*/ 24 w 32"/>
                <a:gd name="T9" fmla="*/ 9 h 33"/>
                <a:gd name="T10" fmla="*/ 16 w 32"/>
                <a:gd name="T11" fmla="*/ 5 h 33"/>
                <a:gd name="T12" fmla="*/ 16 w 32"/>
                <a:gd name="T13" fmla="*/ 0 h 33"/>
                <a:gd name="T14" fmla="*/ 28 w 32"/>
                <a:gd name="T15" fmla="*/ 5 h 33"/>
                <a:gd name="T16" fmla="*/ 32 w 32"/>
                <a:gd name="T17" fmla="*/ 17 h 33"/>
                <a:gd name="T18" fmla="*/ 28 w 32"/>
                <a:gd name="T19" fmla="*/ 28 h 33"/>
                <a:gd name="T20" fmla="*/ 28 w 32"/>
                <a:gd name="T21" fmla="*/ 28 h 33"/>
                <a:gd name="T22" fmla="*/ 16 w 32"/>
                <a:gd name="T23" fmla="*/ 33 h 33"/>
                <a:gd name="T24" fmla="*/ 16 w 32"/>
                <a:gd name="T25" fmla="*/ 28 h 33"/>
                <a:gd name="T26" fmla="*/ 16 w 32"/>
                <a:gd name="T27" fmla="*/ 5 h 33"/>
                <a:gd name="T28" fmla="*/ 8 w 32"/>
                <a:gd name="T29" fmla="*/ 9 h 33"/>
                <a:gd name="T30" fmla="*/ 5 w 32"/>
                <a:gd name="T31" fmla="*/ 17 h 33"/>
                <a:gd name="T32" fmla="*/ 8 w 32"/>
                <a:gd name="T33" fmla="*/ 25 h 33"/>
                <a:gd name="T34" fmla="*/ 16 w 32"/>
                <a:gd name="T35" fmla="*/ 28 h 33"/>
                <a:gd name="T36" fmla="*/ 16 w 32"/>
                <a:gd name="T37" fmla="*/ 33 h 33"/>
                <a:gd name="T38" fmla="*/ 5 w 32"/>
                <a:gd name="T39" fmla="*/ 28 h 33"/>
                <a:gd name="T40" fmla="*/ 5 w 32"/>
                <a:gd name="T41" fmla="*/ 28 h 33"/>
                <a:gd name="T42" fmla="*/ 0 w 32"/>
                <a:gd name="T43" fmla="*/ 17 h 33"/>
                <a:gd name="T44" fmla="*/ 5 w 32"/>
                <a:gd name="T45" fmla="*/ 5 h 33"/>
                <a:gd name="T46" fmla="*/ 16 w 32"/>
                <a:gd name="T47" fmla="*/ 0 h 33"/>
                <a:gd name="T48" fmla="*/ 16 w 32"/>
                <a:gd name="T49" fmla="*/ 5 h 3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32" h="33">
                  <a:moveTo>
                    <a:pt x="16" y="28"/>
                  </a:moveTo>
                  <a:cubicBezTo>
                    <a:pt x="19" y="28"/>
                    <a:pt x="22" y="27"/>
                    <a:pt x="24" y="25"/>
                  </a:cubicBezTo>
                  <a:cubicBezTo>
                    <a:pt x="24" y="25"/>
                    <a:pt x="24" y="25"/>
                    <a:pt x="24" y="25"/>
                  </a:cubicBezTo>
                  <a:cubicBezTo>
                    <a:pt x="26" y="23"/>
                    <a:pt x="28" y="20"/>
                    <a:pt x="28" y="17"/>
                  </a:cubicBezTo>
                  <a:cubicBezTo>
                    <a:pt x="28" y="14"/>
                    <a:pt x="26" y="11"/>
                    <a:pt x="24" y="9"/>
                  </a:cubicBezTo>
                  <a:cubicBezTo>
                    <a:pt x="22" y="6"/>
                    <a:pt x="19" y="5"/>
                    <a:pt x="16" y="5"/>
                  </a:cubicBezTo>
                  <a:cubicBezTo>
                    <a:pt x="16" y="0"/>
                    <a:pt x="16" y="0"/>
                    <a:pt x="16" y="0"/>
                  </a:cubicBezTo>
                  <a:cubicBezTo>
                    <a:pt x="21" y="0"/>
                    <a:pt x="25" y="2"/>
                    <a:pt x="28" y="5"/>
                  </a:cubicBezTo>
                  <a:cubicBezTo>
                    <a:pt x="31" y="8"/>
                    <a:pt x="32" y="12"/>
                    <a:pt x="32" y="17"/>
                  </a:cubicBezTo>
                  <a:cubicBezTo>
                    <a:pt x="32" y="21"/>
                    <a:pt x="31" y="25"/>
                    <a:pt x="28" y="28"/>
                  </a:cubicBezTo>
                  <a:cubicBezTo>
                    <a:pt x="28" y="28"/>
                    <a:pt x="28" y="28"/>
                    <a:pt x="28" y="28"/>
                  </a:cubicBezTo>
                  <a:cubicBezTo>
                    <a:pt x="25" y="31"/>
                    <a:pt x="21" y="33"/>
                    <a:pt x="16" y="33"/>
                  </a:cubicBezTo>
                  <a:lnTo>
                    <a:pt x="16" y="28"/>
                  </a:lnTo>
                  <a:close/>
                  <a:moveTo>
                    <a:pt x="16" y="5"/>
                  </a:moveTo>
                  <a:cubicBezTo>
                    <a:pt x="13" y="5"/>
                    <a:pt x="10" y="6"/>
                    <a:pt x="8" y="9"/>
                  </a:cubicBezTo>
                  <a:cubicBezTo>
                    <a:pt x="6" y="11"/>
                    <a:pt x="5" y="14"/>
                    <a:pt x="5" y="17"/>
                  </a:cubicBezTo>
                  <a:cubicBezTo>
                    <a:pt x="5" y="20"/>
                    <a:pt x="6" y="23"/>
                    <a:pt x="8" y="25"/>
                  </a:cubicBezTo>
                  <a:cubicBezTo>
                    <a:pt x="10" y="27"/>
                    <a:pt x="13" y="28"/>
                    <a:pt x="16" y="28"/>
                  </a:cubicBezTo>
                  <a:cubicBezTo>
                    <a:pt x="16" y="33"/>
                    <a:pt x="16" y="33"/>
                    <a:pt x="16" y="33"/>
                  </a:cubicBezTo>
                  <a:cubicBezTo>
                    <a:pt x="12" y="33"/>
                    <a:pt x="8" y="31"/>
                    <a:pt x="5" y="28"/>
                  </a:cubicBezTo>
                  <a:cubicBezTo>
                    <a:pt x="5" y="28"/>
                    <a:pt x="5" y="28"/>
                    <a:pt x="5" y="28"/>
                  </a:cubicBezTo>
                  <a:cubicBezTo>
                    <a:pt x="2" y="25"/>
                    <a:pt x="0" y="21"/>
                    <a:pt x="0" y="17"/>
                  </a:cubicBezTo>
                  <a:cubicBezTo>
                    <a:pt x="0" y="12"/>
                    <a:pt x="2" y="8"/>
                    <a:pt x="5" y="5"/>
                  </a:cubicBezTo>
                  <a:cubicBezTo>
                    <a:pt x="8" y="2"/>
                    <a:pt x="12" y="0"/>
                    <a:pt x="16" y="0"/>
                  </a:cubicBezTo>
                  <a:lnTo>
                    <a:pt x="16" y="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315" name="Freeform 115"/>
            <p:cNvSpPr>
              <a:spLocks noEditPoints="1"/>
            </p:cNvSpPr>
            <p:nvPr>
              <p:custDataLst>
                <p:tags r:id="rId145"/>
              </p:custDataLst>
            </p:nvPr>
          </p:nvSpPr>
          <p:spPr bwMode="auto">
            <a:xfrm>
              <a:off x="10339404" y="1146183"/>
              <a:ext cx="176214" cy="327026"/>
            </a:xfrm>
            <a:custGeom>
              <a:gdLst>
                <a:gd name="T0" fmla="*/ 73 w 78"/>
                <a:gd name="T1" fmla="*/ 140 h 145"/>
                <a:gd name="T2" fmla="*/ 73 w 78"/>
                <a:gd name="T3" fmla="*/ 29 h 145"/>
                <a:gd name="T4" fmla="*/ 61 w 78"/>
                <a:gd name="T5" fmla="*/ 5 h 145"/>
                <a:gd name="T6" fmla="*/ 75 w 78"/>
                <a:gd name="T7" fmla="*/ 0 h 145"/>
                <a:gd name="T8" fmla="*/ 78 w 78"/>
                <a:gd name="T9" fmla="*/ 29 h 145"/>
                <a:gd name="T10" fmla="*/ 78 w 78"/>
                <a:gd name="T11" fmla="*/ 143 h 145"/>
                <a:gd name="T12" fmla="*/ 61 w 78"/>
                <a:gd name="T13" fmla="*/ 145 h 145"/>
                <a:gd name="T14" fmla="*/ 61 w 78"/>
                <a:gd name="T15" fmla="*/ 59 h 145"/>
                <a:gd name="T16" fmla="*/ 61 w 78"/>
                <a:gd name="T17" fmla="*/ 17 h 145"/>
                <a:gd name="T18" fmla="*/ 61 w 78"/>
                <a:gd name="T19" fmla="*/ 19 h 145"/>
                <a:gd name="T20" fmla="*/ 65 w 78"/>
                <a:gd name="T21" fmla="*/ 38 h 145"/>
                <a:gd name="T22" fmla="*/ 61 w 78"/>
                <a:gd name="T23" fmla="*/ 59 h 145"/>
                <a:gd name="T24" fmla="*/ 61 w 78"/>
                <a:gd name="T25" fmla="*/ 140 h 145"/>
                <a:gd name="T26" fmla="*/ 39 w 78"/>
                <a:gd name="T27" fmla="*/ 145 h 145"/>
                <a:gd name="T28" fmla="*/ 61 w 78"/>
                <a:gd name="T29" fmla="*/ 5 h 145"/>
                <a:gd name="T30" fmla="*/ 39 w 78"/>
                <a:gd name="T31" fmla="*/ 0 h 145"/>
                <a:gd name="T32" fmla="*/ 61 w 78"/>
                <a:gd name="T33" fmla="*/ 5 h 145"/>
                <a:gd name="T34" fmla="*/ 61 w 78"/>
                <a:gd name="T35" fmla="*/ 17 h 145"/>
                <a:gd name="T36" fmla="*/ 60 w 78"/>
                <a:gd name="T37" fmla="*/ 20 h 145"/>
                <a:gd name="T38" fmla="*/ 61 w 78"/>
                <a:gd name="T39" fmla="*/ 25 h 145"/>
                <a:gd name="T40" fmla="*/ 57 w 78"/>
                <a:gd name="T41" fmla="*/ 20 h 145"/>
                <a:gd name="T42" fmla="*/ 39 w 78"/>
                <a:gd name="T43" fmla="*/ 12 h 145"/>
                <a:gd name="T44" fmla="*/ 39 w 78"/>
                <a:gd name="T45" fmla="*/ 8 h 145"/>
                <a:gd name="T46" fmla="*/ 60 w 78"/>
                <a:gd name="T47" fmla="*/ 16 h 145"/>
                <a:gd name="T48" fmla="*/ 60 w 78"/>
                <a:gd name="T49" fmla="*/ 16 h 145"/>
                <a:gd name="T50" fmla="*/ 61 w 78"/>
                <a:gd name="T51" fmla="*/ 51 h 145"/>
                <a:gd name="T52" fmla="*/ 60 w 78"/>
                <a:gd name="T53" fmla="*/ 59 h 145"/>
                <a:gd name="T54" fmla="*/ 39 w 78"/>
                <a:gd name="T55" fmla="*/ 68 h 145"/>
                <a:gd name="T56" fmla="*/ 39 w 78"/>
                <a:gd name="T57" fmla="*/ 63 h 145"/>
                <a:gd name="T58" fmla="*/ 57 w 78"/>
                <a:gd name="T59" fmla="*/ 56 h 145"/>
                <a:gd name="T60" fmla="*/ 57 w 78"/>
                <a:gd name="T61" fmla="*/ 56 h 145"/>
                <a:gd name="T62" fmla="*/ 18 w 78"/>
                <a:gd name="T63" fmla="*/ 140 h 145"/>
                <a:gd name="T64" fmla="*/ 39 w 78"/>
                <a:gd name="T65" fmla="*/ 145 h 145"/>
                <a:gd name="T66" fmla="*/ 18 w 78"/>
                <a:gd name="T67" fmla="*/ 140 h 145"/>
                <a:gd name="T68" fmla="*/ 18 w 78"/>
                <a:gd name="T69" fmla="*/ 5 h 145"/>
                <a:gd name="T70" fmla="*/ 39 w 78"/>
                <a:gd name="T71" fmla="*/ 0 h 145"/>
                <a:gd name="T72" fmla="*/ 39 w 78"/>
                <a:gd name="T73" fmla="*/ 8 h 145"/>
                <a:gd name="T74" fmla="*/ 21 w 78"/>
                <a:gd name="T75" fmla="*/ 20 h 145"/>
                <a:gd name="T76" fmla="*/ 18 w 78"/>
                <a:gd name="T77" fmla="*/ 17 h 145"/>
                <a:gd name="T78" fmla="*/ 39 w 78"/>
                <a:gd name="T79" fmla="*/ 8 h 145"/>
                <a:gd name="T80" fmla="*/ 39 w 78"/>
                <a:gd name="T81" fmla="*/ 68 h 145"/>
                <a:gd name="T82" fmla="*/ 18 w 78"/>
                <a:gd name="T83" fmla="*/ 59 h 145"/>
                <a:gd name="T84" fmla="*/ 18 w 78"/>
                <a:gd name="T85" fmla="*/ 59 h 145"/>
                <a:gd name="T86" fmla="*/ 18 w 78"/>
                <a:gd name="T87" fmla="*/ 59 h 145"/>
                <a:gd name="T88" fmla="*/ 18 w 78"/>
                <a:gd name="T89" fmla="*/ 56 h 145"/>
                <a:gd name="T90" fmla="*/ 18 w 78"/>
                <a:gd name="T91" fmla="*/ 51 h 145"/>
                <a:gd name="T92" fmla="*/ 21 w 78"/>
                <a:gd name="T93" fmla="*/ 56 h 145"/>
                <a:gd name="T94" fmla="*/ 5 w 78"/>
                <a:gd name="T95" fmla="*/ 140 h 145"/>
                <a:gd name="T96" fmla="*/ 18 w 78"/>
                <a:gd name="T97" fmla="*/ 145 h 145"/>
                <a:gd name="T98" fmla="*/ 0 w 78"/>
                <a:gd name="T99" fmla="*/ 143 h 145"/>
                <a:gd name="T100" fmla="*/ 2 w 78"/>
                <a:gd name="T101" fmla="*/ 0 h 145"/>
                <a:gd name="T102" fmla="*/ 18 w 78"/>
                <a:gd name="T103" fmla="*/ 5 h 145"/>
                <a:gd name="T104" fmla="*/ 5 w 78"/>
                <a:gd name="T105" fmla="*/ 140 h 145"/>
                <a:gd name="T106" fmla="*/ 9 w 78"/>
                <a:gd name="T107" fmla="*/ 38 h 145"/>
                <a:gd name="T108" fmla="*/ 18 w 78"/>
                <a:gd name="T109" fmla="*/ 59 h 145"/>
                <a:gd name="T110" fmla="*/ 18 w 78"/>
                <a:gd name="T111" fmla="*/ 51 h 145"/>
                <a:gd name="T112" fmla="*/ 18 w 78"/>
                <a:gd name="T113" fmla="*/ 25 h 1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78" h="145">
                  <a:moveTo>
                    <a:pt x="61" y="140"/>
                  </a:moveTo>
                  <a:cubicBezTo>
                    <a:pt x="73" y="140"/>
                    <a:pt x="73" y="140"/>
                    <a:pt x="73" y="140"/>
                  </a:cubicBezTo>
                  <a:cubicBezTo>
                    <a:pt x="73" y="52"/>
                    <a:pt x="73" y="52"/>
                    <a:pt x="73" y="52"/>
                  </a:cubicBezTo>
                  <a:cubicBezTo>
                    <a:pt x="73" y="29"/>
                    <a:pt x="73" y="29"/>
                    <a:pt x="73" y="29"/>
                  </a:cubicBezTo>
                  <a:cubicBezTo>
                    <a:pt x="73" y="5"/>
                    <a:pt x="73" y="5"/>
                    <a:pt x="73" y="5"/>
                  </a:cubicBezTo>
                  <a:cubicBezTo>
                    <a:pt x="61" y="5"/>
                    <a:pt x="61" y="5"/>
                    <a:pt x="61" y="5"/>
                  </a:cubicBezTo>
                  <a:cubicBezTo>
                    <a:pt x="61" y="0"/>
                    <a:pt x="61" y="0"/>
                    <a:pt x="61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6" y="0"/>
                    <a:pt x="78" y="1"/>
                    <a:pt x="78" y="3"/>
                  </a:cubicBezTo>
                  <a:cubicBezTo>
                    <a:pt x="78" y="29"/>
                    <a:pt x="78" y="29"/>
                    <a:pt x="78" y="29"/>
                  </a:cubicBezTo>
                  <a:cubicBezTo>
                    <a:pt x="78" y="52"/>
                    <a:pt x="78" y="52"/>
                    <a:pt x="78" y="52"/>
                  </a:cubicBezTo>
                  <a:cubicBezTo>
                    <a:pt x="78" y="143"/>
                    <a:pt x="78" y="143"/>
                    <a:pt x="78" y="143"/>
                  </a:cubicBezTo>
                  <a:cubicBezTo>
                    <a:pt x="78" y="144"/>
                    <a:pt x="76" y="145"/>
                    <a:pt x="75" y="145"/>
                  </a:cubicBezTo>
                  <a:cubicBezTo>
                    <a:pt x="61" y="145"/>
                    <a:pt x="61" y="145"/>
                    <a:pt x="61" y="145"/>
                  </a:cubicBezTo>
                  <a:cubicBezTo>
                    <a:pt x="61" y="140"/>
                    <a:pt x="61" y="140"/>
                    <a:pt x="61" y="140"/>
                  </a:cubicBezTo>
                  <a:close/>
                  <a:moveTo>
                    <a:pt x="61" y="59"/>
                  </a:moveTo>
                  <a:cubicBezTo>
                    <a:pt x="66" y="53"/>
                    <a:pt x="69" y="46"/>
                    <a:pt x="69" y="38"/>
                  </a:cubicBezTo>
                  <a:cubicBezTo>
                    <a:pt x="69" y="30"/>
                    <a:pt x="66" y="22"/>
                    <a:pt x="61" y="17"/>
                  </a:cubicBezTo>
                  <a:cubicBezTo>
                    <a:pt x="61" y="17"/>
                    <a:pt x="61" y="17"/>
                    <a:pt x="61" y="17"/>
                  </a:cubicBezTo>
                  <a:cubicBezTo>
                    <a:pt x="61" y="18"/>
                    <a:pt x="61" y="19"/>
                    <a:pt x="61" y="19"/>
                  </a:cubicBezTo>
                  <a:cubicBezTo>
                    <a:pt x="61" y="25"/>
                    <a:pt x="61" y="25"/>
                    <a:pt x="61" y="25"/>
                  </a:cubicBezTo>
                  <a:cubicBezTo>
                    <a:pt x="63" y="28"/>
                    <a:pt x="65" y="33"/>
                    <a:pt x="65" y="38"/>
                  </a:cubicBezTo>
                  <a:cubicBezTo>
                    <a:pt x="65" y="43"/>
                    <a:pt x="63" y="47"/>
                    <a:pt x="61" y="51"/>
                  </a:cubicBezTo>
                  <a:lnTo>
                    <a:pt x="61" y="59"/>
                  </a:lnTo>
                  <a:close/>
                  <a:moveTo>
                    <a:pt x="39" y="140"/>
                  </a:moveTo>
                  <a:cubicBezTo>
                    <a:pt x="61" y="140"/>
                    <a:pt x="61" y="140"/>
                    <a:pt x="61" y="140"/>
                  </a:cubicBezTo>
                  <a:cubicBezTo>
                    <a:pt x="61" y="145"/>
                    <a:pt x="61" y="145"/>
                    <a:pt x="61" y="145"/>
                  </a:cubicBezTo>
                  <a:cubicBezTo>
                    <a:pt x="39" y="145"/>
                    <a:pt x="39" y="145"/>
                    <a:pt x="39" y="145"/>
                  </a:cubicBezTo>
                  <a:cubicBezTo>
                    <a:pt x="39" y="140"/>
                    <a:pt x="39" y="140"/>
                    <a:pt x="39" y="140"/>
                  </a:cubicBezTo>
                  <a:close/>
                  <a:moveTo>
                    <a:pt x="61" y="5"/>
                  </a:moveTo>
                  <a:cubicBezTo>
                    <a:pt x="39" y="5"/>
                    <a:pt x="39" y="5"/>
                    <a:pt x="39" y="5"/>
                  </a:cubicBezTo>
                  <a:cubicBezTo>
                    <a:pt x="39" y="0"/>
                    <a:pt x="39" y="0"/>
                    <a:pt x="39" y="0"/>
                  </a:cubicBezTo>
                  <a:cubicBezTo>
                    <a:pt x="61" y="0"/>
                    <a:pt x="61" y="0"/>
                    <a:pt x="61" y="0"/>
                  </a:cubicBezTo>
                  <a:cubicBezTo>
                    <a:pt x="61" y="5"/>
                    <a:pt x="61" y="5"/>
                    <a:pt x="61" y="5"/>
                  </a:cubicBezTo>
                  <a:close/>
                  <a:moveTo>
                    <a:pt x="61" y="17"/>
                  </a:moveTo>
                  <a:cubicBezTo>
                    <a:pt x="61" y="17"/>
                    <a:pt x="61" y="17"/>
                    <a:pt x="61" y="17"/>
                  </a:cubicBezTo>
                  <a:cubicBezTo>
                    <a:pt x="61" y="17"/>
                    <a:pt x="61" y="17"/>
                    <a:pt x="60" y="16"/>
                  </a:cubicBezTo>
                  <a:cubicBezTo>
                    <a:pt x="60" y="20"/>
                    <a:pt x="60" y="20"/>
                    <a:pt x="60" y="20"/>
                  </a:cubicBezTo>
                  <a:cubicBezTo>
                    <a:pt x="61" y="20"/>
                    <a:pt x="61" y="19"/>
                    <a:pt x="61" y="19"/>
                  </a:cubicBezTo>
                  <a:cubicBezTo>
                    <a:pt x="61" y="25"/>
                    <a:pt x="61" y="25"/>
                    <a:pt x="61" y="25"/>
                  </a:cubicBezTo>
                  <a:cubicBezTo>
                    <a:pt x="60" y="23"/>
                    <a:pt x="59" y="21"/>
                    <a:pt x="57" y="20"/>
                  </a:cubicBezTo>
                  <a:cubicBezTo>
                    <a:pt x="57" y="20"/>
                    <a:pt x="57" y="20"/>
                    <a:pt x="57" y="20"/>
                  </a:cubicBezTo>
                  <a:cubicBezTo>
                    <a:pt x="53" y="15"/>
                    <a:pt x="46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8"/>
                    <a:pt x="39" y="8"/>
                    <a:pt x="39" y="8"/>
                  </a:cubicBezTo>
                  <a:cubicBezTo>
                    <a:pt x="39" y="8"/>
                    <a:pt x="39" y="8"/>
                    <a:pt x="39" y="8"/>
                  </a:cubicBezTo>
                  <a:cubicBezTo>
                    <a:pt x="47" y="8"/>
                    <a:pt x="55" y="11"/>
                    <a:pt x="60" y="16"/>
                  </a:cubicBezTo>
                  <a:cubicBezTo>
                    <a:pt x="60" y="16"/>
                    <a:pt x="60" y="16"/>
                    <a:pt x="60" y="16"/>
                  </a:cubicBezTo>
                  <a:cubicBezTo>
                    <a:pt x="60" y="16"/>
                    <a:pt x="60" y="16"/>
                    <a:pt x="60" y="16"/>
                  </a:cubicBezTo>
                  <a:cubicBezTo>
                    <a:pt x="60" y="16"/>
                    <a:pt x="60" y="16"/>
                    <a:pt x="60" y="16"/>
                  </a:cubicBezTo>
                  <a:cubicBezTo>
                    <a:pt x="61" y="17"/>
                    <a:pt x="61" y="17"/>
                    <a:pt x="61" y="17"/>
                  </a:cubicBezTo>
                  <a:close/>
                  <a:moveTo>
                    <a:pt x="61" y="51"/>
                  </a:moveTo>
                  <a:cubicBezTo>
                    <a:pt x="61" y="59"/>
                    <a:pt x="61" y="59"/>
                    <a:pt x="61" y="59"/>
                  </a:cubicBezTo>
                  <a:cubicBezTo>
                    <a:pt x="60" y="59"/>
                    <a:pt x="60" y="59"/>
                    <a:pt x="60" y="59"/>
                  </a:cubicBezTo>
                  <a:cubicBezTo>
                    <a:pt x="60" y="59"/>
                    <a:pt x="60" y="59"/>
                    <a:pt x="60" y="59"/>
                  </a:cubicBezTo>
                  <a:cubicBezTo>
                    <a:pt x="55" y="64"/>
                    <a:pt x="47" y="68"/>
                    <a:pt x="39" y="68"/>
                  </a:cubicBezTo>
                  <a:cubicBezTo>
                    <a:pt x="39" y="68"/>
                    <a:pt x="39" y="68"/>
                    <a:pt x="39" y="68"/>
                  </a:cubicBezTo>
                  <a:cubicBezTo>
                    <a:pt x="39" y="63"/>
                    <a:pt x="39" y="63"/>
                    <a:pt x="39" y="63"/>
                  </a:cubicBezTo>
                  <a:cubicBezTo>
                    <a:pt x="39" y="63"/>
                    <a:pt x="39" y="63"/>
                    <a:pt x="39" y="63"/>
                  </a:cubicBezTo>
                  <a:cubicBezTo>
                    <a:pt x="46" y="63"/>
                    <a:pt x="52" y="60"/>
                    <a:pt x="57" y="56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59" y="54"/>
                    <a:pt x="60" y="53"/>
                    <a:pt x="61" y="51"/>
                  </a:cubicBezTo>
                  <a:close/>
                  <a:moveTo>
                    <a:pt x="18" y="140"/>
                  </a:moveTo>
                  <a:cubicBezTo>
                    <a:pt x="39" y="140"/>
                    <a:pt x="39" y="140"/>
                    <a:pt x="39" y="140"/>
                  </a:cubicBezTo>
                  <a:cubicBezTo>
                    <a:pt x="39" y="145"/>
                    <a:pt x="39" y="145"/>
                    <a:pt x="39" y="145"/>
                  </a:cubicBezTo>
                  <a:cubicBezTo>
                    <a:pt x="18" y="145"/>
                    <a:pt x="18" y="145"/>
                    <a:pt x="18" y="145"/>
                  </a:cubicBezTo>
                  <a:cubicBezTo>
                    <a:pt x="18" y="140"/>
                    <a:pt x="18" y="140"/>
                    <a:pt x="18" y="140"/>
                  </a:cubicBezTo>
                  <a:close/>
                  <a:moveTo>
                    <a:pt x="39" y="5"/>
                  </a:moveTo>
                  <a:cubicBezTo>
                    <a:pt x="18" y="5"/>
                    <a:pt x="18" y="5"/>
                    <a:pt x="18" y="5"/>
                  </a:cubicBezTo>
                  <a:cubicBezTo>
                    <a:pt x="18" y="0"/>
                    <a:pt x="18" y="0"/>
                    <a:pt x="18" y="0"/>
                  </a:cubicBezTo>
                  <a:cubicBezTo>
                    <a:pt x="39" y="0"/>
                    <a:pt x="39" y="0"/>
                    <a:pt x="39" y="0"/>
                  </a:cubicBezTo>
                  <a:cubicBezTo>
                    <a:pt x="39" y="5"/>
                    <a:pt x="39" y="5"/>
                    <a:pt x="39" y="5"/>
                  </a:cubicBezTo>
                  <a:close/>
                  <a:moveTo>
                    <a:pt x="39" y="8"/>
                  </a:moveTo>
                  <a:cubicBezTo>
                    <a:pt x="39" y="12"/>
                    <a:pt x="39" y="12"/>
                    <a:pt x="39" y="12"/>
                  </a:cubicBezTo>
                  <a:cubicBezTo>
                    <a:pt x="32" y="12"/>
                    <a:pt x="26" y="15"/>
                    <a:pt x="21" y="20"/>
                  </a:cubicBezTo>
                  <a:cubicBezTo>
                    <a:pt x="20" y="21"/>
                    <a:pt x="19" y="23"/>
                    <a:pt x="18" y="25"/>
                  </a:cubicBezTo>
                  <a:cubicBezTo>
                    <a:pt x="18" y="17"/>
                    <a:pt x="18" y="17"/>
                    <a:pt x="18" y="17"/>
                  </a:cubicBezTo>
                  <a:cubicBezTo>
                    <a:pt x="18" y="16"/>
                    <a:pt x="18" y="16"/>
                    <a:pt x="18" y="16"/>
                  </a:cubicBezTo>
                  <a:cubicBezTo>
                    <a:pt x="23" y="11"/>
                    <a:pt x="31" y="8"/>
                    <a:pt x="39" y="8"/>
                  </a:cubicBezTo>
                  <a:close/>
                  <a:moveTo>
                    <a:pt x="39" y="63"/>
                  </a:moveTo>
                  <a:cubicBezTo>
                    <a:pt x="39" y="68"/>
                    <a:pt x="39" y="68"/>
                    <a:pt x="39" y="68"/>
                  </a:cubicBezTo>
                  <a:cubicBezTo>
                    <a:pt x="31" y="68"/>
                    <a:pt x="23" y="64"/>
                    <a:pt x="18" y="59"/>
                  </a:cubicBezTo>
                  <a:cubicBezTo>
                    <a:pt x="18" y="59"/>
                    <a:pt x="18" y="59"/>
                    <a:pt x="18" y="59"/>
                  </a:cubicBezTo>
                  <a:cubicBezTo>
                    <a:pt x="18" y="59"/>
                    <a:pt x="18" y="59"/>
                    <a:pt x="18" y="59"/>
                  </a:cubicBezTo>
                  <a:cubicBezTo>
                    <a:pt x="18" y="59"/>
                    <a:pt x="18" y="59"/>
                    <a:pt x="18" y="59"/>
                  </a:cubicBezTo>
                  <a:cubicBezTo>
                    <a:pt x="18" y="59"/>
                    <a:pt x="18" y="59"/>
                    <a:pt x="18" y="59"/>
                  </a:cubicBezTo>
                  <a:cubicBezTo>
                    <a:pt x="18" y="59"/>
                    <a:pt x="18" y="59"/>
                    <a:pt x="18" y="59"/>
                  </a:cubicBezTo>
                  <a:cubicBezTo>
                    <a:pt x="18" y="59"/>
                    <a:pt x="18" y="59"/>
                    <a:pt x="18" y="59"/>
                  </a:cubicBezTo>
                  <a:cubicBezTo>
                    <a:pt x="18" y="56"/>
                    <a:pt x="18" y="56"/>
                    <a:pt x="18" y="56"/>
                  </a:cubicBezTo>
                  <a:cubicBezTo>
                    <a:pt x="18" y="56"/>
                    <a:pt x="18" y="56"/>
                    <a:pt x="18" y="56"/>
                  </a:cubicBezTo>
                  <a:cubicBezTo>
                    <a:pt x="18" y="51"/>
                    <a:pt x="18" y="51"/>
                    <a:pt x="18" y="51"/>
                  </a:cubicBezTo>
                  <a:cubicBezTo>
                    <a:pt x="19" y="53"/>
                    <a:pt x="20" y="54"/>
                    <a:pt x="21" y="56"/>
                  </a:cubicBezTo>
                  <a:cubicBezTo>
                    <a:pt x="21" y="56"/>
                    <a:pt x="21" y="56"/>
                    <a:pt x="21" y="56"/>
                  </a:cubicBezTo>
                  <a:cubicBezTo>
                    <a:pt x="26" y="60"/>
                    <a:pt x="32" y="63"/>
                    <a:pt x="39" y="63"/>
                  </a:cubicBezTo>
                  <a:close/>
                  <a:moveTo>
                    <a:pt x="5" y="140"/>
                  </a:moveTo>
                  <a:cubicBezTo>
                    <a:pt x="18" y="140"/>
                    <a:pt x="18" y="140"/>
                    <a:pt x="18" y="140"/>
                  </a:cubicBezTo>
                  <a:cubicBezTo>
                    <a:pt x="18" y="145"/>
                    <a:pt x="18" y="145"/>
                    <a:pt x="18" y="145"/>
                  </a:cubicBezTo>
                  <a:cubicBezTo>
                    <a:pt x="2" y="145"/>
                    <a:pt x="2" y="145"/>
                    <a:pt x="2" y="145"/>
                  </a:cubicBezTo>
                  <a:cubicBezTo>
                    <a:pt x="1" y="145"/>
                    <a:pt x="0" y="144"/>
                    <a:pt x="0" y="14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1"/>
                    <a:pt x="1" y="0"/>
                    <a:pt x="2" y="0"/>
                  </a:cubicBezTo>
                  <a:cubicBezTo>
                    <a:pt x="18" y="0"/>
                    <a:pt x="18" y="0"/>
                    <a:pt x="18" y="0"/>
                  </a:cubicBezTo>
                  <a:cubicBezTo>
                    <a:pt x="18" y="5"/>
                    <a:pt x="18" y="5"/>
                    <a:pt x="18" y="5"/>
                  </a:cubicBezTo>
                  <a:cubicBezTo>
                    <a:pt x="5" y="5"/>
                    <a:pt x="5" y="5"/>
                    <a:pt x="5" y="5"/>
                  </a:cubicBezTo>
                  <a:cubicBezTo>
                    <a:pt x="5" y="140"/>
                    <a:pt x="5" y="140"/>
                    <a:pt x="5" y="140"/>
                  </a:cubicBezTo>
                  <a:close/>
                  <a:moveTo>
                    <a:pt x="18" y="17"/>
                  </a:moveTo>
                  <a:cubicBezTo>
                    <a:pt x="12" y="22"/>
                    <a:pt x="9" y="30"/>
                    <a:pt x="9" y="38"/>
                  </a:cubicBezTo>
                  <a:cubicBezTo>
                    <a:pt x="9" y="46"/>
                    <a:pt x="12" y="53"/>
                    <a:pt x="18" y="59"/>
                  </a:cubicBezTo>
                  <a:cubicBezTo>
                    <a:pt x="18" y="59"/>
                    <a:pt x="18" y="59"/>
                    <a:pt x="18" y="59"/>
                  </a:cubicBezTo>
                  <a:cubicBezTo>
                    <a:pt x="17" y="58"/>
                    <a:pt x="17" y="57"/>
                    <a:pt x="18" y="56"/>
                  </a:cubicBezTo>
                  <a:cubicBezTo>
                    <a:pt x="18" y="51"/>
                    <a:pt x="18" y="51"/>
                    <a:pt x="18" y="51"/>
                  </a:cubicBezTo>
                  <a:cubicBezTo>
                    <a:pt x="15" y="47"/>
                    <a:pt x="14" y="43"/>
                    <a:pt x="14" y="38"/>
                  </a:cubicBezTo>
                  <a:cubicBezTo>
                    <a:pt x="14" y="33"/>
                    <a:pt x="15" y="28"/>
                    <a:pt x="18" y="25"/>
                  </a:cubicBezTo>
                  <a:lnTo>
                    <a:pt x="18" y="17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316" name="Freeform 117"/>
            <p:cNvSpPr>
              <a:spLocks noEditPoints="1"/>
            </p:cNvSpPr>
            <p:nvPr>
              <p:custDataLst>
                <p:tags r:id="rId146"/>
              </p:custDataLst>
            </p:nvPr>
          </p:nvSpPr>
          <p:spPr bwMode="auto">
            <a:xfrm>
              <a:off x="7396174" y="623892"/>
              <a:ext cx="352426" cy="223839"/>
            </a:xfrm>
            <a:custGeom>
              <a:gdLst>
                <a:gd name="T0" fmla="*/ 104 w 156"/>
                <a:gd name="T1" fmla="*/ 94 h 99"/>
                <a:gd name="T2" fmla="*/ 152 w 156"/>
                <a:gd name="T3" fmla="*/ 94 h 99"/>
                <a:gd name="T4" fmla="*/ 152 w 156"/>
                <a:gd name="T5" fmla="*/ 5 h 99"/>
                <a:gd name="T6" fmla="*/ 78 w 156"/>
                <a:gd name="T7" fmla="*/ 5 h 99"/>
                <a:gd name="T8" fmla="*/ 78 w 156"/>
                <a:gd name="T9" fmla="*/ 0 h 99"/>
                <a:gd name="T10" fmla="*/ 154 w 156"/>
                <a:gd name="T11" fmla="*/ 0 h 99"/>
                <a:gd name="T12" fmla="*/ 156 w 156"/>
                <a:gd name="T13" fmla="*/ 2 h 99"/>
                <a:gd name="T14" fmla="*/ 156 w 156"/>
                <a:gd name="T15" fmla="*/ 96 h 99"/>
                <a:gd name="T16" fmla="*/ 154 w 156"/>
                <a:gd name="T17" fmla="*/ 99 h 99"/>
                <a:gd name="T18" fmla="*/ 104 w 156"/>
                <a:gd name="T19" fmla="*/ 99 h 99"/>
                <a:gd name="T20" fmla="*/ 78 w 156"/>
                <a:gd name="T21" fmla="*/ 99 h 99"/>
                <a:gd name="T22" fmla="*/ 78 w 156"/>
                <a:gd name="T23" fmla="*/ 94 h 99"/>
                <a:gd name="T24" fmla="*/ 104 w 156"/>
                <a:gd name="T25" fmla="*/ 94 h 99"/>
                <a:gd name="T26" fmla="*/ 78 w 156"/>
                <a:gd name="T27" fmla="*/ 87 h 99"/>
                <a:gd name="T28" fmla="*/ 103 w 156"/>
                <a:gd name="T29" fmla="*/ 87 h 99"/>
                <a:gd name="T30" fmla="*/ 140 w 156"/>
                <a:gd name="T31" fmla="*/ 87 h 99"/>
                <a:gd name="T32" fmla="*/ 143 w 156"/>
                <a:gd name="T33" fmla="*/ 85 h 99"/>
                <a:gd name="T34" fmla="*/ 143 w 156"/>
                <a:gd name="T35" fmla="*/ 14 h 99"/>
                <a:gd name="T36" fmla="*/ 140 w 156"/>
                <a:gd name="T37" fmla="*/ 11 h 99"/>
                <a:gd name="T38" fmla="*/ 78 w 156"/>
                <a:gd name="T39" fmla="*/ 11 h 99"/>
                <a:gd name="T40" fmla="*/ 78 w 156"/>
                <a:gd name="T41" fmla="*/ 16 h 99"/>
                <a:gd name="T42" fmla="*/ 138 w 156"/>
                <a:gd name="T43" fmla="*/ 16 h 99"/>
                <a:gd name="T44" fmla="*/ 138 w 156"/>
                <a:gd name="T45" fmla="*/ 82 h 99"/>
                <a:gd name="T46" fmla="*/ 103 w 156"/>
                <a:gd name="T47" fmla="*/ 82 h 99"/>
                <a:gd name="T48" fmla="*/ 78 w 156"/>
                <a:gd name="T49" fmla="*/ 82 h 99"/>
                <a:gd name="T50" fmla="*/ 78 w 156"/>
                <a:gd name="T51" fmla="*/ 87 h 99"/>
                <a:gd name="T52" fmla="*/ 78 w 156"/>
                <a:gd name="T53" fmla="*/ 5 h 99"/>
                <a:gd name="T54" fmla="*/ 5 w 156"/>
                <a:gd name="T55" fmla="*/ 5 h 99"/>
                <a:gd name="T56" fmla="*/ 5 w 156"/>
                <a:gd name="T57" fmla="*/ 94 h 99"/>
                <a:gd name="T58" fmla="*/ 53 w 156"/>
                <a:gd name="T59" fmla="*/ 94 h 99"/>
                <a:gd name="T60" fmla="*/ 78 w 156"/>
                <a:gd name="T61" fmla="*/ 94 h 99"/>
                <a:gd name="T62" fmla="*/ 78 w 156"/>
                <a:gd name="T63" fmla="*/ 99 h 99"/>
                <a:gd name="T64" fmla="*/ 53 w 156"/>
                <a:gd name="T65" fmla="*/ 99 h 99"/>
                <a:gd name="T66" fmla="*/ 3 w 156"/>
                <a:gd name="T67" fmla="*/ 99 h 99"/>
                <a:gd name="T68" fmla="*/ 0 w 156"/>
                <a:gd name="T69" fmla="*/ 96 h 99"/>
                <a:gd name="T70" fmla="*/ 0 w 156"/>
                <a:gd name="T71" fmla="*/ 2 h 99"/>
                <a:gd name="T72" fmla="*/ 3 w 156"/>
                <a:gd name="T73" fmla="*/ 0 h 99"/>
                <a:gd name="T74" fmla="*/ 78 w 156"/>
                <a:gd name="T75" fmla="*/ 0 h 99"/>
                <a:gd name="T76" fmla="*/ 78 w 156"/>
                <a:gd name="T77" fmla="*/ 5 h 99"/>
                <a:gd name="T78" fmla="*/ 78 w 156"/>
                <a:gd name="T79" fmla="*/ 11 h 99"/>
                <a:gd name="T80" fmla="*/ 16 w 156"/>
                <a:gd name="T81" fmla="*/ 11 h 99"/>
                <a:gd name="T82" fmla="*/ 14 w 156"/>
                <a:gd name="T83" fmla="*/ 14 h 99"/>
                <a:gd name="T84" fmla="*/ 14 w 156"/>
                <a:gd name="T85" fmla="*/ 85 h 99"/>
                <a:gd name="T86" fmla="*/ 16 w 156"/>
                <a:gd name="T87" fmla="*/ 87 h 99"/>
                <a:gd name="T88" fmla="*/ 53 w 156"/>
                <a:gd name="T89" fmla="*/ 87 h 99"/>
                <a:gd name="T90" fmla="*/ 78 w 156"/>
                <a:gd name="T91" fmla="*/ 87 h 99"/>
                <a:gd name="T92" fmla="*/ 78 w 156"/>
                <a:gd name="T93" fmla="*/ 82 h 99"/>
                <a:gd name="T94" fmla="*/ 53 w 156"/>
                <a:gd name="T95" fmla="*/ 82 h 99"/>
                <a:gd name="T96" fmla="*/ 19 w 156"/>
                <a:gd name="T97" fmla="*/ 82 h 99"/>
                <a:gd name="T98" fmla="*/ 19 w 156"/>
                <a:gd name="T99" fmla="*/ 16 h 99"/>
                <a:gd name="T100" fmla="*/ 78 w 156"/>
                <a:gd name="T101" fmla="*/ 16 h 99"/>
                <a:gd name="T102" fmla="*/ 78 w 156"/>
                <a:gd name="T103" fmla="*/ 11 h 9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56" h="99">
                  <a:moveTo>
                    <a:pt x="104" y="94"/>
                  </a:moveTo>
                  <a:cubicBezTo>
                    <a:pt x="152" y="94"/>
                    <a:pt x="152" y="94"/>
                    <a:pt x="152" y="94"/>
                  </a:cubicBezTo>
                  <a:cubicBezTo>
                    <a:pt x="152" y="5"/>
                    <a:pt x="152" y="5"/>
                    <a:pt x="152" y="5"/>
                  </a:cubicBezTo>
                  <a:cubicBezTo>
                    <a:pt x="78" y="5"/>
                    <a:pt x="78" y="5"/>
                    <a:pt x="78" y="5"/>
                  </a:cubicBezTo>
                  <a:cubicBezTo>
                    <a:pt x="78" y="0"/>
                    <a:pt x="78" y="0"/>
                    <a:pt x="78" y="0"/>
                  </a:cubicBezTo>
                  <a:cubicBezTo>
                    <a:pt x="154" y="0"/>
                    <a:pt x="154" y="0"/>
                    <a:pt x="154" y="0"/>
                  </a:cubicBezTo>
                  <a:cubicBezTo>
                    <a:pt x="155" y="0"/>
                    <a:pt x="156" y="1"/>
                    <a:pt x="156" y="2"/>
                  </a:cubicBezTo>
                  <a:cubicBezTo>
                    <a:pt x="156" y="96"/>
                    <a:pt x="156" y="96"/>
                    <a:pt x="156" y="96"/>
                  </a:cubicBezTo>
                  <a:cubicBezTo>
                    <a:pt x="156" y="98"/>
                    <a:pt x="155" y="99"/>
                    <a:pt x="154" y="99"/>
                  </a:cubicBezTo>
                  <a:cubicBezTo>
                    <a:pt x="104" y="99"/>
                    <a:pt x="104" y="99"/>
                    <a:pt x="104" y="99"/>
                  </a:cubicBezTo>
                  <a:cubicBezTo>
                    <a:pt x="78" y="99"/>
                    <a:pt x="78" y="99"/>
                    <a:pt x="78" y="99"/>
                  </a:cubicBezTo>
                  <a:cubicBezTo>
                    <a:pt x="78" y="94"/>
                    <a:pt x="78" y="94"/>
                    <a:pt x="78" y="94"/>
                  </a:cubicBezTo>
                  <a:cubicBezTo>
                    <a:pt x="104" y="94"/>
                    <a:pt x="104" y="94"/>
                    <a:pt x="104" y="94"/>
                  </a:cubicBezTo>
                  <a:close/>
                  <a:moveTo>
                    <a:pt x="78" y="87"/>
                  </a:moveTo>
                  <a:cubicBezTo>
                    <a:pt x="103" y="87"/>
                    <a:pt x="103" y="87"/>
                    <a:pt x="103" y="87"/>
                  </a:cubicBezTo>
                  <a:cubicBezTo>
                    <a:pt x="140" y="87"/>
                    <a:pt x="140" y="87"/>
                    <a:pt x="140" y="87"/>
                  </a:cubicBezTo>
                  <a:cubicBezTo>
                    <a:pt x="142" y="87"/>
                    <a:pt x="143" y="86"/>
                    <a:pt x="143" y="85"/>
                  </a:cubicBezTo>
                  <a:cubicBezTo>
                    <a:pt x="143" y="14"/>
                    <a:pt x="143" y="14"/>
                    <a:pt x="143" y="14"/>
                  </a:cubicBezTo>
                  <a:cubicBezTo>
                    <a:pt x="143" y="12"/>
                    <a:pt x="142" y="11"/>
                    <a:pt x="140" y="11"/>
                  </a:cubicBezTo>
                  <a:cubicBezTo>
                    <a:pt x="78" y="11"/>
                    <a:pt x="78" y="11"/>
                    <a:pt x="78" y="11"/>
                  </a:cubicBezTo>
                  <a:cubicBezTo>
                    <a:pt x="78" y="16"/>
                    <a:pt x="78" y="16"/>
                    <a:pt x="78" y="16"/>
                  </a:cubicBezTo>
                  <a:cubicBezTo>
                    <a:pt x="138" y="16"/>
                    <a:pt x="138" y="16"/>
                    <a:pt x="138" y="16"/>
                  </a:cubicBezTo>
                  <a:cubicBezTo>
                    <a:pt x="138" y="82"/>
                    <a:pt x="138" y="82"/>
                    <a:pt x="138" y="82"/>
                  </a:cubicBezTo>
                  <a:cubicBezTo>
                    <a:pt x="103" y="82"/>
                    <a:pt x="103" y="82"/>
                    <a:pt x="103" y="82"/>
                  </a:cubicBezTo>
                  <a:cubicBezTo>
                    <a:pt x="78" y="82"/>
                    <a:pt x="78" y="82"/>
                    <a:pt x="78" y="82"/>
                  </a:cubicBezTo>
                  <a:lnTo>
                    <a:pt x="78" y="87"/>
                  </a:lnTo>
                  <a:close/>
                  <a:moveTo>
                    <a:pt x="78" y="5"/>
                  </a:moveTo>
                  <a:cubicBezTo>
                    <a:pt x="5" y="5"/>
                    <a:pt x="5" y="5"/>
                    <a:pt x="5" y="5"/>
                  </a:cubicBezTo>
                  <a:cubicBezTo>
                    <a:pt x="5" y="94"/>
                    <a:pt x="5" y="94"/>
                    <a:pt x="5" y="94"/>
                  </a:cubicBezTo>
                  <a:cubicBezTo>
                    <a:pt x="53" y="94"/>
                    <a:pt x="53" y="94"/>
                    <a:pt x="53" y="94"/>
                  </a:cubicBezTo>
                  <a:cubicBezTo>
                    <a:pt x="78" y="94"/>
                    <a:pt x="78" y="94"/>
                    <a:pt x="78" y="94"/>
                  </a:cubicBezTo>
                  <a:cubicBezTo>
                    <a:pt x="78" y="99"/>
                    <a:pt x="78" y="99"/>
                    <a:pt x="78" y="99"/>
                  </a:cubicBezTo>
                  <a:cubicBezTo>
                    <a:pt x="53" y="99"/>
                    <a:pt x="53" y="99"/>
                    <a:pt x="53" y="99"/>
                  </a:cubicBezTo>
                  <a:cubicBezTo>
                    <a:pt x="3" y="99"/>
                    <a:pt x="3" y="99"/>
                    <a:pt x="3" y="99"/>
                  </a:cubicBezTo>
                  <a:cubicBezTo>
                    <a:pt x="1" y="99"/>
                    <a:pt x="0" y="98"/>
                    <a:pt x="0" y="96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1"/>
                    <a:pt x="1" y="0"/>
                    <a:pt x="3" y="0"/>
                  </a:cubicBezTo>
                  <a:cubicBezTo>
                    <a:pt x="78" y="0"/>
                    <a:pt x="78" y="0"/>
                    <a:pt x="78" y="0"/>
                  </a:cubicBezTo>
                  <a:cubicBezTo>
                    <a:pt x="78" y="5"/>
                    <a:pt x="78" y="5"/>
                    <a:pt x="78" y="5"/>
                  </a:cubicBezTo>
                  <a:close/>
                  <a:moveTo>
                    <a:pt x="78" y="11"/>
                  </a:moveTo>
                  <a:cubicBezTo>
                    <a:pt x="16" y="11"/>
                    <a:pt x="16" y="11"/>
                    <a:pt x="16" y="11"/>
                  </a:cubicBezTo>
                  <a:cubicBezTo>
                    <a:pt x="15" y="11"/>
                    <a:pt x="14" y="12"/>
                    <a:pt x="14" y="14"/>
                  </a:cubicBezTo>
                  <a:cubicBezTo>
                    <a:pt x="14" y="85"/>
                    <a:pt x="14" y="85"/>
                    <a:pt x="14" y="85"/>
                  </a:cubicBezTo>
                  <a:cubicBezTo>
                    <a:pt x="14" y="86"/>
                    <a:pt x="15" y="87"/>
                    <a:pt x="16" y="87"/>
                  </a:cubicBezTo>
                  <a:cubicBezTo>
                    <a:pt x="53" y="87"/>
                    <a:pt x="53" y="87"/>
                    <a:pt x="53" y="87"/>
                  </a:cubicBezTo>
                  <a:cubicBezTo>
                    <a:pt x="78" y="87"/>
                    <a:pt x="78" y="87"/>
                    <a:pt x="78" y="87"/>
                  </a:cubicBezTo>
                  <a:cubicBezTo>
                    <a:pt x="78" y="82"/>
                    <a:pt x="78" y="82"/>
                    <a:pt x="78" y="82"/>
                  </a:cubicBezTo>
                  <a:cubicBezTo>
                    <a:pt x="53" y="82"/>
                    <a:pt x="53" y="82"/>
                    <a:pt x="53" y="82"/>
                  </a:cubicBezTo>
                  <a:cubicBezTo>
                    <a:pt x="19" y="82"/>
                    <a:pt x="19" y="82"/>
                    <a:pt x="19" y="82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78" y="16"/>
                    <a:pt x="78" y="16"/>
                    <a:pt x="78" y="16"/>
                  </a:cubicBezTo>
                  <a:lnTo>
                    <a:pt x="78" y="1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317" name="Freeform 118"/>
            <p:cNvSpPr>
              <a:spLocks noEditPoints="1"/>
            </p:cNvSpPr>
            <p:nvPr>
              <p:custDataLst>
                <p:tags r:id="rId147"/>
              </p:custDataLst>
            </p:nvPr>
          </p:nvSpPr>
          <p:spPr bwMode="auto">
            <a:xfrm>
              <a:off x="7485075" y="896944"/>
              <a:ext cx="177800" cy="30163"/>
            </a:xfrm>
            <a:custGeom>
              <a:gdLst>
                <a:gd name="T0" fmla="*/ 39 w 79"/>
                <a:gd name="T1" fmla="*/ 8 h 13"/>
                <a:gd name="T2" fmla="*/ 74 w 79"/>
                <a:gd name="T3" fmla="*/ 8 h 13"/>
                <a:gd name="T4" fmla="*/ 74 w 79"/>
                <a:gd name="T5" fmla="*/ 5 h 13"/>
                <a:gd name="T6" fmla="*/ 66 w 79"/>
                <a:gd name="T7" fmla="*/ 5 h 13"/>
                <a:gd name="T8" fmla="*/ 39 w 79"/>
                <a:gd name="T9" fmla="*/ 5 h 13"/>
                <a:gd name="T10" fmla="*/ 39 w 79"/>
                <a:gd name="T11" fmla="*/ 0 h 13"/>
                <a:gd name="T12" fmla="*/ 66 w 79"/>
                <a:gd name="T13" fmla="*/ 0 h 13"/>
                <a:gd name="T14" fmla="*/ 77 w 79"/>
                <a:gd name="T15" fmla="*/ 0 h 13"/>
                <a:gd name="T16" fmla="*/ 79 w 79"/>
                <a:gd name="T17" fmla="*/ 3 h 13"/>
                <a:gd name="T18" fmla="*/ 79 w 79"/>
                <a:gd name="T19" fmla="*/ 10 h 13"/>
                <a:gd name="T20" fmla="*/ 77 w 79"/>
                <a:gd name="T21" fmla="*/ 13 h 13"/>
                <a:gd name="T22" fmla="*/ 39 w 79"/>
                <a:gd name="T23" fmla="*/ 13 h 13"/>
                <a:gd name="T24" fmla="*/ 39 w 79"/>
                <a:gd name="T25" fmla="*/ 8 h 13"/>
                <a:gd name="T26" fmla="*/ 4 w 79"/>
                <a:gd name="T27" fmla="*/ 5 h 13"/>
                <a:gd name="T28" fmla="*/ 4 w 79"/>
                <a:gd name="T29" fmla="*/ 8 h 13"/>
                <a:gd name="T30" fmla="*/ 39 w 79"/>
                <a:gd name="T31" fmla="*/ 8 h 13"/>
                <a:gd name="T32" fmla="*/ 39 w 79"/>
                <a:gd name="T33" fmla="*/ 13 h 13"/>
                <a:gd name="T34" fmla="*/ 2 w 79"/>
                <a:gd name="T35" fmla="*/ 13 h 13"/>
                <a:gd name="T36" fmla="*/ 0 w 79"/>
                <a:gd name="T37" fmla="*/ 10 h 13"/>
                <a:gd name="T38" fmla="*/ 0 w 79"/>
                <a:gd name="T39" fmla="*/ 3 h 13"/>
                <a:gd name="T40" fmla="*/ 2 w 79"/>
                <a:gd name="T41" fmla="*/ 0 h 13"/>
                <a:gd name="T42" fmla="*/ 12 w 79"/>
                <a:gd name="T43" fmla="*/ 0 h 13"/>
                <a:gd name="T44" fmla="*/ 39 w 79"/>
                <a:gd name="T45" fmla="*/ 0 h 13"/>
                <a:gd name="T46" fmla="*/ 39 w 79"/>
                <a:gd name="T47" fmla="*/ 5 h 13"/>
                <a:gd name="T48" fmla="*/ 12 w 79"/>
                <a:gd name="T49" fmla="*/ 5 h 13"/>
                <a:gd name="T50" fmla="*/ 4 w 79"/>
                <a:gd name="T51" fmla="*/ 5 h 1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79" h="13">
                  <a:moveTo>
                    <a:pt x="39" y="8"/>
                  </a:moveTo>
                  <a:cubicBezTo>
                    <a:pt x="74" y="8"/>
                    <a:pt x="74" y="8"/>
                    <a:pt x="74" y="8"/>
                  </a:cubicBezTo>
                  <a:cubicBezTo>
                    <a:pt x="74" y="5"/>
                    <a:pt x="74" y="5"/>
                    <a:pt x="74" y="5"/>
                  </a:cubicBezTo>
                  <a:cubicBezTo>
                    <a:pt x="66" y="5"/>
                    <a:pt x="66" y="5"/>
                    <a:pt x="66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0"/>
                    <a:pt x="39" y="0"/>
                    <a:pt x="39" y="0"/>
                  </a:cubicBezTo>
                  <a:cubicBezTo>
                    <a:pt x="66" y="0"/>
                    <a:pt x="66" y="0"/>
                    <a:pt x="66" y="0"/>
                  </a:cubicBezTo>
                  <a:cubicBezTo>
                    <a:pt x="77" y="0"/>
                    <a:pt x="77" y="0"/>
                    <a:pt x="77" y="0"/>
                  </a:cubicBezTo>
                  <a:cubicBezTo>
                    <a:pt x="78" y="0"/>
                    <a:pt x="79" y="1"/>
                    <a:pt x="79" y="3"/>
                  </a:cubicBezTo>
                  <a:cubicBezTo>
                    <a:pt x="79" y="10"/>
                    <a:pt x="79" y="10"/>
                    <a:pt x="79" y="10"/>
                  </a:cubicBezTo>
                  <a:cubicBezTo>
                    <a:pt x="79" y="12"/>
                    <a:pt x="78" y="13"/>
                    <a:pt x="77" y="13"/>
                  </a:cubicBezTo>
                  <a:cubicBezTo>
                    <a:pt x="39" y="13"/>
                    <a:pt x="39" y="13"/>
                    <a:pt x="39" y="13"/>
                  </a:cubicBezTo>
                  <a:lnTo>
                    <a:pt x="39" y="8"/>
                  </a:lnTo>
                  <a:close/>
                  <a:moveTo>
                    <a:pt x="4" y="5"/>
                  </a:moveTo>
                  <a:cubicBezTo>
                    <a:pt x="4" y="8"/>
                    <a:pt x="4" y="8"/>
                    <a:pt x="4" y="8"/>
                  </a:cubicBezTo>
                  <a:cubicBezTo>
                    <a:pt x="39" y="8"/>
                    <a:pt x="39" y="8"/>
                    <a:pt x="39" y="8"/>
                  </a:cubicBezTo>
                  <a:cubicBezTo>
                    <a:pt x="39" y="13"/>
                    <a:pt x="39" y="13"/>
                    <a:pt x="39" y="13"/>
                  </a:cubicBezTo>
                  <a:cubicBezTo>
                    <a:pt x="2" y="13"/>
                    <a:pt x="2" y="13"/>
                    <a:pt x="2" y="13"/>
                  </a:cubicBezTo>
                  <a:cubicBezTo>
                    <a:pt x="1" y="13"/>
                    <a:pt x="0" y="12"/>
                    <a:pt x="0" y="10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1"/>
                    <a:pt x="1" y="0"/>
                    <a:pt x="2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39" y="0"/>
                    <a:pt x="39" y="0"/>
                    <a:pt x="39" y="0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12" y="5"/>
                    <a:pt x="12" y="5"/>
                    <a:pt x="12" y="5"/>
                  </a:cubicBezTo>
                  <a:lnTo>
                    <a:pt x="4" y="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318" name="Freeform 119"/>
            <p:cNvSpPr>
              <a:spLocks noEditPoints="1"/>
            </p:cNvSpPr>
            <p:nvPr>
              <p:custDataLst>
                <p:tags r:id="rId148"/>
              </p:custDataLst>
            </p:nvPr>
          </p:nvSpPr>
          <p:spPr bwMode="auto">
            <a:xfrm>
              <a:off x="6580198" y="214316"/>
              <a:ext cx="157163" cy="336552"/>
            </a:xfrm>
            <a:custGeom>
              <a:gdLst>
                <a:gd name="T0" fmla="*/ 34 w 69"/>
                <a:gd name="T1" fmla="*/ 125 h 149"/>
                <a:gd name="T2" fmla="*/ 64 w 69"/>
                <a:gd name="T3" fmla="*/ 135 h 149"/>
                <a:gd name="T4" fmla="*/ 64 w 69"/>
                <a:gd name="T5" fmla="*/ 41 h 149"/>
                <a:gd name="T6" fmla="*/ 63 w 69"/>
                <a:gd name="T7" fmla="*/ 26 h 149"/>
                <a:gd name="T8" fmla="*/ 55 w 69"/>
                <a:gd name="T9" fmla="*/ 17 h 149"/>
                <a:gd name="T10" fmla="*/ 55 w 69"/>
                <a:gd name="T11" fmla="*/ 64 h 149"/>
                <a:gd name="T12" fmla="*/ 51 w 69"/>
                <a:gd name="T13" fmla="*/ 65 h 149"/>
                <a:gd name="T14" fmla="*/ 34 w 69"/>
                <a:gd name="T15" fmla="*/ 49 h 149"/>
                <a:gd name="T16" fmla="*/ 36 w 69"/>
                <a:gd name="T17" fmla="*/ 43 h 149"/>
                <a:gd name="T18" fmla="*/ 50 w 69"/>
                <a:gd name="T19" fmla="*/ 14 h 149"/>
                <a:gd name="T20" fmla="*/ 34 w 69"/>
                <a:gd name="T21" fmla="*/ 9 h 149"/>
                <a:gd name="T22" fmla="*/ 52 w 69"/>
                <a:gd name="T23" fmla="*/ 0 h 149"/>
                <a:gd name="T24" fmla="*/ 59 w 69"/>
                <a:gd name="T25" fmla="*/ 3 h 149"/>
                <a:gd name="T26" fmla="*/ 59 w 69"/>
                <a:gd name="T27" fmla="*/ 14 h 149"/>
                <a:gd name="T28" fmla="*/ 67 w 69"/>
                <a:gd name="T29" fmla="*/ 25 h 149"/>
                <a:gd name="T30" fmla="*/ 69 w 69"/>
                <a:gd name="T31" fmla="*/ 41 h 149"/>
                <a:gd name="T32" fmla="*/ 69 w 69"/>
                <a:gd name="T33" fmla="*/ 143 h 149"/>
                <a:gd name="T34" fmla="*/ 67 w 69"/>
                <a:gd name="T35" fmla="*/ 149 h 149"/>
                <a:gd name="T36" fmla="*/ 63 w 69"/>
                <a:gd name="T37" fmla="*/ 145 h 149"/>
                <a:gd name="T38" fmla="*/ 63 w 69"/>
                <a:gd name="T39" fmla="*/ 144 h 149"/>
                <a:gd name="T40" fmla="*/ 34 w 69"/>
                <a:gd name="T41" fmla="*/ 130 h 149"/>
                <a:gd name="T42" fmla="*/ 34 w 69"/>
                <a:gd name="T43" fmla="*/ 125 h 149"/>
                <a:gd name="T44" fmla="*/ 13 w 69"/>
                <a:gd name="T45" fmla="*/ 129 h 149"/>
                <a:gd name="T46" fmla="*/ 34 w 69"/>
                <a:gd name="T47" fmla="*/ 130 h 149"/>
                <a:gd name="T48" fmla="*/ 5 w 69"/>
                <a:gd name="T49" fmla="*/ 144 h 149"/>
                <a:gd name="T50" fmla="*/ 5 w 69"/>
                <a:gd name="T51" fmla="*/ 145 h 149"/>
                <a:gd name="T52" fmla="*/ 2 w 69"/>
                <a:gd name="T53" fmla="*/ 149 h 149"/>
                <a:gd name="T54" fmla="*/ 0 w 69"/>
                <a:gd name="T55" fmla="*/ 143 h 149"/>
                <a:gd name="T56" fmla="*/ 0 w 69"/>
                <a:gd name="T57" fmla="*/ 41 h 149"/>
                <a:gd name="T58" fmla="*/ 0 w 69"/>
                <a:gd name="T59" fmla="*/ 40 h 149"/>
                <a:gd name="T60" fmla="*/ 1 w 69"/>
                <a:gd name="T61" fmla="*/ 25 h 149"/>
                <a:gd name="T62" fmla="*/ 10 w 69"/>
                <a:gd name="T63" fmla="*/ 14 h 149"/>
                <a:gd name="T64" fmla="*/ 10 w 69"/>
                <a:gd name="T65" fmla="*/ 3 h 149"/>
                <a:gd name="T66" fmla="*/ 16 w 69"/>
                <a:gd name="T67" fmla="*/ 0 h 149"/>
                <a:gd name="T68" fmla="*/ 34 w 69"/>
                <a:gd name="T69" fmla="*/ 9 h 149"/>
                <a:gd name="T70" fmla="*/ 18 w 69"/>
                <a:gd name="T71" fmla="*/ 14 h 149"/>
                <a:gd name="T72" fmla="*/ 18 w 69"/>
                <a:gd name="T73" fmla="*/ 58 h 149"/>
                <a:gd name="T74" fmla="*/ 33 w 69"/>
                <a:gd name="T75" fmla="*/ 43 h 149"/>
                <a:gd name="T76" fmla="*/ 34 w 69"/>
                <a:gd name="T77" fmla="*/ 49 h 149"/>
                <a:gd name="T78" fmla="*/ 14 w 69"/>
                <a:gd name="T79" fmla="*/ 65 h 149"/>
                <a:gd name="T80" fmla="*/ 14 w 69"/>
                <a:gd name="T81" fmla="*/ 64 h 149"/>
                <a:gd name="T82" fmla="*/ 13 w 69"/>
                <a:gd name="T83" fmla="*/ 18 h 149"/>
                <a:gd name="T84" fmla="*/ 6 w 69"/>
                <a:gd name="T85" fmla="*/ 26 h 149"/>
                <a:gd name="T86" fmla="*/ 4 w 69"/>
                <a:gd name="T87" fmla="*/ 40 h 149"/>
                <a:gd name="T88" fmla="*/ 4 w 69"/>
                <a:gd name="T89" fmla="*/ 41 h 149"/>
                <a:gd name="T90" fmla="*/ 4 w 69"/>
                <a:gd name="T91" fmla="*/ 135 h 14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69" h="149">
                  <a:moveTo>
                    <a:pt x="34" y="125"/>
                  </a:moveTo>
                  <a:cubicBezTo>
                    <a:pt x="34" y="125"/>
                    <a:pt x="34" y="125"/>
                    <a:pt x="34" y="125"/>
                  </a:cubicBezTo>
                  <a:cubicBezTo>
                    <a:pt x="42" y="125"/>
                    <a:pt x="49" y="126"/>
                    <a:pt x="55" y="129"/>
                  </a:cubicBezTo>
                  <a:cubicBezTo>
                    <a:pt x="59" y="130"/>
                    <a:pt x="62" y="133"/>
                    <a:pt x="64" y="135"/>
                  </a:cubicBezTo>
                  <a:cubicBezTo>
                    <a:pt x="64" y="92"/>
                    <a:pt x="64" y="92"/>
                    <a:pt x="64" y="92"/>
                  </a:cubicBezTo>
                  <a:cubicBezTo>
                    <a:pt x="64" y="71"/>
                    <a:pt x="64" y="51"/>
                    <a:pt x="64" y="41"/>
                  </a:cubicBezTo>
                  <a:cubicBezTo>
                    <a:pt x="64" y="40"/>
                    <a:pt x="64" y="40"/>
                    <a:pt x="64" y="40"/>
                  </a:cubicBezTo>
                  <a:cubicBezTo>
                    <a:pt x="64" y="36"/>
                    <a:pt x="64" y="30"/>
                    <a:pt x="63" y="26"/>
                  </a:cubicBezTo>
                  <a:cubicBezTo>
                    <a:pt x="62" y="24"/>
                    <a:pt x="61" y="23"/>
                    <a:pt x="60" y="21"/>
                  </a:cubicBezTo>
                  <a:cubicBezTo>
                    <a:pt x="58" y="20"/>
                    <a:pt x="57" y="18"/>
                    <a:pt x="55" y="17"/>
                  </a:cubicBezTo>
                  <a:cubicBezTo>
                    <a:pt x="55" y="17"/>
                    <a:pt x="55" y="17"/>
                    <a:pt x="55" y="17"/>
                  </a:cubicBezTo>
                  <a:cubicBezTo>
                    <a:pt x="55" y="64"/>
                    <a:pt x="55" y="64"/>
                    <a:pt x="55" y="64"/>
                  </a:cubicBezTo>
                  <a:cubicBezTo>
                    <a:pt x="55" y="65"/>
                    <a:pt x="54" y="66"/>
                    <a:pt x="52" y="66"/>
                  </a:cubicBezTo>
                  <a:cubicBezTo>
                    <a:pt x="52" y="66"/>
                    <a:pt x="51" y="66"/>
                    <a:pt x="51" y="65"/>
                  </a:cubicBezTo>
                  <a:cubicBezTo>
                    <a:pt x="35" y="48"/>
                    <a:pt x="35" y="48"/>
                    <a:pt x="35" y="48"/>
                  </a:cubicBezTo>
                  <a:cubicBezTo>
                    <a:pt x="34" y="49"/>
                    <a:pt x="34" y="49"/>
                    <a:pt x="34" y="49"/>
                  </a:cubicBezTo>
                  <a:cubicBezTo>
                    <a:pt x="34" y="42"/>
                    <a:pt x="34" y="42"/>
                    <a:pt x="34" y="42"/>
                  </a:cubicBezTo>
                  <a:cubicBezTo>
                    <a:pt x="35" y="42"/>
                    <a:pt x="36" y="42"/>
                    <a:pt x="36" y="43"/>
                  </a:cubicBezTo>
                  <a:cubicBezTo>
                    <a:pt x="50" y="57"/>
                    <a:pt x="50" y="57"/>
                    <a:pt x="50" y="57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9"/>
                    <a:pt x="50" y="9"/>
                    <a:pt x="50" y="9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4" y="0"/>
                    <a:pt x="34" y="0"/>
                    <a:pt x="34" y="0"/>
                  </a:cubicBezTo>
                  <a:cubicBezTo>
                    <a:pt x="52" y="0"/>
                    <a:pt x="52" y="0"/>
                    <a:pt x="52" y="0"/>
                  </a:cubicBezTo>
                  <a:cubicBezTo>
                    <a:pt x="56" y="0"/>
                    <a:pt x="56" y="0"/>
                    <a:pt x="56" y="0"/>
                  </a:cubicBezTo>
                  <a:cubicBezTo>
                    <a:pt x="57" y="0"/>
                    <a:pt x="59" y="2"/>
                    <a:pt x="59" y="3"/>
                  </a:cubicBezTo>
                  <a:cubicBezTo>
                    <a:pt x="59" y="7"/>
                    <a:pt x="59" y="7"/>
                    <a:pt x="59" y="7"/>
                  </a:cubicBezTo>
                  <a:cubicBezTo>
                    <a:pt x="59" y="14"/>
                    <a:pt x="59" y="14"/>
                    <a:pt x="59" y="14"/>
                  </a:cubicBezTo>
                  <a:cubicBezTo>
                    <a:pt x="60" y="15"/>
                    <a:pt x="62" y="16"/>
                    <a:pt x="63" y="18"/>
                  </a:cubicBezTo>
                  <a:cubicBezTo>
                    <a:pt x="65" y="20"/>
                    <a:pt x="66" y="22"/>
                    <a:pt x="67" y="25"/>
                  </a:cubicBezTo>
                  <a:cubicBezTo>
                    <a:pt x="69" y="29"/>
                    <a:pt x="69" y="35"/>
                    <a:pt x="69" y="40"/>
                  </a:cubicBezTo>
                  <a:cubicBezTo>
                    <a:pt x="69" y="41"/>
                    <a:pt x="69" y="41"/>
                    <a:pt x="69" y="41"/>
                  </a:cubicBezTo>
                  <a:cubicBezTo>
                    <a:pt x="69" y="51"/>
                    <a:pt x="69" y="71"/>
                    <a:pt x="69" y="92"/>
                  </a:cubicBezTo>
                  <a:cubicBezTo>
                    <a:pt x="69" y="143"/>
                    <a:pt x="69" y="143"/>
                    <a:pt x="69" y="143"/>
                  </a:cubicBezTo>
                  <a:cubicBezTo>
                    <a:pt x="69" y="145"/>
                    <a:pt x="69" y="145"/>
                    <a:pt x="69" y="145"/>
                  </a:cubicBezTo>
                  <a:cubicBezTo>
                    <a:pt x="69" y="147"/>
                    <a:pt x="69" y="148"/>
                    <a:pt x="67" y="149"/>
                  </a:cubicBezTo>
                  <a:cubicBezTo>
                    <a:pt x="67" y="149"/>
                    <a:pt x="67" y="149"/>
                    <a:pt x="67" y="149"/>
                  </a:cubicBezTo>
                  <a:cubicBezTo>
                    <a:pt x="64" y="149"/>
                    <a:pt x="64" y="148"/>
                    <a:pt x="63" y="145"/>
                  </a:cubicBezTo>
                  <a:cubicBezTo>
                    <a:pt x="63" y="144"/>
                    <a:pt x="63" y="144"/>
                    <a:pt x="63" y="144"/>
                  </a:cubicBezTo>
                  <a:cubicBezTo>
                    <a:pt x="63" y="144"/>
                    <a:pt x="63" y="144"/>
                    <a:pt x="63" y="144"/>
                  </a:cubicBezTo>
                  <a:cubicBezTo>
                    <a:pt x="61" y="139"/>
                    <a:pt x="58" y="135"/>
                    <a:pt x="53" y="133"/>
                  </a:cubicBezTo>
                  <a:cubicBezTo>
                    <a:pt x="48" y="131"/>
                    <a:pt x="41" y="130"/>
                    <a:pt x="34" y="130"/>
                  </a:cubicBezTo>
                  <a:cubicBezTo>
                    <a:pt x="34" y="130"/>
                    <a:pt x="34" y="130"/>
                    <a:pt x="34" y="130"/>
                  </a:cubicBezTo>
                  <a:lnTo>
                    <a:pt x="34" y="125"/>
                  </a:lnTo>
                  <a:close/>
                  <a:moveTo>
                    <a:pt x="4" y="135"/>
                  </a:moveTo>
                  <a:cubicBezTo>
                    <a:pt x="7" y="133"/>
                    <a:pt x="10" y="130"/>
                    <a:pt x="13" y="129"/>
                  </a:cubicBezTo>
                  <a:cubicBezTo>
                    <a:pt x="19" y="126"/>
                    <a:pt x="26" y="125"/>
                    <a:pt x="34" y="125"/>
                  </a:cubicBezTo>
                  <a:cubicBezTo>
                    <a:pt x="34" y="130"/>
                    <a:pt x="34" y="130"/>
                    <a:pt x="34" y="130"/>
                  </a:cubicBezTo>
                  <a:cubicBezTo>
                    <a:pt x="27" y="130"/>
                    <a:pt x="20" y="131"/>
                    <a:pt x="15" y="133"/>
                  </a:cubicBezTo>
                  <a:cubicBezTo>
                    <a:pt x="10" y="135"/>
                    <a:pt x="7" y="139"/>
                    <a:pt x="5" y="144"/>
                  </a:cubicBezTo>
                  <a:cubicBezTo>
                    <a:pt x="5" y="144"/>
                    <a:pt x="5" y="144"/>
                    <a:pt x="5" y="144"/>
                  </a:cubicBezTo>
                  <a:cubicBezTo>
                    <a:pt x="5" y="145"/>
                    <a:pt x="5" y="145"/>
                    <a:pt x="5" y="145"/>
                  </a:cubicBezTo>
                  <a:cubicBezTo>
                    <a:pt x="5" y="145"/>
                    <a:pt x="5" y="145"/>
                    <a:pt x="5" y="145"/>
                  </a:cubicBezTo>
                  <a:cubicBezTo>
                    <a:pt x="4" y="148"/>
                    <a:pt x="4" y="149"/>
                    <a:pt x="2" y="149"/>
                  </a:cubicBezTo>
                  <a:cubicBezTo>
                    <a:pt x="0" y="148"/>
                    <a:pt x="0" y="147"/>
                    <a:pt x="0" y="145"/>
                  </a:cubicBezTo>
                  <a:cubicBezTo>
                    <a:pt x="0" y="143"/>
                    <a:pt x="0" y="143"/>
                    <a:pt x="0" y="143"/>
                  </a:cubicBezTo>
                  <a:cubicBezTo>
                    <a:pt x="0" y="87"/>
                    <a:pt x="0" y="87"/>
                    <a:pt x="0" y="87"/>
                  </a:cubicBezTo>
                  <a:cubicBezTo>
                    <a:pt x="0" y="41"/>
                    <a:pt x="0" y="41"/>
                    <a:pt x="0" y="41"/>
                  </a:cubicBezTo>
                  <a:cubicBezTo>
                    <a:pt x="0" y="41"/>
                    <a:pt x="0" y="41"/>
                    <a:pt x="0" y="41"/>
                  </a:cubicBezTo>
                  <a:cubicBezTo>
                    <a:pt x="0" y="40"/>
                    <a:pt x="0" y="40"/>
                    <a:pt x="0" y="40"/>
                  </a:cubicBezTo>
                  <a:cubicBezTo>
                    <a:pt x="0" y="40"/>
                    <a:pt x="0" y="40"/>
                    <a:pt x="0" y="40"/>
                  </a:cubicBezTo>
                  <a:cubicBezTo>
                    <a:pt x="0" y="35"/>
                    <a:pt x="0" y="29"/>
                    <a:pt x="1" y="25"/>
                  </a:cubicBezTo>
                  <a:cubicBezTo>
                    <a:pt x="2" y="22"/>
                    <a:pt x="3" y="20"/>
                    <a:pt x="5" y="18"/>
                  </a:cubicBezTo>
                  <a:cubicBezTo>
                    <a:pt x="6" y="16"/>
                    <a:pt x="8" y="15"/>
                    <a:pt x="10" y="14"/>
                  </a:cubicBezTo>
                  <a:cubicBezTo>
                    <a:pt x="10" y="7"/>
                    <a:pt x="10" y="7"/>
                    <a:pt x="10" y="7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0" y="2"/>
                    <a:pt x="11" y="0"/>
                    <a:pt x="12" y="0"/>
                  </a:cubicBezTo>
                  <a:cubicBezTo>
                    <a:pt x="16" y="0"/>
                    <a:pt x="16" y="0"/>
                    <a:pt x="16" y="0"/>
                  </a:cubicBezTo>
                  <a:cubicBezTo>
                    <a:pt x="34" y="0"/>
                    <a:pt x="34" y="0"/>
                    <a:pt x="34" y="0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18" y="9"/>
                    <a:pt x="18" y="9"/>
                    <a:pt x="18" y="9"/>
                  </a:cubicBezTo>
                  <a:cubicBezTo>
                    <a:pt x="18" y="14"/>
                    <a:pt x="18" y="14"/>
                    <a:pt x="18" y="14"/>
                  </a:cubicBezTo>
                  <a:cubicBezTo>
                    <a:pt x="18" y="14"/>
                    <a:pt x="18" y="14"/>
                    <a:pt x="18" y="14"/>
                  </a:cubicBezTo>
                  <a:cubicBezTo>
                    <a:pt x="18" y="58"/>
                    <a:pt x="18" y="58"/>
                    <a:pt x="18" y="58"/>
                  </a:cubicBezTo>
                  <a:cubicBezTo>
                    <a:pt x="33" y="43"/>
                    <a:pt x="33" y="43"/>
                    <a:pt x="33" y="43"/>
                  </a:cubicBezTo>
                  <a:cubicBezTo>
                    <a:pt x="33" y="43"/>
                    <a:pt x="33" y="43"/>
                    <a:pt x="33" y="43"/>
                  </a:cubicBezTo>
                  <a:cubicBezTo>
                    <a:pt x="33" y="43"/>
                    <a:pt x="34" y="42"/>
                    <a:pt x="34" y="42"/>
                  </a:cubicBezTo>
                  <a:cubicBezTo>
                    <a:pt x="34" y="49"/>
                    <a:pt x="34" y="49"/>
                    <a:pt x="34" y="49"/>
                  </a:cubicBezTo>
                  <a:cubicBezTo>
                    <a:pt x="18" y="65"/>
                    <a:pt x="18" y="65"/>
                    <a:pt x="18" y="65"/>
                  </a:cubicBezTo>
                  <a:cubicBezTo>
                    <a:pt x="17" y="66"/>
                    <a:pt x="15" y="66"/>
                    <a:pt x="14" y="65"/>
                  </a:cubicBezTo>
                  <a:cubicBezTo>
                    <a:pt x="14" y="65"/>
                    <a:pt x="14" y="64"/>
                    <a:pt x="14" y="64"/>
                  </a:cubicBezTo>
                  <a:cubicBezTo>
                    <a:pt x="14" y="64"/>
                    <a:pt x="14" y="64"/>
                    <a:pt x="14" y="64"/>
                  </a:cubicBezTo>
                  <a:cubicBezTo>
                    <a:pt x="14" y="17"/>
                    <a:pt x="14" y="17"/>
                    <a:pt x="14" y="17"/>
                  </a:cubicBezTo>
                  <a:cubicBezTo>
                    <a:pt x="13" y="17"/>
                    <a:pt x="13" y="17"/>
                    <a:pt x="13" y="18"/>
                  </a:cubicBezTo>
                  <a:cubicBezTo>
                    <a:pt x="11" y="18"/>
                    <a:pt x="10" y="20"/>
                    <a:pt x="9" y="21"/>
                  </a:cubicBezTo>
                  <a:cubicBezTo>
                    <a:pt x="7" y="23"/>
                    <a:pt x="6" y="24"/>
                    <a:pt x="6" y="26"/>
                  </a:cubicBezTo>
                  <a:cubicBezTo>
                    <a:pt x="4" y="30"/>
                    <a:pt x="4" y="36"/>
                    <a:pt x="4" y="40"/>
                  </a:cubicBezTo>
                  <a:cubicBezTo>
                    <a:pt x="4" y="40"/>
                    <a:pt x="4" y="40"/>
                    <a:pt x="4" y="40"/>
                  </a:cubicBezTo>
                  <a:cubicBezTo>
                    <a:pt x="4" y="41"/>
                    <a:pt x="4" y="41"/>
                    <a:pt x="4" y="41"/>
                  </a:cubicBezTo>
                  <a:cubicBezTo>
                    <a:pt x="4" y="41"/>
                    <a:pt x="4" y="41"/>
                    <a:pt x="4" y="41"/>
                  </a:cubicBezTo>
                  <a:cubicBezTo>
                    <a:pt x="4" y="87"/>
                    <a:pt x="4" y="87"/>
                    <a:pt x="4" y="87"/>
                  </a:cubicBezTo>
                  <a:lnTo>
                    <a:pt x="4" y="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319" name="Freeform 120"/>
            <p:cNvSpPr>
              <a:spLocks noEditPoints="1"/>
            </p:cNvSpPr>
            <p:nvPr>
              <p:custDataLst>
                <p:tags r:id="rId149"/>
              </p:custDataLst>
            </p:nvPr>
          </p:nvSpPr>
          <p:spPr bwMode="auto">
            <a:xfrm>
              <a:off x="6734186" y="234952"/>
              <a:ext cx="158750" cy="315915"/>
            </a:xfrm>
            <a:custGeom>
              <a:gdLst>
                <a:gd name="T0" fmla="*/ 35 w 70"/>
                <a:gd name="T1" fmla="*/ 116 h 140"/>
                <a:gd name="T2" fmla="*/ 56 w 70"/>
                <a:gd name="T3" fmla="*/ 120 h 140"/>
                <a:gd name="T4" fmla="*/ 65 w 70"/>
                <a:gd name="T5" fmla="*/ 126 h 140"/>
                <a:gd name="T6" fmla="*/ 65 w 70"/>
                <a:gd name="T7" fmla="*/ 70 h 140"/>
                <a:gd name="T8" fmla="*/ 65 w 70"/>
                <a:gd name="T9" fmla="*/ 32 h 140"/>
                <a:gd name="T10" fmla="*/ 65 w 70"/>
                <a:gd name="T11" fmla="*/ 31 h 140"/>
                <a:gd name="T12" fmla="*/ 64 w 70"/>
                <a:gd name="T13" fmla="*/ 17 h 140"/>
                <a:gd name="T14" fmla="*/ 53 w 70"/>
                <a:gd name="T15" fmla="*/ 7 h 140"/>
                <a:gd name="T16" fmla="*/ 35 w 70"/>
                <a:gd name="T17" fmla="*/ 5 h 140"/>
                <a:gd name="T18" fmla="*/ 35 w 70"/>
                <a:gd name="T19" fmla="*/ 0 h 140"/>
                <a:gd name="T20" fmla="*/ 55 w 70"/>
                <a:gd name="T21" fmla="*/ 3 h 140"/>
                <a:gd name="T22" fmla="*/ 68 w 70"/>
                <a:gd name="T23" fmla="*/ 16 h 140"/>
                <a:gd name="T24" fmla="*/ 69 w 70"/>
                <a:gd name="T25" fmla="*/ 31 h 140"/>
                <a:gd name="T26" fmla="*/ 69 w 70"/>
                <a:gd name="T27" fmla="*/ 32 h 140"/>
                <a:gd name="T28" fmla="*/ 69 w 70"/>
                <a:gd name="T29" fmla="*/ 70 h 140"/>
                <a:gd name="T30" fmla="*/ 69 w 70"/>
                <a:gd name="T31" fmla="*/ 134 h 140"/>
                <a:gd name="T32" fmla="*/ 69 w 70"/>
                <a:gd name="T33" fmla="*/ 136 h 140"/>
                <a:gd name="T34" fmla="*/ 69 w 70"/>
                <a:gd name="T35" fmla="*/ 136 h 140"/>
                <a:gd name="T36" fmla="*/ 67 w 70"/>
                <a:gd name="T37" fmla="*/ 140 h 140"/>
                <a:gd name="T38" fmla="*/ 67 w 70"/>
                <a:gd name="T39" fmla="*/ 140 h 140"/>
                <a:gd name="T40" fmla="*/ 64 w 70"/>
                <a:gd name="T41" fmla="*/ 136 h 140"/>
                <a:gd name="T42" fmla="*/ 64 w 70"/>
                <a:gd name="T43" fmla="*/ 136 h 140"/>
                <a:gd name="T44" fmla="*/ 64 w 70"/>
                <a:gd name="T45" fmla="*/ 135 h 140"/>
                <a:gd name="T46" fmla="*/ 64 w 70"/>
                <a:gd name="T47" fmla="*/ 135 h 140"/>
                <a:gd name="T48" fmla="*/ 54 w 70"/>
                <a:gd name="T49" fmla="*/ 124 h 140"/>
                <a:gd name="T50" fmla="*/ 35 w 70"/>
                <a:gd name="T51" fmla="*/ 121 h 140"/>
                <a:gd name="T52" fmla="*/ 35 w 70"/>
                <a:gd name="T53" fmla="*/ 116 h 140"/>
                <a:gd name="T54" fmla="*/ 5 w 70"/>
                <a:gd name="T55" fmla="*/ 126 h 140"/>
                <a:gd name="T56" fmla="*/ 14 w 70"/>
                <a:gd name="T57" fmla="*/ 120 h 140"/>
                <a:gd name="T58" fmla="*/ 35 w 70"/>
                <a:gd name="T59" fmla="*/ 116 h 140"/>
                <a:gd name="T60" fmla="*/ 35 w 70"/>
                <a:gd name="T61" fmla="*/ 116 h 140"/>
                <a:gd name="T62" fmla="*/ 35 w 70"/>
                <a:gd name="T63" fmla="*/ 121 h 140"/>
                <a:gd name="T64" fmla="*/ 35 w 70"/>
                <a:gd name="T65" fmla="*/ 121 h 140"/>
                <a:gd name="T66" fmla="*/ 16 w 70"/>
                <a:gd name="T67" fmla="*/ 124 h 140"/>
                <a:gd name="T68" fmla="*/ 6 w 70"/>
                <a:gd name="T69" fmla="*/ 135 h 140"/>
                <a:gd name="T70" fmla="*/ 6 w 70"/>
                <a:gd name="T71" fmla="*/ 136 h 140"/>
                <a:gd name="T72" fmla="*/ 3 w 70"/>
                <a:gd name="T73" fmla="*/ 140 h 140"/>
                <a:gd name="T74" fmla="*/ 3 w 70"/>
                <a:gd name="T75" fmla="*/ 140 h 140"/>
                <a:gd name="T76" fmla="*/ 0 w 70"/>
                <a:gd name="T77" fmla="*/ 136 h 140"/>
                <a:gd name="T78" fmla="*/ 0 w 70"/>
                <a:gd name="T79" fmla="*/ 134 h 140"/>
                <a:gd name="T80" fmla="*/ 0 w 70"/>
                <a:gd name="T81" fmla="*/ 74 h 140"/>
                <a:gd name="T82" fmla="*/ 0 w 70"/>
                <a:gd name="T83" fmla="*/ 32 h 140"/>
                <a:gd name="T84" fmla="*/ 0 w 70"/>
                <a:gd name="T85" fmla="*/ 32 h 140"/>
                <a:gd name="T86" fmla="*/ 0 w 70"/>
                <a:gd name="T87" fmla="*/ 31 h 140"/>
                <a:gd name="T88" fmla="*/ 0 w 70"/>
                <a:gd name="T89" fmla="*/ 31 h 140"/>
                <a:gd name="T90" fmla="*/ 2 w 70"/>
                <a:gd name="T91" fmla="*/ 16 h 140"/>
                <a:gd name="T92" fmla="*/ 15 w 70"/>
                <a:gd name="T93" fmla="*/ 3 h 140"/>
                <a:gd name="T94" fmla="*/ 35 w 70"/>
                <a:gd name="T95" fmla="*/ 0 h 140"/>
                <a:gd name="T96" fmla="*/ 35 w 70"/>
                <a:gd name="T97" fmla="*/ 0 h 140"/>
                <a:gd name="T98" fmla="*/ 35 w 70"/>
                <a:gd name="T99" fmla="*/ 5 h 140"/>
                <a:gd name="T100" fmla="*/ 35 w 70"/>
                <a:gd name="T101" fmla="*/ 5 h 140"/>
                <a:gd name="T102" fmla="*/ 16 w 70"/>
                <a:gd name="T103" fmla="*/ 7 h 140"/>
                <a:gd name="T104" fmla="*/ 6 w 70"/>
                <a:gd name="T105" fmla="*/ 17 h 140"/>
                <a:gd name="T106" fmla="*/ 5 w 70"/>
                <a:gd name="T107" fmla="*/ 31 h 140"/>
                <a:gd name="T108" fmla="*/ 5 w 70"/>
                <a:gd name="T109" fmla="*/ 31 h 140"/>
                <a:gd name="T110" fmla="*/ 5 w 70"/>
                <a:gd name="T111" fmla="*/ 32 h 140"/>
                <a:gd name="T112" fmla="*/ 5 w 70"/>
                <a:gd name="T113" fmla="*/ 32 h 140"/>
                <a:gd name="T114" fmla="*/ 5 w 70"/>
                <a:gd name="T115" fmla="*/ 74 h 140"/>
                <a:gd name="T116" fmla="*/ 5 w 70"/>
                <a:gd name="T117" fmla="*/ 126 h 1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70" h="140">
                  <a:moveTo>
                    <a:pt x="35" y="116"/>
                  </a:moveTo>
                  <a:cubicBezTo>
                    <a:pt x="43" y="116"/>
                    <a:pt x="50" y="117"/>
                    <a:pt x="56" y="120"/>
                  </a:cubicBezTo>
                  <a:cubicBezTo>
                    <a:pt x="59" y="121"/>
                    <a:pt x="62" y="124"/>
                    <a:pt x="65" y="126"/>
                  </a:cubicBezTo>
                  <a:cubicBezTo>
                    <a:pt x="65" y="70"/>
                    <a:pt x="65" y="70"/>
                    <a:pt x="65" y="70"/>
                  </a:cubicBezTo>
                  <a:cubicBezTo>
                    <a:pt x="65" y="32"/>
                    <a:pt x="65" y="32"/>
                    <a:pt x="65" y="32"/>
                  </a:cubicBezTo>
                  <a:cubicBezTo>
                    <a:pt x="65" y="31"/>
                    <a:pt x="65" y="31"/>
                    <a:pt x="65" y="31"/>
                  </a:cubicBezTo>
                  <a:cubicBezTo>
                    <a:pt x="65" y="27"/>
                    <a:pt x="65" y="21"/>
                    <a:pt x="64" y="17"/>
                  </a:cubicBezTo>
                  <a:cubicBezTo>
                    <a:pt x="62" y="12"/>
                    <a:pt x="58" y="9"/>
                    <a:pt x="53" y="7"/>
                  </a:cubicBezTo>
                  <a:cubicBezTo>
                    <a:pt x="48" y="5"/>
                    <a:pt x="42" y="5"/>
                    <a:pt x="35" y="5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42" y="0"/>
                    <a:pt x="50" y="1"/>
                    <a:pt x="55" y="3"/>
                  </a:cubicBezTo>
                  <a:cubicBezTo>
                    <a:pt x="61" y="5"/>
                    <a:pt x="66" y="9"/>
                    <a:pt x="68" y="16"/>
                  </a:cubicBezTo>
                  <a:cubicBezTo>
                    <a:pt x="69" y="20"/>
                    <a:pt x="69" y="26"/>
                    <a:pt x="69" y="31"/>
                  </a:cubicBezTo>
                  <a:cubicBezTo>
                    <a:pt x="69" y="32"/>
                    <a:pt x="69" y="32"/>
                    <a:pt x="69" y="32"/>
                  </a:cubicBezTo>
                  <a:cubicBezTo>
                    <a:pt x="69" y="70"/>
                    <a:pt x="69" y="70"/>
                    <a:pt x="69" y="70"/>
                  </a:cubicBezTo>
                  <a:cubicBezTo>
                    <a:pt x="69" y="134"/>
                    <a:pt x="69" y="134"/>
                    <a:pt x="69" y="134"/>
                  </a:cubicBezTo>
                  <a:cubicBezTo>
                    <a:pt x="69" y="136"/>
                    <a:pt x="69" y="136"/>
                    <a:pt x="69" y="136"/>
                  </a:cubicBezTo>
                  <a:cubicBezTo>
                    <a:pt x="69" y="136"/>
                    <a:pt x="69" y="136"/>
                    <a:pt x="69" y="136"/>
                  </a:cubicBezTo>
                  <a:cubicBezTo>
                    <a:pt x="69" y="138"/>
                    <a:pt x="70" y="139"/>
                    <a:pt x="67" y="140"/>
                  </a:cubicBezTo>
                  <a:cubicBezTo>
                    <a:pt x="67" y="140"/>
                    <a:pt x="67" y="140"/>
                    <a:pt x="67" y="140"/>
                  </a:cubicBezTo>
                  <a:cubicBezTo>
                    <a:pt x="65" y="140"/>
                    <a:pt x="65" y="139"/>
                    <a:pt x="64" y="136"/>
                  </a:cubicBezTo>
                  <a:cubicBezTo>
                    <a:pt x="64" y="136"/>
                    <a:pt x="64" y="136"/>
                    <a:pt x="64" y="136"/>
                  </a:cubicBezTo>
                  <a:cubicBezTo>
                    <a:pt x="64" y="135"/>
                    <a:pt x="64" y="135"/>
                    <a:pt x="64" y="135"/>
                  </a:cubicBezTo>
                  <a:cubicBezTo>
                    <a:pt x="64" y="135"/>
                    <a:pt x="64" y="135"/>
                    <a:pt x="64" y="135"/>
                  </a:cubicBezTo>
                  <a:cubicBezTo>
                    <a:pt x="62" y="130"/>
                    <a:pt x="59" y="126"/>
                    <a:pt x="54" y="124"/>
                  </a:cubicBezTo>
                  <a:cubicBezTo>
                    <a:pt x="49" y="122"/>
                    <a:pt x="42" y="121"/>
                    <a:pt x="35" y="121"/>
                  </a:cubicBezTo>
                  <a:lnTo>
                    <a:pt x="35" y="116"/>
                  </a:lnTo>
                  <a:close/>
                  <a:moveTo>
                    <a:pt x="5" y="126"/>
                  </a:moveTo>
                  <a:cubicBezTo>
                    <a:pt x="7" y="124"/>
                    <a:pt x="10" y="121"/>
                    <a:pt x="14" y="120"/>
                  </a:cubicBezTo>
                  <a:cubicBezTo>
                    <a:pt x="20" y="117"/>
                    <a:pt x="27" y="116"/>
                    <a:pt x="35" y="116"/>
                  </a:cubicBezTo>
                  <a:cubicBezTo>
                    <a:pt x="35" y="116"/>
                    <a:pt x="35" y="116"/>
                    <a:pt x="35" y="116"/>
                  </a:cubicBezTo>
                  <a:cubicBezTo>
                    <a:pt x="35" y="121"/>
                    <a:pt x="35" y="121"/>
                    <a:pt x="35" y="121"/>
                  </a:cubicBezTo>
                  <a:cubicBezTo>
                    <a:pt x="35" y="121"/>
                    <a:pt x="35" y="121"/>
                    <a:pt x="35" y="121"/>
                  </a:cubicBezTo>
                  <a:cubicBezTo>
                    <a:pt x="28" y="121"/>
                    <a:pt x="21" y="122"/>
                    <a:pt x="16" y="124"/>
                  </a:cubicBezTo>
                  <a:cubicBezTo>
                    <a:pt x="11" y="126"/>
                    <a:pt x="8" y="130"/>
                    <a:pt x="6" y="135"/>
                  </a:cubicBezTo>
                  <a:cubicBezTo>
                    <a:pt x="6" y="136"/>
                    <a:pt x="6" y="136"/>
                    <a:pt x="6" y="136"/>
                  </a:cubicBezTo>
                  <a:cubicBezTo>
                    <a:pt x="5" y="139"/>
                    <a:pt x="5" y="140"/>
                    <a:pt x="3" y="140"/>
                  </a:cubicBezTo>
                  <a:cubicBezTo>
                    <a:pt x="3" y="140"/>
                    <a:pt x="3" y="140"/>
                    <a:pt x="3" y="140"/>
                  </a:cubicBezTo>
                  <a:cubicBezTo>
                    <a:pt x="0" y="139"/>
                    <a:pt x="0" y="138"/>
                    <a:pt x="0" y="136"/>
                  </a:cubicBezTo>
                  <a:cubicBezTo>
                    <a:pt x="0" y="134"/>
                    <a:pt x="0" y="134"/>
                    <a:pt x="0" y="134"/>
                  </a:cubicBezTo>
                  <a:cubicBezTo>
                    <a:pt x="0" y="74"/>
                    <a:pt x="0" y="74"/>
                    <a:pt x="0" y="74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26"/>
                    <a:pt x="0" y="20"/>
                    <a:pt x="2" y="16"/>
                  </a:cubicBezTo>
                  <a:cubicBezTo>
                    <a:pt x="4" y="9"/>
                    <a:pt x="8" y="5"/>
                    <a:pt x="15" y="3"/>
                  </a:cubicBezTo>
                  <a:cubicBezTo>
                    <a:pt x="20" y="1"/>
                    <a:pt x="27" y="0"/>
                    <a:pt x="35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35" y="5"/>
                    <a:pt x="35" y="5"/>
                    <a:pt x="35" y="5"/>
                  </a:cubicBezTo>
                  <a:cubicBezTo>
                    <a:pt x="35" y="5"/>
                    <a:pt x="35" y="5"/>
                    <a:pt x="35" y="5"/>
                  </a:cubicBezTo>
                  <a:cubicBezTo>
                    <a:pt x="28" y="5"/>
                    <a:pt x="21" y="5"/>
                    <a:pt x="16" y="7"/>
                  </a:cubicBezTo>
                  <a:cubicBezTo>
                    <a:pt x="12" y="9"/>
                    <a:pt x="8" y="12"/>
                    <a:pt x="6" y="17"/>
                  </a:cubicBezTo>
                  <a:cubicBezTo>
                    <a:pt x="5" y="21"/>
                    <a:pt x="5" y="27"/>
                    <a:pt x="5" y="31"/>
                  </a:cubicBezTo>
                  <a:cubicBezTo>
                    <a:pt x="5" y="31"/>
                    <a:pt x="5" y="31"/>
                    <a:pt x="5" y="31"/>
                  </a:cubicBezTo>
                  <a:cubicBezTo>
                    <a:pt x="5" y="32"/>
                    <a:pt x="5" y="32"/>
                    <a:pt x="5" y="32"/>
                  </a:cubicBezTo>
                  <a:cubicBezTo>
                    <a:pt x="5" y="32"/>
                    <a:pt x="5" y="32"/>
                    <a:pt x="5" y="32"/>
                  </a:cubicBezTo>
                  <a:cubicBezTo>
                    <a:pt x="5" y="74"/>
                    <a:pt x="5" y="74"/>
                    <a:pt x="5" y="74"/>
                  </a:cubicBezTo>
                  <a:lnTo>
                    <a:pt x="5" y="12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320" name="Freeform 121"/>
            <p:cNvSpPr>
              <a:spLocks noEditPoints="1"/>
            </p:cNvSpPr>
            <p:nvPr>
              <p:custDataLst>
                <p:tags r:id="rId150"/>
              </p:custDataLst>
            </p:nvPr>
          </p:nvSpPr>
          <p:spPr bwMode="auto">
            <a:xfrm>
              <a:off x="10136203" y="1957400"/>
              <a:ext cx="301625" cy="254002"/>
            </a:xfrm>
            <a:custGeom>
              <a:gdLst>
                <a:gd name="T0" fmla="*/ 108 w 134"/>
                <a:gd name="T1" fmla="*/ 6 h 112"/>
                <a:gd name="T2" fmla="*/ 67 w 134"/>
                <a:gd name="T3" fmla="*/ 47 h 112"/>
                <a:gd name="T4" fmla="*/ 67 w 134"/>
                <a:gd name="T5" fmla="*/ 41 h 112"/>
                <a:gd name="T6" fmla="*/ 106 w 134"/>
                <a:gd name="T7" fmla="*/ 1 h 112"/>
                <a:gd name="T8" fmla="*/ 110 w 134"/>
                <a:gd name="T9" fmla="*/ 1 h 112"/>
                <a:gd name="T10" fmla="*/ 133 w 134"/>
                <a:gd name="T11" fmla="*/ 25 h 112"/>
                <a:gd name="T12" fmla="*/ 133 w 134"/>
                <a:gd name="T13" fmla="*/ 28 h 112"/>
                <a:gd name="T14" fmla="*/ 73 w 134"/>
                <a:gd name="T15" fmla="*/ 88 h 112"/>
                <a:gd name="T16" fmla="*/ 67 w 134"/>
                <a:gd name="T17" fmla="*/ 94 h 112"/>
                <a:gd name="T18" fmla="*/ 67 w 134"/>
                <a:gd name="T19" fmla="*/ 88 h 112"/>
                <a:gd name="T20" fmla="*/ 70 w 134"/>
                <a:gd name="T21" fmla="*/ 84 h 112"/>
                <a:gd name="T22" fmla="*/ 128 w 134"/>
                <a:gd name="T23" fmla="*/ 26 h 112"/>
                <a:gd name="T24" fmla="*/ 108 w 134"/>
                <a:gd name="T25" fmla="*/ 6 h 112"/>
                <a:gd name="T26" fmla="*/ 67 w 134"/>
                <a:gd name="T27" fmla="*/ 47 h 112"/>
                <a:gd name="T28" fmla="*/ 50 w 134"/>
                <a:gd name="T29" fmla="*/ 64 h 112"/>
                <a:gd name="T30" fmla="*/ 47 w 134"/>
                <a:gd name="T31" fmla="*/ 64 h 112"/>
                <a:gd name="T32" fmla="*/ 26 w 134"/>
                <a:gd name="T33" fmla="*/ 43 h 112"/>
                <a:gd name="T34" fmla="*/ 6 w 134"/>
                <a:gd name="T35" fmla="*/ 64 h 112"/>
                <a:gd name="T36" fmla="*/ 26 w 134"/>
                <a:gd name="T37" fmla="*/ 84 h 112"/>
                <a:gd name="T38" fmla="*/ 48 w 134"/>
                <a:gd name="T39" fmla="*/ 106 h 112"/>
                <a:gd name="T40" fmla="*/ 67 w 134"/>
                <a:gd name="T41" fmla="*/ 88 h 112"/>
                <a:gd name="T42" fmla="*/ 67 w 134"/>
                <a:gd name="T43" fmla="*/ 94 h 112"/>
                <a:gd name="T44" fmla="*/ 50 w 134"/>
                <a:gd name="T45" fmla="*/ 111 h 112"/>
                <a:gd name="T46" fmla="*/ 47 w 134"/>
                <a:gd name="T47" fmla="*/ 111 h 112"/>
                <a:gd name="T48" fmla="*/ 23 w 134"/>
                <a:gd name="T49" fmla="*/ 88 h 112"/>
                <a:gd name="T50" fmla="*/ 1 w 134"/>
                <a:gd name="T51" fmla="*/ 65 h 112"/>
                <a:gd name="T52" fmla="*/ 1 w 134"/>
                <a:gd name="T53" fmla="*/ 65 h 112"/>
                <a:gd name="T54" fmla="*/ 1 w 134"/>
                <a:gd name="T55" fmla="*/ 62 h 112"/>
                <a:gd name="T56" fmla="*/ 24 w 134"/>
                <a:gd name="T57" fmla="*/ 39 h 112"/>
                <a:gd name="T58" fmla="*/ 24 w 134"/>
                <a:gd name="T59" fmla="*/ 38 h 112"/>
                <a:gd name="T60" fmla="*/ 27 w 134"/>
                <a:gd name="T61" fmla="*/ 38 h 112"/>
                <a:gd name="T62" fmla="*/ 48 w 134"/>
                <a:gd name="T63" fmla="*/ 59 h 112"/>
                <a:gd name="T64" fmla="*/ 67 w 134"/>
                <a:gd name="T65" fmla="*/ 41 h 112"/>
                <a:gd name="T66" fmla="*/ 67 w 134"/>
                <a:gd name="T67" fmla="*/ 47 h 11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34" h="112">
                  <a:moveTo>
                    <a:pt x="108" y="6"/>
                  </a:moveTo>
                  <a:cubicBezTo>
                    <a:pt x="67" y="47"/>
                    <a:pt x="67" y="47"/>
                    <a:pt x="67" y="47"/>
                  </a:cubicBezTo>
                  <a:cubicBezTo>
                    <a:pt x="67" y="41"/>
                    <a:pt x="67" y="41"/>
                    <a:pt x="67" y="41"/>
                  </a:cubicBezTo>
                  <a:cubicBezTo>
                    <a:pt x="106" y="1"/>
                    <a:pt x="106" y="1"/>
                    <a:pt x="106" y="1"/>
                  </a:cubicBezTo>
                  <a:cubicBezTo>
                    <a:pt x="107" y="0"/>
                    <a:pt x="109" y="0"/>
                    <a:pt x="110" y="1"/>
                  </a:cubicBezTo>
                  <a:cubicBezTo>
                    <a:pt x="133" y="25"/>
                    <a:pt x="133" y="25"/>
                    <a:pt x="133" y="25"/>
                  </a:cubicBezTo>
                  <a:cubicBezTo>
                    <a:pt x="134" y="26"/>
                    <a:pt x="134" y="27"/>
                    <a:pt x="133" y="28"/>
                  </a:cubicBezTo>
                  <a:cubicBezTo>
                    <a:pt x="73" y="88"/>
                    <a:pt x="73" y="88"/>
                    <a:pt x="73" y="88"/>
                  </a:cubicBezTo>
                  <a:cubicBezTo>
                    <a:pt x="67" y="94"/>
                    <a:pt x="67" y="94"/>
                    <a:pt x="67" y="94"/>
                  </a:cubicBezTo>
                  <a:cubicBezTo>
                    <a:pt x="67" y="88"/>
                    <a:pt x="67" y="88"/>
                    <a:pt x="67" y="88"/>
                  </a:cubicBezTo>
                  <a:cubicBezTo>
                    <a:pt x="70" y="84"/>
                    <a:pt x="70" y="84"/>
                    <a:pt x="70" y="84"/>
                  </a:cubicBezTo>
                  <a:cubicBezTo>
                    <a:pt x="128" y="26"/>
                    <a:pt x="128" y="26"/>
                    <a:pt x="128" y="26"/>
                  </a:cubicBezTo>
                  <a:lnTo>
                    <a:pt x="108" y="6"/>
                  </a:lnTo>
                  <a:close/>
                  <a:moveTo>
                    <a:pt x="67" y="47"/>
                  </a:moveTo>
                  <a:cubicBezTo>
                    <a:pt x="50" y="64"/>
                    <a:pt x="50" y="64"/>
                    <a:pt x="50" y="64"/>
                  </a:cubicBezTo>
                  <a:cubicBezTo>
                    <a:pt x="49" y="65"/>
                    <a:pt x="47" y="65"/>
                    <a:pt x="47" y="64"/>
                  </a:cubicBezTo>
                  <a:cubicBezTo>
                    <a:pt x="26" y="43"/>
                    <a:pt x="26" y="43"/>
                    <a:pt x="26" y="43"/>
                  </a:cubicBezTo>
                  <a:cubicBezTo>
                    <a:pt x="6" y="64"/>
                    <a:pt x="6" y="64"/>
                    <a:pt x="6" y="64"/>
                  </a:cubicBezTo>
                  <a:cubicBezTo>
                    <a:pt x="26" y="84"/>
                    <a:pt x="26" y="84"/>
                    <a:pt x="26" y="84"/>
                  </a:cubicBezTo>
                  <a:cubicBezTo>
                    <a:pt x="48" y="106"/>
                    <a:pt x="48" y="106"/>
                    <a:pt x="48" y="106"/>
                  </a:cubicBezTo>
                  <a:cubicBezTo>
                    <a:pt x="67" y="88"/>
                    <a:pt x="67" y="88"/>
                    <a:pt x="67" y="88"/>
                  </a:cubicBezTo>
                  <a:cubicBezTo>
                    <a:pt x="67" y="94"/>
                    <a:pt x="67" y="94"/>
                    <a:pt x="67" y="94"/>
                  </a:cubicBezTo>
                  <a:cubicBezTo>
                    <a:pt x="50" y="111"/>
                    <a:pt x="50" y="111"/>
                    <a:pt x="50" y="111"/>
                  </a:cubicBezTo>
                  <a:cubicBezTo>
                    <a:pt x="49" y="112"/>
                    <a:pt x="47" y="112"/>
                    <a:pt x="47" y="111"/>
                  </a:cubicBezTo>
                  <a:cubicBezTo>
                    <a:pt x="23" y="88"/>
                    <a:pt x="23" y="88"/>
                    <a:pt x="23" y="88"/>
                  </a:cubicBezTo>
                  <a:cubicBezTo>
                    <a:pt x="1" y="65"/>
                    <a:pt x="1" y="65"/>
                    <a:pt x="1" y="65"/>
                  </a:cubicBezTo>
                  <a:cubicBezTo>
                    <a:pt x="1" y="65"/>
                    <a:pt x="1" y="65"/>
                    <a:pt x="1" y="65"/>
                  </a:cubicBezTo>
                  <a:cubicBezTo>
                    <a:pt x="0" y="64"/>
                    <a:pt x="0" y="63"/>
                    <a:pt x="1" y="62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5" y="37"/>
                    <a:pt x="26" y="37"/>
                    <a:pt x="27" y="38"/>
                  </a:cubicBezTo>
                  <a:cubicBezTo>
                    <a:pt x="48" y="59"/>
                    <a:pt x="48" y="59"/>
                    <a:pt x="48" y="59"/>
                  </a:cubicBezTo>
                  <a:cubicBezTo>
                    <a:pt x="67" y="41"/>
                    <a:pt x="67" y="41"/>
                    <a:pt x="67" y="41"/>
                  </a:cubicBezTo>
                  <a:lnTo>
                    <a:pt x="67" y="47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321" name="Freeform 122"/>
            <p:cNvSpPr>
              <a:spLocks noEditPoints="1"/>
            </p:cNvSpPr>
            <p:nvPr>
              <p:custDataLst>
                <p:tags r:id="rId151"/>
              </p:custDataLst>
            </p:nvPr>
          </p:nvSpPr>
          <p:spPr bwMode="auto">
            <a:xfrm>
              <a:off x="9091627" y="692155"/>
              <a:ext cx="320675" cy="320677"/>
            </a:xfrm>
            <a:custGeom>
              <a:gdLst>
                <a:gd name="T0" fmla="*/ 73 w 142"/>
                <a:gd name="T1" fmla="*/ 137 h 142"/>
                <a:gd name="T2" fmla="*/ 90 w 142"/>
                <a:gd name="T3" fmla="*/ 124 h 142"/>
                <a:gd name="T4" fmla="*/ 110 w 142"/>
                <a:gd name="T5" fmla="*/ 112 h 142"/>
                <a:gd name="T6" fmla="*/ 129 w 142"/>
                <a:gd name="T7" fmla="*/ 103 h 142"/>
                <a:gd name="T8" fmla="*/ 122 w 142"/>
                <a:gd name="T9" fmla="*/ 95 h 142"/>
                <a:gd name="T10" fmla="*/ 129 w 142"/>
                <a:gd name="T11" fmla="*/ 70 h 142"/>
                <a:gd name="T12" fmla="*/ 127 w 142"/>
                <a:gd name="T13" fmla="*/ 54 h 142"/>
                <a:gd name="T14" fmla="*/ 119 w 142"/>
                <a:gd name="T15" fmla="*/ 42 h 142"/>
                <a:gd name="T16" fmla="*/ 116 w 142"/>
                <a:gd name="T17" fmla="*/ 23 h 142"/>
                <a:gd name="T18" fmla="*/ 95 w 142"/>
                <a:gd name="T19" fmla="*/ 20 h 142"/>
                <a:gd name="T20" fmla="*/ 73 w 142"/>
                <a:gd name="T21" fmla="*/ 15 h 142"/>
                <a:gd name="T22" fmla="*/ 73 w 142"/>
                <a:gd name="T23" fmla="*/ 2 h 142"/>
                <a:gd name="T24" fmla="*/ 95 w 142"/>
                <a:gd name="T25" fmla="*/ 15 h 142"/>
                <a:gd name="T26" fmla="*/ 121 w 142"/>
                <a:gd name="T27" fmla="*/ 21 h 142"/>
                <a:gd name="T28" fmla="*/ 123 w 142"/>
                <a:gd name="T29" fmla="*/ 39 h 142"/>
                <a:gd name="T30" fmla="*/ 139 w 142"/>
                <a:gd name="T31" fmla="*/ 49 h 142"/>
                <a:gd name="T32" fmla="*/ 132 w 142"/>
                <a:gd name="T33" fmla="*/ 75 h 142"/>
                <a:gd name="T34" fmla="*/ 133 w 142"/>
                <a:gd name="T35" fmla="*/ 100 h 142"/>
                <a:gd name="T36" fmla="*/ 118 w 142"/>
                <a:gd name="T37" fmla="*/ 121 h 142"/>
                <a:gd name="T38" fmla="*/ 93 w 142"/>
                <a:gd name="T39" fmla="*/ 128 h 142"/>
                <a:gd name="T40" fmla="*/ 71 w 142"/>
                <a:gd name="T41" fmla="*/ 142 h 142"/>
                <a:gd name="T42" fmla="*/ 71 w 142"/>
                <a:gd name="T43" fmla="*/ 117 h 142"/>
                <a:gd name="T44" fmla="*/ 116 w 142"/>
                <a:gd name="T45" fmla="*/ 64 h 142"/>
                <a:gd name="T46" fmla="*/ 71 w 142"/>
                <a:gd name="T47" fmla="*/ 30 h 142"/>
                <a:gd name="T48" fmla="*/ 104 w 142"/>
                <a:gd name="T49" fmla="*/ 95 h 142"/>
                <a:gd name="T50" fmla="*/ 71 w 142"/>
                <a:gd name="T51" fmla="*/ 117 h 142"/>
                <a:gd name="T52" fmla="*/ 8 w 142"/>
                <a:gd name="T53" fmla="*/ 89 h 142"/>
                <a:gd name="T54" fmla="*/ 18 w 142"/>
                <a:gd name="T55" fmla="*/ 90 h 142"/>
                <a:gd name="T56" fmla="*/ 30 w 142"/>
                <a:gd name="T57" fmla="*/ 113 h 142"/>
                <a:gd name="T58" fmla="*/ 44 w 142"/>
                <a:gd name="T59" fmla="*/ 122 h 142"/>
                <a:gd name="T60" fmla="*/ 58 w 142"/>
                <a:gd name="T61" fmla="*/ 126 h 142"/>
                <a:gd name="T62" fmla="*/ 71 w 142"/>
                <a:gd name="T63" fmla="*/ 142 h 142"/>
                <a:gd name="T64" fmla="*/ 57 w 142"/>
                <a:gd name="T65" fmla="*/ 130 h 142"/>
                <a:gd name="T66" fmla="*/ 38 w 142"/>
                <a:gd name="T67" fmla="*/ 134 h 142"/>
                <a:gd name="T68" fmla="*/ 25 w 142"/>
                <a:gd name="T69" fmla="*/ 111 h 142"/>
                <a:gd name="T70" fmla="*/ 6 w 142"/>
                <a:gd name="T71" fmla="*/ 94 h 142"/>
                <a:gd name="T72" fmla="*/ 2 w 142"/>
                <a:gd name="T73" fmla="*/ 69 h 142"/>
                <a:gd name="T74" fmla="*/ 15 w 142"/>
                <a:gd name="T75" fmla="*/ 46 h 142"/>
                <a:gd name="T76" fmla="*/ 21 w 142"/>
                <a:gd name="T77" fmla="*/ 21 h 142"/>
                <a:gd name="T78" fmla="*/ 39 w 142"/>
                <a:gd name="T79" fmla="*/ 19 h 142"/>
                <a:gd name="T80" fmla="*/ 50 w 142"/>
                <a:gd name="T81" fmla="*/ 3 h 142"/>
                <a:gd name="T82" fmla="*/ 71 w 142"/>
                <a:gd name="T83" fmla="*/ 14 h 142"/>
                <a:gd name="T84" fmla="*/ 53 w 142"/>
                <a:gd name="T85" fmla="*/ 8 h 142"/>
                <a:gd name="T86" fmla="*/ 52 w 142"/>
                <a:gd name="T87" fmla="*/ 18 h 142"/>
                <a:gd name="T88" fmla="*/ 29 w 142"/>
                <a:gd name="T89" fmla="*/ 30 h 142"/>
                <a:gd name="T90" fmla="*/ 20 w 142"/>
                <a:gd name="T91" fmla="*/ 44 h 142"/>
                <a:gd name="T92" fmla="*/ 16 w 142"/>
                <a:gd name="T93" fmla="*/ 58 h 142"/>
                <a:gd name="T94" fmla="*/ 71 w 142"/>
                <a:gd name="T95" fmla="*/ 25 h 142"/>
                <a:gd name="T96" fmla="*/ 26 w 142"/>
                <a:gd name="T97" fmla="*/ 78 h 142"/>
                <a:gd name="T98" fmla="*/ 71 w 142"/>
                <a:gd name="T99" fmla="*/ 112 h 142"/>
                <a:gd name="T100" fmla="*/ 38 w 142"/>
                <a:gd name="T101" fmla="*/ 47 h 142"/>
                <a:gd name="T102" fmla="*/ 71 w 142"/>
                <a:gd name="T103" fmla="*/ 25 h 14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42" h="142">
                  <a:moveTo>
                    <a:pt x="71" y="128"/>
                  </a:moveTo>
                  <a:cubicBezTo>
                    <a:pt x="71" y="128"/>
                    <a:pt x="72" y="129"/>
                    <a:pt x="72" y="129"/>
                  </a:cubicBezTo>
                  <a:cubicBezTo>
                    <a:pt x="73" y="137"/>
                    <a:pt x="73" y="137"/>
                    <a:pt x="73" y="137"/>
                  </a:cubicBezTo>
                  <a:cubicBezTo>
                    <a:pt x="89" y="134"/>
                    <a:pt x="89" y="134"/>
                    <a:pt x="89" y="134"/>
                  </a:cubicBezTo>
                  <a:cubicBezTo>
                    <a:pt x="88" y="127"/>
                    <a:pt x="88" y="127"/>
                    <a:pt x="88" y="127"/>
                  </a:cubicBezTo>
                  <a:cubicBezTo>
                    <a:pt x="88" y="125"/>
                    <a:pt x="89" y="124"/>
                    <a:pt x="90" y="124"/>
                  </a:cubicBezTo>
                  <a:cubicBezTo>
                    <a:pt x="90" y="124"/>
                    <a:pt x="90" y="124"/>
                    <a:pt x="90" y="124"/>
                  </a:cubicBezTo>
                  <a:cubicBezTo>
                    <a:pt x="93" y="123"/>
                    <a:pt x="97" y="121"/>
                    <a:pt x="100" y="119"/>
                  </a:cubicBezTo>
                  <a:cubicBezTo>
                    <a:pt x="104" y="117"/>
                    <a:pt x="107" y="115"/>
                    <a:pt x="110" y="112"/>
                  </a:cubicBezTo>
                  <a:cubicBezTo>
                    <a:pt x="111" y="111"/>
                    <a:pt x="112" y="111"/>
                    <a:pt x="113" y="112"/>
                  </a:cubicBezTo>
                  <a:cubicBezTo>
                    <a:pt x="119" y="116"/>
                    <a:pt x="119" y="116"/>
                    <a:pt x="119" y="116"/>
                  </a:cubicBezTo>
                  <a:cubicBezTo>
                    <a:pt x="129" y="103"/>
                    <a:pt x="129" y="103"/>
                    <a:pt x="129" y="103"/>
                  </a:cubicBezTo>
                  <a:cubicBezTo>
                    <a:pt x="122" y="98"/>
                    <a:pt x="122" y="98"/>
                    <a:pt x="122" y="98"/>
                  </a:cubicBezTo>
                  <a:cubicBezTo>
                    <a:pt x="122" y="97"/>
                    <a:pt x="121" y="96"/>
                    <a:pt x="122" y="95"/>
                  </a:cubicBezTo>
                  <a:cubicBezTo>
                    <a:pt x="122" y="95"/>
                    <a:pt x="122" y="95"/>
                    <a:pt x="122" y="95"/>
                  </a:cubicBezTo>
                  <a:cubicBezTo>
                    <a:pt x="123" y="92"/>
                    <a:pt x="125" y="88"/>
                    <a:pt x="126" y="84"/>
                  </a:cubicBezTo>
                  <a:cubicBezTo>
                    <a:pt x="127" y="80"/>
                    <a:pt x="127" y="76"/>
                    <a:pt x="127" y="73"/>
                  </a:cubicBezTo>
                  <a:cubicBezTo>
                    <a:pt x="127" y="71"/>
                    <a:pt x="128" y="70"/>
                    <a:pt x="129" y="70"/>
                  </a:cubicBezTo>
                  <a:cubicBezTo>
                    <a:pt x="137" y="69"/>
                    <a:pt x="137" y="69"/>
                    <a:pt x="137" y="69"/>
                  </a:cubicBezTo>
                  <a:cubicBezTo>
                    <a:pt x="134" y="53"/>
                    <a:pt x="134" y="53"/>
                    <a:pt x="134" y="53"/>
                  </a:cubicBezTo>
                  <a:cubicBezTo>
                    <a:pt x="127" y="54"/>
                    <a:pt x="127" y="54"/>
                    <a:pt x="127" y="54"/>
                  </a:cubicBezTo>
                  <a:cubicBezTo>
                    <a:pt x="125" y="54"/>
                    <a:pt x="124" y="53"/>
                    <a:pt x="124" y="52"/>
                  </a:cubicBezTo>
                  <a:cubicBezTo>
                    <a:pt x="124" y="52"/>
                    <a:pt x="124" y="52"/>
                    <a:pt x="124" y="52"/>
                  </a:cubicBezTo>
                  <a:cubicBezTo>
                    <a:pt x="123" y="49"/>
                    <a:pt x="121" y="45"/>
                    <a:pt x="119" y="42"/>
                  </a:cubicBezTo>
                  <a:cubicBezTo>
                    <a:pt x="117" y="38"/>
                    <a:pt x="115" y="35"/>
                    <a:pt x="112" y="32"/>
                  </a:cubicBezTo>
                  <a:cubicBezTo>
                    <a:pt x="111" y="31"/>
                    <a:pt x="111" y="30"/>
                    <a:pt x="112" y="29"/>
                  </a:cubicBezTo>
                  <a:cubicBezTo>
                    <a:pt x="116" y="23"/>
                    <a:pt x="116" y="23"/>
                    <a:pt x="116" y="23"/>
                  </a:cubicBezTo>
                  <a:cubicBezTo>
                    <a:pt x="103" y="13"/>
                    <a:pt x="103" y="13"/>
                    <a:pt x="103" y="13"/>
                  </a:cubicBezTo>
                  <a:cubicBezTo>
                    <a:pt x="98" y="19"/>
                    <a:pt x="98" y="19"/>
                    <a:pt x="98" y="19"/>
                  </a:cubicBezTo>
                  <a:cubicBezTo>
                    <a:pt x="98" y="20"/>
                    <a:pt x="96" y="21"/>
                    <a:pt x="95" y="20"/>
                  </a:cubicBezTo>
                  <a:cubicBezTo>
                    <a:pt x="95" y="20"/>
                    <a:pt x="95" y="20"/>
                    <a:pt x="95" y="20"/>
                  </a:cubicBezTo>
                  <a:cubicBezTo>
                    <a:pt x="92" y="19"/>
                    <a:pt x="88" y="17"/>
                    <a:pt x="84" y="16"/>
                  </a:cubicBezTo>
                  <a:cubicBezTo>
                    <a:pt x="80" y="15"/>
                    <a:pt x="76" y="15"/>
                    <a:pt x="73" y="15"/>
                  </a:cubicBezTo>
                  <a:cubicBezTo>
                    <a:pt x="72" y="15"/>
                    <a:pt x="71" y="15"/>
                    <a:pt x="71" y="14"/>
                  </a:cubicBezTo>
                  <a:cubicBezTo>
                    <a:pt x="71" y="0"/>
                    <a:pt x="71" y="0"/>
                    <a:pt x="71" y="0"/>
                  </a:cubicBezTo>
                  <a:cubicBezTo>
                    <a:pt x="72" y="0"/>
                    <a:pt x="73" y="1"/>
                    <a:pt x="73" y="2"/>
                  </a:cubicBezTo>
                  <a:cubicBezTo>
                    <a:pt x="75" y="10"/>
                    <a:pt x="75" y="10"/>
                    <a:pt x="75" y="10"/>
                  </a:cubicBezTo>
                  <a:cubicBezTo>
                    <a:pt x="78" y="10"/>
                    <a:pt x="82" y="11"/>
                    <a:pt x="85" y="12"/>
                  </a:cubicBezTo>
                  <a:cubicBezTo>
                    <a:pt x="89" y="12"/>
                    <a:pt x="92" y="14"/>
                    <a:pt x="95" y="15"/>
                  </a:cubicBezTo>
                  <a:cubicBezTo>
                    <a:pt x="100" y="8"/>
                    <a:pt x="100" y="8"/>
                    <a:pt x="100" y="8"/>
                  </a:cubicBezTo>
                  <a:cubicBezTo>
                    <a:pt x="101" y="7"/>
                    <a:pt x="103" y="7"/>
                    <a:pt x="104" y="8"/>
                  </a:cubicBezTo>
                  <a:cubicBezTo>
                    <a:pt x="121" y="21"/>
                    <a:pt x="121" y="21"/>
                    <a:pt x="121" y="21"/>
                  </a:cubicBezTo>
                  <a:cubicBezTo>
                    <a:pt x="122" y="21"/>
                    <a:pt x="122" y="23"/>
                    <a:pt x="121" y="24"/>
                  </a:cubicBezTo>
                  <a:cubicBezTo>
                    <a:pt x="117" y="31"/>
                    <a:pt x="117" y="31"/>
                    <a:pt x="117" y="31"/>
                  </a:cubicBezTo>
                  <a:cubicBezTo>
                    <a:pt x="119" y="33"/>
                    <a:pt x="121" y="36"/>
                    <a:pt x="123" y="39"/>
                  </a:cubicBezTo>
                  <a:cubicBezTo>
                    <a:pt x="125" y="42"/>
                    <a:pt x="127" y="45"/>
                    <a:pt x="128" y="49"/>
                  </a:cubicBezTo>
                  <a:cubicBezTo>
                    <a:pt x="136" y="47"/>
                    <a:pt x="136" y="47"/>
                    <a:pt x="136" y="47"/>
                  </a:cubicBezTo>
                  <a:cubicBezTo>
                    <a:pt x="137" y="47"/>
                    <a:pt x="138" y="48"/>
                    <a:pt x="139" y="49"/>
                  </a:cubicBezTo>
                  <a:cubicBezTo>
                    <a:pt x="142" y="71"/>
                    <a:pt x="142" y="71"/>
                    <a:pt x="142" y="71"/>
                  </a:cubicBezTo>
                  <a:cubicBezTo>
                    <a:pt x="142" y="72"/>
                    <a:pt x="141" y="73"/>
                    <a:pt x="140" y="73"/>
                  </a:cubicBezTo>
                  <a:cubicBezTo>
                    <a:pt x="132" y="75"/>
                    <a:pt x="132" y="75"/>
                    <a:pt x="132" y="75"/>
                  </a:cubicBezTo>
                  <a:cubicBezTo>
                    <a:pt x="132" y="78"/>
                    <a:pt x="131" y="82"/>
                    <a:pt x="130" y="85"/>
                  </a:cubicBezTo>
                  <a:cubicBezTo>
                    <a:pt x="129" y="89"/>
                    <a:pt x="128" y="92"/>
                    <a:pt x="127" y="95"/>
                  </a:cubicBezTo>
                  <a:cubicBezTo>
                    <a:pt x="133" y="100"/>
                    <a:pt x="133" y="100"/>
                    <a:pt x="133" y="100"/>
                  </a:cubicBezTo>
                  <a:cubicBezTo>
                    <a:pt x="135" y="101"/>
                    <a:pt x="135" y="103"/>
                    <a:pt x="134" y="104"/>
                  </a:cubicBezTo>
                  <a:cubicBezTo>
                    <a:pt x="121" y="121"/>
                    <a:pt x="121" y="121"/>
                    <a:pt x="121" y="121"/>
                  </a:cubicBezTo>
                  <a:cubicBezTo>
                    <a:pt x="121" y="122"/>
                    <a:pt x="119" y="122"/>
                    <a:pt x="118" y="121"/>
                  </a:cubicBezTo>
                  <a:cubicBezTo>
                    <a:pt x="111" y="117"/>
                    <a:pt x="111" y="117"/>
                    <a:pt x="111" y="117"/>
                  </a:cubicBezTo>
                  <a:cubicBezTo>
                    <a:pt x="109" y="119"/>
                    <a:pt x="106" y="121"/>
                    <a:pt x="103" y="123"/>
                  </a:cubicBezTo>
                  <a:cubicBezTo>
                    <a:pt x="100" y="125"/>
                    <a:pt x="97" y="126"/>
                    <a:pt x="93" y="128"/>
                  </a:cubicBezTo>
                  <a:cubicBezTo>
                    <a:pt x="94" y="136"/>
                    <a:pt x="94" y="136"/>
                    <a:pt x="94" y="136"/>
                  </a:cubicBezTo>
                  <a:cubicBezTo>
                    <a:pt x="95" y="137"/>
                    <a:pt x="94" y="138"/>
                    <a:pt x="92" y="139"/>
                  </a:cubicBezTo>
                  <a:cubicBezTo>
                    <a:pt x="71" y="142"/>
                    <a:pt x="71" y="142"/>
                    <a:pt x="71" y="142"/>
                  </a:cubicBezTo>
                  <a:cubicBezTo>
                    <a:pt x="71" y="142"/>
                    <a:pt x="71" y="142"/>
                    <a:pt x="71" y="142"/>
                  </a:cubicBezTo>
                  <a:cubicBezTo>
                    <a:pt x="71" y="128"/>
                    <a:pt x="71" y="128"/>
                    <a:pt x="71" y="128"/>
                  </a:cubicBezTo>
                  <a:close/>
                  <a:moveTo>
                    <a:pt x="71" y="117"/>
                  </a:moveTo>
                  <a:cubicBezTo>
                    <a:pt x="73" y="117"/>
                    <a:pt x="76" y="116"/>
                    <a:pt x="78" y="116"/>
                  </a:cubicBezTo>
                  <a:cubicBezTo>
                    <a:pt x="90" y="114"/>
                    <a:pt x="100" y="108"/>
                    <a:pt x="108" y="98"/>
                  </a:cubicBezTo>
                  <a:cubicBezTo>
                    <a:pt x="115" y="88"/>
                    <a:pt x="118" y="75"/>
                    <a:pt x="116" y="64"/>
                  </a:cubicBezTo>
                  <a:cubicBezTo>
                    <a:pt x="114" y="52"/>
                    <a:pt x="108" y="41"/>
                    <a:pt x="98" y="34"/>
                  </a:cubicBezTo>
                  <a:cubicBezTo>
                    <a:pt x="90" y="28"/>
                    <a:pt x="80" y="25"/>
                    <a:pt x="71" y="25"/>
                  </a:cubicBezTo>
                  <a:cubicBezTo>
                    <a:pt x="71" y="30"/>
                    <a:pt x="71" y="30"/>
                    <a:pt x="71" y="30"/>
                  </a:cubicBezTo>
                  <a:cubicBezTo>
                    <a:pt x="79" y="30"/>
                    <a:pt x="88" y="33"/>
                    <a:pt x="95" y="38"/>
                  </a:cubicBezTo>
                  <a:cubicBezTo>
                    <a:pt x="104" y="45"/>
                    <a:pt x="110" y="54"/>
                    <a:pt x="111" y="65"/>
                  </a:cubicBezTo>
                  <a:cubicBezTo>
                    <a:pt x="113" y="75"/>
                    <a:pt x="111" y="86"/>
                    <a:pt x="104" y="95"/>
                  </a:cubicBezTo>
                  <a:cubicBezTo>
                    <a:pt x="97" y="104"/>
                    <a:pt x="88" y="110"/>
                    <a:pt x="77" y="111"/>
                  </a:cubicBezTo>
                  <a:cubicBezTo>
                    <a:pt x="75" y="112"/>
                    <a:pt x="73" y="112"/>
                    <a:pt x="71" y="112"/>
                  </a:cubicBezTo>
                  <a:lnTo>
                    <a:pt x="71" y="117"/>
                  </a:lnTo>
                  <a:close/>
                  <a:moveTo>
                    <a:pt x="13" y="72"/>
                  </a:moveTo>
                  <a:cubicBezTo>
                    <a:pt x="5" y="73"/>
                    <a:pt x="5" y="73"/>
                    <a:pt x="5" y="73"/>
                  </a:cubicBezTo>
                  <a:cubicBezTo>
                    <a:pt x="8" y="89"/>
                    <a:pt x="8" y="89"/>
                    <a:pt x="8" y="89"/>
                  </a:cubicBezTo>
                  <a:cubicBezTo>
                    <a:pt x="15" y="88"/>
                    <a:pt x="15" y="88"/>
                    <a:pt x="15" y="88"/>
                  </a:cubicBezTo>
                  <a:cubicBezTo>
                    <a:pt x="17" y="88"/>
                    <a:pt x="18" y="89"/>
                    <a:pt x="18" y="90"/>
                  </a:cubicBezTo>
                  <a:cubicBezTo>
                    <a:pt x="18" y="90"/>
                    <a:pt x="18" y="90"/>
                    <a:pt x="18" y="90"/>
                  </a:cubicBezTo>
                  <a:cubicBezTo>
                    <a:pt x="19" y="93"/>
                    <a:pt x="21" y="97"/>
                    <a:pt x="23" y="100"/>
                  </a:cubicBezTo>
                  <a:cubicBezTo>
                    <a:pt x="25" y="104"/>
                    <a:pt x="27" y="107"/>
                    <a:pt x="30" y="110"/>
                  </a:cubicBezTo>
                  <a:cubicBezTo>
                    <a:pt x="31" y="110"/>
                    <a:pt x="31" y="112"/>
                    <a:pt x="30" y="113"/>
                  </a:cubicBezTo>
                  <a:cubicBezTo>
                    <a:pt x="26" y="119"/>
                    <a:pt x="26" y="119"/>
                    <a:pt x="26" y="119"/>
                  </a:cubicBezTo>
                  <a:cubicBezTo>
                    <a:pt x="39" y="129"/>
                    <a:pt x="39" y="129"/>
                    <a:pt x="39" y="129"/>
                  </a:cubicBezTo>
                  <a:cubicBezTo>
                    <a:pt x="44" y="122"/>
                    <a:pt x="44" y="122"/>
                    <a:pt x="44" y="122"/>
                  </a:cubicBezTo>
                  <a:cubicBezTo>
                    <a:pt x="44" y="121"/>
                    <a:pt x="46" y="121"/>
                    <a:pt x="47" y="122"/>
                  </a:cubicBezTo>
                  <a:cubicBezTo>
                    <a:pt x="47" y="122"/>
                    <a:pt x="47" y="122"/>
                    <a:pt x="47" y="122"/>
                  </a:cubicBezTo>
                  <a:cubicBezTo>
                    <a:pt x="50" y="123"/>
                    <a:pt x="54" y="125"/>
                    <a:pt x="58" y="126"/>
                  </a:cubicBezTo>
                  <a:cubicBezTo>
                    <a:pt x="62" y="127"/>
                    <a:pt x="66" y="127"/>
                    <a:pt x="69" y="127"/>
                  </a:cubicBezTo>
                  <a:cubicBezTo>
                    <a:pt x="70" y="127"/>
                    <a:pt x="71" y="127"/>
                    <a:pt x="71" y="128"/>
                  </a:cubicBezTo>
                  <a:cubicBezTo>
                    <a:pt x="71" y="142"/>
                    <a:pt x="71" y="142"/>
                    <a:pt x="71" y="142"/>
                  </a:cubicBezTo>
                  <a:cubicBezTo>
                    <a:pt x="70" y="142"/>
                    <a:pt x="69" y="141"/>
                    <a:pt x="69" y="140"/>
                  </a:cubicBezTo>
                  <a:cubicBezTo>
                    <a:pt x="67" y="132"/>
                    <a:pt x="67" y="132"/>
                    <a:pt x="67" y="132"/>
                  </a:cubicBezTo>
                  <a:cubicBezTo>
                    <a:pt x="64" y="132"/>
                    <a:pt x="60" y="131"/>
                    <a:pt x="57" y="130"/>
                  </a:cubicBezTo>
                  <a:cubicBezTo>
                    <a:pt x="53" y="129"/>
                    <a:pt x="50" y="128"/>
                    <a:pt x="47" y="127"/>
                  </a:cubicBezTo>
                  <a:cubicBezTo>
                    <a:pt x="42" y="133"/>
                    <a:pt x="42" y="133"/>
                    <a:pt x="42" y="133"/>
                  </a:cubicBezTo>
                  <a:cubicBezTo>
                    <a:pt x="41" y="135"/>
                    <a:pt x="39" y="135"/>
                    <a:pt x="38" y="134"/>
                  </a:cubicBezTo>
                  <a:cubicBezTo>
                    <a:pt x="21" y="121"/>
                    <a:pt x="21" y="121"/>
                    <a:pt x="21" y="121"/>
                  </a:cubicBezTo>
                  <a:cubicBezTo>
                    <a:pt x="20" y="121"/>
                    <a:pt x="20" y="119"/>
                    <a:pt x="21" y="118"/>
                  </a:cubicBezTo>
                  <a:cubicBezTo>
                    <a:pt x="25" y="111"/>
                    <a:pt x="25" y="111"/>
                    <a:pt x="25" y="111"/>
                  </a:cubicBezTo>
                  <a:cubicBezTo>
                    <a:pt x="23" y="109"/>
                    <a:pt x="21" y="106"/>
                    <a:pt x="19" y="103"/>
                  </a:cubicBezTo>
                  <a:cubicBezTo>
                    <a:pt x="17" y="100"/>
                    <a:pt x="15" y="96"/>
                    <a:pt x="14" y="93"/>
                  </a:cubicBezTo>
                  <a:cubicBezTo>
                    <a:pt x="6" y="94"/>
                    <a:pt x="6" y="94"/>
                    <a:pt x="6" y="94"/>
                  </a:cubicBezTo>
                  <a:cubicBezTo>
                    <a:pt x="5" y="95"/>
                    <a:pt x="4" y="94"/>
                    <a:pt x="3" y="92"/>
                  </a:cubicBezTo>
                  <a:cubicBezTo>
                    <a:pt x="0" y="71"/>
                    <a:pt x="0" y="71"/>
                    <a:pt x="0" y="71"/>
                  </a:cubicBezTo>
                  <a:cubicBezTo>
                    <a:pt x="0" y="70"/>
                    <a:pt x="1" y="69"/>
                    <a:pt x="2" y="69"/>
                  </a:cubicBezTo>
                  <a:cubicBezTo>
                    <a:pt x="10" y="67"/>
                    <a:pt x="10" y="67"/>
                    <a:pt x="10" y="67"/>
                  </a:cubicBezTo>
                  <a:cubicBezTo>
                    <a:pt x="10" y="64"/>
                    <a:pt x="11" y="60"/>
                    <a:pt x="12" y="57"/>
                  </a:cubicBezTo>
                  <a:cubicBezTo>
                    <a:pt x="13" y="53"/>
                    <a:pt x="14" y="50"/>
                    <a:pt x="15" y="46"/>
                  </a:cubicBezTo>
                  <a:cubicBezTo>
                    <a:pt x="9" y="42"/>
                    <a:pt x="9" y="42"/>
                    <a:pt x="9" y="42"/>
                  </a:cubicBezTo>
                  <a:cubicBezTo>
                    <a:pt x="7" y="41"/>
                    <a:pt x="7" y="39"/>
                    <a:pt x="8" y="38"/>
                  </a:cubicBezTo>
                  <a:cubicBezTo>
                    <a:pt x="21" y="21"/>
                    <a:pt x="21" y="21"/>
                    <a:pt x="21" y="21"/>
                  </a:cubicBezTo>
                  <a:cubicBezTo>
                    <a:pt x="21" y="20"/>
                    <a:pt x="23" y="20"/>
                    <a:pt x="24" y="21"/>
                  </a:cubicBezTo>
                  <a:cubicBezTo>
                    <a:pt x="31" y="25"/>
                    <a:pt x="31" y="25"/>
                    <a:pt x="31" y="25"/>
                  </a:cubicBezTo>
                  <a:cubicBezTo>
                    <a:pt x="33" y="23"/>
                    <a:pt x="36" y="21"/>
                    <a:pt x="39" y="19"/>
                  </a:cubicBezTo>
                  <a:cubicBezTo>
                    <a:pt x="42" y="17"/>
                    <a:pt x="45" y="15"/>
                    <a:pt x="49" y="14"/>
                  </a:cubicBezTo>
                  <a:cubicBezTo>
                    <a:pt x="48" y="6"/>
                    <a:pt x="48" y="6"/>
                    <a:pt x="48" y="6"/>
                  </a:cubicBezTo>
                  <a:cubicBezTo>
                    <a:pt x="47" y="5"/>
                    <a:pt x="48" y="4"/>
                    <a:pt x="50" y="3"/>
                  </a:cubicBezTo>
                  <a:cubicBezTo>
                    <a:pt x="71" y="0"/>
                    <a:pt x="71" y="0"/>
                    <a:pt x="71" y="0"/>
                  </a:cubicBezTo>
                  <a:cubicBezTo>
                    <a:pt x="71" y="0"/>
                    <a:pt x="71" y="0"/>
                    <a:pt x="71" y="0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1" y="14"/>
                    <a:pt x="70" y="13"/>
                    <a:pt x="70" y="13"/>
                  </a:cubicBezTo>
                  <a:cubicBezTo>
                    <a:pt x="69" y="5"/>
                    <a:pt x="69" y="5"/>
                    <a:pt x="69" y="5"/>
                  </a:cubicBezTo>
                  <a:cubicBezTo>
                    <a:pt x="53" y="8"/>
                    <a:pt x="53" y="8"/>
                    <a:pt x="53" y="8"/>
                  </a:cubicBezTo>
                  <a:cubicBezTo>
                    <a:pt x="54" y="15"/>
                    <a:pt x="54" y="15"/>
                    <a:pt x="54" y="15"/>
                  </a:cubicBezTo>
                  <a:cubicBezTo>
                    <a:pt x="54" y="16"/>
                    <a:pt x="53" y="18"/>
                    <a:pt x="52" y="18"/>
                  </a:cubicBezTo>
                  <a:cubicBezTo>
                    <a:pt x="52" y="18"/>
                    <a:pt x="52" y="18"/>
                    <a:pt x="52" y="18"/>
                  </a:cubicBezTo>
                  <a:cubicBezTo>
                    <a:pt x="49" y="19"/>
                    <a:pt x="45" y="21"/>
                    <a:pt x="42" y="23"/>
                  </a:cubicBezTo>
                  <a:cubicBezTo>
                    <a:pt x="38" y="25"/>
                    <a:pt x="35" y="27"/>
                    <a:pt x="32" y="30"/>
                  </a:cubicBezTo>
                  <a:cubicBezTo>
                    <a:pt x="31" y="31"/>
                    <a:pt x="30" y="31"/>
                    <a:pt x="29" y="30"/>
                  </a:cubicBezTo>
                  <a:cubicBezTo>
                    <a:pt x="23" y="26"/>
                    <a:pt x="23" y="26"/>
                    <a:pt x="23" y="26"/>
                  </a:cubicBezTo>
                  <a:cubicBezTo>
                    <a:pt x="13" y="39"/>
                    <a:pt x="13" y="39"/>
                    <a:pt x="13" y="39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4"/>
                    <a:pt x="21" y="46"/>
                    <a:pt x="20" y="47"/>
                  </a:cubicBezTo>
                  <a:cubicBezTo>
                    <a:pt x="20" y="47"/>
                    <a:pt x="20" y="47"/>
                    <a:pt x="20" y="47"/>
                  </a:cubicBezTo>
                  <a:cubicBezTo>
                    <a:pt x="19" y="50"/>
                    <a:pt x="17" y="54"/>
                    <a:pt x="16" y="58"/>
                  </a:cubicBezTo>
                  <a:cubicBezTo>
                    <a:pt x="15" y="62"/>
                    <a:pt x="15" y="66"/>
                    <a:pt x="15" y="69"/>
                  </a:cubicBezTo>
                  <a:cubicBezTo>
                    <a:pt x="15" y="71"/>
                    <a:pt x="14" y="72"/>
                    <a:pt x="13" y="72"/>
                  </a:cubicBezTo>
                  <a:close/>
                  <a:moveTo>
                    <a:pt x="71" y="25"/>
                  </a:moveTo>
                  <a:cubicBezTo>
                    <a:pt x="69" y="25"/>
                    <a:pt x="66" y="25"/>
                    <a:pt x="64" y="26"/>
                  </a:cubicBezTo>
                  <a:cubicBezTo>
                    <a:pt x="52" y="28"/>
                    <a:pt x="42" y="34"/>
                    <a:pt x="34" y="44"/>
                  </a:cubicBezTo>
                  <a:cubicBezTo>
                    <a:pt x="27" y="54"/>
                    <a:pt x="24" y="67"/>
                    <a:pt x="26" y="78"/>
                  </a:cubicBezTo>
                  <a:cubicBezTo>
                    <a:pt x="28" y="90"/>
                    <a:pt x="34" y="100"/>
                    <a:pt x="44" y="108"/>
                  </a:cubicBezTo>
                  <a:cubicBezTo>
                    <a:pt x="52" y="114"/>
                    <a:pt x="62" y="117"/>
                    <a:pt x="71" y="117"/>
                  </a:cubicBezTo>
                  <a:cubicBezTo>
                    <a:pt x="71" y="112"/>
                    <a:pt x="71" y="112"/>
                    <a:pt x="71" y="112"/>
                  </a:cubicBezTo>
                  <a:cubicBezTo>
                    <a:pt x="63" y="112"/>
                    <a:pt x="54" y="109"/>
                    <a:pt x="47" y="104"/>
                  </a:cubicBezTo>
                  <a:cubicBezTo>
                    <a:pt x="38" y="97"/>
                    <a:pt x="32" y="88"/>
                    <a:pt x="31" y="77"/>
                  </a:cubicBezTo>
                  <a:cubicBezTo>
                    <a:pt x="29" y="67"/>
                    <a:pt x="31" y="56"/>
                    <a:pt x="38" y="47"/>
                  </a:cubicBezTo>
                  <a:cubicBezTo>
                    <a:pt x="45" y="38"/>
                    <a:pt x="54" y="32"/>
                    <a:pt x="65" y="31"/>
                  </a:cubicBezTo>
                  <a:cubicBezTo>
                    <a:pt x="67" y="30"/>
                    <a:pt x="69" y="30"/>
                    <a:pt x="71" y="30"/>
                  </a:cubicBezTo>
                  <a:lnTo>
                    <a:pt x="71" y="2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322" name="Freeform 123"/>
            <p:cNvSpPr>
              <a:spLocks noEditPoints="1"/>
            </p:cNvSpPr>
            <p:nvPr>
              <p:custDataLst>
                <p:tags r:id="rId152"/>
              </p:custDataLst>
            </p:nvPr>
          </p:nvSpPr>
          <p:spPr bwMode="auto">
            <a:xfrm>
              <a:off x="9342452" y="873131"/>
              <a:ext cx="220663" cy="223839"/>
            </a:xfrm>
            <a:custGeom>
              <a:gdLst>
                <a:gd name="T0" fmla="*/ 86 w 98"/>
                <a:gd name="T1" fmla="*/ 64 h 99"/>
                <a:gd name="T2" fmla="*/ 88 w 98"/>
                <a:gd name="T3" fmla="*/ 52 h 99"/>
                <a:gd name="T4" fmla="*/ 84 w 98"/>
                <a:gd name="T5" fmla="*/ 37 h 99"/>
                <a:gd name="T6" fmla="*/ 83 w 98"/>
                <a:gd name="T7" fmla="*/ 21 h 99"/>
                <a:gd name="T8" fmla="*/ 71 w 98"/>
                <a:gd name="T9" fmla="*/ 19 h 99"/>
                <a:gd name="T10" fmla="*/ 64 w 98"/>
                <a:gd name="T11" fmla="*/ 13 h 99"/>
                <a:gd name="T12" fmla="*/ 53 w 98"/>
                <a:gd name="T13" fmla="*/ 5 h 99"/>
                <a:gd name="T14" fmla="*/ 49 w 98"/>
                <a:gd name="T15" fmla="*/ 12 h 99"/>
                <a:gd name="T16" fmla="*/ 68 w 98"/>
                <a:gd name="T17" fmla="*/ 4 h 99"/>
                <a:gd name="T18" fmla="*/ 74 w 98"/>
                <a:gd name="T19" fmla="*/ 15 h 99"/>
                <a:gd name="T20" fmla="*/ 85 w 98"/>
                <a:gd name="T21" fmla="*/ 16 h 99"/>
                <a:gd name="T22" fmla="*/ 94 w 98"/>
                <a:gd name="T23" fmla="*/ 34 h 99"/>
                <a:gd name="T24" fmla="*/ 91 w 98"/>
                <a:gd name="T25" fmla="*/ 48 h 99"/>
                <a:gd name="T26" fmla="*/ 94 w 98"/>
                <a:gd name="T27" fmla="*/ 69 h 99"/>
                <a:gd name="T28" fmla="*/ 83 w 98"/>
                <a:gd name="T29" fmla="*/ 74 h 99"/>
                <a:gd name="T30" fmla="*/ 83 w 98"/>
                <a:gd name="T31" fmla="*/ 82 h 99"/>
                <a:gd name="T32" fmla="*/ 64 w 98"/>
                <a:gd name="T33" fmla="*/ 94 h 99"/>
                <a:gd name="T34" fmla="*/ 50 w 98"/>
                <a:gd name="T35" fmla="*/ 92 h 99"/>
                <a:gd name="T36" fmla="*/ 49 w 98"/>
                <a:gd name="T37" fmla="*/ 87 h 99"/>
                <a:gd name="T38" fmla="*/ 64 w 98"/>
                <a:gd name="T39" fmla="*/ 86 h 99"/>
                <a:gd name="T40" fmla="*/ 77 w 98"/>
                <a:gd name="T41" fmla="*/ 83 h 99"/>
                <a:gd name="T42" fmla="*/ 75 w 98"/>
                <a:gd name="T43" fmla="*/ 76 h 99"/>
                <a:gd name="T44" fmla="*/ 86 w 98"/>
                <a:gd name="T45" fmla="*/ 64 h 99"/>
                <a:gd name="T46" fmla="*/ 77 w 98"/>
                <a:gd name="T47" fmla="*/ 56 h 99"/>
                <a:gd name="T48" fmla="*/ 61 w 98"/>
                <a:gd name="T49" fmla="*/ 23 h 99"/>
                <a:gd name="T50" fmla="*/ 49 w 98"/>
                <a:gd name="T51" fmla="*/ 25 h 99"/>
                <a:gd name="T52" fmla="*/ 63 w 98"/>
                <a:gd name="T53" fmla="*/ 30 h 99"/>
                <a:gd name="T54" fmla="*/ 62 w 98"/>
                <a:gd name="T55" fmla="*/ 70 h 99"/>
                <a:gd name="T56" fmla="*/ 49 w 98"/>
                <a:gd name="T57" fmla="*/ 12 h 99"/>
                <a:gd name="T58" fmla="*/ 33 w 98"/>
                <a:gd name="T59" fmla="*/ 13 h 99"/>
                <a:gd name="T60" fmla="*/ 21 w 98"/>
                <a:gd name="T61" fmla="*/ 16 h 99"/>
                <a:gd name="T62" fmla="*/ 23 w 98"/>
                <a:gd name="T63" fmla="*/ 22 h 99"/>
                <a:gd name="T64" fmla="*/ 12 w 98"/>
                <a:gd name="T65" fmla="*/ 35 h 99"/>
                <a:gd name="T66" fmla="*/ 8 w 98"/>
                <a:gd name="T67" fmla="*/ 33 h 99"/>
                <a:gd name="T68" fmla="*/ 11 w 98"/>
                <a:gd name="T69" fmla="*/ 49 h 99"/>
                <a:gd name="T70" fmla="*/ 12 w 98"/>
                <a:gd name="T71" fmla="*/ 65 h 99"/>
                <a:gd name="T72" fmla="*/ 19 w 98"/>
                <a:gd name="T73" fmla="*/ 75 h 99"/>
                <a:gd name="T74" fmla="*/ 33 w 98"/>
                <a:gd name="T75" fmla="*/ 83 h 99"/>
                <a:gd name="T76" fmla="*/ 34 w 98"/>
                <a:gd name="T77" fmla="*/ 86 h 99"/>
                <a:gd name="T78" fmla="*/ 46 w 98"/>
                <a:gd name="T79" fmla="*/ 89 h 99"/>
                <a:gd name="T80" fmla="*/ 49 w 98"/>
                <a:gd name="T81" fmla="*/ 97 h 99"/>
                <a:gd name="T82" fmla="*/ 28 w 98"/>
                <a:gd name="T83" fmla="*/ 92 h 99"/>
                <a:gd name="T84" fmla="*/ 20 w 98"/>
                <a:gd name="T85" fmla="*/ 80 h 99"/>
                <a:gd name="T86" fmla="*/ 12 w 98"/>
                <a:gd name="T87" fmla="*/ 82 h 99"/>
                <a:gd name="T88" fmla="*/ 8 w 98"/>
                <a:gd name="T89" fmla="*/ 62 h 99"/>
                <a:gd name="T90" fmla="*/ 2 w 98"/>
                <a:gd name="T91" fmla="*/ 50 h 99"/>
                <a:gd name="T92" fmla="*/ 7 w 98"/>
                <a:gd name="T93" fmla="*/ 28 h 99"/>
                <a:gd name="T94" fmla="*/ 18 w 98"/>
                <a:gd name="T95" fmla="*/ 20 h 99"/>
                <a:gd name="T96" fmla="*/ 16 w 98"/>
                <a:gd name="T97" fmla="*/ 13 h 99"/>
                <a:gd name="T98" fmla="*/ 37 w 98"/>
                <a:gd name="T99" fmla="*/ 9 h 99"/>
                <a:gd name="T100" fmla="*/ 49 w 98"/>
                <a:gd name="T101" fmla="*/ 2 h 99"/>
                <a:gd name="T102" fmla="*/ 49 w 98"/>
                <a:gd name="T103" fmla="*/ 20 h 99"/>
                <a:gd name="T104" fmla="*/ 33 w 98"/>
                <a:gd name="T105" fmla="*/ 25 h 99"/>
                <a:gd name="T106" fmla="*/ 32 w 98"/>
                <a:gd name="T107" fmla="*/ 73 h 99"/>
                <a:gd name="T108" fmla="*/ 49 w 98"/>
                <a:gd name="T109" fmla="*/ 79 h 99"/>
                <a:gd name="T110" fmla="*/ 39 w 98"/>
                <a:gd name="T111" fmla="*/ 72 h 99"/>
                <a:gd name="T112" fmla="*/ 25 w 98"/>
                <a:gd name="T113" fmla="*/ 44 h 99"/>
                <a:gd name="T114" fmla="*/ 49 w 98"/>
                <a:gd name="T115" fmla="*/ 25 h 9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98" h="99">
                  <a:moveTo>
                    <a:pt x="86" y="64"/>
                  </a:moveTo>
                  <a:cubicBezTo>
                    <a:pt x="86" y="64"/>
                    <a:pt x="86" y="64"/>
                    <a:pt x="86" y="64"/>
                  </a:cubicBezTo>
                  <a:cubicBezTo>
                    <a:pt x="86" y="64"/>
                    <a:pt x="86" y="64"/>
                    <a:pt x="86" y="64"/>
                  </a:cubicBezTo>
                  <a:cubicBezTo>
                    <a:pt x="90" y="65"/>
                    <a:pt x="90" y="65"/>
                    <a:pt x="90" y="65"/>
                  </a:cubicBezTo>
                  <a:cubicBezTo>
                    <a:pt x="93" y="53"/>
                    <a:pt x="93" y="53"/>
                    <a:pt x="93" y="53"/>
                  </a:cubicBezTo>
                  <a:cubicBezTo>
                    <a:pt x="88" y="52"/>
                    <a:pt x="88" y="52"/>
                    <a:pt x="88" y="52"/>
                  </a:cubicBezTo>
                  <a:cubicBezTo>
                    <a:pt x="87" y="52"/>
                    <a:pt x="86" y="51"/>
                    <a:pt x="87" y="50"/>
                  </a:cubicBezTo>
                  <a:cubicBezTo>
                    <a:pt x="87" y="47"/>
                    <a:pt x="86" y="45"/>
                    <a:pt x="86" y="43"/>
                  </a:cubicBezTo>
                  <a:cubicBezTo>
                    <a:pt x="86" y="41"/>
                    <a:pt x="85" y="39"/>
                    <a:pt x="84" y="37"/>
                  </a:cubicBezTo>
                  <a:cubicBezTo>
                    <a:pt x="84" y="36"/>
                    <a:pt x="84" y="34"/>
                    <a:pt x="85" y="34"/>
                  </a:cubicBezTo>
                  <a:cubicBezTo>
                    <a:pt x="89" y="31"/>
                    <a:pt x="89" y="31"/>
                    <a:pt x="89" y="3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79" y="23"/>
                    <a:pt x="79" y="23"/>
                    <a:pt x="79" y="23"/>
                  </a:cubicBezTo>
                  <a:cubicBezTo>
                    <a:pt x="78" y="24"/>
                    <a:pt x="76" y="24"/>
                    <a:pt x="76" y="23"/>
                  </a:cubicBezTo>
                  <a:cubicBezTo>
                    <a:pt x="74" y="21"/>
                    <a:pt x="73" y="20"/>
                    <a:pt x="71" y="19"/>
                  </a:cubicBezTo>
                  <a:cubicBezTo>
                    <a:pt x="69" y="17"/>
                    <a:pt x="67" y="16"/>
                    <a:pt x="65" y="15"/>
                  </a:cubicBezTo>
                  <a:cubicBezTo>
                    <a:pt x="64" y="15"/>
                    <a:pt x="63" y="14"/>
                    <a:pt x="64" y="13"/>
                  </a:cubicBezTo>
                  <a:cubicBezTo>
                    <a:pt x="64" y="13"/>
                    <a:pt x="64" y="13"/>
                    <a:pt x="64" y="13"/>
                  </a:cubicBezTo>
                  <a:cubicBezTo>
                    <a:pt x="64" y="13"/>
                    <a:pt x="64" y="13"/>
                    <a:pt x="64" y="13"/>
                  </a:cubicBezTo>
                  <a:cubicBezTo>
                    <a:pt x="65" y="8"/>
                    <a:pt x="65" y="8"/>
                    <a:pt x="65" y="8"/>
                  </a:cubicBezTo>
                  <a:cubicBezTo>
                    <a:pt x="53" y="5"/>
                    <a:pt x="53" y="5"/>
                    <a:pt x="53" y="5"/>
                  </a:cubicBezTo>
                  <a:cubicBezTo>
                    <a:pt x="52" y="10"/>
                    <a:pt x="52" y="10"/>
                    <a:pt x="52" y="10"/>
                  </a:cubicBezTo>
                  <a:cubicBezTo>
                    <a:pt x="51" y="11"/>
                    <a:pt x="50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"/>
                    <a:pt x="49" y="1"/>
                    <a:pt x="49" y="1"/>
                  </a:cubicBezTo>
                  <a:cubicBezTo>
                    <a:pt x="49" y="0"/>
                    <a:pt x="50" y="0"/>
                    <a:pt x="51" y="0"/>
                  </a:cubicBezTo>
                  <a:cubicBezTo>
                    <a:pt x="68" y="4"/>
                    <a:pt x="68" y="4"/>
                    <a:pt x="68" y="4"/>
                  </a:cubicBezTo>
                  <a:cubicBezTo>
                    <a:pt x="69" y="4"/>
                    <a:pt x="70" y="6"/>
                    <a:pt x="70" y="7"/>
                  </a:cubicBezTo>
                  <a:cubicBezTo>
                    <a:pt x="69" y="12"/>
                    <a:pt x="69" y="12"/>
                    <a:pt x="69" y="12"/>
                  </a:cubicBezTo>
                  <a:cubicBezTo>
                    <a:pt x="70" y="13"/>
                    <a:pt x="72" y="14"/>
                    <a:pt x="74" y="15"/>
                  </a:cubicBezTo>
                  <a:cubicBezTo>
                    <a:pt x="75" y="16"/>
                    <a:pt x="76" y="17"/>
                    <a:pt x="78" y="18"/>
                  </a:cubicBezTo>
                  <a:cubicBezTo>
                    <a:pt x="82" y="16"/>
                    <a:pt x="82" y="16"/>
                    <a:pt x="82" y="16"/>
                  </a:cubicBezTo>
                  <a:cubicBezTo>
                    <a:pt x="83" y="15"/>
                    <a:pt x="85" y="15"/>
                    <a:pt x="85" y="16"/>
                  </a:cubicBezTo>
                  <a:cubicBezTo>
                    <a:pt x="95" y="31"/>
                    <a:pt x="95" y="31"/>
                    <a:pt x="95" y="31"/>
                  </a:cubicBezTo>
                  <a:cubicBezTo>
                    <a:pt x="95" y="31"/>
                    <a:pt x="95" y="31"/>
                    <a:pt x="95" y="31"/>
                  </a:cubicBezTo>
                  <a:cubicBezTo>
                    <a:pt x="95" y="32"/>
                    <a:pt x="95" y="34"/>
                    <a:pt x="94" y="34"/>
                  </a:cubicBezTo>
                  <a:cubicBezTo>
                    <a:pt x="89" y="37"/>
                    <a:pt x="89" y="37"/>
                    <a:pt x="89" y="37"/>
                  </a:cubicBezTo>
                  <a:cubicBezTo>
                    <a:pt x="90" y="39"/>
                    <a:pt x="90" y="40"/>
                    <a:pt x="91" y="42"/>
                  </a:cubicBezTo>
                  <a:cubicBezTo>
                    <a:pt x="91" y="44"/>
                    <a:pt x="91" y="46"/>
                    <a:pt x="91" y="48"/>
                  </a:cubicBezTo>
                  <a:cubicBezTo>
                    <a:pt x="96" y="49"/>
                    <a:pt x="96" y="49"/>
                    <a:pt x="96" y="49"/>
                  </a:cubicBezTo>
                  <a:cubicBezTo>
                    <a:pt x="98" y="49"/>
                    <a:pt x="98" y="50"/>
                    <a:pt x="98" y="52"/>
                  </a:cubicBezTo>
                  <a:cubicBezTo>
                    <a:pt x="94" y="69"/>
                    <a:pt x="94" y="69"/>
                    <a:pt x="94" y="69"/>
                  </a:cubicBezTo>
                  <a:cubicBezTo>
                    <a:pt x="94" y="70"/>
                    <a:pt x="93" y="71"/>
                    <a:pt x="91" y="70"/>
                  </a:cubicBezTo>
                  <a:cubicBezTo>
                    <a:pt x="86" y="69"/>
                    <a:pt x="86" y="69"/>
                    <a:pt x="86" y="69"/>
                  </a:cubicBezTo>
                  <a:cubicBezTo>
                    <a:pt x="86" y="71"/>
                    <a:pt x="85" y="72"/>
                    <a:pt x="83" y="74"/>
                  </a:cubicBezTo>
                  <a:cubicBezTo>
                    <a:pt x="82" y="75"/>
                    <a:pt x="81" y="77"/>
                    <a:pt x="80" y="78"/>
                  </a:cubicBezTo>
                  <a:cubicBezTo>
                    <a:pt x="83" y="82"/>
                    <a:pt x="83" y="82"/>
                    <a:pt x="83" y="82"/>
                  </a:cubicBezTo>
                  <a:cubicBezTo>
                    <a:pt x="83" y="82"/>
                    <a:pt x="83" y="82"/>
                    <a:pt x="83" y="82"/>
                  </a:cubicBezTo>
                  <a:cubicBezTo>
                    <a:pt x="83" y="84"/>
                    <a:pt x="83" y="85"/>
                    <a:pt x="82" y="86"/>
                  </a:cubicBezTo>
                  <a:cubicBezTo>
                    <a:pt x="67" y="95"/>
                    <a:pt x="67" y="95"/>
                    <a:pt x="67" y="95"/>
                  </a:cubicBezTo>
                  <a:cubicBezTo>
                    <a:pt x="66" y="96"/>
                    <a:pt x="65" y="95"/>
                    <a:pt x="64" y="94"/>
                  </a:cubicBezTo>
                  <a:cubicBezTo>
                    <a:pt x="61" y="90"/>
                    <a:pt x="61" y="90"/>
                    <a:pt x="61" y="90"/>
                  </a:cubicBezTo>
                  <a:cubicBezTo>
                    <a:pt x="60" y="90"/>
                    <a:pt x="58" y="91"/>
                    <a:pt x="56" y="91"/>
                  </a:cubicBezTo>
                  <a:cubicBezTo>
                    <a:pt x="54" y="91"/>
                    <a:pt x="52" y="92"/>
                    <a:pt x="50" y="92"/>
                  </a:cubicBezTo>
                  <a:cubicBezTo>
                    <a:pt x="49" y="97"/>
                    <a:pt x="49" y="97"/>
                    <a:pt x="49" y="97"/>
                  </a:cubicBezTo>
                  <a:cubicBezTo>
                    <a:pt x="49" y="97"/>
                    <a:pt x="49" y="97"/>
                    <a:pt x="49" y="97"/>
                  </a:cubicBezTo>
                  <a:cubicBezTo>
                    <a:pt x="49" y="87"/>
                    <a:pt x="49" y="87"/>
                    <a:pt x="49" y="87"/>
                  </a:cubicBezTo>
                  <a:cubicBezTo>
                    <a:pt x="51" y="87"/>
                    <a:pt x="53" y="87"/>
                    <a:pt x="55" y="86"/>
                  </a:cubicBezTo>
                  <a:cubicBezTo>
                    <a:pt x="57" y="86"/>
                    <a:pt x="60" y="85"/>
                    <a:pt x="62" y="85"/>
                  </a:cubicBezTo>
                  <a:cubicBezTo>
                    <a:pt x="63" y="84"/>
                    <a:pt x="64" y="85"/>
                    <a:pt x="64" y="86"/>
                  </a:cubicBezTo>
                  <a:cubicBezTo>
                    <a:pt x="64" y="86"/>
                    <a:pt x="64" y="86"/>
                    <a:pt x="64" y="86"/>
                  </a:cubicBezTo>
                  <a:cubicBezTo>
                    <a:pt x="67" y="90"/>
                    <a:pt x="67" y="90"/>
                    <a:pt x="67" y="90"/>
                  </a:cubicBezTo>
                  <a:cubicBezTo>
                    <a:pt x="77" y="83"/>
                    <a:pt x="77" y="83"/>
                    <a:pt x="77" y="83"/>
                  </a:cubicBezTo>
                  <a:cubicBezTo>
                    <a:pt x="75" y="79"/>
                    <a:pt x="75" y="79"/>
                    <a:pt x="75" y="79"/>
                  </a:cubicBezTo>
                  <a:cubicBezTo>
                    <a:pt x="74" y="78"/>
                    <a:pt x="74" y="77"/>
                    <a:pt x="75" y="76"/>
                  </a:cubicBezTo>
                  <a:cubicBezTo>
                    <a:pt x="75" y="76"/>
                    <a:pt x="75" y="76"/>
                    <a:pt x="75" y="76"/>
                  </a:cubicBezTo>
                  <a:cubicBezTo>
                    <a:pt x="77" y="75"/>
                    <a:pt x="78" y="73"/>
                    <a:pt x="80" y="71"/>
                  </a:cubicBezTo>
                  <a:cubicBezTo>
                    <a:pt x="81" y="69"/>
                    <a:pt x="82" y="67"/>
                    <a:pt x="83" y="65"/>
                  </a:cubicBezTo>
                  <a:cubicBezTo>
                    <a:pt x="83" y="64"/>
                    <a:pt x="85" y="64"/>
                    <a:pt x="86" y="64"/>
                  </a:cubicBezTo>
                  <a:close/>
                  <a:moveTo>
                    <a:pt x="49" y="79"/>
                  </a:moveTo>
                  <a:cubicBezTo>
                    <a:pt x="55" y="79"/>
                    <a:pt x="60" y="77"/>
                    <a:pt x="64" y="74"/>
                  </a:cubicBezTo>
                  <a:cubicBezTo>
                    <a:pt x="71" y="70"/>
                    <a:pt x="76" y="64"/>
                    <a:pt x="77" y="56"/>
                  </a:cubicBezTo>
                  <a:cubicBezTo>
                    <a:pt x="79" y="50"/>
                    <a:pt x="78" y="44"/>
                    <a:pt x="76" y="39"/>
                  </a:cubicBezTo>
                  <a:cubicBezTo>
                    <a:pt x="74" y="34"/>
                    <a:pt x="71" y="29"/>
                    <a:pt x="66" y="26"/>
                  </a:cubicBezTo>
                  <a:cubicBezTo>
                    <a:pt x="65" y="25"/>
                    <a:pt x="63" y="24"/>
                    <a:pt x="61" y="23"/>
                  </a:cubicBezTo>
                  <a:cubicBezTo>
                    <a:pt x="59" y="22"/>
                    <a:pt x="57" y="21"/>
                    <a:pt x="55" y="21"/>
                  </a:cubicBezTo>
                  <a:cubicBezTo>
                    <a:pt x="53" y="20"/>
                    <a:pt x="51" y="20"/>
                    <a:pt x="49" y="20"/>
                  </a:cubicBezTo>
                  <a:cubicBezTo>
                    <a:pt x="49" y="25"/>
                    <a:pt x="49" y="25"/>
                    <a:pt x="49" y="25"/>
                  </a:cubicBezTo>
                  <a:cubicBezTo>
                    <a:pt x="51" y="25"/>
                    <a:pt x="53" y="25"/>
                    <a:pt x="54" y="26"/>
                  </a:cubicBezTo>
                  <a:cubicBezTo>
                    <a:pt x="56" y="26"/>
                    <a:pt x="58" y="26"/>
                    <a:pt x="59" y="27"/>
                  </a:cubicBezTo>
                  <a:cubicBezTo>
                    <a:pt x="61" y="28"/>
                    <a:pt x="62" y="29"/>
                    <a:pt x="63" y="30"/>
                  </a:cubicBezTo>
                  <a:cubicBezTo>
                    <a:pt x="67" y="32"/>
                    <a:pt x="70" y="36"/>
                    <a:pt x="72" y="41"/>
                  </a:cubicBezTo>
                  <a:cubicBezTo>
                    <a:pt x="73" y="45"/>
                    <a:pt x="74" y="50"/>
                    <a:pt x="73" y="55"/>
                  </a:cubicBezTo>
                  <a:cubicBezTo>
                    <a:pt x="71" y="61"/>
                    <a:pt x="67" y="67"/>
                    <a:pt x="62" y="70"/>
                  </a:cubicBezTo>
                  <a:cubicBezTo>
                    <a:pt x="58" y="72"/>
                    <a:pt x="54" y="74"/>
                    <a:pt x="49" y="74"/>
                  </a:cubicBezTo>
                  <a:lnTo>
                    <a:pt x="49" y="79"/>
                  </a:lnTo>
                  <a:close/>
                  <a:moveTo>
                    <a:pt x="49" y="12"/>
                  </a:moveTo>
                  <a:cubicBezTo>
                    <a:pt x="47" y="12"/>
                    <a:pt x="45" y="12"/>
                    <a:pt x="43" y="12"/>
                  </a:cubicBezTo>
                  <a:cubicBezTo>
                    <a:pt x="41" y="13"/>
                    <a:pt x="38" y="13"/>
                    <a:pt x="36" y="14"/>
                  </a:cubicBezTo>
                  <a:cubicBezTo>
                    <a:pt x="35" y="14"/>
                    <a:pt x="34" y="14"/>
                    <a:pt x="33" y="13"/>
                  </a:cubicBezTo>
                  <a:cubicBezTo>
                    <a:pt x="33" y="13"/>
                    <a:pt x="33" y="13"/>
                    <a:pt x="33" y="13"/>
                  </a:cubicBezTo>
                  <a:cubicBezTo>
                    <a:pt x="31" y="9"/>
                    <a:pt x="31" y="9"/>
                    <a:pt x="31" y="9"/>
                  </a:cubicBezTo>
                  <a:cubicBezTo>
                    <a:pt x="21" y="16"/>
                    <a:pt x="21" y="16"/>
                    <a:pt x="21" y="16"/>
                  </a:cubicBezTo>
                  <a:cubicBezTo>
                    <a:pt x="23" y="19"/>
                    <a:pt x="23" y="19"/>
                    <a:pt x="23" y="19"/>
                  </a:cubicBezTo>
                  <a:cubicBezTo>
                    <a:pt x="24" y="20"/>
                    <a:pt x="23" y="22"/>
                    <a:pt x="23" y="22"/>
                  </a:cubicBezTo>
                  <a:cubicBezTo>
                    <a:pt x="23" y="22"/>
                    <a:pt x="23" y="22"/>
                    <a:pt x="23" y="22"/>
                  </a:cubicBezTo>
                  <a:cubicBezTo>
                    <a:pt x="21" y="24"/>
                    <a:pt x="20" y="26"/>
                    <a:pt x="18" y="27"/>
                  </a:cubicBezTo>
                  <a:cubicBezTo>
                    <a:pt x="17" y="29"/>
                    <a:pt x="16" y="31"/>
                    <a:pt x="15" y="33"/>
                  </a:cubicBezTo>
                  <a:cubicBezTo>
                    <a:pt x="14" y="34"/>
                    <a:pt x="13" y="35"/>
                    <a:pt x="12" y="35"/>
                  </a:cubicBezTo>
                  <a:cubicBezTo>
                    <a:pt x="12" y="35"/>
                    <a:pt x="12" y="35"/>
                    <a:pt x="12" y="35"/>
                  </a:cubicBezTo>
                  <a:cubicBezTo>
                    <a:pt x="12" y="35"/>
                    <a:pt x="12" y="35"/>
                    <a:pt x="12" y="35"/>
                  </a:cubicBezTo>
                  <a:cubicBezTo>
                    <a:pt x="8" y="33"/>
                    <a:pt x="8" y="33"/>
                    <a:pt x="8" y="33"/>
                  </a:cubicBezTo>
                  <a:cubicBezTo>
                    <a:pt x="5" y="46"/>
                    <a:pt x="5" y="46"/>
                    <a:pt x="5" y="46"/>
                  </a:cubicBezTo>
                  <a:cubicBezTo>
                    <a:pt x="9" y="47"/>
                    <a:pt x="9" y="47"/>
                    <a:pt x="9" y="47"/>
                  </a:cubicBezTo>
                  <a:cubicBezTo>
                    <a:pt x="11" y="47"/>
                    <a:pt x="11" y="48"/>
                    <a:pt x="11" y="49"/>
                  </a:cubicBezTo>
                  <a:cubicBezTo>
                    <a:pt x="11" y="51"/>
                    <a:pt x="11" y="53"/>
                    <a:pt x="12" y="56"/>
                  </a:cubicBezTo>
                  <a:cubicBezTo>
                    <a:pt x="12" y="58"/>
                    <a:pt x="13" y="60"/>
                    <a:pt x="14" y="62"/>
                  </a:cubicBezTo>
                  <a:cubicBezTo>
                    <a:pt x="14" y="63"/>
                    <a:pt x="13" y="64"/>
                    <a:pt x="12" y="65"/>
                  </a:cubicBezTo>
                  <a:cubicBezTo>
                    <a:pt x="9" y="67"/>
                    <a:pt x="9" y="67"/>
                    <a:pt x="9" y="67"/>
                  </a:cubicBezTo>
                  <a:cubicBezTo>
                    <a:pt x="15" y="78"/>
                    <a:pt x="15" y="78"/>
                    <a:pt x="15" y="78"/>
                  </a:cubicBezTo>
                  <a:cubicBezTo>
                    <a:pt x="19" y="75"/>
                    <a:pt x="19" y="75"/>
                    <a:pt x="19" y="75"/>
                  </a:cubicBezTo>
                  <a:cubicBezTo>
                    <a:pt x="20" y="75"/>
                    <a:pt x="21" y="75"/>
                    <a:pt x="22" y="76"/>
                  </a:cubicBezTo>
                  <a:cubicBezTo>
                    <a:pt x="24" y="77"/>
                    <a:pt x="25" y="79"/>
                    <a:pt x="27" y="80"/>
                  </a:cubicBezTo>
                  <a:cubicBezTo>
                    <a:pt x="29" y="81"/>
                    <a:pt x="31" y="82"/>
                    <a:pt x="33" y="83"/>
                  </a:cubicBezTo>
                  <a:cubicBezTo>
                    <a:pt x="34" y="84"/>
                    <a:pt x="34" y="85"/>
                    <a:pt x="34" y="86"/>
                  </a:cubicBezTo>
                  <a:cubicBezTo>
                    <a:pt x="34" y="86"/>
                    <a:pt x="34" y="86"/>
                    <a:pt x="34" y="86"/>
                  </a:cubicBezTo>
                  <a:cubicBezTo>
                    <a:pt x="34" y="86"/>
                    <a:pt x="34" y="86"/>
                    <a:pt x="34" y="86"/>
                  </a:cubicBezTo>
                  <a:cubicBezTo>
                    <a:pt x="33" y="90"/>
                    <a:pt x="33" y="90"/>
                    <a:pt x="33" y="90"/>
                  </a:cubicBezTo>
                  <a:cubicBezTo>
                    <a:pt x="45" y="93"/>
                    <a:pt x="45" y="93"/>
                    <a:pt x="45" y="93"/>
                  </a:cubicBezTo>
                  <a:cubicBezTo>
                    <a:pt x="46" y="89"/>
                    <a:pt x="46" y="89"/>
                    <a:pt x="46" y="89"/>
                  </a:cubicBezTo>
                  <a:cubicBezTo>
                    <a:pt x="46" y="88"/>
                    <a:pt x="48" y="87"/>
                    <a:pt x="49" y="87"/>
                  </a:cubicBezTo>
                  <a:cubicBezTo>
                    <a:pt x="49" y="87"/>
                    <a:pt x="49" y="87"/>
                    <a:pt x="49" y="87"/>
                  </a:cubicBezTo>
                  <a:cubicBezTo>
                    <a:pt x="49" y="97"/>
                    <a:pt x="49" y="97"/>
                    <a:pt x="49" y="97"/>
                  </a:cubicBezTo>
                  <a:cubicBezTo>
                    <a:pt x="48" y="98"/>
                    <a:pt x="47" y="99"/>
                    <a:pt x="46" y="98"/>
                  </a:cubicBezTo>
                  <a:cubicBezTo>
                    <a:pt x="30" y="95"/>
                    <a:pt x="30" y="95"/>
                    <a:pt x="30" y="95"/>
                  </a:cubicBezTo>
                  <a:cubicBezTo>
                    <a:pt x="28" y="94"/>
                    <a:pt x="28" y="93"/>
                    <a:pt x="28" y="92"/>
                  </a:cubicBezTo>
                  <a:cubicBezTo>
                    <a:pt x="29" y="87"/>
                    <a:pt x="29" y="87"/>
                    <a:pt x="29" y="87"/>
                  </a:cubicBezTo>
                  <a:cubicBezTo>
                    <a:pt x="27" y="86"/>
                    <a:pt x="26" y="85"/>
                    <a:pt x="24" y="84"/>
                  </a:cubicBezTo>
                  <a:cubicBezTo>
                    <a:pt x="23" y="83"/>
                    <a:pt x="21" y="82"/>
                    <a:pt x="20" y="80"/>
                  </a:cubicBezTo>
                  <a:cubicBezTo>
                    <a:pt x="16" y="83"/>
                    <a:pt x="16" y="83"/>
                    <a:pt x="16" y="83"/>
                  </a:cubicBezTo>
                  <a:cubicBezTo>
                    <a:pt x="16" y="83"/>
                    <a:pt x="16" y="83"/>
                    <a:pt x="16" y="83"/>
                  </a:cubicBezTo>
                  <a:cubicBezTo>
                    <a:pt x="15" y="84"/>
                    <a:pt x="13" y="83"/>
                    <a:pt x="12" y="82"/>
                  </a:cubicBezTo>
                  <a:cubicBezTo>
                    <a:pt x="3" y="68"/>
                    <a:pt x="3" y="68"/>
                    <a:pt x="3" y="68"/>
                  </a:cubicBezTo>
                  <a:cubicBezTo>
                    <a:pt x="3" y="67"/>
                    <a:pt x="3" y="65"/>
                    <a:pt x="4" y="64"/>
                  </a:cubicBezTo>
                  <a:cubicBezTo>
                    <a:pt x="8" y="62"/>
                    <a:pt x="8" y="62"/>
                    <a:pt x="8" y="62"/>
                  </a:cubicBezTo>
                  <a:cubicBezTo>
                    <a:pt x="8" y="60"/>
                    <a:pt x="7" y="58"/>
                    <a:pt x="7" y="56"/>
                  </a:cubicBezTo>
                  <a:cubicBezTo>
                    <a:pt x="7" y="55"/>
                    <a:pt x="7" y="53"/>
                    <a:pt x="7" y="51"/>
                  </a:cubicBezTo>
                  <a:cubicBezTo>
                    <a:pt x="2" y="50"/>
                    <a:pt x="2" y="50"/>
                    <a:pt x="2" y="50"/>
                  </a:cubicBezTo>
                  <a:cubicBezTo>
                    <a:pt x="0" y="49"/>
                    <a:pt x="0" y="48"/>
                    <a:pt x="0" y="47"/>
                  </a:cubicBezTo>
                  <a:cubicBezTo>
                    <a:pt x="4" y="30"/>
                    <a:pt x="4" y="30"/>
                    <a:pt x="4" y="30"/>
                  </a:cubicBezTo>
                  <a:cubicBezTo>
                    <a:pt x="4" y="29"/>
                    <a:pt x="5" y="28"/>
                    <a:pt x="7" y="28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12" y="28"/>
                    <a:pt x="13" y="26"/>
                    <a:pt x="14" y="25"/>
                  </a:cubicBezTo>
                  <a:cubicBezTo>
                    <a:pt x="15" y="23"/>
                    <a:pt x="17" y="22"/>
                    <a:pt x="18" y="20"/>
                  </a:cubicBezTo>
                  <a:cubicBezTo>
                    <a:pt x="15" y="16"/>
                    <a:pt x="15" y="16"/>
                    <a:pt x="15" y="16"/>
                  </a:cubicBezTo>
                  <a:cubicBezTo>
                    <a:pt x="15" y="16"/>
                    <a:pt x="15" y="16"/>
                    <a:pt x="15" y="16"/>
                  </a:cubicBezTo>
                  <a:cubicBezTo>
                    <a:pt x="15" y="15"/>
                    <a:pt x="15" y="14"/>
                    <a:pt x="16" y="13"/>
                  </a:cubicBezTo>
                  <a:cubicBezTo>
                    <a:pt x="31" y="4"/>
                    <a:pt x="31" y="4"/>
                    <a:pt x="31" y="4"/>
                  </a:cubicBezTo>
                  <a:cubicBezTo>
                    <a:pt x="32" y="3"/>
                    <a:pt x="33" y="3"/>
                    <a:pt x="34" y="4"/>
                  </a:cubicBezTo>
                  <a:cubicBezTo>
                    <a:pt x="37" y="9"/>
                    <a:pt x="37" y="9"/>
                    <a:pt x="37" y="9"/>
                  </a:cubicBezTo>
                  <a:cubicBezTo>
                    <a:pt x="38" y="8"/>
                    <a:pt x="40" y="8"/>
                    <a:pt x="42" y="7"/>
                  </a:cubicBezTo>
                  <a:cubicBezTo>
                    <a:pt x="44" y="7"/>
                    <a:pt x="46" y="7"/>
                    <a:pt x="47" y="7"/>
                  </a:cubicBezTo>
                  <a:cubicBezTo>
                    <a:pt x="49" y="2"/>
                    <a:pt x="49" y="2"/>
                    <a:pt x="49" y="2"/>
                  </a:cubicBezTo>
                  <a:cubicBezTo>
                    <a:pt x="49" y="2"/>
                    <a:pt x="49" y="1"/>
                    <a:pt x="49" y="1"/>
                  </a:cubicBezTo>
                  <a:cubicBezTo>
                    <a:pt x="49" y="12"/>
                    <a:pt x="49" y="12"/>
                    <a:pt x="49" y="12"/>
                  </a:cubicBezTo>
                  <a:close/>
                  <a:moveTo>
                    <a:pt x="49" y="20"/>
                  </a:moveTo>
                  <a:cubicBezTo>
                    <a:pt x="43" y="20"/>
                    <a:pt x="38" y="22"/>
                    <a:pt x="33" y="25"/>
                  </a:cubicBezTo>
                  <a:cubicBezTo>
                    <a:pt x="33" y="25"/>
                    <a:pt x="33" y="25"/>
                    <a:pt x="33" y="25"/>
                  </a:cubicBezTo>
                  <a:cubicBezTo>
                    <a:pt x="33" y="25"/>
                    <a:pt x="33" y="25"/>
                    <a:pt x="33" y="25"/>
                  </a:cubicBezTo>
                  <a:cubicBezTo>
                    <a:pt x="27" y="29"/>
                    <a:pt x="22" y="35"/>
                    <a:pt x="20" y="43"/>
                  </a:cubicBezTo>
                  <a:cubicBezTo>
                    <a:pt x="19" y="48"/>
                    <a:pt x="20" y="54"/>
                    <a:pt x="22" y="60"/>
                  </a:cubicBezTo>
                  <a:cubicBezTo>
                    <a:pt x="24" y="65"/>
                    <a:pt x="27" y="69"/>
                    <a:pt x="32" y="73"/>
                  </a:cubicBezTo>
                  <a:cubicBezTo>
                    <a:pt x="33" y="74"/>
                    <a:pt x="35" y="75"/>
                    <a:pt x="37" y="76"/>
                  </a:cubicBezTo>
                  <a:cubicBezTo>
                    <a:pt x="39" y="77"/>
                    <a:pt x="40" y="77"/>
                    <a:pt x="42" y="78"/>
                  </a:cubicBezTo>
                  <a:cubicBezTo>
                    <a:pt x="45" y="78"/>
                    <a:pt x="47" y="79"/>
                    <a:pt x="49" y="79"/>
                  </a:cubicBezTo>
                  <a:cubicBezTo>
                    <a:pt x="49" y="74"/>
                    <a:pt x="49" y="74"/>
                    <a:pt x="49" y="74"/>
                  </a:cubicBezTo>
                  <a:cubicBezTo>
                    <a:pt x="47" y="74"/>
                    <a:pt x="45" y="74"/>
                    <a:pt x="43" y="73"/>
                  </a:cubicBezTo>
                  <a:cubicBezTo>
                    <a:pt x="42" y="73"/>
                    <a:pt x="40" y="72"/>
                    <a:pt x="39" y="72"/>
                  </a:cubicBezTo>
                  <a:cubicBezTo>
                    <a:pt x="37" y="71"/>
                    <a:pt x="36" y="70"/>
                    <a:pt x="35" y="69"/>
                  </a:cubicBezTo>
                  <a:cubicBezTo>
                    <a:pt x="31" y="66"/>
                    <a:pt x="28" y="62"/>
                    <a:pt x="26" y="58"/>
                  </a:cubicBezTo>
                  <a:cubicBezTo>
                    <a:pt x="24" y="53"/>
                    <a:pt x="24" y="49"/>
                    <a:pt x="25" y="44"/>
                  </a:cubicBezTo>
                  <a:cubicBezTo>
                    <a:pt x="27" y="37"/>
                    <a:pt x="31" y="32"/>
                    <a:pt x="36" y="29"/>
                  </a:cubicBezTo>
                  <a:cubicBezTo>
                    <a:pt x="36" y="29"/>
                    <a:pt x="36" y="29"/>
                    <a:pt x="36" y="29"/>
                  </a:cubicBezTo>
                  <a:cubicBezTo>
                    <a:pt x="40" y="26"/>
                    <a:pt x="44" y="25"/>
                    <a:pt x="49" y="25"/>
                  </a:cubicBezTo>
                  <a:lnTo>
                    <a:pt x="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323" name="Freeform 124"/>
            <p:cNvSpPr>
              <a:spLocks noEditPoints="1"/>
            </p:cNvSpPr>
            <p:nvPr>
              <p:custDataLst>
                <p:tags r:id="rId153"/>
              </p:custDataLst>
            </p:nvPr>
          </p:nvSpPr>
          <p:spPr bwMode="auto">
            <a:xfrm>
              <a:off x="6662748" y="3049606"/>
              <a:ext cx="330201" cy="331790"/>
            </a:xfrm>
            <a:custGeom>
              <a:gdLst>
                <a:gd name="T0" fmla="*/ 73 w 146"/>
                <a:gd name="T1" fmla="*/ 142 h 147"/>
                <a:gd name="T2" fmla="*/ 122 w 146"/>
                <a:gd name="T3" fmla="*/ 122 h 147"/>
                <a:gd name="T4" fmla="*/ 142 w 146"/>
                <a:gd name="T5" fmla="*/ 74 h 147"/>
                <a:gd name="T6" fmla="*/ 122 w 146"/>
                <a:gd name="T7" fmla="*/ 25 h 147"/>
                <a:gd name="T8" fmla="*/ 73 w 146"/>
                <a:gd name="T9" fmla="*/ 5 h 147"/>
                <a:gd name="T10" fmla="*/ 73 w 146"/>
                <a:gd name="T11" fmla="*/ 0 h 147"/>
                <a:gd name="T12" fmla="*/ 125 w 146"/>
                <a:gd name="T13" fmla="*/ 22 h 147"/>
                <a:gd name="T14" fmla="*/ 146 w 146"/>
                <a:gd name="T15" fmla="*/ 74 h 147"/>
                <a:gd name="T16" fmla="*/ 125 w 146"/>
                <a:gd name="T17" fmla="*/ 125 h 147"/>
                <a:gd name="T18" fmla="*/ 73 w 146"/>
                <a:gd name="T19" fmla="*/ 147 h 147"/>
                <a:gd name="T20" fmla="*/ 73 w 146"/>
                <a:gd name="T21" fmla="*/ 142 h 147"/>
                <a:gd name="T22" fmla="*/ 73 w 146"/>
                <a:gd name="T23" fmla="*/ 96 h 147"/>
                <a:gd name="T24" fmla="*/ 88 w 146"/>
                <a:gd name="T25" fmla="*/ 90 h 147"/>
                <a:gd name="T26" fmla="*/ 90 w 146"/>
                <a:gd name="T27" fmla="*/ 89 h 147"/>
                <a:gd name="T28" fmla="*/ 112 w 146"/>
                <a:gd name="T29" fmla="*/ 38 h 147"/>
                <a:gd name="T30" fmla="*/ 112 w 146"/>
                <a:gd name="T31" fmla="*/ 38 h 147"/>
                <a:gd name="T32" fmla="*/ 112 w 146"/>
                <a:gd name="T33" fmla="*/ 38 h 147"/>
                <a:gd name="T34" fmla="*/ 112 w 146"/>
                <a:gd name="T35" fmla="*/ 36 h 147"/>
                <a:gd name="T36" fmla="*/ 108 w 146"/>
                <a:gd name="T37" fmla="*/ 35 h 147"/>
                <a:gd name="T38" fmla="*/ 73 w 146"/>
                <a:gd name="T39" fmla="*/ 51 h 147"/>
                <a:gd name="T40" fmla="*/ 73 w 146"/>
                <a:gd name="T41" fmla="*/ 56 h 147"/>
                <a:gd name="T42" fmla="*/ 105 w 146"/>
                <a:gd name="T43" fmla="*/ 42 h 147"/>
                <a:gd name="T44" fmla="*/ 86 w 146"/>
                <a:gd name="T45" fmla="*/ 86 h 147"/>
                <a:gd name="T46" fmla="*/ 73 w 146"/>
                <a:gd name="T47" fmla="*/ 91 h 147"/>
                <a:gd name="T48" fmla="*/ 73 w 146"/>
                <a:gd name="T49" fmla="*/ 96 h 147"/>
                <a:gd name="T50" fmla="*/ 73 w 146"/>
                <a:gd name="T51" fmla="*/ 5 h 147"/>
                <a:gd name="T52" fmla="*/ 25 w 146"/>
                <a:gd name="T53" fmla="*/ 25 h 147"/>
                <a:gd name="T54" fmla="*/ 5 w 146"/>
                <a:gd name="T55" fmla="*/ 74 h 147"/>
                <a:gd name="T56" fmla="*/ 25 w 146"/>
                <a:gd name="T57" fmla="*/ 122 h 147"/>
                <a:gd name="T58" fmla="*/ 73 w 146"/>
                <a:gd name="T59" fmla="*/ 142 h 147"/>
                <a:gd name="T60" fmla="*/ 73 w 146"/>
                <a:gd name="T61" fmla="*/ 147 h 147"/>
                <a:gd name="T62" fmla="*/ 22 w 146"/>
                <a:gd name="T63" fmla="*/ 125 h 147"/>
                <a:gd name="T64" fmla="*/ 0 w 146"/>
                <a:gd name="T65" fmla="*/ 74 h 147"/>
                <a:gd name="T66" fmla="*/ 22 w 146"/>
                <a:gd name="T67" fmla="*/ 22 h 147"/>
                <a:gd name="T68" fmla="*/ 73 w 146"/>
                <a:gd name="T69" fmla="*/ 0 h 147"/>
                <a:gd name="T70" fmla="*/ 73 w 146"/>
                <a:gd name="T71" fmla="*/ 5 h 147"/>
                <a:gd name="T72" fmla="*/ 73 w 146"/>
                <a:gd name="T73" fmla="*/ 51 h 147"/>
                <a:gd name="T74" fmla="*/ 58 w 146"/>
                <a:gd name="T75" fmla="*/ 57 h 147"/>
                <a:gd name="T76" fmla="*/ 57 w 146"/>
                <a:gd name="T77" fmla="*/ 59 h 147"/>
                <a:gd name="T78" fmla="*/ 35 w 146"/>
                <a:gd name="T79" fmla="*/ 109 h 147"/>
                <a:gd name="T80" fmla="*/ 35 w 146"/>
                <a:gd name="T81" fmla="*/ 109 h 147"/>
                <a:gd name="T82" fmla="*/ 35 w 146"/>
                <a:gd name="T83" fmla="*/ 109 h 147"/>
                <a:gd name="T84" fmla="*/ 35 w 146"/>
                <a:gd name="T85" fmla="*/ 111 h 147"/>
                <a:gd name="T86" fmla="*/ 38 w 146"/>
                <a:gd name="T87" fmla="*/ 112 h 147"/>
                <a:gd name="T88" fmla="*/ 73 w 146"/>
                <a:gd name="T89" fmla="*/ 96 h 147"/>
                <a:gd name="T90" fmla="*/ 73 w 146"/>
                <a:gd name="T91" fmla="*/ 91 h 147"/>
                <a:gd name="T92" fmla="*/ 42 w 146"/>
                <a:gd name="T93" fmla="*/ 105 h 147"/>
                <a:gd name="T94" fmla="*/ 61 w 146"/>
                <a:gd name="T95" fmla="*/ 61 h 147"/>
                <a:gd name="T96" fmla="*/ 73 w 146"/>
                <a:gd name="T97" fmla="*/ 56 h 147"/>
                <a:gd name="T98" fmla="*/ 73 w 146"/>
                <a:gd name="T99" fmla="*/ 51 h 1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146" h="147">
                  <a:moveTo>
                    <a:pt x="73" y="142"/>
                  </a:moveTo>
                  <a:cubicBezTo>
                    <a:pt x="92" y="142"/>
                    <a:pt x="109" y="134"/>
                    <a:pt x="122" y="122"/>
                  </a:cubicBezTo>
                  <a:cubicBezTo>
                    <a:pt x="134" y="110"/>
                    <a:pt x="142" y="92"/>
                    <a:pt x="142" y="74"/>
                  </a:cubicBezTo>
                  <a:cubicBezTo>
                    <a:pt x="142" y="55"/>
                    <a:pt x="134" y="38"/>
                    <a:pt x="122" y="25"/>
                  </a:cubicBezTo>
                  <a:cubicBezTo>
                    <a:pt x="109" y="13"/>
                    <a:pt x="92" y="5"/>
                    <a:pt x="73" y="5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93" y="0"/>
                    <a:pt x="112" y="9"/>
                    <a:pt x="125" y="22"/>
                  </a:cubicBezTo>
                  <a:cubicBezTo>
                    <a:pt x="138" y="35"/>
                    <a:pt x="146" y="53"/>
                    <a:pt x="146" y="74"/>
                  </a:cubicBezTo>
                  <a:cubicBezTo>
                    <a:pt x="146" y="94"/>
                    <a:pt x="138" y="112"/>
                    <a:pt x="125" y="125"/>
                  </a:cubicBezTo>
                  <a:cubicBezTo>
                    <a:pt x="112" y="139"/>
                    <a:pt x="93" y="147"/>
                    <a:pt x="73" y="147"/>
                  </a:cubicBezTo>
                  <a:cubicBezTo>
                    <a:pt x="73" y="142"/>
                    <a:pt x="73" y="142"/>
                    <a:pt x="73" y="142"/>
                  </a:cubicBezTo>
                  <a:close/>
                  <a:moveTo>
                    <a:pt x="73" y="96"/>
                  </a:moveTo>
                  <a:cubicBezTo>
                    <a:pt x="88" y="90"/>
                    <a:pt x="88" y="90"/>
                    <a:pt x="88" y="90"/>
                  </a:cubicBezTo>
                  <a:cubicBezTo>
                    <a:pt x="89" y="90"/>
                    <a:pt x="89" y="89"/>
                    <a:pt x="90" y="89"/>
                  </a:cubicBezTo>
                  <a:cubicBezTo>
                    <a:pt x="112" y="38"/>
                    <a:pt x="112" y="38"/>
                    <a:pt x="112" y="38"/>
                  </a:cubicBezTo>
                  <a:cubicBezTo>
                    <a:pt x="112" y="38"/>
                    <a:pt x="112" y="38"/>
                    <a:pt x="112" y="38"/>
                  </a:cubicBezTo>
                  <a:cubicBezTo>
                    <a:pt x="112" y="38"/>
                    <a:pt x="112" y="38"/>
                    <a:pt x="112" y="38"/>
                  </a:cubicBezTo>
                  <a:cubicBezTo>
                    <a:pt x="112" y="38"/>
                    <a:pt x="112" y="37"/>
                    <a:pt x="112" y="36"/>
                  </a:cubicBezTo>
                  <a:cubicBezTo>
                    <a:pt x="111" y="35"/>
                    <a:pt x="110" y="35"/>
                    <a:pt x="108" y="35"/>
                  </a:cubicBezTo>
                  <a:cubicBezTo>
                    <a:pt x="73" y="51"/>
                    <a:pt x="73" y="51"/>
                    <a:pt x="73" y="51"/>
                  </a:cubicBezTo>
                  <a:cubicBezTo>
                    <a:pt x="73" y="56"/>
                    <a:pt x="73" y="56"/>
                    <a:pt x="73" y="56"/>
                  </a:cubicBezTo>
                  <a:cubicBezTo>
                    <a:pt x="105" y="42"/>
                    <a:pt x="105" y="42"/>
                    <a:pt x="105" y="42"/>
                  </a:cubicBezTo>
                  <a:cubicBezTo>
                    <a:pt x="86" y="86"/>
                    <a:pt x="86" y="86"/>
                    <a:pt x="86" y="86"/>
                  </a:cubicBezTo>
                  <a:cubicBezTo>
                    <a:pt x="73" y="91"/>
                    <a:pt x="73" y="91"/>
                    <a:pt x="73" y="91"/>
                  </a:cubicBezTo>
                  <a:lnTo>
                    <a:pt x="73" y="96"/>
                  </a:lnTo>
                  <a:close/>
                  <a:moveTo>
                    <a:pt x="73" y="5"/>
                  </a:moveTo>
                  <a:cubicBezTo>
                    <a:pt x="54" y="5"/>
                    <a:pt x="37" y="13"/>
                    <a:pt x="25" y="25"/>
                  </a:cubicBezTo>
                  <a:cubicBezTo>
                    <a:pt x="13" y="38"/>
                    <a:pt x="5" y="55"/>
                    <a:pt x="5" y="74"/>
                  </a:cubicBezTo>
                  <a:cubicBezTo>
                    <a:pt x="5" y="92"/>
                    <a:pt x="13" y="110"/>
                    <a:pt x="25" y="122"/>
                  </a:cubicBezTo>
                  <a:cubicBezTo>
                    <a:pt x="37" y="134"/>
                    <a:pt x="54" y="142"/>
                    <a:pt x="73" y="142"/>
                  </a:cubicBezTo>
                  <a:cubicBezTo>
                    <a:pt x="73" y="147"/>
                    <a:pt x="73" y="147"/>
                    <a:pt x="73" y="147"/>
                  </a:cubicBezTo>
                  <a:cubicBezTo>
                    <a:pt x="53" y="147"/>
                    <a:pt x="35" y="139"/>
                    <a:pt x="22" y="125"/>
                  </a:cubicBezTo>
                  <a:cubicBezTo>
                    <a:pt x="8" y="112"/>
                    <a:pt x="0" y="94"/>
                    <a:pt x="0" y="74"/>
                  </a:cubicBezTo>
                  <a:cubicBezTo>
                    <a:pt x="0" y="53"/>
                    <a:pt x="8" y="35"/>
                    <a:pt x="22" y="22"/>
                  </a:cubicBezTo>
                  <a:cubicBezTo>
                    <a:pt x="35" y="9"/>
                    <a:pt x="53" y="0"/>
                    <a:pt x="73" y="0"/>
                  </a:cubicBezTo>
                  <a:cubicBezTo>
                    <a:pt x="73" y="5"/>
                    <a:pt x="73" y="5"/>
                    <a:pt x="73" y="5"/>
                  </a:cubicBezTo>
                  <a:close/>
                  <a:moveTo>
                    <a:pt x="73" y="51"/>
                  </a:moveTo>
                  <a:cubicBezTo>
                    <a:pt x="58" y="57"/>
                    <a:pt x="58" y="57"/>
                    <a:pt x="58" y="57"/>
                  </a:cubicBezTo>
                  <a:cubicBezTo>
                    <a:pt x="58" y="57"/>
                    <a:pt x="57" y="58"/>
                    <a:pt x="57" y="59"/>
                  </a:cubicBezTo>
                  <a:cubicBezTo>
                    <a:pt x="35" y="109"/>
                    <a:pt x="35" y="109"/>
                    <a:pt x="35" y="109"/>
                  </a:cubicBezTo>
                  <a:cubicBezTo>
                    <a:pt x="35" y="109"/>
                    <a:pt x="35" y="109"/>
                    <a:pt x="35" y="109"/>
                  </a:cubicBezTo>
                  <a:cubicBezTo>
                    <a:pt x="35" y="109"/>
                    <a:pt x="35" y="109"/>
                    <a:pt x="35" y="109"/>
                  </a:cubicBezTo>
                  <a:cubicBezTo>
                    <a:pt x="35" y="109"/>
                    <a:pt x="35" y="110"/>
                    <a:pt x="35" y="111"/>
                  </a:cubicBezTo>
                  <a:cubicBezTo>
                    <a:pt x="35" y="112"/>
                    <a:pt x="37" y="112"/>
                    <a:pt x="38" y="112"/>
                  </a:cubicBezTo>
                  <a:cubicBezTo>
                    <a:pt x="73" y="96"/>
                    <a:pt x="73" y="96"/>
                    <a:pt x="73" y="96"/>
                  </a:cubicBezTo>
                  <a:cubicBezTo>
                    <a:pt x="73" y="91"/>
                    <a:pt x="73" y="91"/>
                    <a:pt x="73" y="91"/>
                  </a:cubicBezTo>
                  <a:cubicBezTo>
                    <a:pt x="42" y="105"/>
                    <a:pt x="42" y="105"/>
                    <a:pt x="42" y="105"/>
                  </a:cubicBezTo>
                  <a:cubicBezTo>
                    <a:pt x="61" y="61"/>
                    <a:pt x="61" y="61"/>
                    <a:pt x="61" y="61"/>
                  </a:cubicBezTo>
                  <a:cubicBezTo>
                    <a:pt x="73" y="56"/>
                    <a:pt x="73" y="56"/>
                    <a:pt x="73" y="56"/>
                  </a:cubicBezTo>
                  <a:lnTo>
                    <a:pt x="73" y="5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324" name="Freeform 125"/>
            <p:cNvSpPr>
              <a:spLocks noEditPoints="1"/>
            </p:cNvSpPr>
            <p:nvPr>
              <p:custDataLst>
                <p:tags r:id="rId154"/>
              </p:custDataLst>
            </p:nvPr>
          </p:nvSpPr>
          <p:spPr bwMode="auto">
            <a:xfrm>
              <a:off x="6804036" y="3189307"/>
              <a:ext cx="47625" cy="47625"/>
            </a:xfrm>
            <a:custGeom>
              <a:gdLst>
                <a:gd name="T0" fmla="*/ 10 w 21"/>
                <a:gd name="T1" fmla="*/ 0 h 21"/>
                <a:gd name="T2" fmla="*/ 18 w 21"/>
                <a:gd name="T3" fmla="*/ 3 h 21"/>
                <a:gd name="T4" fmla="*/ 21 w 21"/>
                <a:gd name="T5" fmla="*/ 11 h 21"/>
                <a:gd name="T6" fmla="*/ 18 w 21"/>
                <a:gd name="T7" fmla="*/ 18 h 21"/>
                <a:gd name="T8" fmla="*/ 18 w 21"/>
                <a:gd name="T9" fmla="*/ 18 h 21"/>
                <a:gd name="T10" fmla="*/ 10 w 21"/>
                <a:gd name="T11" fmla="*/ 21 h 21"/>
                <a:gd name="T12" fmla="*/ 10 w 21"/>
                <a:gd name="T13" fmla="*/ 21 h 21"/>
                <a:gd name="T14" fmla="*/ 10 w 21"/>
                <a:gd name="T15" fmla="*/ 16 h 21"/>
                <a:gd name="T16" fmla="*/ 10 w 21"/>
                <a:gd name="T17" fmla="*/ 16 h 21"/>
                <a:gd name="T18" fmla="*/ 14 w 21"/>
                <a:gd name="T19" fmla="*/ 15 h 21"/>
                <a:gd name="T20" fmla="*/ 14 w 21"/>
                <a:gd name="T21" fmla="*/ 15 h 21"/>
                <a:gd name="T22" fmla="*/ 16 w 21"/>
                <a:gd name="T23" fmla="*/ 11 h 21"/>
                <a:gd name="T24" fmla="*/ 14 w 21"/>
                <a:gd name="T25" fmla="*/ 7 h 21"/>
                <a:gd name="T26" fmla="*/ 10 w 21"/>
                <a:gd name="T27" fmla="*/ 5 h 21"/>
                <a:gd name="T28" fmla="*/ 10 w 21"/>
                <a:gd name="T29" fmla="*/ 5 h 21"/>
                <a:gd name="T30" fmla="*/ 10 w 21"/>
                <a:gd name="T31" fmla="*/ 0 h 21"/>
                <a:gd name="T32" fmla="*/ 10 w 21"/>
                <a:gd name="T33" fmla="*/ 21 h 21"/>
                <a:gd name="T34" fmla="*/ 3 w 21"/>
                <a:gd name="T35" fmla="*/ 18 h 21"/>
                <a:gd name="T36" fmla="*/ 0 w 21"/>
                <a:gd name="T37" fmla="*/ 11 h 21"/>
                <a:gd name="T38" fmla="*/ 3 w 21"/>
                <a:gd name="T39" fmla="*/ 3 h 21"/>
                <a:gd name="T40" fmla="*/ 3 w 21"/>
                <a:gd name="T41" fmla="*/ 3 h 21"/>
                <a:gd name="T42" fmla="*/ 10 w 21"/>
                <a:gd name="T43" fmla="*/ 0 h 21"/>
                <a:gd name="T44" fmla="*/ 10 w 21"/>
                <a:gd name="T45" fmla="*/ 5 h 21"/>
                <a:gd name="T46" fmla="*/ 6 w 21"/>
                <a:gd name="T47" fmla="*/ 7 h 21"/>
                <a:gd name="T48" fmla="*/ 6 w 21"/>
                <a:gd name="T49" fmla="*/ 7 h 21"/>
                <a:gd name="T50" fmla="*/ 6 w 21"/>
                <a:gd name="T51" fmla="*/ 7 h 21"/>
                <a:gd name="T52" fmla="*/ 5 w 21"/>
                <a:gd name="T53" fmla="*/ 11 h 21"/>
                <a:gd name="T54" fmla="*/ 6 w 21"/>
                <a:gd name="T55" fmla="*/ 15 h 21"/>
                <a:gd name="T56" fmla="*/ 10 w 21"/>
                <a:gd name="T57" fmla="*/ 16 h 21"/>
                <a:gd name="T58" fmla="*/ 10 w 21"/>
                <a:gd name="T59" fmla="*/ 21 h 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21" h="21">
                  <a:moveTo>
                    <a:pt x="10" y="0"/>
                  </a:moveTo>
                  <a:cubicBezTo>
                    <a:pt x="13" y="0"/>
                    <a:pt x="16" y="1"/>
                    <a:pt x="18" y="3"/>
                  </a:cubicBezTo>
                  <a:cubicBezTo>
                    <a:pt x="20" y="5"/>
                    <a:pt x="21" y="8"/>
                    <a:pt x="21" y="11"/>
                  </a:cubicBezTo>
                  <a:cubicBezTo>
                    <a:pt x="21" y="14"/>
                    <a:pt x="20" y="16"/>
                    <a:pt x="18" y="18"/>
                  </a:cubicBezTo>
                  <a:cubicBezTo>
                    <a:pt x="18" y="18"/>
                    <a:pt x="18" y="18"/>
                    <a:pt x="18" y="18"/>
                  </a:cubicBezTo>
                  <a:cubicBezTo>
                    <a:pt x="16" y="20"/>
                    <a:pt x="13" y="21"/>
                    <a:pt x="10" y="21"/>
                  </a:cubicBezTo>
                  <a:cubicBezTo>
                    <a:pt x="10" y="21"/>
                    <a:pt x="10" y="21"/>
                    <a:pt x="10" y="21"/>
                  </a:cubicBezTo>
                  <a:cubicBezTo>
                    <a:pt x="10" y="16"/>
                    <a:pt x="10" y="16"/>
                    <a:pt x="10" y="16"/>
                  </a:cubicBezTo>
                  <a:cubicBezTo>
                    <a:pt x="10" y="16"/>
                    <a:pt x="10" y="16"/>
                    <a:pt x="10" y="16"/>
                  </a:cubicBezTo>
                  <a:cubicBezTo>
                    <a:pt x="12" y="16"/>
                    <a:pt x="13" y="16"/>
                    <a:pt x="14" y="15"/>
                  </a:cubicBezTo>
                  <a:cubicBezTo>
                    <a:pt x="14" y="15"/>
                    <a:pt x="14" y="15"/>
                    <a:pt x="14" y="15"/>
                  </a:cubicBezTo>
                  <a:cubicBezTo>
                    <a:pt x="15" y="14"/>
                    <a:pt x="16" y="12"/>
                    <a:pt x="16" y="11"/>
                  </a:cubicBezTo>
                  <a:cubicBezTo>
                    <a:pt x="16" y="9"/>
                    <a:pt x="15" y="8"/>
                    <a:pt x="14" y="7"/>
                  </a:cubicBezTo>
                  <a:cubicBezTo>
                    <a:pt x="13" y="6"/>
                    <a:pt x="12" y="5"/>
                    <a:pt x="10" y="5"/>
                  </a:cubicBezTo>
                  <a:cubicBezTo>
                    <a:pt x="10" y="5"/>
                    <a:pt x="10" y="5"/>
                    <a:pt x="10" y="5"/>
                  </a:cubicBezTo>
                  <a:cubicBezTo>
                    <a:pt x="10" y="0"/>
                    <a:pt x="10" y="0"/>
                    <a:pt x="10" y="0"/>
                  </a:cubicBezTo>
                  <a:close/>
                  <a:moveTo>
                    <a:pt x="10" y="21"/>
                  </a:moveTo>
                  <a:cubicBezTo>
                    <a:pt x="7" y="21"/>
                    <a:pt x="5" y="20"/>
                    <a:pt x="3" y="18"/>
                  </a:cubicBezTo>
                  <a:cubicBezTo>
                    <a:pt x="1" y="16"/>
                    <a:pt x="0" y="14"/>
                    <a:pt x="0" y="11"/>
                  </a:cubicBezTo>
                  <a:cubicBezTo>
                    <a:pt x="0" y="8"/>
                    <a:pt x="1" y="5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5" y="1"/>
                    <a:pt x="7" y="0"/>
                    <a:pt x="10" y="0"/>
                  </a:cubicBezTo>
                  <a:cubicBezTo>
                    <a:pt x="10" y="5"/>
                    <a:pt x="10" y="5"/>
                    <a:pt x="10" y="5"/>
                  </a:cubicBezTo>
                  <a:cubicBezTo>
                    <a:pt x="9" y="5"/>
                    <a:pt x="7" y="6"/>
                    <a:pt x="6" y="7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5" y="8"/>
                    <a:pt x="5" y="9"/>
                    <a:pt x="5" y="11"/>
                  </a:cubicBezTo>
                  <a:cubicBezTo>
                    <a:pt x="5" y="12"/>
                    <a:pt x="5" y="14"/>
                    <a:pt x="6" y="15"/>
                  </a:cubicBezTo>
                  <a:cubicBezTo>
                    <a:pt x="7" y="16"/>
                    <a:pt x="9" y="16"/>
                    <a:pt x="10" y="16"/>
                  </a:cubicBezTo>
                  <a:lnTo>
                    <a:pt x="10" y="2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325" name="Freeform 126"/>
            <p:cNvSpPr>
              <a:spLocks noEditPoints="1"/>
            </p:cNvSpPr>
            <p:nvPr>
              <p:custDataLst>
                <p:tags r:id="rId155"/>
              </p:custDataLst>
            </p:nvPr>
          </p:nvSpPr>
          <p:spPr bwMode="auto">
            <a:xfrm>
              <a:off x="10477516" y="384178"/>
              <a:ext cx="195264" cy="368303"/>
            </a:xfrm>
            <a:custGeom>
              <a:gdLst>
                <a:gd name="T0" fmla="*/ 82 w 87"/>
                <a:gd name="T1" fmla="*/ 5 h 163"/>
                <a:gd name="T2" fmla="*/ 84 w 87"/>
                <a:gd name="T3" fmla="*/ 0 h 163"/>
                <a:gd name="T4" fmla="*/ 84 w 87"/>
                <a:gd name="T5" fmla="*/ 163 h 163"/>
                <a:gd name="T6" fmla="*/ 43 w 87"/>
                <a:gd name="T7" fmla="*/ 149 h 163"/>
                <a:gd name="T8" fmla="*/ 52 w 87"/>
                <a:gd name="T9" fmla="*/ 146 h 163"/>
                <a:gd name="T10" fmla="*/ 52 w 87"/>
                <a:gd name="T11" fmla="*/ 128 h 163"/>
                <a:gd name="T12" fmla="*/ 43 w 87"/>
                <a:gd name="T13" fmla="*/ 124 h 163"/>
                <a:gd name="T14" fmla="*/ 49 w 87"/>
                <a:gd name="T15" fmla="*/ 131 h 163"/>
                <a:gd name="T16" fmla="*/ 51 w 87"/>
                <a:gd name="T17" fmla="*/ 137 h 163"/>
                <a:gd name="T18" fmla="*/ 43 w 87"/>
                <a:gd name="T19" fmla="*/ 144 h 163"/>
                <a:gd name="T20" fmla="*/ 43 w 87"/>
                <a:gd name="T21" fmla="*/ 114 h 163"/>
                <a:gd name="T22" fmla="*/ 52 w 87"/>
                <a:gd name="T23" fmla="*/ 110 h 163"/>
                <a:gd name="T24" fmla="*/ 52 w 87"/>
                <a:gd name="T25" fmla="*/ 93 h 163"/>
                <a:gd name="T26" fmla="*/ 43 w 87"/>
                <a:gd name="T27" fmla="*/ 94 h 163"/>
                <a:gd name="T28" fmla="*/ 49 w 87"/>
                <a:gd name="T29" fmla="*/ 96 h 163"/>
                <a:gd name="T30" fmla="*/ 49 w 87"/>
                <a:gd name="T31" fmla="*/ 107 h 163"/>
                <a:gd name="T32" fmla="*/ 43 w 87"/>
                <a:gd name="T33" fmla="*/ 114 h 163"/>
                <a:gd name="T34" fmla="*/ 79 w 87"/>
                <a:gd name="T35" fmla="*/ 79 h 163"/>
                <a:gd name="T36" fmla="*/ 43 w 87"/>
                <a:gd name="T37" fmla="*/ 46 h 163"/>
                <a:gd name="T38" fmla="*/ 74 w 87"/>
                <a:gd name="T39" fmla="*/ 77 h 163"/>
                <a:gd name="T40" fmla="*/ 43 w 87"/>
                <a:gd name="T41" fmla="*/ 44 h 163"/>
                <a:gd name="T42" fmla="*/ 79 w 87"/>
                <a:gd name="T43" fmla="*/ 11 h 163"/>
                <a:gd name="T44" fmla="*/ 43 w 87"/>
                <a:gd name="T45" fmla="*/ 14 h 163"/>
                <a:gd name="T46" fmla="*/ 43 w 87"/>
                <a:gd name="T47" fmla="*/ 39 h 163"/>
                <a:gd name="T48" fmla="*/ 43 w 87"/>
                <a:gd name="T49" fmla="*/ 159 h 163"/>
                <a:gd name="T50" fmla="*/ 0 w 87"/>
                <a:gd name="T51" fmla="*/ 161 h 163"/>
                <a:gd name="T52" fmla="*/ 43 w 87"/>
                <a:gd name="T53" fmla="*/ 0 h 163"/>
                <a:gd name="T54" fmla="*/ 5 w 87"/>
                <a:gd name="T55" fmla="*/ 159 h 163"/>
                <a:gd name="T56" fmla="*/ 8 w 87"/>
                <a:gd name="T57" fmla="*/ 11 h 163"/>
                <a:gd name="T58" fmla="*/ 43 w 87"/>
                <a:gd name="T59" fmla="*/ 44 h 163"/>
                <a:gd name="T60" fmla="*/ 13 w 87"/>
                <a:gd name="T61" fmla="*/ 14 h 163"/>
                <a:gd name="T62" fmla="*/ 43 w 87"/>
                <a:gd name="T63" fmla="*/ 46 h 163"/>
                <a:gd name="T64" fmla="*/ 8 w 87"/>
                <a:gd name="T65" fmla="*/ 79 h 163"/>
                <a:gd name="T66" fmla="*/ 43 w 87"/>
                <a:gd name="T67" fmla="*/ 77 h 163"/>
                <a:gd name="T68" fmla="*/ 43 w 87"/>
                <a:gd name="T69" fmla="*/ 51 h 163"/>
                <a:gd name="T70" fmla="*/ 35 w 87"/>
                <a:gd name="T71" fmla="*/ 93 h 163"/>
                <a:gd name="T72" fmla="*/ 35 w 87"/>
                <a:gd name="T73" fmla="*/ 110 h 163"/>
                <a:gd name="T74" fmla="*/ 43 w 87"/>
                <a:gd name="T75" fmla="*/ 109 h 163"/>
                <a:gd name="T76" fmla="*/ 36 w 87"/>
                <a:gd name="T77" fmla="*/ 101 h 163"/>
                <a:gd name="T78" fmla="*/ 43 w 87"/>
                <a:gd name="T79" fmla="*/ 94 h 163"/>
                <a:gd name="T80" fmla="*/ 35 w 87"/>
                <a:gd name="T81" fmla="*/ 128 h 163"/>
                <a:gd name="T82" fmla="*/ 35 w 87"/>
                <a:gd name="T83" fmla="*/ 146 h 163"/>
                <a:gd name="T84" fmla="*/ 38 w 87"/>
                <a:gd name="T85" fmla="*/ 142 h 163"/>
                <a:gd name="T86" fmla="*/ 38 w 87"/>
                <a:gd name="T87" fmla="*/ 131 h 1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87" h="163">
                  <a:moveTo>
                    <a:pt x="43" y="159"/>
                  </a:moveTo>
                  <a:cubicBezTo>
                    <a:pt x="82" y="159"/>
                    <a:pt x="82" y="159"/>
                    <a:pt x="82" y="159"/>
                  </a:cubicBezTo>
                  <a:cubicBezTo>
                    <a:pt x="82" y="5"/>
                    <a:pt x="82" y="5"/>
                    <a:pt x="82" y="5"/>
                  </a:cubicBezTo>
                  <a:cubicBezTo>
                    <a:pt x="43" y="5"/>
                    <a:pt x="43" y="5"/>
                    <a:pt x="43" y="5"/>
                  </a:cubicBezTo>
                  <a:cubicBezTo>
                    <a:pt x="43" y="0"/>
                    <a:pt x="43" y="0"/>
                    <a:pt x="43" y="0"/>
                  </a:cubicBezTo>
                  <a:cubicBezTo>
                    <a:pt x="84" y="0"/>
                    <a:pt x="84" y="0"/>
                    <a:pt x="84" y="0"/>
                  </a:cubicBezTo>
                  <a:cubicBezTo>
                    <a:pt x="86" y="0"/>
                    <a:pt x="87" y="1"/>
                    <a:pt x="87" y="2"/>
                  </a:cubicBezTo>
                  <a:cubicBezTo>
                    <a:pt x="87" y="161"/>
                    <a:pt x="87" y="161"/>
                    <a:pt x="87" y="161"/>
                  </a:cubicBezTo>
                  <a:cubicBezTo>
                    <a:pt x="87" y="162"/>
                    <a:pt x="86" y="163"/>
                    <a:pt x="84" y="163"/>
                  </a:cubicBezTo>
                  <a:cubicBezTo>
                    <a:pt x="43" y="163"/>
                    <a:pt x="43" y="163"/>
                    <a:pt x="43" y="163"/>
                  </a:cubicBezTo>
                  <a:cubicBezTo>
                    <a:pt x="43" y="159"/>
                    <a:pt x="43" y="159"/>
                    <a:pt x="43" y="159"/>
                  </a:cubicBezTo>
                  <a:close/>
                  <a:moveTo>
                    <a:pt x="43" y="149"/>
                  </a:moveTo>
                  <a:cubicBezTo>
                    <a:pt x="43" y="149"/>
                    <a:pt x="43" y="149"/>
                    <a:pt x="43" y="149"/>
                  </a:cubicBezTo>
                  <a:cubicBezTo>
                    <a:pt x="47" y="149"/>
                    <a:pt x="50" y="148"/>
                    <a:pt x="52" y="146"/>
                  </a:cubicBezTo>
                  <a:cubicBezTo>
                    <a:pt x="52" y="146"/>
                    <a:pt x="52" y="146"/>
                    <a:pt x="52" y="146"/>
                  </a:cubicBezTo>
                  <a:cubicBezTo>
                    <a:pt x="52" y="146"/>
                    <a:pt x="52" y="146"/>
                    <a:pt x="52" y="146"/>
                  </a:cubicBezTo>
                  <a:cubicBezTo>
                    <a:pt x="54" y="143"/>
                    <a:pt x="56" y="140"/>
                    <a:pt x="56" y="137"/>
                  </a:cubicBezTo>
                  <a:cubicBezTo>
                    <a:pt x="56" y="133"/>
                    <a:pt x="54" y="130"/>
                    <a:pt x="52" y="128"/>
                  </a:cubicBezTo>
                  <a:cubicBezTo>
                    <a:pt x="52" y="128"/>
                    <a:pt x="52" y="128"/>
                    <a:pt x="52" y="128"/>
                  </a:cubicBezTo>
                  <a:cubicBezTo>
                    <a:pt x="50" y="126"/>
                    <a:pt x="47" y="124"/>
                    <a:pt x="43" y="124"/>
                  </a:cubicBezTo>
                  <a:cubicBezTo>
                    <a:pt x="43" y="124"/>
                    <a:pt x="43" y="124"/>
                    <a:pt x="43" y="124"/>
                  </a:cubicBezTo>
                  <a:cubicBezTo>
                    <a:pt x="43" y="129"/>
                    <a:pt x="43" y="129"/>
                    <a:pt x="43" y="129"/>
                  </a:cubicBezTo>
                  <a:cubicBezTo>
                    <a:pt x="43" y="129"/>
                    <a:pt x="43" y="129"/>
                    <a:pt x="43" y="129"/>
                  </a:cubicBezTo>
                  <a:cubicBezTo>
                    <a:pt x="45" y="129"/>
                    <a:pt x="47" y="130"/>
                    <a:pt x="49" y="131"/>
                  </a:cubicBezTo>
                  <a:cubicBezTo>
                    <a:pt x="49" y="131"/>
                    <a:pt x="49" y="131"/>
                    <a:pt x="49" y="131"/>
                  </a:cubicBezTo>
                  <a:cubicBezTo>
                    <a:pt x="49" y="131"/>
                    <a:pt x="49" y="131"/>
                    <a:pt x="49" y="131"/>
                  </a:cubicBezTo>
                  <a:cubicBezTo>
                    <a:pt x="50" y="133"/>
                    <a:pt x="51" y="135"/>
                    <a:pt x="51" y="137"/>
                  </a:cubicBezTo>
                  <a:cubicBezTo>
                    <a:pt x="51" y="139"/>
                    <a:pt x="50" y="141"/>
                    <a:pt x="49" y="142"/>
                  </a:cubicBezTo>
                  <a:cubicBezTo>
                    <a:pt x="49" y="142"/>
                    <a:pt x="49" y="142"/>
                    <a:pt x="49" y="142"/>
                  </a:cubicBezTo>
                  <a:cubicBezTo>
                    <a:pt x="47" y="144"/>
                    <a:pt x="45" y="144"/>
                    <a:pt x="43" y="144"/>
                  </a:cubicBezTo>
                  <a:cubicBezTo>
                    <a:pt x="43" y="144"/>
                    <a:pt x="43" y="144"/>
                    <a:pt x="43" y="144"/>
                  </a:cubicBezTo>
                  <a:cubicBezTo>
                    <a:pt x="43" y="149"/>
                    <a:pt x="43" y="149"/>
                    <a:pt x="43" y="149"/>
                  </a:cubicBezTo>
                  <a:close/>
                  <a:moveTo>
                    <a:pt x="43" y="114"/>
                  </a:moveTo>
                  <a:cubicBezTo>
                    <a:pt x="43" y="114"/>
                    <a:pt x="43" y="114"/>
                    <a:pt x="43" y="114"/>
                  </a:cubicBezTo>
                  <a:cubicBezTo>
                    <a:pt x="47" y="114"/>
                    <a:pt x="50" y="113"/>
                    <a:pt x="52" y="110"/>
                  </a:cubicBezTo>
                  <a:cubicBezTo>
                    <a:pt x="52" y="110"/>
                    <a:pt x="52" y="110"/>
                    <a:pt x="52" y="110"/>
                  </a:cubicBezTo>
                  <a:cubicBezTo>
                    <a:pt x="54" y="108"/>
                    <a:pt x="56" y="105"/>
                    <a:pt x="56" y="101"/>
                  </a:cubicBezTo>
                  <a:cubicBezTo>
                    <a:pt x="56" y="98"/>
                    <a:pt x="54" y="95"/>
                    <a:pt x="52" y="93"/>
                  </a:cubicBezTo>
                  <a:cubicBezTo>
                    <a:pt x="52" y="93"/>
                    <a:pt x="52" y="93"/>
                    <a:pt x="52" y="93"/>
                  </a:cubicBezTo>
                  <a:cubicBezTo>
                    <a:pt x="50" y="90"/>
                    <a:pt x="47" y="89"/>
                    <a:pt x="43" y="89"/>
                  </a:cubicBezTo>
                  <a:cubicBezTo>
                    <a:pt x="43" y="89"/>
                    <a:pt x="43" y="89"/>
                    <a:pt x="43" y="89"/>
                  </a:cubicBezTo>
                  <a:cubicBezTo>
                    <a:pt x="43" y="94"/>
                    <a:pt x="43" y="94"/>
                    <a:pt x="43" y="94"/>
                  </a:cubicBezTo>
                  <a:cubicBezTo>
                    <a:pt x="43" y="94"/>
                    <a:pt x="43" y="94"/>
                    <a:pt x="43" y="94"/>
                  </a:cubicBezTo>
                  <a:cubicBezTo>
                    <a:pt x="45" y="94"/>
                    <a:pt x="47" y="95"/>
                    <a:pt x="49" y="96"/>
                  </a:cubicBezTo>
                  <a:cubicBezTo>
                    <a:pt x="49" y="96"/>
                    <a:pt x="49" y="96"/>
                    <a:pt x="49" y="96"/>
                  </a:cubicBezTo>
                  <a:cubicBezTo>
                    <a:pt x="50" y="97"/>
                    <a:pt x="51" y="99"/>
                    <a:pt x="51" y="101"/>
                  </a:cubicBezTo>
                  <a:cubicBezTo>
                    <a:pt x="51" y="104"/>
                    <a:pt x="50" y="105"/>
                    <a:pt x="49" y="107"/>
                  </a:cubicBezTo>
                  <a:cubicBezTo>
                    <a:pt x="49" y="107"/>
                    <a:pt x="49" y="107"/>
                    <a:pt x="49" y="107"/>
                  </a:cubicBezTo>
                  <a:cubicBezTo>
                    <a:pt x="47" y="108"/>
                    <a:pt x="45" y="109"/>
                    <a:pt x="43" y="109"/>
                  </a:cubicBezTo>
                  <a:cubicBezTo>
                    <a:pt x="43" y="109"/>
                    <a:pt x="43" y="109"/>
                    <a:pt x="43" y="109"/>
                  </a:cubicBezTo>
                  <a:cubicBezTo>
                    <a:pt x="43" y="114"/>
                    <a:pt x="43" y="114"/>
                    <a:pt x="43" y="114"/>
                  </a:cubicBezTo>
                  <a:close/>
                  <a:moveTo>
                    <a:pt x="43" y="81"/>
                  </a:moveTo>
                  <a:cubicBezTo>
                    <a:pt x="76" y="81"/>
                    <a:pt x="76" y="81"/>
                    <a:pt x="76" y="81"/>
                  </a:cubicBezTo>
                  <a:cubicBezTo>
                    <a:pt x="78" y="81"/>
                    <a:pt x="79" y="80"/>
                    <a:pt x="79" y="79"/>
                  </a:cubicBezTo>
                  <a:cubicBezTo>
                    <a:pt x="79" y="49"/>
                    <a:pt x="79" y="49"/>
                    <a:pt x="79" y="49"/>
                  </a:cubicBezTo>
                  <a:cubicBezTo>
                    <a:pt x="79" y="47"/>
                    <a:pt x="78" y="46"/>
                    <a:pt x="76" y="46"/>
                  </a:cubicBezTo>
                  <a:cubicBezTo>
                    <a:pt x="43" y="46"/>
                    <a:pt x="43" y="46"/>
                    <a:pt x="43" y="46"/>
                  </a:cubicBezTo>
                  <a:cubicBezTo>
                    <a:pt x="43" y="51"/>
                    <a:pt x="43" y="51"/>
                    <a:pt x="43" y="51"/>
                  </a:cubicBezTo>
                  <a:cubicBezTo>
                    <a:pt x="74" y="51"/>
                    <a:pt x="74" y="51"/>
                    <a:pt x="74" y="51"/>
                  </a:cubicBezTo>
                  <a:cubicBezTo>
                    <a:pt x="74" y="77"/>
                    <a:pt x="74" y="77"/>
                    <a:pt x="74" y="77"/>
                  </a:cubicBezTo>
                  <a:cubicBezTo>
                    <a:pt x="43" y="77"/>
                    <a:pt x="43" y="77"/>
                    <a:pt x="43" y="77"/>
                  </a:cubicBezTo>
                  <a:cubicBezTo>
                    <a:pt x="43" y="81"/>
                    <a:pt x="43" y="81"/>
                    <a:pt x="43" y="81"/>
                  </a:cubicBezTo>
                  <a:close/>
                  <a:moveTo>
                    <a:pt x="43" y="44"/>
                  </a:moveTo>
                  <a:cubicBezTo>
                    <a:pt x="76" y="44"/>
                    <a:pt x="76" y="44"/>
                    <a:pt x="76" y="44"/>
                  </a:cubicBezTo>
                  <a:cubicBezTo>
                    <a:pt x="78" y="44"/>
                    <a:pt x="79" y="43"/>
                    <a:pt x="79" y="41"/>
                  </a:cubicBezTo>
                  <a:cubicBezTo>
                    <a:pt x="79" y="11"/>
                    <a:pt x="79" y="11"/>
                    <a:pt x="79" y="11"/>
                  </a:cubicBezTo>
                  <a:cubicBezTo>
                    <a:pt x="79" y="10"/>
                    <a:pt x="78" y="9"/>
                    <a:pt x="76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14"/>
                    <a:pt x="43" y="14"/>
                    <a:pt x="43" y="14"/>
                  </a:cubicBezTo>
                  <a:cubicBezTo>
                    <a:pt x="74" y="14"/>
                    <a:pt x="74" y="14"/>
                    <a:pt x="74" y="14"/>
                  </a:cubicBezTo>
                  <a:cubicBezTo>
                    <a:pt x="74" y="39"/>
                    <a:pt x="74" y="39"/>
                    <a:pt x="74" y="39"/>
                  </a:cubicBezTo>
                  <a:cubicBezTo>
                    <a:pt x="43" y="39"/>
                    <a:pt x="43" y="39"/>
                    <a:pt x="43" y="39"/>
                  </a:cubicBezTo>
                  <a:lnTo>
                    <a:pt x="43" y="44"/>
                  </a:lnTo>
                  <a:close/>
                  <a:moveTo>
                    <a:pt x="5" y="159"/>
                  </a:moveTo>
                  <a:cubicBezTo>
                    <a:pt x="43" y="159"/>
                    <a:pt x="43" y="159"/>
                    <a:pt x="43" y="159"/>
                  </a:cubicBezTo>
                  <a:cubicBezTo>
                    <a:pt x="43" y="163"/>
                    <a:pt x="43" y="163"/>
                    <a:pt x="43" y="163"/>
                  </a:cubicBezTo>
                  <a:cubicBezTo>
                    <a:pt x="2" y="163"/>
                    <a:pt x="2" y="163"/>
                    <a:pt x="2" y="163"/>
                  </a:cubicBezTo>
                  <a:cubicBezTo>
                    <a:pt x="1" y="163"/>
                    <a:pt x="0" y="162"/>
                    <a:pt x="0" y="161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1"/>
                    <a:pt x="1" y="0"/>
                    <a:pt x="2" y="0"/>
                  </a:cubicBezTo>
                  <a:cubicBezTo>
                    <a:pt x="43" y="0"/>
                    <a:pt x="43" y="0"/>
                    <a:pt x="43" y="0"/>
                  </a:cubicBezTo>
                  <a:cubicBezTo>
                    <a:pt x="43" y="5"/>
                    <a:pt x="43" y="5"/>
                    <a:pt x="43" y="5"/>
                  </a:cubicBezTo>
                  <a:cubicBezTo>
                    <a:pt x="5" y="5"/>
                    <a:pt x="5" y="5"/>
                    <a:pt x="5" y="5"/>
                  </a:cubicBezTo>
                  <a:cubicBezTo>
                    <a:pt x="5" y="159"/>
                    <a:pt x="5" y="159"/>
                    <a:pt x="5" y="159"/>
                  </a:cubicBezTo>
                  <a:close/>
                  <a:moveTo>
                    <a:pt x="43" y="9"/>
                  </a:moveTo>
                  <a:cubicBezTo>
                    <a:pt x="11" y="9"/>
                    <a:pt x="11" y="9"/>
                    <a:pt x="11" y="9"/>
                  </a:cubicBezTo>
                  <a:cubicBezTo>
                    <a:pt x="9" y="9"/>
                    <a:pt x="8" y="10"/>
                    <a:pt x="8" y="11"/>
                  </a:cubicBezTo>
                  <a:cubicBezTo>
                    <a:pt x="8" y="41"/>
                    <a:pt x="8" y="41"/>
                    <a:pt x="8" y="41"/>
                  </a:cubicBezTo>
                  <a:cubicBezTo>
                    <a:pt x="8" y="43"/>
                    <a:pt x="9" y="44"/>
                    <a:pt x="11" y="44"/>
                  </a:cubicBezTo>
                  <a:cubicBezTo>
                    <a:pt x="43" y="44"/>
                    <a:pt x="43" y="44"/>
                    <a:pt x="43" y="44"/>
                  </a:cubicBezTo>
                  <a:cubicBezTo>
                    <a:pt x="43" y="39"/>
                    <a:pt x="43" y="39"/>
                    <a:pt x="43" y="39"/>
                  </a:cubicBezTo>
                  <a:cubicBezTo>
                    <a:pt x="13" y="39"/>
                    <a:pt x="13" y="39"/>
                    <a:pt x="13" y="39"/>
                  </a:cubicBezTo>
                  <a:cubicBezTo>
                    <a:pt x="13" y="14"/>
                    <a:pt x="13" y="14"/>
                    <a:pt x="13" y="14"/>
                  </a:cubicBezTo>
                  <a:cubicBezTo>
                    <a:pt x="43" y="14"/>
                    <a:pt x="43" y="14"/>
                    <a:pt x="43" y="14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43" y="46"/>
                  </a:moveTo>
                  <a:cubicBezTo>
                    <a:pt x="11" y="46"/>
                    <a:pt x="11" y="46"/>
                    <a:pt x="11" y="46"/>
                  </a:cubicBezTo>
                  <a:cubicBezTo>
                    <a:pt x="9" y="46"/>
                    <a:pt x="8" y="47"/>
                    <a:pt x="8" y="49"/>
                  </a:cubicBezTo>
                  <a:cubicBezTo>
                    <a:pt x="8" y="79"/>
                    <a:pt x="8" y="79"/>
                    <a:pt x="8" y="79"/>
                  </a:cubicBezTo>
                  <a:cubicBezTo>
                    <a:pt x="8" y="80"/>
                    <a:pt x="9" y="81"/>
                    <a:pt x="11" y="81"/>
                  </a:cubicBezTo>
                  <a:cubicBezTo>
                    <a:pt x="43" y="81"/>
                    <a:pt x="43" y="81"/>
                    <a:pt x="43" y="81"/>
                  </a:cubicBezTo>
                  <a:cubicBezTo>
                    <a:pt x="43" y="77"/>
                    <a:pt x="43" y="77"/>
                    <a:pt x="43" y="77"/>
                  </a:cubicBezTo>
                  <a:cubicBezTo>
                    <a:pt x="13" y="77"/>
                    <a:pt x="13" y="77"/>
                    <a:pt x="13" y="77"/>
                  </a:cubicBezTo>
                  <a:cubicBezTo>
                    <a:pt x="13" y="51"/>
                    <a:pt x="13" y="51"/>
                    <a:pt x="13" y="51"/>
                  </a:cubicBezTo>
                  <a:cubicBezTo>
                    <a:pt x="43" y="51"/>
                    <a:pt x="43" y="51"/>
                    <a:pt x="43" y="51"/>
                  </a:cubicBezTo>
                  <a:cubicBezTo>
                    <a:pt x="43" y="46"/>
                    <a:pt x="43" y="46"/>
                    <a:pt x="43" y="46"/>
                  </a:cubicBezTo>
                  <a:close/>
                  <a:moveTo>
                    <a:pt x="43" y="89"/>
                  </a:moveTo>
                  <a:cubicBezTo>
                    <a:pt x="40" y="89"/>
                    <a:pt x="37" y="90"/>
                    <a:pt x="35" y="93"/>
                  </a:cubicBezTo>
                  <a:cubicBezTo>
                    <a:pt x="35" y="93"/>
                    <a:pt x="35" y="93"/>
                    <a:pt x="35" y="93"/>
                  </a:cubicBezTo>
                  <a:cubicBezTo>
                    <a:pt x="32" y="95"/>
                    <a:pt x="31" y="98"/>
                    <a:pt x="31" y="101"/>
                  </a:cubicBezTo>
                  <a:cubicBezTo>
                    <a:pt x="31" y="105"/>
                    <a:pt x="32" y="108"/>
                    <a:pt x="35" y="110"/>
                  </a:cubicBezTo>
                  <a:cubicBezTo>
                    <a:pt x="35" y="110"/>
                    <a:pt x="35" y="110"/>
                    <a:pt x="35" y="110"/>
                  </a:cubicBezTo>
                  <a:cubicBezTo>
                    <a:pt x="37" y="112"/>
                    <a:pt x="40" y="114"/>
                    <a:pt x="43" y="114"/>
                  </a:cubicBezTo>
                  <a:cubicBezTo>
                    <a:pt x="43" y="109"/>
                    <a:pt x="43" y="109"/>
                    <a:pt x="43" y="109"/>
                  </a:cubicBezTo>
                  <a:cubicBezTo>
                    <a:pt x="41" y="109"/>
                    <a:pt x="39" y="108"/>
                    <a:pt x="38" y="107"/>
                  </a:cubicBezTo>
                  <a:cubicBezTo>
                    <a:pt x="38" y="107"/>
                    <a:pt x="38" y="107"/>
                    <a:pt x="38" y="107"/>
                  </a:cubicBezTo>
                  <a:cubicBezTo>
                    <a:pt x="37" y="105"/>
                    <a:pt x="36" y="104"/>
                    <a:pt x="36" y="101"/>
                  </a:cubicBezTo>
                  <a:cubicBezTo>
                    <a:pt x="36" y="99"/>
                    <a:pt x="37" y="97"/>
                    <a:pt x="38" y="96"/>
                  </a:cubicBezTo>
                  <a:cubicBezTo>
                    <a:pt x="38" y="96"/>
                    <a:pt x="38" y="96"/>
                    <a:pt x="38" y="96"/>
                  </a:cubicBezTo>
                  <a:cubicBezTo>
                    <a:pt x="39" y="95"/>
                    <a:pt x="41" y="94"/>
                    <a:pt x="43" y="94"/>
                  </a:cubicBezTo>
                  <a:cubicBezTo>
                    <a:pt x="43" y="89"/>
                    <a:pt x="43" y="89"/>
                    <a:pt x="43" y="89"/>
                  </a:cubicBezTo>
                  <a:close/>
                  <a:moveTo>
                    <a:pt x="43" y="124"/>
                  </a:moveTo>
                  <a:cubicBezTo>
                    <a:pt x="40" y="124"/>
                    <a:pt x="37" y="126"/>
                    <a:pt x="35" y="128"/>
                  </a:cubicBezTo>
                  <a:cubicBezTo>
                    <a:pt x="32" y="130"/>
                    <a:pt x="31" y="133"/>
                    <a:pt x="31" y="137"/>
                  </a:cubicBezTo>
                  <a:cubicBezTo>
                    <a:pt x="31" y="140"/>
                    <a:pt x="32" y="143"/>
                    <a:pt x="35" y="146"/>
                  </a:cubicBezTo>
                  <a:cubicBezTo>
                    <a:pt x="35" y="146"/>
                    <a:pt x="35" y="146"/>
                    <a:pt x="35" y="146"/>
                  </a:cubicBezTo>
                  <a:cubicBezTo>
                    <a:pt x="37" y="148"/>
                    <a:pt x="40" y="149"/>
                    <a:pt x="43" y="149"/>
                  </a:cubicBezTo>
                  <a:cubicBezTo>
                    <a:pt x="43" y="144"/>
                    <a:pt x="43" y="144"/>
                    <a:pt x="43" y="144"/>
                  </a:cubicBezTo>
                  <a:cubicBezTo>
                    <a:pt x="41" y="144"/>
                    <a:pt x="39" y="144"/>
                    <a:pt x="38" y="142"/>
                  </a:cubicBezTo>
                  <a:cubicBezTo>
                    <a:pt x="38" y="142"/>
                    <a:pt x="38" y="142"/>
                    <a:pt x="38" y="142"/>
                  </a:cubicBezTo>
                  <a:cubicBezTo>
                    <a:pt x="37" y="141"/>
                    <a:pt x="36" y="139"/>
                    <a:pt x="36" y="137"/>
                  </a:cubicBezTo>
                  <a:cubicBezTo>
                    <a:pt x="36" y="135"/>
                    <a:pt x="37" y="133"/>
                    <a:pt x="38" y="131"/>
                  </a:cubicBezTo>
                  <a:cubicBezTo>
                    <a:pt x="39" y="130"/>
                    <a:pt x="41" y="129"/>
                    <a:pt x="43" y="129"/>
                  </a:cubicBezTo>
                  <a:lnTo>
                    <a:pt x="43" y="124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326" name="Freeform 127"/>
            <p:cNvSpPr>
              <a:spLocks noEditPoints="1"/>
            </p:cNvSpPr>
            <p:nvPr>
              <p:custDataLst>
                <p:tags r:id="rId156"/>
              </p:custDataLst>
            </p:nvPr>
          </p:nvSpPr>
          <p:spPr bwMode="auto">
            <a:xfrm>
              <a:off x="10675955" y="384178"/>
              <a:ext cx="87313" cy="368303"/>
            </a:xfrm>
            <a:custGeom>
              <a:gdLst>
                <a:gd name="T0" fmla="*/ 34 w 39"/>
                <a:gd name="T1" fmla="*/ 150 h 163"/>
                <a:gd name="T2" fmla="*/ 34 w 39"/>
                <a:gd name="T3" fmla="*/ 30 h 163"/>
                <a:gd name="T4" fmla="*/ 20 w 39"/>
                <a:gd name="T5" fmla="*/ 19 h 163"/>
                <a:gd name="T6" fmla="*/ 20 w 39"/>
                <a:gd name="T7" fmla="*/ 13 h 163"/>
                <a:gd name="T8" fmla="*/ 38 w 39"/>
                <a:gd name="T9" fmla="*/ 27 h 163"/>
                <a:gd name="T10" fmla="*/ 39 w 39"/>
                <a:gd name="T11" fmla="*/ 29 h 163"/>
                <a:gd name="T12" fmla="*/ 39 w 39"/>
                <a:gd name="T13" fmla="*/ 152 h 163"/>
                <a:gd name="T14" fmla="*/ 39 w 39"/>
                <a:gd name="T15" fmla="*/ 152 h 163"/>
                <a:gd name="T16" fmla="*/ 37 w 39"/>
                <a:gd name="T17" fmla="*/ 154 h 163"/>
                <a:gd name="T18" fmla="*/ 20 w 39"/>
                <a:gd name="T19" fmla="*/ 159 h 163"/>
                <a:gd name="T20" fmla="*/ 20 w 39"/>
                <a:gd name="T21" fmla="*/ 154 h 163"/>
                <a:gd name="T22" fmla="*/ 34 w 39"/>
                <a:gd name="T23" fmla="*/ 150 h 163"/>
                <a:gd name="T24" fmla="*/ 20 w 39"/>
                <a:gd name="T25" fmla="*/ 19 h 163"/>
                <a:gd name="T26" fmla="*/ 5 w 39"/>
                <a:gd name="T27" fmla="*/ 7 h 163"/>
                <a:gd name="T28" fmla="*/ 5 w 39"/>
                <a:gd name="T29" fmla="*/ 158 h 163"/>
                <a:gd name="T30" fmla="*/ 20 w 39"/>
                <a:gd name="T31" fmla="*/ 154 h 163"/>
                <a:gd name="T32" fmla="*/ 20 w 39"/>
                <a:gd name="T33" fmla="*/ 159 h 163"/>
                <a:gd name="T34" fmla="*/ 3 w 39"/>
                <a:gd name="T35" fmla="*/ 163 h 163"/>
                <a:gd name="T36" fmla="*/ 3 w 39"/>
                <a:gd name="T37" fmla="*/ 163 h 163"/>
                <a:gd name="T38" fmla="*/ 0 w 39"/>
                <a:gd name="T39" fmla="*/ 161 h 163"/>
                <a:gd name="T40" fmla="*/ 0 w 39"/>
                <a:gd name="T41" fmla="*/ 2 h 163"/>
                <a:gd name="T42" fmla="*/ 0 w 39"/>
                <a:gd name="T43" fmla="*/ 2 h 163"/>
                <a:gd name="T44" fmla="*/ 1 w 39"/>
                <a:gd name="T45" fmla="*/ 1 h 163"/>
                <a:gd name="T46" fmla="*/ 4 w 39"/>
                <a:gd name="T47" fmla="*/ 1 h 163"/>
                <a:gd name="T48" fmla="*/ 20 w 39"/>
                <a:gd name="T49" fmla="*/ 13 h 163"/>
                <a:gd name="T50" fmla="*/ 20 w 39"/>
                <a:gd name="T51" fmla="*/ 19 h 1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39" h="163">
                  <a:moveTo>
                    <a:pt x="34" y="150"/>
                  </a:moveTo>
                  <a:cubicBezTo>
                    <a:pt x="34" y="30"/>
                    <a:pt x="34" y="30"/>
                    <a:pt x="34" y="30"/>
                  </a:cubicBezTo>
                  <a:cubicBezTo>
                    <a:pt x="20" y="19"/>
                    <a:pt x="20" y="19"/>
                    <a:pt x="20" y="19"/>
                  </a:cubicBezTo>
                  <a:cubicBezTo>
                    <a:pt x="20" y="13"/>
                    <a:pt x="20" y="13"/>
                    <a:pt x="20" y="13"/>
                  </a:cubicBezTo>
                  <a:cubicBezTo>
                    <a:pt x="38" y="27"/>
                    <a:pt x="38" y="27"/>
                    <a:pt x="38" y="27"/>
                  </a:cubicBezTo>
                  <a:cubicBezTo>
                    <a:pt x="39" y="27"/>
                    <a:pt x="39" y="28"/>
                    <a:pt x="39" y="29"/>
                  </a:cubicBezTo>
                  <a:cubicBezTo>
                    <a:pt x="39" y="152"/>
                    <a:pt x="39" y="152"/>
                    <a:pt x="39" y="152"/>
                  </a:cubicBezTo>
                  <a:cubicBezTo>
                    <a:pt x="39" y="152"/>
                    <a:pt x="39" y="152"/>
                    <a:pt x="39" y="152"/>
                  </a:cubicBezTo>
                  <a:cubicBezTo>
                    <a:pt x="39" y="153"/>
                    <a:pt x="38" y="154"/>
                    <a:pt x="37" y="154"/>
                  </a:cubicBezTo>
                  <a:cubicBezTo>
                    <a:pt x="20" y="159"/>
                    <a:pt x="20" y="159"/>
                    <a:pt x="20" y="159"/>
                  </a:cubicBezTo>
                  <a:cubicBezTo>
                    <a:pt x="20" y="154"/>
                    <a:pt x="20" y="154"/>
                    <a:pt x="20" y="154"/>
                  </a:cubicBezTo>
                  <a:lnTo>
                    <a:pt x="34" y="150"/>
                  </a:lnTo>
                  <a:close/>
                  <a:moveTo>
                    <a:pt x="20" y="19"/>
                  </a:moveTo>
                  <a:cubicBezTo>
                    <a:pt x="5" y="7"/>
                    <a:pt x="5" y="7"/>
                    <a:pt x="5" y="7"/>
                  </a:cubicBezTo>
                  <a:cubicBezTo>
                    <a:pt x="5" y="158"/>
                    <a:pt x="5" y="158"/>
                    <a:pt x="5" y="158"/>
                  </a:cubicBezTo>
                  <a:cubicBezTo>
                    <a:pt x="20" y="154"/>
                    <a:pt x="20" y="154"/>
                    <a:pt x="20" y="154"/>
                  </a:cubicBezTo>
                  <a:cubicBezTo>
                    <a:pt x="20" y="159"/>
                    <a:pt x="20" y="159"/>
                    <a:pt x="20" y="159"/>
                  </a:cubicBezTo>
                  <a:cubicBezTo>
                    <a:pt x="3" y="163"/>
                    <a:pt x="3" y="163"/>
                    <a:pt x="3" y="163"/>
                  </a:cubicBezTo>
                  <a:cubicBezTo>
                    <a:pt x="3" y="163"/>
                    <a:pt x="3" y="163"/>
                    <a:pt x="3" y="163"/>
                  </a:cubicBezTo>
                  <a:cubicBezTo>
                    <a:pt x="1" y="163"/>
                    <a:pt x="0" y="162"/>
                    <a:pt x="0" y="161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2"/>
                    <a:pt x="0" y="1"/>
                    <a:pt x="1" y="1"/>
                  </a:cubicBezTo>
                  <a:cubicBezTo>
                    <a:pt x="1" y="0"/>
                    <a:pt x="3" y="0"/>
                    <a:pt x="4" y="1"/>
                  </a:cubicBezTo>
                  <a:cubicBezTo>
                    <a:pt x="20" y="13"/>
                    <a:pt x="20" y="13"/>
                    <a:pt x="20" y="13"/>
                  </a:cubicBezTo>
                  <a:lnTo>
                    <a:pt x="20" y="1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327" name="Freeform 128"/>
            <p:cNvSpPr>
              <a:spLocks noEditPoints="1"/>
            </p:cNvSpPr>
            <p:nvPr>
              <p:custDataLst>
                <p:tags r:id="rId157"/>
              </p:custDataLst>
            </p:nvPr>
          </p:nvSpPr>
          <p:spPr bwMode="auto">
            <a:xfrm>
              <a:off x="10506092" y="414342"/>
              <a:ext cx="138113" cy="58738"/>
            </a:xfrm>
            <a:custGeom>
              <a:gdLst>
                <a:gd name="T0" fmla="*/ 30 w 61"/>
                <a:gd name="T1" fmla="*/ 0 h 26"/>
                <a:gd name="T2" fmla="*/ 59 w 61"/>
                <a:gd name="T3" fmla="*/ 0 h 26"/>
                <a:gd name="T4" fmla="*/ 61 w 61"/>
                <a:gd name="T5" fmla="*/ 3 h 26"/>
                <a:gd name="T6" fmla="*/ 61 w 61"/>
                <a:gd name="T7" fmla="*/ 24 h 26"/>
                <a:gd name="T8" fmla="*/ 59 w 61"/>
                <a:gd name="T9" fmla="*/ 26 h 26"/>
                <a:gd name="T10" fmla="*/ 30 w 61"/>
                <a:gd name="T11" fmla="*/ 26 h 26"/>
                <a:gd name="T12" fmla="*/ 30 w 61"/>
                <a:gd name="T13" fmla="*/ 22 h 26"/>
                <a:gd name="T14" fmla="*/ 56 w 61"/>
                <a:gd name="T15" fmla="*/ 22 h 26"/>
                <a:gd name="T16" fmla="*/ 56 w 61"/>
                <a:gd name="T17" fmla="*/ 5 h 26"/>
                <a:gd name="T18" fmla="*/ 30 w 61"/>
                <a:gd name="T19" fmla="*/ 5 h 26"/>
                <a:gd name="T20" fmla="*/ 30 w 61"/>
                <a:gd name="T21" fmla="*/ 0 h 26"/>
                <a:gd name="T22" fmla="*/ 2 w 61"/>
                <a:gd name="T23" fmla="*/ 0 h 26"/>
                <a:gd name="T24" fmla="*/ 30 w 61"/>
                <a:gd name="T25" fmla="*/ 0 h 26"/>
                <a:gd name="T26" fmla="*/ 30 w 61"/>
                <a:gd name="T27" fmla="*/ 5 h 26"/>
                <a:gd name="T28" fmla="*/ 4 w 61"/>
                <a:gd name="T29" fmla="*/ 5 h 26"/>
                <a:gd name="T30" fmla="*/ 4 w 61"/>
                <a:gd name="T31" fmla="*/ 22 h 26"/>
                <a:gd name="T32" fmla="*/ 30 w 61"/>
                <a:gd name="T33" fmla="*/ 22 h 26"/>
                <a:gd name="T34" fmla="*/ 30 w 61"/>
                <a:gd name="T35" fmla="*/ 26 h 26"/>
                <a:gd name="T36" fmla="*/ 2 w 61"/>
                <a:gd name="T37" fmla="*/ 26 h 26"/>
                <a:gd name="T38" fmla="*/ 0 w 61"/>
                <a:gd name="T39" fmla="*/ 24 h 26"/>
                <a:gd name="T40" fmla="*/ 0 w 61"/>
                <a:gd name="T41" fmla="*/ 3 h 26"/>
                <a:gd name="T42" fmla="*/ 2 w 61"/>
                <a:gd name="T43" fmla="*/ 0 h 2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61" h="26">
                  <a:moveTo>
                    <a:pt x="30" y="0"/>
                  </a:moveTo>
                  <a:cubicBezTo>
                    <a:pt x="59" y="0"/>
                    <a:pt x="59" y="0"/>
                    <a:pt x="59" y="0"/>
                  </a:cubicBezTo>
                  <a:cubicBezTo>
                    <a:pt x="60" y="0"/>
                    <a:pt x="61" y="1"/>
                    <a:pt x="61" y="3"/>
                  </a:cubicBezTo>
                  <a:cubicBezTo>
                    <a:pt x="61" y="24"/>
                    <a:pt x="61" y="24"/>
                    <a:pt x="61" y="24"/>
                  </a:cubicBezTo>
                  <a:cubicBezTo>
                    <a:pt x="61" y="25"/>
                    <a:pt x="60" y="26"/>
                    <a:pt x="59" y="26"/>
                  </a:cubicBezTo>
                  <a:cubicBezTo>
                    <a:pt x="30" y="26"/>
                    <a:pt x="30" y="26"/>
                    <a:pt x="30" y="26"/>
                  </a:cubicBezTo>
                  <a:cubicBezTo>
                    <a:pt x="30" y="22"/>
                    <a:pt x="30" y="22"/>
                    <a:pt x="30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5"/>
                    <a:pt x="56" y="5"/>
                    <a:pt x="56" y="5"/>
                  </a:cubicBezTo>
                  <a:cubicBezTo>
                    <a:pt x="30" y="5"/>
                    <a:pt x="30" y="5"/>
                    <a:pt x="30" y="5"/>
                  </a:cubicBezTo>
                  <a:lnTo>
                    <a:pt x="30" y="0"/>
                  </a:lnTo>
                  <a:close/>
                  <a:moveTo>
                    <a:pt x="2" y="0"/>
                  </a:moveTo>
                  <a:cubicBezTo>
                    <a:pt x="30" y="0"/>
                    <a:pt x="30" y="0"/>
                    <a:pt x="30" y="0"/>
                  </a:cubicBezTo>
                  <a:cubicBezTo>
                    <a:pt x="30" y="5"/>
                    <a:pt x="30" y="5"/>
                    <a:pt x="30" y="5"/>
                  </a:cubicBezTo>
                  <a:cubicBezTo>
                    <a:pt x="4" y="5"/>
                    <a:pt x="4" y="5"/>
                    <a:pt x="4" y="5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30" y="22"/>
                    <a:pt x="30" y="22"/>
                    <a:pt x="30" y="22"/>
                  </a:cubicBezTo>
                  <a:cubicBezTo>
                    <a:pt x="30" y="26"/>
                    <a:pt x="30" y="26"/>
                    <a:pt x="30" y="26"/>
                  </a:cubicBezTo>
                  <a:cubicBezTo>
                    <a:pt x="2" y="26"/>
                    <a:pt x="2" y="26"/>
                    <a:pt x="2" y="26"/>
                  </a:cubicBezTo>
                  <a:cubicBezTo>
                    <a:pt x="1" y="26"/>
                    <a:pt x="0" y="25"/>
                    <a:pt x="0" y="24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1"/>
                    <a:pt x="1" y="0"/>
                    <a:pt x="2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328" name="Freeform 129"/>
            <p:cNvSpPr>
              <a:spLocks noEditPoints="1"/>
            </p:cNvSpPr>
            <p:nvPr>
              <p:custDataLst>
                <p:tags r:id="rId158"/>
              </p:custDataLst>
            </p:nvPr>
          </p:nvSpPr>
          <p:spPr bwMode="auto">
            <a:xfrm>
              <a:off x="10506092" y="500067"/>
              <a:ext cx="138113" cy="58738"/>
            </a:xfrm>
            <a:custGeom>
              <a:gdLst>
                <a:gd name="T0" fmla="*/ 30 w 61"/>
                <a:gd name="T1" fmla="*/ 0 h 26"/>
                <a:gd name="T2" fmla="*/ 59 w 61"/>
                <a:gd name="T3" fmla="*/ 0 h 26"/>
                <a:gd name="T4" fmla="*/ 61 w 61"/>
                <a:gd name="T5" fmla="*/ 2 h 26"/>
                <a:gd name="T6" fmla="*/ 61 w 61"/>
                <a:gd name="T7" fmla="*/ 23 h 26"/>
                <a:gd name="T8" fmla="*/ 59 w 61"/>
                <a:gd name="T9" fmla="*/ 26 h 26"/>
                <a:gd name="T10" fmla="*/ 30 w 61"/>
                <a:gd name="T11" fmla="*/ 26 h 26"/>
                <a:gd name="T12" fmla="*/ 30 w 61"/>
                <a:gd name="T13" fmla="*/ 21 h 26"/>
                <a:gd name="T14" fmla="*/ 56 w 61"/>
                <a:gd name="T15" fmla="*/ 21 h 26"/>
                <a:gd name="T16" fmla="*/ 56 w 61"/>
                <a:gd name="T17" fmla="*/ 4 h 26"/>
                <a:gd name="T18" fmla="*/ 30 w 61"/>
                <a:gd name="T19" fmla="*/ 4 h 26"/>
                <a:gd name="T20" fmla="*/ 30 w 61"/>
                <a:gd name="T21" fmla="*/ 0 h 26"/>
                <a:gd name="T22" fmla="*/ 2 w 61"/>
                <a:gd name="T23" fmla="*/ 0 h 26"/>
                <a:gd name="T24" fmla="*/ 30 w 61"/>
                <a:gd name="T25" fmla="*/ 0 h 26"/>
                <a:gd name="T26" fmla="*/ 30 w 61"/>
                <a:gd name="T27" fmla="*/ 4 h 26"/>
                <a:gd name="T28" fmla="*/ 4 w 61"/>
                <a:gd name="T29" fmla="*/ 4 h 26"/>
                <a:gd name="T30" fmla="*/ 4 w 61"/>
                <a:gd name="T31" fmla="*/ 21 h 26"/>
                <a:gd name="T32" fmla="*/ 30 w 61"/>
                <a:gd name="T33" fmla="*/ 21 h 26"/>
                <a:gd name="T34" fmla="*/ 30 w 61"/>
                <a:gd name="T35" fmla="*/ 26 h 26"/>
                <a:gd name="T36" fmla="*/ 2 w 61"/>
                <a:gd name="T37" fmla="*/ 26 h 26"/>
                <a:gd name="T38" fmla="*/ 0 w 61"/>
                <a:gd name="T39" fmla="*/ 23 h 26"/>
                <a:gd name="T40" fmla="*/ 0 w 61"/>
                <a:gd name="T41" fmla="*/ 2 h 26"/>
                <a:gd name="T42" fmla="*/ 2 w 61"/>
                <a:gd name="T43" fmla="*/ 0 h 2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61" h="26">
                  <a:moveTo>
                    <a:pt x="30" y="0"/>
                  </a:moveTo>
                  <a:cubicBezTo>
                    <a:pt x="59" y="0"/>
                    <a:pt x="59" y="0"/>
                    <a:pt x="59" y="0"/>
                  </a:cubicBezTo>
                  <a:cubicBezTo>
                    <a:pt x="60" y="0"/>
                    <a:pt x="61" y="1"/>
                    <a:pt x="61" y="2"/>
                  </a:cubicBezTo>
                  <a:cubicBezTo>
                    <a:pt x="61" y="23"/>
                    <a:pt x="61" y="23"/>
                    <a:pt x="61" y="23"/>
                  </a:cubicBezTo>
                  <a:cubicBezTo>
                    <a:pt x="61" y="25"/>
                    <a:pt x="60" y="26"/>
                    <a:pt x="59" y="26"/>
                  </a:cubicBezTo>
                  <a:cubicBezTo>
                    <a:pt x="30" y="26"/>
                    <a:pt x="30" y="26"/>
                    <a:pt x="30" y="26"/>
                  </a:cubicBezTo>
                  <a:cubicBezTo>
                    <a:pt x="30" y="21"/>
                    <a:pt x="30" y="21"/>
                    <a:pt x="30" y="21"/>
                  </a:cubicBezTo>
                  <a:cubicBezTo>
                    <a:pt x="56" y="21"/>
                    <a:pt x="56" y="21"/>
                    <a:pt x="56" y="2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30" y="4"/>
                    <a:pt x="30" y="4"/>
                    <a:pt x="30" y="4"/>
                  </a:cubicBezTo>
                  <a:lnTo>
                    <a:pt x="30" y="0"/>
                  </a:lnTo>
                  <a:close/>
                  <a:moveTo>
                    <a:pt x="2" y="0"/>
                  </a:moveTo>
                  <a:cubicBezTo>
                    <a:pt x="30" y="0"/>
                    <a:pt x="30" y="0"/>
                    <a:pt x="30" y="0"/>
                  </a:cubicBezTo>
                  <a:cubicBezTo>
                    <a:pt x="30" y="4"/>
                    <a:pt x="30" y="4"/>
                    <a:pt x="30" y="4"/>
                  </a:cubicBezTo>
                  <a:cubicBezTo>
                    <a:pt x="4" y="4"/>
                    <a:pt x="4" y="4"/>
                    <a:pt x="4" y="4"/>
                  </a:cubicBezTo>
                  <a:cubicBezTo>
                    <a:pt x="4" y="21"/>
                    <a:pt x="4" y="21"/>
                    <a:pt x="4" y="21"/>
                  </a:cubicBezTo>
                  <a:cubicBezTo>
                    <a:pt x="30" y="21"/>
                    <a:pt x="30" y="21"/>
                    <a:pt x="30" y="21"/>
                  </a:cubicBezTo>
                  <a:cubicBezTo>
                    <a:pt x="30" y="26"/>
                    <a:pt x="30" y="26"/>
                    <a:pt x="30" y="26"/>
                  </a:cubicBezTo>
                  <a:cubicBezTo>
                    <a:pt x="2" y="26"/>
                    <a:pt x="2" y="26"/>
                    <a:pt x="2" y="26"/>
                  </a:cubicBezTo>
                  <a:cubicBezTo>
                    <a:pt x="1" y="26"/>
                    <a:pt x="0" y="25"/>
                    <a:pt x="0" y="23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1"/>
                    <a:pt x="1" y="0"/>
                    <a:pt x="2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329" name="Freeform 132"/>
            <p:cNvSpPr>
              <a:spLocks noEditPoints="1"/>
            </p:cNvSpPr>
            <p:nvPr>
              <p:custDataLst>
                <p:tags r:id="rId159"/>
              </p:custDataLst>
            </p:nvPr>
          </p:nvSpPr>
          <p:spPr bwMode="auto">
            <a:xfrm>
              <a:off x="7527937" y="217490"/>
              <a:ext cx="63500" cy="303214"/>
            </a:xfrm>
            <a:custGeom>
              <a:gdLst>
                <a:gd name="T0" fmla="*/ 23 w 28"/>
                <a:gd name="T1" fmla="*/ 5 h 134"/>
                <a:gd name="T2" fmla="*/ 14 w 28"/>
                <a:gd name="T3" fmla="*/ 5 h 134"/>
                <a:gd name="T4" fmla="*/ 14 w 28"/>
                <a:gd name="T5" fmla="*/ 0 h 134"/>
                <a:gd name="T6" fmla="*/ 26 w 28"/>
                <a:gd name="T7" fmla="*/ 0 h 134"/>
                <a:gd name="T8" fmla="*/ 28 w 28"/>
                <a:gd name="T9" fmla="*/ 2 h 134"/>
                <a:gd name="T10" fmla="*/ 28 w 28"/>
                <a:gd name="T11" fmla="*/ 131 h 134"/>
                <a:gd name="T12" fmla="*/ 26 w 28"/>
                <a:gd name="T13" fmla="*/ 134 h 134"/>
                <a:gd name="T14" fmla="*/ 14 w 28"/>
                <a:gd name="T15" fmla="*/ 134 h 134"/>
                <a:gd name="T16" fmla="*/ 14 w 28"/>
                <a:gd name="T17" fmla="*/ 129 h 134"/>
                <a:gd name="T18" fmla="*/ 23 w 28"/>
                <a:gd name="T19" fmla="*/ 129 h 134"/>
                <a:gd name="T20" fmla="*/ 23 w 28"/>
                <a:gd name="T21" fmla="*/ 5 h 134"/>
                <a:gd name="T22" fmla="*/ 14 w 28"/>
                <a:gd name="T23" fmla="*/ 5 h 134"/>
                <a:gd name="T24" fmla="*/ 5 w 28"/>
                <a:gd name="T25" fmla="*/ 5 h 134"/>
                <a:gd name="T26" fmla="*/ 5 w 28"/>
                <a:gd name="T27" fmla="*/ 129 h 134"/>
                <a:gd name="T28" fmla="*/ 14 w 28"/>
                <a:gd name="T29" fmla="*/ 129 h 134"/>
                <a:gd name="T30" fmla="*/ 14 w 28"/>
                <a:gd name="T31" fmla="*/ 134 h 134"/>
                <a:gd name="T32" fmla="*/ 3 w 28"/>
                <a:gd name="T33" fmla="*/ 134 h 134"/>
                <a:gd name="T34" fmla="*/ 0 w 28"/>
                <a:gd name="T35" fmla="*/ 131 h 134"/>
                <a:gd name="T36" fmla="*/ 0 w 28"/>
                <a:gd name="T37" fmla="*/ 2 h 134"/>
                <a:gd name="T38" fmla="*/ 3 w 28"/>
                <a:gd name="T39" fmla="*/ 0 h 134"/>
                <a:gd name="T40" fmla="*/ 14 w 28"/>
                <a:gd name="T41" fmla="*/ 0 h 134"/>
                <a:gd name="T42" fmla="*/ 14 w 28"/>
                <a:gd name="T43" fmla="*/ 5 h 13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28" h="134">
                  <a:moveTo>
                    <a:pt x="23" y="5"/>
                  </a:moveTo>
                  <a:cubicBezTo>
                    <a:pt x="14" y="5"/>
                    <a:pt x="14" y="5"/>
                    <a:pt x="14" y="5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26" y="0"/>
                    <a:pt x="26" y="0"/>
                    <a:pt x="26" y="0"/>
                  </a:cubicBezTo>
                  <a:cubicBezTo>
                    <a:pt x="27" y="0"/>
                    <a:pt x="28" y="1"/>
                    <a:pt x="28" y="2"/>
                  </a:cubicBezTo>
                  <a:cubicBezTo>
                    <a:pt x="28" y="131"/>
                    <a:pt x="28" y="131"/>
                    <a:pt x="28" y="131"/>
                  </a:cubicBezTo>
                  <a:cubicBezTo>
                    <a:pt x="28" y="133"/>
                    <a:pt x="27" y="134"/>
                    <a:pt x="26" y="134"/>
                  </a:cubicBezTo>
                  <a:cubicBezTo>
                    <a:pt x="14" y="134"/>
                    <a:pt x="14" y="134"/>
                    <a:pt x="14" y="134"/>
                  </a:cubicBezTo>
                  <a:cubicBezTo>
                    <a:pt x="14" y="129"/>
                    <a:pt x="14" y="129"/>
                    <a:pt x="14" y="129"/>
                  </a:cubicBezTo>
                  <a:cubicBezTo>
                    <a:pt x="23" y="129"/>
                    <a:pt x="23" y="129"/>
                    <a:pt x="23" y="129"/>
                  </a:cubicBezTo>
                  <a:lnTo>
                    <a:pt x="23" y="5"/>
                  </a:lnTo>
                  <a:close/>
                  <a:moveTo>
                    <a:pt x="14" y="5"/>
                  </a:moveTo>
                  <a:cubicBezTo>
                    <a:pt x="5" y="5"/>
                    <a:pt x="5" y="5"/>
                    <a:pt x="5" y="5"/>
                  </a:cubicBezTo>
                  <a:cubicBezTo>
                    <a:pt x="5" y="129"/>
                    <a:pt x="5" y="129"/>
                    <a:pt x="5" y="129"/>
                  </a:cubicBezTo>
                  <a:cubicBezTo>
                    <a:pt x="14" y="129"/>
                    <a:pt x="14" y="129"/>
                    <a:pt x="14" y="129"/>
                  </a:cubicBezTo>
                  <a:cubicBezTo>
                    <a:pt x="14" y="134"/>
                    <a:pt x="14" y="134"/>
                    <a:pt x="14" y="134"/>
                  </a:cubicBezTo>
                  <a:cubicBezTo>
                    <a:pt x="3" y="134"/>
                    <a:pt x="3" y="134"/>
                    <a:pt x="3" y="134"/>
                  </a:cubicBezTo>
                  <a:cubicBezTo>
                    <a:pt x="2" y="134"/>
                    <a:pt x="0" y="133"/>
                    <a:pt x="0" y="131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1"/>
                    <a:pt x="2" y="0"/>
                    <a:pt x="3" y="0"/>
                  </a:cubicBezTo>
                  <a:cubicBezTo>
                    <a:pt x="14" y="0"/>
                    <a:pt x="14" y="0"/>
                    <a:pt x="14" y="0"/>
                  </a:cubicBezTo>
                  <a:lnTo>
                    <a:pt x="14" y="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330" name="Freeform 133"/>
            <p:cNvSpPr>
              <a:spLocks noEditPoints="1"/>
            </p:cNvSpPr>
            <p:nvPr>
              <p:custDataLst>
                <p:tags r:id="rId160"/>
              </p:custDataLst>
            </p:nvPr>
          </p:nvSpPr>
          <p:spPr bwMode="auto">
            <a:xfrm>
              <a:off x="7453324" y="307978"/>
              <a:ext cx="63500" cy="212727"/>
            </a:xfrm>
            <a:custGeom>
              <a:gdLst>
                <a:gd name="T0" fmla="*/ 23 w 28"/>
                <a:gd name="T1" fmla="*/ 5 h 94"/>
                <a:gd name="T2" fmla="*/ 14 w 28"/>
                <a:gd name="T3" fmla="*/ 5 h 94"/>
                <a:gd name="T4" fmla="*/ 14 w 28"/>
                <a:gd name="T5" fmla="*/ 0 h 94"/>
                <a:gd name="T6" fmla="*/ 25 w 28"/>
                <a:gd name="T7" fmla="*/ 0 h 94"/>
                <a:gd name="T8" fmla="*/ 28 w 28"/>
                <a:gd name="T9" fmla="*/ 3 h 94"/>
                <a:gd name="T10" fmla="*/ 28 w 28"/>
                <a:gd name="T11" fmla="*/ 91 h 94"/>
                <a:gd name="T12" fmla="*/ 25 w 28"/>
                <a:gd name="T13" fmla="*/ 94 h 94"/>
                <a:gd name="T14" fmla="*/ 14 w 28"/>
                <a:gd name="T15" fmla="*/ 94 h 94"/>
                <a:gd name="T16" fmla="*/ 14 w 28"/>
                <a:gd name="T17" fmla="*/ 89 h 94"/>
                <a:gd name="T18" fmla="*/ 23 w 28"/>
                <a:gd name="T19" fmla="*/ 89 h 94"/>
                <a:gd name="T20" fmla="*/ 23 w 28"/>
                <a:gd name="T21" fmla="*/ 5 h 94"/>
                <a:gd name="T22" fmla="*/ 14 w 28"/>
                <a:gd name="T23" fmla="*/ 5 h 94"/>
                <a:gd name="T24" fmla="*/ 5 w 28"/>
                <a:gd name="T25" fmla="*/ 5 h 94"/>
                <a:gd name="T26" fmla="*/ 5 w 28"/>
                <a:gd name="T27" fmla="*/ 89 h 94"/>
                <a:gd name="T28" fmla="*/ 14 w 28"/>
                <a:gd name="T29" fmla="*/ 89 h 94"/>
                <a:gd name="T30" fmla="*/ 14 w 28"/>
                <a:gd name="T31" fmla="*/ 94 h 94"/>
                <a:gd name="T32" fmla="*/ 3 w 28"/>
                <a:gd name="T33" fmla="*/ 94 h 94"/>
                <a:gd name="T34" fmla="*/ 0 w 28"/>
                <a:gd name="T35" fmla="*/ 91 h 94"/>
                <a:gd name="T36" fmla="*/ 0 w 28"/>
                <a:gd name="T37" fmla="*/ 3 h 94"/>
                <a:gd name="T38" fmla="*/ 3 w 28"/>
                <a:gd name="T39" fmla="*/ 0 h 94"/>
                <a:gd name="T40" fmla="*/ 14 w 28"/>
                <a:gd name="T41" fmla="*/ 0 h 94"/>
                <a:gd name="T42" fmla="*/ 14 w 28"/>
                <a:gd name="T43" fmla="*/ 5 h 9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28" h="94">
                  <a:moveTo>
                    <a:pt x="23" y="5"/>
                  </a:moveTo>
                  <a:cubicBezTo>
                    <a:pt x="14" y="5"/>
                    <a:pt x="14" y="5"/>
                    <a:pt x="14" y="5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25" y="0"/>
                    <a:pt x="25" y="0"/>
                    <a:pt x="25" y="0"/>
                  </a:cubicBezTo>
                  <a:cubicBezTo>
                    <a:pt x="27" y="0"/>
                    <a:pt x="28" y="1"/>
                    <a:pt x="28" y="3"/>
                  </a:cubicBezTo>
                  <a:cubicBezTo>
                    <a:pt x="28" y="91"/>
                    <a:pt x="28" y="91"/>
                    <a:pt x="28" y="91"/>
                  </a:cubicBezTo>
                  <a:cubicBezTo>
                    <a:pt x="28" y="93"/>
                    <a:pt x="27" y="94"/>
                    <a:pt x="25" y="94"/>
                  </a:cubicBezTo>
                  <a:cubicBezTo>
                    <a:pt x="14" y="94"/>
                    <a:pt x="14" y="94"/>
                    <a:pt x="14" y="94"/>
                  </a:cubicBezTo>
                  <a:cubicBezTo>
                    <a:pt x="14" y="89"/>
                    <a:pt x="14" y="89"/>
                    <a:pt x="14" y="89"/>
                  </a:cubicBezTo>
                  <a:cubicBezTo>
                    <a:pt x="23" y="89"/>
                    <a:pt x="23" y="89"/>
                    <a:pt x="23" y="89"/>
                  </a:cubicBezTo>
                  <a:lnTo>
                    <a:pt x="23" y="5"/>
                  </a:lnTo>
                  <a:close/>
                  <a:moveTo>
                    <a:pt x="14" y="5"/>
                  </a:moveTo>
                  <a:cubicBezTo>
                    <a:pt x="5" y="5"/>
                    <a:pt x="5" y="5"/>
                    <a:pt x="5" y="5"/>
                  </a:cubicBezTo>
                  <a:cubicBezTo>
                    <a:pt x="5" y="89"/>
                    <a:pt x="5" y="89"/>
                    <a:pt x="5" y="89"/>
                  </a:cubicBezTo>
                  <a:cubicBezTo>
                    <a:pt x="14" y="89"/>
                    <a:pt x="14" y="89"/>
                    <a:pt x="14" y="89"/>
                  </a:cubicBezTo>
                  <a:cubicBezTo>
                    <a:pt x="14" y="94"/>
                    <a:pt x="14" y="94"/>
                    <a:pt x="14" y="94"/>
                  </a:cubicBezTo>
                  <a:cubicBezTo>
                    <a:pt x="3" y="94"/>
                    <a:pt x="3" y="94"/>
                    <a:pt x="3" y="94"/>
                  </a:cubicBezTo>
                  <a:cubicBezTo>
                    <a:pt x="1" y="94"/>
                    <a:pt x="0" y="93"/>
                    <a:pt x="0" y="91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1"/>
                    <a:pt x="1" y="0"/>
                    <a:pt x="3" y="0"/>
                  </a:cubicBezTo>
                  <a:cubicBezTo>
                    <a:pt x="14" y="0"/>
                    <a:pt x="14" y="0"/>
                    <a:pt x="14" y="0"/>
                  </a:cubicBezTo>
                  <a:lnTo>
                    <a:pt x="14" y="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331" name="Freeform 134"/>
            <p:cNvSpPr>
              <a:spLocks noEditPoints="1"/>
            </p:cNvSpPr>
            <p:nvPr>
              <p:custDataLst>
                <p:tags r:id="rId161"/>
              </p:custDataLst>
            </p:nvPr>
          </p:nvSpPr>
          <p:spPr bwMode="auto">
            <a:xfrm>
              <a:off x="7378712" y="276228"/>
              <a:ext cx="60325" cy="244476"/>
            </a:xfrm>
            <a:custGeom>
              <a:gdLst>
                <a:gd name="T0" fmla="*/ 23 w 27"/>
                <a:gd name="T1" fmla="*/ 5 h 108"/>
                <a:gd name="T2" fmla="*/ 14 w 27"/>
                <a:gd name="T3" fmla="*/ 5 h 108"/>
                <a:gd name="T4" fmla="*/ 14 w 27"/>
                <a:gd name="T5" fmla="*/ 0 h 108"/>
                <a:gd name="T6" fmla="*/ 25 w 27"/>
                <a:gd name="T7" fmla="*/ 0 h 108"/>
                <a:gd name="T8" fmla="*/ 27 w 27"/>
                <a:gd name="T9" fmla="*/ 2 h 108"/>
                <a:gd name="T10" fmla="*/ 27 w 27"/>
                <a:gd name="T11" fmla="*/ 105 h 108"/>
                <a:gd name="T12" fmla="*/ 25 w 27"/>
                <a:gd name="T13" fmla="*/ 108 h 108"/>
                <a:gd name="T14" fmla="*/ 14 w 27"/>
                <a:gd name="T15" fmla="*/ 108 h 108"/>
                <a:gd name="T16" fmla="*/ 14 w 27"/>
                <a:gd name="T17" fmla="*/ 103 h 108"/>
                <a:gd name="T18" fmla="*/ 23 w 27"/>
                <a:gd name="T19" fmla="*/ 103 h 108"/>
                <a:gd name="T20" fmla="*/ 23 w 27"/>
                <a:gd name="T21" fmla="*/ 5 h 108"/>
                <a:gd name="T22" fmla="*/ 14 w 27"/>
                <a:gd name="T23" fmla="*/ 5 h 108"/>
                <a:gd name="T24" fmla="*/ 5 w 27"/>
                <a:gd name="T25" fmla="*/ 5 h 108"/>
                <a:gd name="T26" fmla="*/ 5 w 27"/>
                <a:gd name="T27" fmla="*/ 103 h 108"/>
                <a:gd name="T28" fmla="*/ 14 w 27"/>
                <a:gd name="T29" fmla="*/ 103 h 108"/>
                <a:gd name="T30" fmla="*/ 14 w 27"/>
                <a:gd name="T31" fmla="*/ 108 h 108"/>
                <a:gd name="T32" fmla="*/ 2 w 27"/>
                <a:gd name="T33" fmla="*/ 108 h 108"/>
                <a:gd name="T34" fmla="*/ 0 w 27"/>
                <a:gd name="T35" fmla="*/ 105 h 108"/>
                <a:gd name="T36" fmla="*/ 0 w 27"/>
                <a:gd name="T37" fmla="*/ 2 h 108"/>
                <a:gd name="T38" fmla="*/ 2 w 27"/>
                <a:gd name="T39" fmla="*/ 0 h 108"/>
                <a:gd name="T40" fmla="*/ 14 w 27"/>
                <a:gd name="T41" fmla="*/ 0 h 108"/>
                <a:gd name="T42" fmla="*/ 14 w 27"/>
                <a:gd name="T43" fmla="*/ 5 h 10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27" h="108">
                  <a:moveTo>
                    <a:pt x="23" y="5"/>
                  </a:moveTo>
                  <a:cubicBezTo>
                    <a:pt x="14" y="5"/>
                    <a:pt x="14" y="5"/>
                    <a:pt x="14" y="5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25" y="0"/>
                    <a:pt x="25" y="0"/>
                    <a:pt x="25" y="0"/>
                  </a:cubicBezTo>
                  <a:cubicBezTo>
                    <a:pt x="26" y="0"/>
                    <a:pt x="27" y="1"/>
                    <a:pt x="27" y="2"/>
                  </a:cubicBezTo>
                  <a:cubicBezTo>
                    <a:pt x="27" y="105"/>
                    <a:pt x="27" y="105"/>
                    <a:pt x="27" y="105"/>
                  </a:cubicBezTo>
                  <a:cubicBezTo>
                    <a:pt x="27" y="107"/>
                    <a:pt x="26" y="108"/>
                    <a:pt x="25" y="108"/>
                  </a:cubicBezTo>
                  <a:cubicBezTo>
                    <a:pt x="14" y="108"/>
                    <a:pt x="14" y="108"/>
                    <a:pt x="14" y="108"/>
                  </a:cubicBezTo>
                  <a:cubicBezTo>
                    <a:pt x="14" y="103"/>
                    <a:pt x="14" y="103"/>
                    <a:pt x="14" y="103"/>
                  </a:cubicBezTo>
                  <a:cubicBezTo>
                    <a:pt x="23" y="103"/>
                    <a:pt x="23" y="103"/>
                    <a:pt x="23" y="103"/>
                  </a:cubicBezTo>
                  <a:lnTo>
                    <a:pt x="23" y="5"/>
                  </a:lnTo>
                  <a:close/>
                  <a:moveTo>
                    <a:pt x="14" y="5"/>
                  </a:moveTo>
                  <a:cubicBezTo>
                    <a:pt x="5" y="5"/>
                    <a:pt x="5" y="5"/>
                    <a:pt x="5" y="5"/>
                  </a:cubicBezTo>
                  <a:cubicBezTo>
                    <a:pt x="5" y="103"/>
                    <a:pt x="5" y="103"/>
                    <a:pt x="5" y="103"/>
                  </a:cubicBezTo>
                  <a:cubicBezTo>
                    <a:pt x="14" y="103"/>
                    <a:pt x="14" y="103"/>
                    <a:pt x="14" y="103"/>
                  </a:cubicBezTo>
                  <a:cubicBezTo>
                    <a:pt x="14" y="108"/>
                    <a:pt x="14" y="108"/>
                    <a:pt x="14" y="108"/>
                  </a:cubicBezTo>
                  <a:cubicBezTo>
                    <a:pt x="2" y="108"/>
                    <a:pt x="2" y="108"/>
                    <a:pt x="2" y="108"/>
                  </a:cubicBezTo>
                  <a:cubicBezTo>
                    <a:pt x="1" y="108"/>
                    <a:pt x="0" y="107"/>
                    <a:pt x="0" y="105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1"/>
                    <a:pt x="1" y="0"/>
                    <a:pt x="2" y="0"/>
                  </a:cubicBezTo>
                  <a:cubicBezTo>
                    <a:pt x="14" y="0"/>
                    <a:pt x="14" y="0"/>
                    <a:pt x="14" y="0"/>
                  </a:cubicBezTo>
                  <a:lnTo>
                    <a:pt x="14" y="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332" name="Freeform 135"/>
            <p:cNvSpPr>
              <a:spLocks noEditPoints="1"/>
            </p:cNvSpPr>
            <p:nvPr>
              <p:custDataLst>
                <p:tags r:id="rId162"/>
              </p:custDataLst>
            </p:nvPr>
          </p:nvSpPr>
          <p:spPr bwMode="auto">
            <a:xfrm>
              <a:off x="7678750" y="123826"/>
              <a:ext cx="63500" cy="36514"/>
            </a:xfrm>
            <a:custGeom>
              <a:gdLst>
                <a:gd name="T0" fmla="*/ 23 w 28"/>
                <a:gd name="T1" fmla="*/ 5 h 16"/>
                <a:gd name="T2" fmla="*/ 14 w 28"/>
                <a:gd name="T3" fmla="*/ 5 h 16"/>
                <a:gd name="T4" fmla="*/ 14 w 28"/>
                <a:gd name="T5" fmla="*/ 0 h 16"/>
                <a:gd name="T6" fmla="*/ 25 w 28"/>
                <a:gd name="T7" fmla="*/ 0 h 16"/>
                <a:gd name="T8" fmla="*/ 28 w 28"/>
                <a:gd name="T9" fmla="*/ 3 h 16"/>
                <a:gd name="T10" fmla="*/ 28 w 28"/>
                <a:gd name="T11" fmla="*/ 14 h 16"/>
                <a:gd name="T12" fmla="*/ 25 w 28"/>
                <a:gd name="T13" fmla="*/ 16 h 16"/>
                <a:gd name="T14" fmla="*/ 14 w 28"/>
                <a:gd name="T15" fmla="*/ 16 h 16"/>
                <a:gd name="T16" fmla="*/ 14 w 28"/>
                <a:gd name="T17" fmla="*/ 11 h 16"/>
                <a:gd name="T18" fmla="*/ 23 w 28"/>
                <a:gd name="T19" fmla="*/ 11 h 16"/>
                <a:gd name="T20" fmla="*/ 23 w 28"/>
                <a:gd name="T21" fmla="*/ 5 h 16"/>
                <a:gd name="T22" fmla="*/ 14 w 28"/>
                <a:gd name="T23" fmla="*/ 5 h 16"/>
                <a:gd name="T24" fmla="*/ 5 w 28"/>
                <a:gd name="T25" fmla="*/ 5 h 16"/>
                <a:gd name="T26" fmla="*/ 5 w 28"/>
                <a:gd name="T27" fmla="*/ 11 h 16"/>
                <a:gd name="T28" fmla="*/ 14 w 28"/>
                <a:gd name="T29" fmla="*/ 11 h 16"/>
                <a:gd name="T30" fmla="*/ 14 w 28"/>
                <a:gd name="T31" fmla="*/ 16 h 16"/>
                <a:gd name="T32" fmla="*/ 3 w 28"/>
                <a:gd name="T33" fmla="*/ 16 h 16"/>
                <a:gd name="T34" fmla="*/ 0 w 28"/>
                <a:gd name="T35" fmla="*/ 14 h 16"/>
                <a:gd name="T36" fmla="*/ 0 w 28"/>
                <a:gd name="T37" fmla="*/ 3 h 16"/>
                <a:gd name="T38" fmla="*/ 3 w 28"/>
                <a:gd name="T39" fmla="*/ 0 h 16"/>
                <a:gd name="T40" fmla="*/ 14 w 28"/>
                <a:gd name="T41" fmla="*/ 0 h 16"/>
                <a:gd name="T42" fmla="*/ 14 w 28"/>
                <a:gd name="T43" fmla="*/ 5 h 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28" h="16">
                  <a:moveTo>
                    <a:pt x="23" y="5"/>
                  </a:moveTo>
                  <a:cubicBezTo>
                    <a:pt x="14" y="5"/>
                    <a:pt x="14" y="5"/>
                    <a:pt x="14" y="5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25" y="0"/>
                    <a:pt x="25" y="0"/>
                    <a:pt x="25" y="0"/>
                  </a:cubicBezTo>
                  <a:cubicBezTo>
                    <a:pt x="27" y="0"/>
                    <a:pt x="28" y="2"/>
                    <a:pt x="28" y="3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8" y="15"/>
                    <a:pt x="27" y="16"/>
                    <a:pt x="25" y="16"/>
                  </a:cubicBezTo>
                  <a:cubicBezTo>
                    <a:pt x="14" y="16"/>
                    <a:pt x="14" y="16"/>
                    <a:pt x="14" y="16"/>
                  </a:cubicBezTo>
                  <a:cubicBezTo>
                    <a:pt x="14" y="11"/>
                    <a:pt x="14" y="11"/>
                    <a:pt x="14" y="11"/>
                  </a:cubicBezTo>
                  <a:cubicBezTo>
                    <a:pt x="23" y="11"/>
                    <a:pt x="23" y="11"/>
                    <a:pt x="23" y="11"/>
                  </a:cubicBezTo>
                  <a:lnTo>
                    <a:pt x="23" y="5"/>
                  </a:lnTo>
                  <a:close/>
                  <a:moveTo>
                    <a:pt x="14" y="5"/>
                  </a:moveTo>
                  <a:cubicBezTo>
                    <a:pt x="5" y="5"/>
                    <a:pt x="5" y="5"/>
                    <a:pt x="5" y="5"/>
                  </a:cubicBezTo>
                  <a:cubicBezTo>
                    <a:pt x="5" y="11"/>
                    <a:pt x="5" y="11"/>
                    <a:pt x="5" y="11"/>
                  </a:cubicBezTo>
                  <a:cubicBezTo>
                    <a:pt x="14" y="11"/>
                    <a:pt x="14" y="11"/>
                    <a:pt x="14" y="11"/>
                  </a:cubicBezTo>
                  <a:cubicBezTo>
                    <a:pt x="14" y="16"/>
                    <a:pt x="14" y="16"/>
                    <a:pt x="14" y="16"/>
                  </a:cubicBezTo>
                  <a:cubicBezTo>
                    <a:pt x="3" y="16"/>
                    <a:pt x="3" y="16"/>
                    <a:pt x="3" y="16"/>
                  </a:cubicBezTo>
                  <a:cubicBezTo>
                    <a:pt x="1" y="16"/>
                    <a:pt x="0" y="15"/>
                    <a:pt x="0" y="14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2"/>
                    <a:pt x="1" y="0"/>
                    <a:pt x="3" y="0"/>
                  </a:cubicBezTo>
                  <a:cubicBezTo>
                    <a:pt x="14" y="0"/>
                    <a:pt x="14" y="0"/>
                    <a:pt x="14" y="0"/>
                  </a:cubicBezTo>
                  <a:lnTo>
                    <a:pt x="14" y="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333" name="Freeform 136"/>
            <p:cNvSpPr>
              <a:spLocks noEditPoints="1"/>
            </p:cNvSpPr>
            <p:nvPr>
              <p:custDataLst>
                <p:tags r:id="rId163"/>
              </p:custDataLst>
            </p:nvPr>
          </p:nvSpPr>
          <p:spPr bwMode="auto">
            <a:xfrm>
              <a:off x="7527937" y="179390"/>
              <a:ext cx="63500" cy="34925"/>
            </a:xfrm>
            <a:custGeom>
              <a:gdLst>
                <a:gd name="T0" fmla="*/ 23 w 28"/>
                <a:gd name="T1" fmla="*/ 5 h 16"/>
                <a:gd name="T2" fmla="*/ 14 w 28"/>
                <a:gd name="T3" fmla="*/ 5 h 16"/>
                <a:gd name="T4" fmla="*/ 14 w 28"/>
                <a:gd name="T5" fmla="*/ 0 h 16"/>
                <a:gd name="T6" fmla="*/ 26 w 28"/>
                <a:gd name="T7" fmla="*/ 0 h 16"/>
                <a:gd name="T8" fmla="*/ 28 w 28"/>
                <a:gd name="T9" fmla="*/ 3 h 16"/>
                <a:gd name="T10" fmla="*/ 28 w 28"/>
                <a:gd name="T11" fmla="*/ 14 h 16"/>
                <a:gd name="T12" fmla="*/ 26 w 28"/>
                <a:gd name="T13" fmla="*/ 16 h 16"/>
                <a:gd name="T14" fmla="*/ 14 w 28"/>
                <a:gd name="T15" fmla="*/ 16 h 16"/>
                <a:gd name="T16" fmla="*/ 14 w 28"/>
                <a:gd name="T17" fmla="*/ 11 h 16"/>
                <a:gd name="T18" fmla="*/ 23 w 28"/>
                <a:gd name="T19" fmla="*/ 11 h 16"/>
                <a:gd name="T20" fmla="*/ 23 w 28"/>
                <a:gd name="T21" fmla="*/ 5 h 16"/>
                <a:gd name="T22" fmla="*/ 14 w 28"/>
                <a:gd name="T23" fmla="*/ 5 h 16"/>
                <a:gd name="T24" fmla="*/ 5 w 28"/>
                <a:gd name="T25" fmla="*/ 5 h 16"/>
                <a:gd name="T26" fmla="*/ 5 w 28"/>
                <a:gd name="T27" fmla="*/ 11 h 16"/>
                <a:gd name="T28" fmla="*/ 14 w 28"/>
                <a:gd name="T29" fmla="*/ 11 h 16"/>
                <a:gd name="T30" fmla="*/ 14 w 28"/>
                <a:gd name="T31" fmla="*/ 16 h 16"/>
                <a:gd name="T32" fmla="*/ 3 w 28"/>
                <a:gd name="T33" fmla="*/ 16 h 16"/>
                <a:gd name="T34" fmla="*/ 0 w 28"/>
                <a:gd name="T35" fmla="*/ 14 h 16"/>
                <a:gd name="T36" fmla="*/ 0 w 28"/>
                <a:gd name="T37" fmla="*/ 3 h 16"/>
                <a:gd name="T38" fmla="*/ 3 w 28"/>
                <a:gd name="T39" fmla="*/ 0 h 16"/>
                <a:gd name="T40" fmla="*/ 14 w 28"/>
                <a:gd name="T41" fmla="*/ 0 h 16"/>
                <a:gd name="T42" fmla="*/ 14 w 28"/>
                <a:gd name="T43" fmla="*/ 5 h 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28" h="16">
                  <a:moveTo>
                    <a:pt x="23" y="5"/>
                  </a:moveTo>
                  <a:cubicBezTo>
                    <a:pt x="14" y="5"/>
                    <a:pt x="14" y="5"/>
                    <a:pt x="14" y="5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26" y="0"/>
                    <a:pt x="26" y="0"/>
                    <a:pt x="26" y="0"/>
                  </a:cubicBezTo>
                  <a:cubicBezTo>
                    <a:pt x="27" y="0"/>
                    <a:pt x="28" y="1"/>
                    <a:pt x="28" y="3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8" y="15"/>
                    <a:pt x="27" y="16"/>
                    <a:pt x="26" y="16"/>
                  </a:cubicBezTo>
                  <a:cubicBezTo>
                    <a:pt x="14" y="16"/>
                    <a:pt x="14" y="16"/>
                    <a:pt x="14" y="16"/>
                  </a:cubicBezTo>
                  <a:cubicBezTo>
                    <a:pt x="14" y="11"/>
                    <a:pt x="14" y="11"/>
                    <a:pt x="14" y="11"/>
                  </a:cubicBezTo>
                  <a:cubicBezTo>
                    <a:pt x="23" y="11"/>
                    <a:pt x="23" y="11"/>
                    <a:pt x="23" y="11"/>
                  </a:cubicBezTo>
                  <a:lnTo>
                    <a:pt x="23" y="5"/>
                  </a:lnTo>
                  <a:close/>
                  <a:moveTo>
                    <a:pt x="14" y="5"/>
                  </a:moveTo>
                  <a:cubicBezTo>
                    <a:pt x="5" y="5"/>
                    <a:pt x="5" y="5"/>
                    <a:pt x="5" y="5"/>
                  </a:cubicBezTo>
                  <a:cubicBezTo>
                    <a:pt x="5" y="11"/>
                    <a:pt x="5" y="11"/>
                    <a:pt x="5" y="11"/>
                  </a:cubicBezTo>
                  <a:cubicBezTo>
                    <a:pt x="14" y="11"/>
                    <a:pt x="14" y="11"/>
                    <a:pt x="14" y="11"/>
                  </a:cubicBezTo>
                  <a:cubicBezTo>
                    <a:pt x="14" y="16"/>
                    <a:pt x="14" y="16"/>
                    <a:pt x="14" y="16"/>
                  </a:cubicBezTo>
                  <a:cubicBezTo>
                    <a:pt x="3" y="16"/>
                    <a:pt x="3" y="16"/>
                    <a:pt x="3" y="16"/>
                  </a:cubicBezTo>
                  <a:cubicBezTo>
                    <a:pt x="2" y="16"/>
                    <a:pt x="0" y="15"/>
                    <a:pt x="0" y="14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1"/>
                    <a:pt x="2" y="0"/>
                    <a:pt x="3" y="0"/>
                  </a:cubicBezTo>
                  <a:cubicBezTo>
                    <a:pt x="14" y="0"/>
                    <a:pt x="14" y="0"/>
                    <a:pt x="14" y="0"/>
                  </a:cubicBezTo>
                  <a:lnTo>
                    <a:pt x="14" y="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334" name="Freeform 137"/>
            <p:cNvSpPr>
              <a:spLocks noEditPoints="1"/>
            </p:cNvSpPr>
            <p:nvPr>
              <p:custDataLst>
                <p:tags r:id="rId164"/>
              </p:custDataLst>
            </p:nvPr>
          </p:nvSpPr>
          <p:spPr bwMode="auto">
            <a:xfrm>
              <a:off x="7453324" y="271466"/>
              <a:ext cx="63500" cy="36514"/>
            </a:xfrm>
            <a:custGeom>
              <a:gdLst>
                <a:gd name="T0" fmla="*/ 23 w 28"/>
                <a:gd name="T1" fmla="*/ 5 h 16"/>
                <a:gd name="T2" fmla="*/ 14 w 28"/>
                <a:gd name="T3" fmla="*/ 5 h 16"/>
                <a:gd name="T4" fmla="*/ 14 w 28"/>
                <a:gd name="T5" fmla="*/ 0 h 16"/>
                <a:gd name="T6" fmla="*/ 25 w 28"/>
                <a:gd name="T7" fmla="*/ 0 h 16"/>
                <a:gd name="T8" fmla="*/ 28 w 28"/>
                <a:gd name="T9" fmla="*/ 2 h 16"/>
                <a:gd name="T10" fmla="*/ 28 w 28"/>
                <a:gd name="T11" fmla="*/ 13 h 16"/>
                <a:gd name="T12" fmla="*/ 25 w 28"/>
                <a:gd name="T13" fmla="*/ 16 h 16"/>
                <a:gd name="T14" fmla="*/ 14 w 28"/>
                <a:gd name="T15" fmla="*/ 16 h 16"/>
                <a:gd name="T16" fmla="*/ 14 w 28"/>
                <a:gd name="T17" fmla="*/ 11 h 16"/>
                <a:gd name="T18" fmla="*/ 23 w 28"/>
                <a:gd name="T19" fmla="*/ 11 h 16"/>
                <a:gd name="T20" fmla="*/ 23 w 28"/>
                <a:gd name="T21" fmla="*/ 5 h 16"/>
                <a:gd name="T22" fmla="*/ 14 w 28"/>
                <a:gd name="T23" fmla="*/ 5 h 16"/>
                <a:gd name="T24" fmla="*/ 5 w 28"/>
                <a:gd name="T25" fmla="*/ 5 h 16"/>
                <a:gd name="T26" fmla="*/ 5 w 28"/>
                <a:gd name="T27" fmla="*/ 11 h 16"/>
                <a:gd name="T28" fmla="*/ 14 w 28"/>
                <a:gd name="T29" fmla="*/ 11 h 16"/>
                <a:gd name="T30" fmla="*/ 14 w 28"/>
                <a:gd name="T31" fmla="*/ 16 h 16"/>
                <a:gd name="T32" fmla="*/ 3 w 28"/>
                <a:gd name="T33" fmla="*/ 16 h 16"/>
                <a:gd name="T34" fmla="*/ 0 w 28"/>
                <a:gd name="T35" fmla="*/ 13 h 16"/>
                <a:gd name="T36" fmla="*/ 0 w 28"/>
                <a:gd name="T37" fmla="*/ 2 h 16"/>
                <a:gd name="T38" fmla="*/ 3 w 28"/>
                <a:gd name="T39" fmla="*/ 0 h 16"/>
                <a:gd name="T40" fmla="*/ 14 w 28"/>
                <a:gd name="T41" fmla="*/ 0 h 16"/>
                <a:gd name="T42" fmla="*/ 14 w 28"/>
                <a:gd name="T43" fmla="*/ 5 h 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28" h="16">
                  <a:moveTo>
                    <a:pt x="23" y="5"/>
                  </a:moveTo>
                  <a:cubicBezTo>
                    <a:pt x="14" y="5"/>
                    <a:pt x="14" y="5"/>
                    <a:pt x="14" y="5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25" y="0"/>
                    <a:pt x="25" y="0"/>
                    <a:pt x="25" y="0"/>
                  </a:cubicBezTo>
                  <a:cubicBezTo>
                    <a:pt x="27" y="0"/>
                    <a:pt x="28" y="1"/>
                    <a:pt x="28" y="2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8" y="15"/>
                    <a:pt x="27" y="16"/>
                    <a:pt x="25" y="16"/>
                  </a:cubicBezTo>
                  <a:cubicBezTo>
                    <a:pt x="14" y="16"/>
                    <a:pt x="14" y="16"/>
                    <a:pt x="14" y="16"/>
                  </a:cubicBezTo>
                  <a:cubicBezTo>
                    <a:pt x="14" y="11"/>
                    <a:pt x="14" y="11"/>
                    <a:pt x="14" y="11"/>
                  </a:cubicBezTo>
                  <a:cubicBezTo>
                    <a:pt x="23" y="11"/>
                    <a:pt x="23" y="11"/>
                    <a:pt x="23" y="11"/>
                  </a:cubicBezTo>
                  <a:lnTo>
                    <a:pt x="23" y="5"/>
                  </a:lnTo>
                  <a:close/>
                  <a:moveTo>
                    <a:pt x="14" y="5"/>
                  </a:moveTo>
                  <a:cubicBezTo>
                    <a:pt x="5" y="5"/>
                    <a:pt x="5" y="5"/>
                    <a:pt x="5" y="5"/>
                  </a:cubicBezTo>
                  <a:cubicBezTo>
                    <a:pt x="5" y="11"/>
                    <a:pt x="5" y="11"/>
                    <a:pt x="5" y="11"/>
                  </a:cubicBezTo>
                  <a:cubicBezTo>
                    <a:pt x="14" y="11"/>
                    <a:pt x="14" y="11"/>
                    <a:pt x="14" y="11"/>
                  </a:cubicBezTo>
                  <a:cubicBezTo>
                    <a:pt x="14" y="16"/>
                    <a:pt x="14" y="16"/>
                    <a:pt x="14" y="16"/>
                  </a:cubicBezTo>
                  <a:cubicBezTo>
                    <a:pt x="3" y="16"/>
                    <a:pt x="3" y="16"/>
                    <a:pt x="3" y="16"/>
                  </a:cubicBezTo>
                  <a:cubicBezTo>
                    <a:pt x="1" y="16"/>
                    <a:pt x="0" y="15"/>
                    <a:pt x="0" y="13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1"/>
                    <a:pt x="1" y="0"/>
                    <a:pt x="3" y="0"/>
                  </a:cubicBezTo>
                  <a:cubicBezTo>
                    <a:pt x="14" y="0"/>
                    <a:pt x="14" y="0"/>
                    <a:pt x="14" y="0"/>
                  </a:cubicBezTo>
                  <a:lnTo>
                    <a:pt x="14" y="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335" name="Freeform 138"/>
            <p:cNvSpPr>
              <a:spLocks noEditPoints="1"/>
            </p:cNvSpPr>
            <p:nvPr>
              <p:custDataLst>
                <p:tags r:id="rId165"/>
              </p:custDataLst>
            </p:nvPr>
          </p:nvSpPr>
          <p:spPr bwMode="auto">
            <a:xfrm>
              <a:off x="7378712" y="238127"/>
              <a:ext cx="60325" cy="34925"/>
            </a:xfrm>
            <a:custGeom>
              <a:gdLst>
                <a:gd name="T0" fmla="*/ 23 w 27"/>
                <a:gd name="T1" fmla="*/ 5 h 16"/>
                <a:gd name="T2" fmla="*/ 14 w 27"/>
                <a:gd name="T3" fmla="*/ 5 h 16"/>
                <a:gd name="T4" fmla="*/ 14 w 27"/>
                <a:gd name="T5" fmla="*/ 0 h 16"/>
                <a:gd name="T6" fmla="*/ 25 w 27"/>
                <a:gd name="T7" fmla="*/ 0 h 16"/>
                <a:gd name="T8" fmla="*/ 27 w 27"/>
                <a:gd name="T9" fmla="*/ 3 h 16"/>
                <a:gd name="T10" fmla="*/ 27 w 27"/>
                <a:gd name="T11" fmla="*/ 14 h 16"/>
                <a:gd name="T12" fmla="*/ 25 w 27"/>
                <a:gd name="T13" fmla="*/ 16 h 16"/>
                <a:gd name="T14" fmla="*/ 14 w 27"/>
                <a:gd name="T15" fmla="*/ 16 h 16"/>
                <a:gd name="T16" fmla="*/ 14 w 27"/>
                <a:gd name="T17" fmla="*/ 11 h 16"/>
                <a:gd name="T18" fmla="*/ 23 w 27"/>
                <a:gd name="T19" fmla="*/ 11 h 16"/>
                <a:gd name="T20" fmla="*/ 23 w 27"/>
                <a:gd name="T21" fmla="*/ 5 h 16"/>
                <a:gd name="T22" fmla="*/ 14 w 27"/>
                <a:gd name="T23" fmla="*/ 5 h 16"/>
                <a:gd name="T24" fmla="*/ 5 w 27"/>
                <a:gd name="T25" fmla="*/ 5 h 16"/>
                <a:gd name="T26" fmla="*/ 5 w 27"/>
                <a:gd name="T27" fmla="*/ 11 h 16"/>
                <a:gd name="T28" fmla="*/ 14 w 27"/>
                <a:gd name="T29" fmla="*/ 11 h 16"/>
                <a:gd name="T30" fmla="*/ 14 w 27"/>
                <a:gd name="T31" fmla="*/ 16 h 16"/>
                <a:gd name="T32" fmla="*/ 2 w 27"/>
                <a:gd name="T33" fmla="*/ 16 h 16"/>
                <a:gd name="T34" fmla="*/ 0 w 27"/>
                <a:gd name="T35" fmla="*/ 14 h 16"/>
                <a:gd name="T36" fmla="*/ 0 w 27"/>
                <a:gd name="T37" fmla="*/ 3 h 16"/>
                <a:gd name="T38" fmla="*/ 2 w 27"/>
                <a:gd name="T39" fmla="*/ 0 h 16"/>
                <a:gd name="T40" fmla="*/ 14 w 27"/>
                <a:gd name="T41" fmla="*/ 0 h 16"/>
                <a:gd name="T42" fmla="*/ 14 w 27"/>
                <a:gd name="T43" fmla="*/ 5 h 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27" h="16">
                  <a:moveTo>
                    <a:pt x="23" y="5"/>
                  </a:moveTo>
                  <a:cubicBezTo>
                    <a:pt x="14" y="5"/>
                    <a:pt x="14" y="5"/>
                    <a:pt x="14" y="5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25" y="0"/>
                    <a:pt x="25" y="0"/>
                    <a:pt x="25" y="0"/>
                  </a:cubicBezTo>
                  <a:cubicBezTo>
                    <a:pt x="26" y="0"/>
                    <a:pt x="27" y="1"/>
                    <a:pt x="27" y="3"/>
                  </a:cubicBezTo>
                  <a:cubicBezTo>
                    <a:pt x="27" y="14"/>
                    <a:pt x="27" y="14"/>
                    <a:pt x="27" y="14"/>
                  </a:cubicBezTo>
                  <a:cubicBezTo>
                    <a:pt x="27" y="15"/>
                    <a:pt x="26" y="16"/>
                    <a:pt x="25" y="16"/>
                  </a:cubicBezTo>
                  <a:cubicBezTo>
                    <a:pt x="14" y="16"/>
                    <a:pt x="14" y="16"/>
                    <a:pt x="14" y="16"/>
                  </a:cubicBezTo>
                  <a:cubicBezTo>
                    <a:pt x="14" y="11"/>
                    <a:pt x="14" y="11"/>
                    <a:pt x="14" y="11"/>
                  </a:cubicBezTo>
                  <a:cubicBezTo>
                    <a:pt x="23" y="11"/>
                    <a:pt x="23" y="11"/>
                    <a:pt x="23" y="11"/>
                  </a:cubicBezTo>
                  <a:lnTo>
                    <a:pt x="23" y="5"/>
                  </a:lnTo>
                  <a:close/>
                  <a:moveTo>
                    <a:pt x="14" y="5"/>
                  </a:moveTo>
                  <a:cubicBezTo>
                    <a:pt x="5" y="5"/>
                    <a:pt x="5" y="5"/>
                    <a:pt x="5" y="5"/>
                  </a:cubicBezTo>
                  <a:cubicBezTo>
                    <a:pt x="5" y="11"/>
                    <a:pt x="5" y="11"/>
                    <a:pt x="5" y="11"/>
                  </a:cubicBezTo>
                  <a:cubicBezTo>
                    <a:pt x="14" y="11"/>
                    <a:pt x="14" y="11"/>
                    <a:pt x="14" y="11"/>
                  </a:cubicBezTo>
                  <a:cubicBezTo>
                    <a:pt x="14" y="16"/>
                    <a:pt x="14" y="16"/>
                    <a:pt x="14" y="16"/>
                  </a:cubicBezTo>
                  <a:cubicBezTo>
                    <a:pt x="2" y="16"/>
                    <a:pt x="2" y="16"/>
                    <a:pt x="2" y="16"/>
                  </a:cubicBezTo>
                  <a:cubicBezTo>
                    <a:pt x="1" y="16"/>
                    <a:pt x="0" y="15"/>
                    <a:pt x="0" y="14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1"/>
                    <a:pt x="1" y="0"/>
                    <a:pt x="2" y="0"/>
                  </a:cubicBezTo>
                  <a:cubicBezTo>
                    <a:pt x="14" y="0"/>
                    <a:pt x="14" y="0"/>
                    <a:pt x="14" y="0"/>
                  </a:cubicBezTo>
                  <a:lnTo>
                    <a:pt x="14" y="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336" name="Freeform 139"/>
            <p:cNvSpPr>
              <a:spLocks noEditPoints="1"/>
            </p:cNvSpPr>
            <p:nvPr>
              <p:custDataLst>
                <p:tags r:id="rId166"/>
              </p:custDataLst>
            </p:nvPr>
          </p:nvSpPr>
          <p:spPr bwMode="auto">
            <a:xfrm>
              <a:off x="7604138" y="315916"/>
              <a:ext cx="61913" cy="34925"/>
            </a:xfrm>
            <a:custGeom>
              <a:gdLst>
                <a:gd name="T0" fmla="*/ 23 w 27"/>
                <a:gd name="T1" fmla="*/ 4 h 15"/>
                <a:gd name="T2" fmla="*/ 14 w 27"/>
                <a:gd name="T3" fmla="*/ 4 h 15"/>
                <a:gd name="T4" fmla="*/ 14 w 27"/>
                <a:gd name="T5" fmla="*/ 0 h 15"/>
                <a:gd name="T6" fmla="*/ 25 w 27"/>
                <a:gd name="T7" fmla="*/ 0 h 15"/>
                <a:gd name="T8" fmla="*/ 27 w 27"/>
                <a:gd name="T9" fmla="*/ 2 h 15"/>
                <a:gd name="T10" fmla="*/ 27 w 27"/>
                <a:gd name="T11" fmla="*/ 13 h 15"/>
                <a:gd name="T12" fmla="*/ 25 w 27"/>
                <a:gd name="T13" fmla="*/ 15 h 15"/>
                <a:gd name="T14" fmla="*/ 14 w 27"/>
                <a:gd name="T15" fmla="*/ 15 h 15"/>
                <a:gd name="T16" fmla="*/ 14 w 27"/>
                <a:gd name="T17" fmla="*/ 11 h 15"/>
                <a:gd name="T18" fmla="*/ 23 w 27"/>
                <a:gd name="T19" fmla="*/ 11 h 15"/>
                <a:gd name="T20" fmla="*/ 23 w 27"/>
                <a:gd name="T21" fmla="*/ 4 h 15"/>
                <a:gd name="T22" fmla="*/ 14 w 27"/>
                <a:gd name="T23" fmla="*/ 4 h 15"/>
                <a:gd name="T24" fmla="*/ 5 w 27"/>
                <a:gd name="T25" fmla="*/ 4 h 15"/>
                <a:gd name="T26" fmla="*/ 5 w 27"/>
                <a:gd name="T27" fmla="*/ 11 h 15"/>
                <a:gd name="T28" fmla="*/ 14 w 27"/>
                <a:gd name="T29" fmla="*/ 11 h 15"/>
                <a:gd name="T30" fmla="*/ 14 w 27"/>
                <a:gd name="T31" fmla="*/ 15 h 15"/>
                <a:gd name="T32" fmla="*/ 2 w 27"/>
                <a:gd name="T33" fmla="*/ 15 h 15"/>
                <a:gd name="T34" fmla="*/ 0 w 27"/>
                <a:gd name="T35" fmla="*/ 13 h 15"/>
                <a:gd name="T36" fmla="*/ 0 w 27"/>
                <a:gd name="T37" fmla="*/ 2 h 15"/>
                <a:gd name="T38" fmla="*/ 2 w 27"/>
                <a:gd name="T39" fmla="*/ 0 h 15"/>
                <a:gd name="T40" fmla="*/ 14 w 27"/>
                <a:gd name="T41" fmla="*/ 0 h 15"/>
                <a:gd name="T42" fmla="*/ 14 w 27"/>
                <a:gd name="T43" fmla="*/ 4 h 1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27" h="15">
                  <a:moveTo>
                    <a:pt x="23" y="4"/>
                  </a:moveTo>
                  <a:cubicBezTo>
                    <a:pt x="14" y="4"/>
                    <a:pt x="14" y="4"/>
                    <a:pt x="14" y="4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25" y="0"/>
                    <a:pt x="25" y="0"/>
                    <a:pt x="25" y="0"/>
                  </a:cubicBezTo>
                  <a:cubicBezTo>
                    <a:pt x="26" y="0"/>
                    <a:pt x="27" y="1"/>
                    <a:pt x="27" y="2"/>
                  </a:cubicBezTo>
                  <a:cubicBezTo>
                    <a:pt x="27" y="13"/>
                    <a:pt x="27" y="13"/>
                    <a:pt x="27" y="13"/>
                  </a:cubicBezTo>
                  <a:cubicBezTo>
                    <a:pt x="27" y="14"/>
                    <a:pt x="26" y="15"/>
                    <a:pt x="25" y="15"/>
                  </a:cubicBezTo>
                  <a:cubicBezTo>
                    <a:pt x="14" y="15"/>
                    <a:pt x="14" y="15"/>
                    <a:pt x="14" y="15"/>
                  </a:cubicBezTo>
                  <a:cubicBezTo>
                    <a:pt x="14" y="11"/>
                    <a:pt x="14" y="11"/>
                    <a:pt x="14" y="11"/>
                  </a:cubicBezTo>
                  <a:cubicBezTo>
                    <a:pt x="23" y="11"/>
                    <a:pt x="23" y="11"/>
                    <a:pt x="23" y="11"/>
                  </a:cubicBezTo>
                  <a:lnTo>
                    <a:pt x="23" y="4"/>
                  </a:lnTo>
                  <a:close/>
                  <a:moveTo>
                    <a:pt x="14" y="4"/>
                  </a:moveTo>
                  <a:cubicBezTo>
                    <a:pt x="5" y="4"/>
                    <a:pt x="5" y="4"/>
                    <a:pt x="5" y="4"/>
                  </a:cubicBezTo>
                  <a:cubicBezTo>
                    <a:pt x="5" y="11"/>
                    <a:pt x="5" y="11"/>
                    <a:pt x="5" y="11"/>
                  </a:cubicBezTo>
                  <a:cubicBezTo>
                    <a:pt x="14" y="11"/>
                    <a:pt x="14" y="11"/>
                    <a:pt x="14" y="11"/>
                  </a:cubicBezTo>
                  <a:cubicBezTo>
                    <a:pt x="14" y="15"/>
                    <a:pt x="14" y="15"/>
                    <a:pt x="14" y="15"/>
                  </a:cubicBezTo>
                  <a:cubicBezTo>
                    <a:pt x="2" y="15"/>
                    <a:pt x="2" y="15"/>
                    <a:pt x="2" y="15"/>
                  </a:cubicBezTo>
                  <a:cubicBezTo>
                    <a:pt x="1" y="15"/>
                    <a:pt x="0" y="14"/>
                    <a:pt x="0" y="13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1"/>
                    <a:pt x="1" y="0"/>
                    <a:pt x="2" y="0"/>
                  </a:cubicBezTo>
                  <a:cubicBezTo>
                    <a:pt x="14" y="0"/>
                    <a:pt x="14" y="0"/>
                    <a:pt x="14" y="0"/>
                  </a:cubicBezTo>
                  <a:lnTo>
                    <a:pt x="14" y="4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337" name="Freeform 140"/>
            <p:cNvSpPr>
              <a:spLocks noEditPoints="1"/>
            </p:cNvSpPr>
            <p:nvPr>
              <p:custDataLst>
                <p:tags r:id="rId167"/>
              </p:custDataLst>
            </p:nvPr>
          </p:nvSpPr>
          <p:spPr bwMode="auto">
            <a:xfrm>
              <a:off x="8863026" y="1331921"/>
              <a:ext cx="249238" cy="247651"/>
            </a:xfrm>
            <a:custGeom>
              <a:gdLst>
                <a:gd name="T0" fmla="*/ 55 w 110"/>
                <a:gd name="T1" fmla="*/ 5 h 110"/>
                <a:gd name="T2" fmla="*/ 107 w 110"/>
                <a:gd name="T3" fmla="*/ 0 h 110"/>
                <a:gd name="T4" fmla="*/ 110 w 110"/>
                <a:gd name="T5" fmla="*/ 107 h 110"/>
                <a:gd name="T6" fmla="*/ 55 w 110"/>
                <a:gd name="T7" fmla="*/ 110 h 110"/>
                <a:gd name="T8" fmla="*/ 105 w 110"/>
                <a:gd name="T9" fmla="*/ 105 h 110"/>
                <a:gd name="T10" fmla="*/ 55 w 110"/>
                <a:gd name="T11" fmla="*/ 101 h 110"/>
                <a:gd name="T12" fmla="*/ 72 w 110"/>
                <a:gd name="T13" fmla="*/ 99 h 110"/>
                <a:gd name="T14" fmla="*/ 69 w 110"/>
                <a:gd name="T15" fmla="*/ 88 h 110"/>
                <a:gd name="T16" fmla="*/ 62 w 110"/>
                <a:gd name="T17" fmla="*/ 45 h 110"/>
                <a:gd name="T18" fmla="*/ 72 w 110"/>
                <a:gd name="T19" fmla="*/ 42 h 110"/>
                <a:gd name="T20" fmla="*/ 69 w 110"/>
                <a:gd name="T21" fmla="*/ 32 h 110"/>
                <a:gd name="T22" fmla="*/ 55 w 110"/>
                <a:gd name="T23" fmla="*/ 37 h 110"/>
                <a:gd name="T24" fmla="*/ 67 w 110"/>
                <a:gd name="T25" fmla="*/ 40 h 110"/>
                <a:gd name="T26" fmla="*/ 57 w 110"/>
                <a:gd name="T27" fmla="*/ 42 h 110"/>
                <a:gd name="T28" fmla="*/ 60 w 110"/>
                <a:gd name="T29" fmla="*/ 93 h 110"/>
                <a:gd name="T30" fmla="*/ 67 w 110"/>
                <a:gd name="T31" fmla="*/ 96 h 110"/>
                <a:gd name="T32" fmla="*/ 55 w 110"/>
                <a:gd name="T33" fmla="*/ 101 h 110"/>
                <a:gd name="T34" fmla="*/ 55 w 110"/>
                <a:gd name="T35" fmla="*/ 30 h 110"/>
                <a:gd name="T36" fmla="*/ 66 w 110"/>
                <a:gd name="T37" fmla="*/ 19 h 110"/>
                <a:gd name="T38" fmla="*/ 55 w 110"/>
                <a:gd name="T39" fmla="*/ 9 h 110"/>
                <a:gd name="T40" fmla="*/ 55 w 110"/>
                <a:gd name="T41" fmla="*/ 13 h 110"/>
                <a:gd name="T42" fmla="*/ 59 w 110"/>
                <a:gd name="T43" fmla="*/ 15 h 110"/>
                <a:gd name="T44" fmla="*/ 59 w 110"/>
                <a:gd name="T45" fmla="*/ 23 h 110"/>
                <a:gd name="T46" fmla="*/ 55 w 110"/>
                <a:gd name="T47" fmla="*/ 25 h 110"/>
                <a:gd name="T48" fmla="*/ 55 w 110"/>
                <a:gd name="T49" fmla="*/ 5 h 110"/>
                <a:gd name="T50" fmla="*/ 5 w 110"/>
                <a:gd name="T51" fmla="*/ 105 h 110"/>
                <a:gd name="T52" fmla="*/ 55 w 110"/>
                <a:gd name="T53" fmla="*/ 110 h 110"/>
                <a:gd name="T54" fmla="*/ 0 w 110"/>
                <a:gd name="T55" fmla="*/ 107 h 110"/>
                <a:gd name="T56" fmla="*/ 2 w 110"/>
                <a:gd name="T57" fmla="*/ 0 h 110"/>
                <a:gd name="T58" fmla="*/ 55 w 110"/>
                <a:gd name="T59" fmla="*/ 5 h 110"/>
                <a:gd name="T60" fmla="*/ 48 w 110"/>
                <a:gd name="T61" fmla="*/ 11 h 110"/>
                <a:gd name="T62" fmla="*/ 45 w 110"/>
                <a:gd name="T63" fmla="*/ 19 h 110"/>
                <a:gd name="T64" fmla="*/ 48 w 110"/>
                <a:gd name="T65" fmla="*/ 27 h 110"/>
                <a:gd name="T66" fmla="*/ 55 w 110"/>
                <a:gd name="T67" fmla="*/ 30 h 110"/>
                <a:gd name="T68" fmla="*/ 51 w 110"/>
                <a:gd name="T69" fmla="*/ 23 h 110"/>
                <a:gd name="T70" fmla="*/ 50 w 110"/>
                <a:gd name="T71" fmla="*/ 19 h 110"/>
                <a:gd name="T72" fmla="*/ 51 w 110"/>
                <a:gd name="T73" fmla="*/ 15 h 110"/>
                <a:gd name="T74" fmla="*/ 55 w 110"/>
                <a:gd name="T75" fmla="*/ 9 h 110"/>
                <a:gd name="T76" fmla="*/ 41 w 110"/>
                <a:gd name="T77" fmla="*/ 32 h 110"/>
                <a:gd name="T78" fmla="*/ 39 w 110"/>
                <a:gd name="T79" fmla="*/ 42 h 110"/>
                <a:gd name="T80" fmla="*/ 49 w 110"/>
                <a:gd name="T81" fmla="*/ 45 h 110"/>
                <a:gd name="T82" fmla="*/ 41 w 110"/>
                <a:gd name="T83" fmla="*/ 88 h 110"/>
                <a:gd name="T84" fmla="*/ 39 w 110"/>
                <a:gd name="T85" fmla="*/ 99 h 110"/>
                <a:gd name="T86" fmla="*/ 55 w 110"/>
                <a:gd name="T87" fmla="*/ 101 h 110"/>
                <a:gd name="T88" fmla="*/ 44 w 110"/>
                <a:gd name="T89" fmla="*/ 96 h 110"/>
                <a:gd name="T90" fmla="*/ 51 w 110"/>
                <a:gd name="T91" fmla="*/ 93 h 110"/>
                <a:gd name="T92" fmla="*/ 53 w 110"/>
                <a:gd name="T93" fmla="*/ 42 h 110"/>
                <a:gd name="T94" fmla="*/ 44 w 110"/>
                <a:gd name="T95" fmla="*/ 40 h 110"/>
                <a:gd name="T96" fmla="*/ 55 w 110"/>
                <a:gd name="T97" fmla="*/ 37 h 11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110" h="110">
                  <a:moveTo>
                    <a:pt x="105" y="5"/>
                  </a:moveTo>
                  <a:cubicBezTo>
                    <a:pt x="55" y="5"/>
                    <a:pt x="55" y="5"/>
                    <a:pt x="55" y="5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107" y="0"/>
                    <a:pt x="107" y="0"/>
                    <a:pt x="107" y="0"/>
                  </a:cubicBezTo>
                  <a:cubicBezTo>
                    <a:pt x="109" y="0"/>
                    <a:pt x="110" y="1"/>
                    <a:pt x="110" y="2"/>
                  </a:cubicBezTo>
                  <a:cubicBezTo>
                    <a:pt x="110" y="107"/>
                    <a:pt x="110" y="107"/>
                    <a:pt x="110" y="107"/>
                  </a:cubicBezTo>
                  <a:cubicBezTo>
                    <a:pt x="110" y="109"/>
                    <a:pt x="109" y="110"/>
                    <a:pt x="107" y="110"/>
                  </a:cubicBezTo>
                  <a:cubicBezTo>
                    <a:pt x="55" y="110"/>
                    <a:pt x="55" y="110"/>
                    <a:pt x="55" y="110"/>
                  </a:cubicBezTo>
                  <a:cubicBezTo>
                    <a:pt x="55" y="105"/>
                    <a:pt x="55" y="105"/>
                    <a:pt x="55" y="105"/>
                  </a:cubicBezTo>
                  <a:cubicBezTo>
                    <a:pt x="105" y="105"/>
                    <a:pt x="105" y="105"/>
                    <a:pt x="105" y="105"/>
                  </a:cubicBezTo>
                  <a:cubicBezTo>
                    <a:pt x="105" y="5"/>
                    <a:pt x="105" y="5"/>
                    <a:pt x="105" y="5"/>
                  </a:cubicBezTo>
                  <a:close/>
                  <a:moveTo>
                    <a:pt x="55" y="101"/>
                  </a:moveTo>
                  <a:cubicBezTo>
                    <a:pt x="69" y="101"/>
                    <a:pt x="69" y="101"/>
                    <a:pt x="69" y="101"/>
                  </a:cubicBezTo>
                  <a:cubicBezTo>
                    <a:pt x="71" y="101"/>
                    <a:pt x="72" y="100"/>
                    <a:pt x="72" y="99"/>
                  </a:cubicBezTo>
                  <a:cubicBezTo>
                    <a:pt x="72" y="91"/>
                    <a:pt x="72" y="91"/>
                    <a:pt x="72" y="91"/>
                  </a:cubicBezTo>
                  <a:cubicBezTo>
                    <a:pt x="72" y="90"/>
                    <a:pt x="71" y="88"/>
                    <a:pt x="69" y="88"/>
                  </a:cubicBezTo>
                  <a:cubicBezTo>
                    <a:pt x="62" y="88"/>
                    <a:pt x="62" y="88"/>
                    <a:pt x="62" y="88"/>
                  </a:cubicBezTo>
                  <a:cubicBezTo>
                    <a:pt x="62" y="45"/>
                    <a:pt x="62" y="45"/>
                    <a:pt x="62" y="45"/>
                  </a:cubicBezTo>
                  <a:cubicBezTo>
                    <a:pt x="69" y="45"/>
                    <a:pt x="69" y="45"/>
                    <a:pt x="69" y="45"/>
                  </a:cubicBezTo>
                  <a:cubicBezTo>
                    <a:pt x="71" y="45"/>
                    <a:pt x="72" y="44"/>
                    <a:pt x="72" y="42"/>
                  </a:cubicBezTo>
                  <a:cubicBezTo>
                    <a:pt x="72" y="34"/>
                    <a:pt x="72" y="34"/>
                    <a:pt x="72" y="34"/>
                  </a:cubicBezTo>
                  <a:cubicBezTo>
                    <a:pt x="72" y="33"/>
                    <a:pt x="71" y="32"/>
                    <a:pt x="69" y="32"/>
                  </a:cubicBezTo>
                  <a:cubicBezTo>
                    <a:pt x="55" y="32"/>
                    <a:pt x="55" y="32"/>
                    <a:pt x="55" y="32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67" y="37"/>
                    <a:pt x="67" y="37"/>
                    <a:pt x="67" y="37"/>
                  </a:cubicBezTo>
                  <a:cubicBezTo>
                    <a:pt x="67" y="40"/>
                    <a:pt x="67" y="40"/>
                    <a:pt x="67" y="40"/>
                  </a:cubicBezTo>
                  <a:cubicBezTo>
                    <a:pt x="60" y="40"/>
                    <a:pt x="60" y="40"/>
                    <a:pt x="60" y="40"/>
                  </a:cubicBezTo>
                  <a:cubicBezTo>
                    <a:pt x="58" y="40"/>
                    <a:pt x="57" y="41"/>
                    <a:pt x="57" y="42"/>
                  </a:cubicBezTo>
                  <a:cubicBezTo>
                    <a:pt x="57" y="91"/>
                    <a:pt x="57" y="91"/>
                    <a:pt x="57" y="91"/>
                  </a:cubicBezTo>
                  <a:cubicBezTo>
                    <a:pt x="57" y="92"/>
                    <a:pt x="58" y="93"/>
                    <a:pt x="60" y="93"/>
                  </a:cubicBezTo>
                  <a:cubicBezTo>
                    <a:pt x="67" y="93"/>
                    <a:pt x="67" y="93"/>
                    <a:pt x="67" y="93"/>
                  </a:cubicBezTo>
                  <a:cubicBezTo>
                    <a:pt x="67" y="96"/>
                    <a:pt x="67" y="96"/>
                    <a:pt x="67" y="96"/>
                  </a:cubicBezTo>
                  <a:cubicBezTo>
                    <a:pt x="55" y="96"/>
                    <a:pt x="55" y="96"/>
                    <a:pt x="55" y="96"/>
                  </a:cubicBezTo>
                  <a:cubicBezTo>
                    <a:pt x="55" y="101"/>
                    <a:pt x="55" y="101"/>
                    <a:pt x="55" y="101"/>
                  </a:cubicBezTo>
                  <a:close/>
                  <a:moveTo>
                    <a:pt x="55" y="30"/>
                  </a:moveTo>
                  <a:cubicBezTo>
                    <a:pt x="55" y="30"/>
                    <a:pt x="55" y="30"/>
                    <a:pt x="55" y="30"/>
                  </a:cubicBezTo>
                  <a:cubicBezTo>
                    <a:pt x="58" y="30"/>
                    <a:pt x="61" y="29"/>
                    <a:pt x="63" y="27"/>
                  </a:cubicBezTo>
                  <a:cubicBezTo>
                    <a:pt x="65" y="25"/>
                    <a:pt x="66" y="22"/>
                    <a:pt x="66" y="19"/>
                  </a:cubicBezTo>
                  <a:cubicBezTo>
                    <a:pt x="66" y="16"/>
                    <a:pt x="65" y="14"/>
                    <a:pt x="63" y="12"/>
                  </a:cubicBezTo>
                  <a:cubicBezTo>
                    <a:pt x="61" y="10"/>
                    <a:pt x="58" y="9"/>
                    <a:pt x="55" y="9"/>
                  </a:cubicBezTo>
                  <a:cubicBezTo>
                    <a:pt x="55" y="9"/>
                    <a:pt x="55" y="9"/>
                    <a:pt x="55" y="9"/>
                  </a:cubicBezTo>
                  <a:cubicBezTo>
                    <a:pt x="55" y="13"/>
                    <a:pt x="55" y="13"/>
                    <a:pt x="55" y="13"/>
                  </a:cubicBezTo>
                  <a:cubicBezTo>
                    <a:pt x="55" y="13"/>
                    <a:pt x="55" y="13"/>
                    <a:pt x="55" y="13"/>
                  </a:cubicBezTo>
                  <a:cubicBezTo>
                    <a:pt x="57" y="13"/>
                    <a:pt x="58" y="14"/>
                    <a:pt x="59" y="15"/>
                  </a:cubicBezTo>
                  <a:cubicBezTo>
                    <a:pt x="60" y="16"/>
                    <a:pt x="61" y="18"/>
                    <a:pt x="61" y="19"/>
                  </a:cubicBezTo>
                  <a:cubicBezTo>
                    <a:pt x="61" y="21"/>
                    <a:pt x="60" y="22"/>
                    <a:pt x="59" y="23"/>
                  </a:cubicBezTo>
                  <a:cubicBezTo>
                    <a:pt x="58" y="24"/>
                    <a:pt x="57" y="25"/>
                    <a:pt x="55" y="25"/>
                  </a:cubicBezTo>
                  <a:cubicBezTo>
                    <a:pt x="55" y="25"/>
                    <a:pt x="55" y="25"/>
                    <a:pt x="55" y="25"/>
                  </a:cubicBezTo>
                  <a:lnTo>
                    <a:pt x="55" y="30"/>
                  </a:lnTo>
                  <a:close/>
                  <a:moveTo>
                    <a:pt x="55" y="5"/>
                  </a:moveTo>
                  <a:cubicBezTo>
                    <a:pt x="5" y="5"/>
                    <a:pt x="5" y="5"/>
                    <a:pt x="5" y="5"/>
                  </a:cubicBezTo>
                  <a:cubicBezTo>
                    <a:pt x="5" y="105"/>
                    <a:pt x="5" y="105"/>
                    <a:pt x="5" y="105"/>
                  </a:cubicBezTo>
                  <a:cubicBezTo>
                    <a:pt x="55" y="105"/>
                    <a:pt x="55" y="105"/>
                    <a:pt x="55" y="105"/>
                  </a:cubicBezTo>
                  <a:cubicBezTo>
                    <a:pt x="55" y="110"/>
                    <a:pt x="55" y="110"/>
                    <a:pt x="55" y="110"/>
                  </a:cubicBezTo>
                  <a:cubicBezTo>
                    <a:pt x="2" y="110"/>
                    <a:pt x="2" y="110"/>
                    <a:pt x="2" y="110"/>
                  </a:cubicBezTo>
                  <a:cubicBezTo>
                    <a:pt x="1" y="110"/>
                    <a:pt x="0" y="109"/>
                    <a:pt x="0" y="107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1"/>
                    <a:pt x="1" y="0"/>
                    <a:pt x="2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5" y="5"/>
                    <a:pt x="55" y="5"/>
                    <a:pt x="55" y="5"/>
                  </a:cubicBezTo>
                  <a:close/>
                  <a:moveTo>
                    <a:pt x="55" y="9"/>
                  </a:moveTo>
                  <a:cubicBezTo>
                    <a:pt x="52" y="9"/>
                    <a:pt x="50" y="10"/>
                    <a:pt x="48" y="11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6" y="14"/>
                    <a:pt x="45" y="16"/>
                    <a:pt x="45" y="19"/>
                  </a:cubicBezTo>
                  <a:cubicBezTo>
                    <a:pt x="45" y="22"/>
                    <a:pt x="46" y="25"/>
                    <a:pt x="48" y="27"/>
                  </a:cubicBezTo>
                  <a:cubicBezTo>
                    <a:pt x="48" y="27"/>
                    <a:pt x="48" y="27"/>
                    <a:pt x="48" y="27"/>
                  </a:cubicBezTo>
                  <a:cubicBezTo>
                    <a:pt x="48" y="27"/>
                    <a:pt x="48" y="27"/>
                    <a:pt x="48" y="27"/>
                  </a:cubicBezTo>
                  <a:cubicBezTo>
                    <a:pt x="50" y="28"/>
                    <a:pt x="52" y="30"/>
                    <a:pt x="55" y="30"/>
                  </a:cubicBezTo>
                  <a:cubicBezTo>
                    <a:pt x="55" y="25"/>
                    <a:pt x="55" y="25"/>
                    <a:pt x="55" y="25"/>
                  </a:cubicBezTo>
                  <a:cubicBezTo>
                    <a:pt x="53" y="25"/>
                    <a:pt x="52" y="24"/>
                    <a:pt x="51" y="23"/>
                  </a:cubicBezTo>
                  <a:cubicBezTo>
                    <a:pt x="51" y="23"/>
                    <a:pt x="51" y="23"/>
                    <a:pt x="51" y="23"/>
                  </a:cubicBezTo>
                  <a:cubicBezTo>
                    <a:pt x="50" y="22"/>
                    <a:pt x="50" y="21"/>
                    <a:pt x="50" y="19"/>
                  </a:cubicBezTo>
                  <a:cubicBezTo>
                    <a:pt x="50" y="18"/>
                    <a:pt x="50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4"/>
                    <a:pt x="53" y="13"/>
                    <a:pt x="55" y="13"/>
                  </a:cubicBezTo>
                  <a:cubicBezTo>
                    <a:pt x="55" y="9"/>
                    <a:pt x="55" y="9"/>
                    <a:pt x="55" y="9"/>
                  </a:cubicBezTo>
                  <a:close/>
                  <a:moveTo>
                    <a:pt x="55" y="32"/>
                  </a:moveTo>
                  <a:cubicBezTo>
                    <a:pt x="41" y="32"/>
                    <a:pt x="41" y="32"/>
                    <a:pt x="41" y="32"/>
                  </a:cubicBezTo>
                  <a:cubicBezTo>
                    <a:pt x="40" y="32"/>
                    <a:pt x="39" y="33"/>
                    <a:pt x="39" y="34"/>
                  </a:cubicBezTo>
                  <a:cubicBezTo>
                    <a:pt x="39" y="42"/>
                    <a:pt x="39" y="42"/>
                    <a:pt x="39" y="42"/>
                  </a:cubicBezTo>
                  <a:cubicBezTo>
                    <a:pt x="39" y="44"/>
                    <a:pt x="40" y="45"/>
                    <a:pt x="41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88"/>
                    <a:pt x="49" y="88"/>
                    <a:pt x="49" y="88"/>
                  </a:cubicBezTo>
                  <a:cubicBezTo>
                    <a:pt x="41" y="88"/>
                    <a:pt x="41" y="88"/>
                    <a:pt x="41" y="88"/>
                  </a:cubicBezTo>
                  <a:cubicBezTo>
                    <a:pt x="40" y="88"/>
                    <a:pt x="39" y="90"/>
                    <a:pt x="39" y="91"/>
                  </a:cubicBezTo>
                  <a:cubicBezTo>
                    <a:pt x="39" y="99"/>
                    <a:pt x="39" y="99"/>
                    <a:pt x="39" y="99"/>
                  </a:cubicBezTo>
                  <a:cubicBezTo>
                    <a:pt x="39" y="100"/>
                    <a:pt x="40" y="101"/>
                    <a:pt x="41" y="101"/>
                  </a:cubicBezTo>
                  <a:cubicBezTo>
                    <a:pt x="55" y="101"/>
                    <a:pt x="55" y="101"/>
                    <a:pt x="55" y="101"/>
                  </a:cubicBezTo>
                  <a:cubicBezTo>
                    <a:pt x="55" y="96"/>
                    <a:pt x="55" y="96"/>
                    <a:pt x="55" y="96"/>
                  </a:cubicBezTo>
                  <a:cubicBezTo>
                    <a:pt x="44" y="96"/>
                    <a:pt x="44" y="96"/>
                    <a:pt x="44" y="96"/>
                  </a:cubicBezTo>
                  <a:cubicBezTo>
                    <a:pt x="44" y="93"/>
                    <a:pt x="44" y="93"/>
                    <a:pt x="44" y="93"/>
                  </a:cubicBezTo>
                  <a:cubicBezTo>
                    <a:pt x="51" y="93"/>
                    <a:pt x="51" y="93"/>
                    <a:pt x="51" y="93"/>
                  </a:cubicBezTo>
                  <a:cubicBezTo>
                    <a:pt x="52" y="93"/>
                    <a:pt x="53" y="92"/>
                    <a:pt x="53" y="91"/>
                  </a:cubicBezTo>
                  <a:cubicBezTo>
                    <a:pt x="53" y="42"/>
                    <a:pt x="53" y="42"/>
                    <a:pt x="53" y="42"/>
                  </a:cubicBezTo>
                  <a:cubicBezTo>
                    <a:pt x="53" y="41"/>
                    <a:pt x="52" y="40"/>
                    <a:pt x="51" y="40"/>
                  </a:cubicBezTo>
                  <a:cubicBezTo>
                    <a:pt x="44" y="40"/>
                    <a:pt x="44" y="40"/>
                    <a:pt x="44" y="40"/>
                  </a:cubicBezTo>
                  <a:cubicBezTo>
                    <a:pt x="44" y="37"/>
                    <a:pt x="44" y="37"/>
                    <a:pt x="44" y="37"/>
                  </a:cubicBezTo>
                  <a:cubicBezTo>
                    <a:pt x="55" y="37"/>
                    <a:pt x="55" y="37"/>
                    <a:pt x="55" y="37"/>
                  </a:cubicBezTo>
                  <a:lnTo>
                    <a:pt x="55" y="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338" name="Freeform 141"/>
            <p:cNvSpPr>
              <a:spLocks noEditPoints="1"/>
            </p:cNvSpPr>
            <p:nvPr>
              <p:custDataLst>
                <p:tags r:id="rId168"/>
              </p:custDataLst>
            </p:nvPr>
          </p:nvSpPr>
          <p:spPr bwMode="auto">
            <a:xfrm>
              <a:off x="9371027" y="1901837"/>
              <a:ext cx="115888" cy="112714"/>
            </a:xfrm>
            <a:custGeom>
              <a:gdLst>
                <a:gd name="T0" fmla="*/ 25 w 51"/>
                <a:gd name="T1" fmla="*/ 5 h 50"/>
                <a:gd name="T2" fmla="*/ 25 w 51"/>
                <a:gd name="T3" fmla="*/ 5 h 50"/>
                <a:gd name="T4" fmla="*/ 25 w 51"/>
                <a:gd name="T5" fmla="*/ 0 h 50"/>
                <a:gd name="T6" fmla="*/ 25 w 51"/>
                <a:gd name="T7" fmla="*/ 0 h 50"/>
                <a:gd name="T8" fmla="*/ 43 w 51"/>
                <a:gd name="T9" fmla="*/ 7 h 50"/>
                <a:gd name="T10" fmla="*/ 43 w 51"/>
                <a:gd name="T11" fmla="*/ 7 h 50"/>
                <a:gd name="T12" fmla="*/ 51 w 51"/>
                <a:gd name="T13" fmla="*/ 25 h 50"/>
                <a:gd name="T14" fmla="*/ 43 w 51"/>
                <a:gd name="T15" fmla="*/ 43 h 50"/>
                <a:gd name="T16" fmla="*/ 43 w 51"/>
                <a:gd name="T17" fmla="*/ 43 h 50"/>
                <a:gd name="T18" fmla="*/ 25 w 51"/>
                <a:gd name="T19" fmla="*/ 50 h 50"/>
                <a:gd name="T20" fmla="*/ 25 w 51"/>
                <a:gd name="T21" fmla="*/ 50 h 50"/>
                <a:gd name="T22" fmla="*/ 25 w 51"/>
                <a:gd name="T23" fmla="*/ 45 h 50"/>
                <a:gd name="T24" fmla="*/ 25 w 51"/>
                <a:gd name="T25" fmla="*/ 45 h 50"/>
                <a:gd name="T26" fmla="*/ 40 w 51"/>
                <a:gd name="T27" fmla="*/ 39 h 50"/>
                <a:gd name="T28" fmla="*/ 40 w 51"/>
                <a:gd name="T29" fmla="*/ 39 h 50"/>
                <a:gd name="T30" fmla="*/ 40 w 51"/>
                <a:gd name="T31" fmla="*/ 39 h 50"/>
                <a:gd name="T32" fmla="*/ 46 w 51"/>
                <a:gd name="T33" fmla="*/ 25 h 50"/>
                <a:gd name="T34" fmla="*/ 40 w 51"/>
                <a:gd name="T35" fmla="*/ 11 h 50"/>
                <a:gd name="T36" fmla="*/ 40 w 51"/>
                <a:gd name="T37" fmla="*/ 10 h 50"/>
                <a:gd name="T38" fmla="*/ 25 w 51"/>
                <a:gd name="T39" fmla="*/ 5 h 50"/>
                <a:gd name="T40" fmla="*/ 25 w 51"/>
                <a:gd name="T41" fmla="*/ 5 h 50"/>
                <a:gd name="T42" fmla="*/ 11 w 51"/>
                <a:gd name="T43" fmla="*/ 11 h 50"/>
                <a:gd name="T44" fmla="*/ 5 w 51"/>
                <a:gd name="T45" fmla="*/ 25 h 50"/>
                <a:gd name="T46" fmla="*/ 11 w 51"/>
                <a:gd name="T47" fmla="*/ 39 h 50"/>
                <a:gd name="T48" fmla="*/ 11 w 51"/>
                <a:gd name="T49" fmla="*/ 39 h 50"/>
                <a:gd name="T50" fmla="*/ 11 w 51"/>
                <a:gd name="T51" fmla="*/ 39 h 50"/>
                <a:gd name="T52" fmla="*/ 25 w 51"/>
                <a:gd name="T53" fmla="*/ 45 h 50"/>
                <a:gd name="T54" fmla="*/ 25 w 51"/>
                <a:gd name="T55" fmla="*/ 50 h 50"/>
                <a:gd name="T56" fmla="*/ 8 w 51"/>
                <a:gd name="T57" fmla="*/ 43 h 50"/>
                <a:gd name="T58" fmla="*/ 8 w 51"/>
                <a:gd name="T59" fmla="*/ 43 h 50"/>
                <a:gd name="T60" fmla="*/ 0 w 51"/>
                <a:gd name="T61" fmla="*/ 25 h 50"/>
                <a:gd name="T62" fmla="*/ 8 w 51"/>
                <a:gd name="T63" fmla="*/ 7 h 50"/>
                <a:gd name="T64" fmla="*/ 25 w 51"/>
                <a:gd name="T65" fmla="*/ 0 h 50"/>
                <a:gd name="T66" fmla="*/ 25 w 51"/>
                <a:gd name="T67" fmla="*/ 5 h 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51" h="50">
                  <a:moveTo>
                    <a:pt x="25" y="5"/>
                  </a:moveTo>
                  <a:cubicBezTo>
                    <a:pt x="25" y="5"/>
                    <a:pt x="25" y="5"/>
                    <a:pt x="25" y="5"/>
                  </a:cubicBezTo>
                  <a:cubicBezTo>
                    <a:pt x="25" y="0"/>
                    <a:pt x="25" y="0"/>
                    <a:pt x="25" y="0"/>
                  </a:cubicBezTo>
                  <a:cubicBezTo>
                    <a:pt x="25" y="0"/>
                    <a:pt x="25" y="0"/>
                    <a:pt x="25" y="0"/>
                  </a:cubicBezTo>
                  <a:cubicBezTo>
                    <a:pt x="32" y="0"/>
                    <a:pt x="39" y="2"/>
                    <a:pt x="43" y="7"/>
                  </a:cubicBezTo>
                  <a:cubicBezTo>
                    <a:pt x="43" y="7"/>
                    <a:pt x="43" y="7"/>
                    <a:pt x="43" y="7"/>
                  </a:cubicBezTo>
                  <a:cubicBezTo>
                    <a:pt x="48" y="12"/>
                    <a:pt x="51" y="18"/>
                    <a:pt x="51" y="25"/>
                  </a:cubicBezTo>
                  <a:cubicBezTo>
                    <a:pt x="51" y="32"/>
                    <a:pt x="48" y="38"/>
                    <a:pt x="43" y="43"/>
                  </a:cubicBezTo>
                  <a:cubicBezTo>
                    <a:pt x="43" y="43"/>
                    <a:pt x="43" y="43"/>
                    <a:pt x="43" y="43"/>
                  </a:cubicBezTo>
                  <a:cubicBezTo>
                    <a:pt x="39" y="47"/>
                    <a:pt x="32" y="50"/>
                    <a:pt x="25" y="50"/>
                  </a:cubicBezTo>
                  <a:cubicBezTo>
                    <a:pt x="25" y="50"/>
                    <a:pt x="25" y="50"/>
                    <a:pt x="25" y="50"/>
                  </a:cubicBezTo>
                  <a:cubicBezTo>
                    <a:pt x="25" y="45"/>
                    <a:pt x="25" y="45"/>
                    <a:pt x="25" y="45"/>
                  </a:cubicBezTo>
                  <a:cubicBezTo>
                    <a:pt x="25" y="45"/>
                    <a:pt x="25" y="45"/>
                    <a:pt x="25" y="45"/>
                  </a:cubicBezTo>
                  <a:cubicBezTo>
                    <a:pt x="31" y="45"/>
                    <a:pt x="36" y="43"/>
                    <a:pt x="40" y="39"/>
                  </a:cubicBezTo>
                  <a:cubicBezTo>
                    <a:pt x="40" y="39"/>
                    <a:pt x="40" y="39"/>
                    <a:pt x="40" y="39"/>
                  </a:cubicBezTo>
                  <a:cubicBezTo>
                    <a:pt x="40" y="39"/>
                    <a:pt x="40" y="39"/>
                    <a:pt x="40" y="39"/>
                  </a:cubicBezTo>
                  <a:cubicBezTo>
                    <a:pt x="44" y="36"/>
                    <a:pt x="46" y="31"/>
                    <a:pt x="46" y="25"/>
                  </a:cubicBezTo>
                  <a:cubicBezTo>
                    <a:pt x="46" y="19"/>
                    <a:pt x="44" y="14"/>
                    <a:pt x="40" y="11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36" y="7"/>
                    <a:pt x="31" y="5"/>
                    <a:pt x="25" y="5"/>
                  </a:cubicBezTo>
                  <a:close/>
                  <a:moveTo>
                    <a:pt x="25" y="5"/>
                  </a:moveTo>
                  <a:cubicBezTo>
                    <a:pt x="20" y="5"/>
                    <a:pt x="15" y="7"/>
                    <a:pt x="11" y="11"/>
                  </a:cubicBezTo>
                  <a:cubicBezTo>
                    <a:pt x="7" y="14"/>
                    <a:pt x="5" y="19"/>
                    <a:pt x="5" y="25"/>
                  </a:cubicBezTo>
                  <a:cubicBezTo>
                    <a:pt x="5" y="31"/>
                    <a:pt x="7" y="36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5" y="43"/>
                    <a:pt x="20" y="45"/>
                    <a:pt x="25" y="45"/>
                  </a:cubicBezTo>
                  <a:cubicBezTo>
                    <a:pt x="25" y="50"/>
                    <a:pt x="25" y="50"/>
                    <a:pt x="25" y="50"/>
                  </a:cubicBezTo>
                  <a:cubicBezTo>
                    <a:pt x="18" y="50"/>
                    <a:pt x="12" y="47"/>
                    <a:pt x="8" y="43"/>
                  </a:cubicBezTo>
                  <a:cubicBezTo>
                    <a:pt x="8" y="43"/>
                    <a:pt x="8" y="43"/>
                    <a:pt x="8" y="43"/>
                  </a:cubicBezTo>
                  <a:cubicBezTo>
                    <a:pt x="3" y="38"/>
                    <a:pt x="0" y="32"/>
                    <a:pt x="0" y="25"/>
                  </a:cubicBezTo>
                  <a:cubicBezTo>
                    <a:pt x="0" y="18"/>
                    <a:pt x="3" y="12"/>
                    <a:pt x="8" y="7"/>
                  </a:cubicBezTo>
                  <a:cubicBezTo>
                    <a:pt x="12" y="3"/>
                    <a:pt x="18" y="0"/>
                    <a:pt x="25" y="0"/>
                  </a:cubicBezTo>
                  <a:lnTo>
                    <a:pt x="25" y="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339" name="Freeform 142"/>
            <p:cNvSpPr>
              <a:spLocks noEditPoints="1"/>
            </p:cNvSpPr>
            <p:nvPr>
              <p:custDataLst>
                <p:tags r:id="rId169"/>
              </p:custDataLst>
            </p:nvPr>
          </p:nvSpPr>
          <p:spPr bwMode="auto">
            <a:xfrm>
              <a:off x="9326578" y="1854212"/>
              <a:ext cx="206375" cy="295277"/>
            </a:xfrm>
            <a:custGeom>
              <a:gdLst>
                <a:gd name="T0" fmla="*/ 45 w 91"/>
                <a:gd name="T1" fmla="*/ 4 h 131"/>
                <a:gd name="T2" fmla="*/ 89 w 91"/>
                <a:gd name="T3" fmla="*/ 0 h 131"/>
                <a:gd name="T4" fmla="*/ 91 w 91"/>
                <a:gd name="T5" fmla="*/ 129 h 131"/>
                <a:gd name="T6" fmla="*/ 45 w 91"/>
                <a:gd name="T7" fmla="*/ 131 h 131"/>
                <a:gd name="T8" fmla="*/ 86 w 91"/>
                <a:gd name="T9" fmla="*/ 127 h 131"/>
                <a:gd name="T10" fmla="*/ 45 w 91"/>
                <a:gd name="T11" fmla="*/ 120 h 131"/>
                <a:gd name="T12" fmla="*/ 55 w 91"/>
                <a:gd name="T13" fmla="*/ 116 h 131"/>
                <a:gd name="T14" fmla="*/ 59 w 91"/>
                <a:gd name="T15" fmla="*/ 106 h 131"/>
                <a:gd name="T16" fmla="*/ 45 w 91"/>
                <a:gd name="T17" fmla="*/ 92 h 131"/>
                <a:gd name="T18" fmla="*/ 45 w 91"/>
                <a:gd name="T19" fmla="*/ 97 h 131"/>
                <a:gd name="T20" fmla="*/ 52 w 91"/>
                <a:gd name="T21" fmla="*/ 99 h 131"/>
                <a:gd name="T22" fmla="*/ 52 w 91"/>
                <a:gd name="T23" fmla="*/ 112 h 131"/>
                <a:gd name="T24" fmla="*/ 45 w 91"/>
                <a:gd name="T25" fmla="*/ 115 h 131"/>
                <a:gd name="T26" fmla="*/ 45 w 91"/>
                <a:gd name="T27" fmla="*/ 120 h 131"/>
                <a:gd name="T28" fmla="*/ 45 w 91"/>
                <a:gd name="T29" fmla="*/ 82 h 131"/>
                <a:gd name="T30" fmla="*/ 82 w 91"/>
                <a:gd name="T31" fmla="*/ 46 h 131"/>
                <a:gd name="T32" fmla="*/ 45 w 91"/>
                <a:gd name="T33" fmla="*/ 10 h 131"/>
                <a:gd name="T34" fmla="*/ 45 w 91"/>
                <a:gd name="T35" fmla="*/ 15 h 131"/>
                <a:gd name="T36" fmla="*/ 68 w 91"/>
                <a:gd name="T37" fmla="*/ 24 h 131"/>
                <a:gd name="T38" fmla="*/ 68 w 91"/>
                <a:gd name="T39" fmla="*/ 68 h 131"/>
                <a:gd name="T40" fmla="*/ 45 w 91"/>
                <a:gd name="T41" fmla="*/ 77 h 131"/>
                <a:gd name="T42" fmla="*/ 45 w 91"/>
                <a:gd name="T43" fmla="*/ 4 h 131"/>
                <a:gd name="T44" fmla="*/ 4 w 91"/>
                <a:gd name="T45" fmla="*/ 127 h 131"/>
                <a:gd name="T46" fmla="*/ 45 w 91"/>
                <a:gd name="T47" fmla="*/ 131 h 131"/>
                <a:gd name="T48" fmla="*/ 0 w 91"/>
                <a:gd name="T49" fmla="*/ 129 h 131"/>
                <a:gd name="T50" fmla="*/ 2 w 91"/>
                <a:gd name="T51" fmla="*/ 0 h 131"/>
                <a:gd name="T52" fmla="*/ 45 w 91"/>
                <a:gd name="T53" fmla="*/ 4 h 131"/>
                <a:gd name="T54" fmla="*/ 20 w 91"/>
                <a:gd name="T55" fmla="*/ 20 h 131"/>
                <a:gd name="T56" fmla="*/ 20 w 91"/>
                <a:gd name="T57" fmla="*/ 72 h 131"/>
                <a:gd name="T58" fmla="*/ 45 w 91"/>
                <a:gd name="T59" fmla="*/ 77 h 131"/>
                <a:gd name="T60" fmla="*/ 14 w 91"/>
                <a:gd name="T61" fmla="*/ 46 h 131"/>
                <a:gd name="T62" fmla="*/ 45 w 91"/>
                <a:gd name="T63" fmla="*/ 15 h 131"/>
                <a:gd name="T64" fmla="*/ 45 w 91"/>
                <a:gd name="T65" fmla="*/ 92 h 131"/>
                <a:gd name="T66" fmla="*/ 36 w 91"/>
                <a:gd name="T67" fmla="*/ 96 h 131"/>
                <a:gd name="T68" fmla="*/ 36 w 91"/>
                <a:gd name="T69" fmla="*/ 115 h 131"/>
                <a:gd name="T70" fmla="*/ 45 w 91"/>
                <a:gd name="T71" fmla="*/ 115 h 131"/>
                <a:gd name="T72" fmla="*/ 36 w 91"/>
                <a:gd name="T73" fmla="*/ 106 h 131"/>
                <a:gd name="T74" fmla="*/ 39 w 91"/>
                <a:gd name="T75" fmla="*/ 99 h 131"/>
                <a:gd name="T76" fmla="*/ 45 w 91"/>
                <a:gd name="T77" fmla="*/ 92 h 1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91" h="131">
                  <a:moveTo>
                    <a:pt x="86" y="4"/>
                  </a:moveTo>
                  <a:cubicBezTo>
                    <a:pt x="45" y="4"/>
                    <a:pt x="45" y="4"/>
                    <a:pt x="45" y="4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89" y="0"/>
                    <a:pt x="89" y="0"/>
                    <a:pt x="89" y="0"/>
                  </a:cubicBezTo>
                  <a:cubicBezTo>
                    <a:pt x="90" y="0"/>
                    <a:pt x="91" y="1"/>
                    <a:pt x="91" y="2"/>
                  </a:cubicBezTo>
                  <a:cubicBezTo>
                    <a:pt x="91" y="129"/>
                    <a:pt x="91" y="129"/>
                    <a:pt x="91" y="129"/>
                  </a:cubicBezTo>
                  <a:cubicBezTo>
                    <a:pt x="91" y="130"/>
                    <a:pt x="90" y="131"/>
                    <a:pt x="89" y="131"/>
                  </a:cubicBezTo>
                  <a:cubicBezTo>
                    <a:pt x="45" y="131"/>
                    <a:pt x="45" y="131"/>
                    <a:pt x="45" y="131"/>
                  </a:cubicBezTo>
                  <a:cubicBezTo>
                    <a:pt x="45" y="127"/>
                    <a:pt x="45" y="127"/>
                    <a:pt x="45" y="127"/>
                  </a:cubicBezTo>
                  <a:cubicBezTo>
                    <a:pt x="86" y="127"/>
                    <a:pt x="86" y="127"/>
                    <a:pt x="86" y="127"/>
                  </a:cubicBezTo>
                  <a:cubicBezTo>
                    <a:pt x="86" y="4"/>
                    <a:pt x="86" y="4"/>
                    <a:pt x="86" y="4"/>
                  </a:cubicBezTo>
                  <a:close/>
                  <a:moveTo>
                    <a:pt x="45" y="120"/>
                  </a:moveTo>
                  <a:cubicBezTo>
                    <a:pt x="45" y="120"/>
                    <a:pt x="45" y="120"/>
                    <a:pt x="45" y="120"/>
                  </a:cubicBezTo>
                  <a:cubicBezTo>
                    <a:pt x="49" y="120"/>
                    <a:pt x="53" y="118"/>
                    <a:pt x="55" y="116"/>
                  </a:cubicBezTo>
                  <a:cubicBezTo>
                    <a:pt x="55" y="115"/>
                    <a:pt x="55" y="115"/>
                    <a:pt x="55" y="115"/>
                  </a:cubicBezTo>
                  <a:cubicBezTo>
                    <a:pt x="58" y="113"/>
                    <a:pt x="59" y="110"/>
                    <a:pt x="59" y="106"/>
                  </a:cubicBezTo>
                  <a:cubicBezTo>
                    <a:pt x="59" y="102"/>
                    <a:pt x="58" y="98"/>
                    <a:pt x="55" y="96"/>
                  </a:cubicBezTo>
                  <a:cubicBezTo>
                    <a:pt x="53" y="93"/>
                    <a:pt x="49" y="92"/>
                    <a:pt x="45" y="92"/>
                  </a:cubicBezTo>
                  <a:cubicBezTo>
                    <a:pt x="45" y="92"/>
                    <a:pt x="45" y="92"/>
                    <a:pt x="45" y="92"/>
                  </a:cubicBezTo>
                  <a:cubicBezTo>
                    <a:pt x="45" y="97"/>
                    <a:pt x="45" y="97"/>
                    <a:pt x="45" y="97"/>
                  </a:cubicBezTo>
                  <a:cubicBezTo>
                    <a:pt x="45" y="97"/>
                    <a:pt x="45" y="97"/>
                    <a:pt x="45" y="97"/>
                  </a:cubicBezTo>
                  <a:cubicBezTo>
                    <a:pt x="48" y="97"/>
                    <a:pt x="50" y="98"/>
                    <a:pt x="52" y="99"/>
                  </a:cubicBezTo>
                  <a:cubicBezTo>
                    <a:pt x="53" y="101"/>
                    <a:pt x="54" y="103"/>
                    <a:pt x="54" y="106"/>
                  </a:cubicBezTo>
                  <a:cubicBezTo>
                    <a:pt x="54" y="108"/>
                    <a:pt x="53" y="110"/>
                    <a:pt x="52" y="112"/>
                  </a:cubicBezTo>
                  <a:cubicBezTo>
                    <a:pt x="52" y="112"/>
                    <a:pt x="52" y="112"/>
                    <a:pt x="52" y="112"/>
                  </a:cubicBezTo>
                  <a:cubicBezTo>
                    <a:pt x="50" y="114"/>
                    <a:pt x="48" y="115"/>
                    <a:pt x="45" y="115"/>
                  </a:cubicBezTo>
                  <a:cubicBezTo>
                    <a:pt x="45" y="115"/>
                    <a:pt x="45" y="115"/>
                    <a:pt x="45" y="115"/>
                  </a:cubicBezTo>
                  <a:cubicBezTo>
                    <a:pt x="45" y="120"/>
                    <a:pt x="45" y="120"/>
                    <a:pt x="45" y="120"/>
                  </a:cubicBezTo>
                  <a:close/>
                  <a:moveTo>
                    <a:pt x="45" y="82"/>
                  </a:moveTo>
                  <a:cubicBezTo>
                    <a:pt x="45" y="82"/>
                    <a:pt x="45" y="82"/>
                    <a:pt x="45" y="82"/>
                  </a:cubicBezTo>
                  <a:cubicBezTo>
                    <a:pt x="55" y="82"/>
                    <a:pt x="64" y="78"/>
                    <a:pt x="71" y="72"/>
                  </a:cubicBezTo>
                  <a:cubicBezTo>
                    <a:pt x="77" y="65"/>
                    <a:pt x="82" y="56"/>
                    <a:pt x="82" y="46"/>
                  </a:cubicBezTo>
                  <a:cubicBezTo>
                    <a:pt x="82" y="36"/>
                    <a:pt x="77" y="27"/>
                    <a:pt x="71" y="20"/>
                  </a:cubicBezTo>
                  <a:cubicBezTo>
                    <a:pt x="64" y="14"/>
                    <a:pt x="5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5"/>
                    <a:pt x="45" y="15"/>
                    <a:pt x="45" y="15"/>
                  </a:cubicBezTo>
                  <a:cubicBezTo>
                    <a:pt x="45" y="15"/>
                    <a:pt x="45" y="15"/>
                    <a:pt x="45" y="15"/>
                  </a:cubicBezTo>
                  <a:cubicBezTo>
                    <a:pt x="54" y="15"/>
                    <a:pt x="62" y="18"/>
                    <a:pt x="68" y="24"/>
                  </a:cubicBezTo>
                  <a:cubicBezTo>
                    <a:pt x="73" y="30"/>
                    <a:pt x="77" y="37"/>
                    <a:pt x="77" y="46"/>
                  </a:cubicBezTo>
                  <a:cubicBezTo>
                    <a:pt x="77" y="55"/>
                    <a:pt x="73" y="62"/>
                    <a:pt x="68" y="68"/>
                  </a:cubicBezTo>
                  <a:cubicBezTo>
                    <a:pt x="62" y="74"/>
                    <a:pt x="54" y="77"/>
                    <a:pt x="45" y="77"/>
                  </a:cubicBezTo>
                  <a:cubicBezTo>
                    <a:pt x="45" y="77"/>
                    <a:pt x="45" y="77"/>
                    <a:pt x="45" y="77"/>
                  </a:cubicBezTo>
                  <a:lnTo>
                    <a:pt x="45" y="82"/>
                  </a:lnTo>
                  <a:close/>
                  <a:moveTo>
                    <a:pt x="45" y="4"/>
                  </a:moveTo>
                  <a:cubicBezTo>
                    <a:pt x="4" y="4"/>
                    <a:pt x="4" y="4"/>
                    <a:pt x="4" y="4"/>
                  </a:cubicBezTo>
                  <a:cubicBezTo>
                    <a:pt x="4" y="127"/>
                    <a:pt x="4" y="127"/>
                    <a:pt x="4" y="127"/>
                  </a:cubicBezTo>
                  <a:cubicBezTo>
                    <a:pt x="45" y="127"/>
                    <a:pt x="45" y="127"/>
                    <a:pt x="45" y="127"/>
                  </a:cubicBezTo>
                  <a:cubicBezTo>
                    <a:pt x="45" y="131"/>
                    <a:pt x="45" y="131"/>
                    <a:pt x="45" y="131"/>
                  </a:cubicBezTo>
                  <a:cubicBezTo>
                    <a:pt x="2" y="131"/>
                    <a:pt x="2" y="131"/>
                    <a:pt x="2" y="131"/>
                  </a:cubicBezTo>
                  <a:cubicBezTo>
                    <a:pt x="1" y="131"/>
                    <a:pt x="0" y="130"/>
                    <a:pt x="0" y="129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1"/>
                    <a:pt x="1" y="0"/>
                    <a:pt x="2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4"/>
                    <a:pt x="45" y="4"/>
                    <a:pt x="45" y="4"/>
                  </a:cubicBezTo>
                  <a:close/>
                  <a:moveTo>
                    <a:pt x="45" y="10"/>
                  </a:moveTo>
                  <a:cubicBezTo>
                    <a:pt x="35" y="10"/>
                    <a:pt x="26" y="14"/>
                    <a:pt x="20" y="20"/>
                  </a:cubicBezTo>
                  <a:cubicBezTo>
                    <a:pt x="13" y="27"/>
                    <a:pt x="9" y="36"/>
                    <a:pt x="9" y="46"/>
                  </a:cubicBezTo>
                  <a:cubicBezTo>
                    <a:pt x="9" y="56"/>
                    <a:pt x="13" y="65"/>
                    <a:pt x="20" y="72"/>
                  </a:cubicBezTo>
                  <a:cubicBezTo>
                    <a:pt x="26" y="78"/>
                    <a:pt x="35" y="82"/>
                    <a:pt x="45" y="82"/>
                  </a:cubicBezTo>
                  <a:cubicBezTo>
                    <a:pt x="45" y="77"/>
                    <a:pt x="45" y="77"/>
                    <a:pt x="45" y="77"/>
                  </a:cubicBezTo>
                  <a:cubicBezTo>
                    <a:pt x="37" y="77"/>
                    <a:pt x="29" y="74"/>
                    <a:pt x="23" y="68"/>
                  </a:cubicBezTo>
                  <a:cubicBezTo>
                    <a:pt x="18" y="62"/>
                    <a:pt x="14" y="55"/>
                    <a:pt x="14" y="46"/>
                  </a:cubicBezTo>
                  <a:cubicBezTo>
                    <a:pt x="14" y="37"/>
                    <a:pt x="18" y="30"/>
                    <a:pt x="23" y="24"/>
                  </a:cubicBezTo>
                  <a:cubicBezTo>
                    <a:pt x="29" y="18"/>
                    <a:pt x="37" y="15"/>
                    <a:pt x="45" y="15"/>
                  </a:cubicBezTo>
                  <a:cubicBezTo>
                    <a:pt x="45" y="10"/>
                    <a:pt x="45" y="10"/>
                    <a:pt x="45" y="10"/>
                  </a:cubicBezTo>
                  <a:close/>
                  <a:moveTo>
                    <a:pt x="45" y="92"/>
                  </a:moveTo>
                  <a:cubicBezTo>
                    <a:pt x="42" y="92"/>
                    <a:pt x="38" y="93"/>
                    <a:pt x="36" y="96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3" y="98"/>
                    <a:pt x="32" y="102"/>
                    <a:pt x="32" y="106"/>
                  </a:cubicBezTo>
                  <a:cubicBezTo>
                    <a:pt x="32" y="110"/>
                    <a:pt x="33" y="113"/>
                    <a:pt x="36" y="115"/>
                  </a:cubicBezTo>
                  <a:cubicBezTo>
                    <a:pt x="38" y="118"/>
                    <a:pt x="42" y="120"/>
                    <a:pt x="45" y="120"/>
                  </a:cubicBezTo>
                  <a:cubicBezTo>
                    <a:pt x="45" y="115"/>
                    <a:pt x="45" y="115"/>
                    <a:pt x="45" y="115"/>
                  </a:cubicBezTo>
                  <a:cubicBezTo>
                    <a:pt x="43" y="115"/>
                    <a:pt x="41" y="114"/>
                    <a:pt x="39" y="112"/>
                  </a:cubicBezTo>
                  <a:cubicBezTo>
                    <a:pt x="37" y="110"/>
                    <a:pt x="36" y="108"/>
                    <a:pt x="36" y="106"/>
                  </a:cubicBezTo>
                  <a:cubicBezTo>
                    <a:pt x="36" y="103"/>
                    <a:pt x="37" y="101"/>
                    <a:pt x="39" y="99"/>
                  </a:cubicBezTo>
                  <a:cubicBezTo>
                    <a:pt x="39" y="99"/>
                    <a:pt x="39" y="99"/>
                    <a:pt x="39" y="99"/>
                  </a:cubicBezTo>
                  <a:cubicBezTo>
                    <a:pt x="41" y="98"/>
                    <a:pt x="43" y="97"/>
                    <a:pt x="45" y="97"/>
                  </a:cubicBezTo>
                  <a:lnTo>
                    <a:pt x="45" y="9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340" name="Freeform 143"/>
            <p:cNvSpPr>
              <a:spLocks noEditPoints="1"/>
            </p:cNvSpPr>
            <p:nvPr>
              <p:custDataLst>
                <p:tags r:id="rId170"/>
              </p:custDataLst>
            </p:nvPr>
          </p:nvSpPr>
          <p:spPr bwMode="auto">
            <a:xfrm>
              <a:off x="9124964" y="1819286"/>
              <a:ext cx="50801" cy="31751"/>
            </a:xfrm>
            <a:custGeom>
              <a:gdLst>
                <a:gd name="T0" fmla="*/ 17 w 22"/>
                <a:gd name="T1" fmla="*/ 9 h 14"/>
                <a:gd name="T2" fmla="*/ 16 w 22"/>
                <a:gd name="T3" fmla="*/ 6 h 14"/>
                <a:gd name="T4" fmla="*/ 16 w 22"/>
                <a:gd name="T5" fmla="*/ 6 h 14"/>
                <a:gd name="T6" fmla="*/ 12 w 22"/>
                <a:gd name="T7" fmla="*/ 5 h 14"/>
                <a:gd name="T8" fmla="*/ 11 w 22"/>
                <a:gd name="T9" fmla="*/ 5 h 14"/>
                <a:gd name="T10" fmla="*/ 11 w 22"/>
                <a:gd name="T11" fmla="*/ 0 h 14"/>
                <a:gd name="T12" fmla="*/ 12 w 22"/>
                <a:gd name="T13" fmla="*/ 0 h 14"/>
                <a:gd name="T14" fmla="*/ 19 w 22"/>
                <a:gd name="T15" fmla="*/ 3 h 14"/>
                <a:gd name="T16" fmla="*/ 19 w 22"/>
                <a:gd name="T17" fmla="*/ 3 h 14"/>
                <a:gd name="T18" fmla="*/ 22 w 22"/>
                <a:gd name="T19" fmla="*/ 10 h 14"/>
                <a:gd name="T20" fmla="*/ 22 w 22"/>
                <a:gd name="T21" fmla="*/ 11 h 14"/>
                <a:gd name="T22" fmla="*/ 22 w 22"/>
                <a:gd name="T23" fmla="*/ 11 h 14"/>
                <a:gd name="T24" fmla="*/ 22 w 22"/>
                <a:gd name="T25" fmla="*/ 12 h 14"/>
                <a:gd name="T26" fmla="*/ 19 w 22"/>
                <a:gd name="T27" fmla="*/ 14 h 14"/>
                <a:gd name="T28" fmla="*/ 11 w 22"/>
                <a:gd name="T29" fmla="*/ 14 h 14"/>
                <a:gd name="T30" fmla="*/ 11 w 22"/>
                <a:gd name="T31" fmla="*/ 9 h 14"/>
                <a:gd name="T32" fmla="*/ 17 w 22"/>
                <a:gd name="T33" fmla="*/ 9 h 14"/>
                <a:gd name="T34" fmla="*/ 11 w 22"/>
                <a:gd name="T35" fmla="*/ 5 h 14"/>
                <a:gd name="T36" fmla="*/ 9 w 22"/>
                <a:gd name="T37" fmla="*/ 5 h 14"/>
                <a:gd name="T38" fmla="*/ 6 w 22"/>
                <a:gd name="T39" fmla="*/ 6 h 14"/>
                <a:gd name="T40" fmla="*/ 4 w 22"/>
                <a:gd name="T41" fmla="*/ 9 h 14"/>
                <a:gd name="T42" fmla="*/ 11 w 22"/>
                <a:gd name="T43" fmla="*/ 9 h 14"/>
                <a:gd name="T44" fmla="*/ 11 w 22"/>
                <a:gd name="T45" fmla="*/ 14 h 14"/>
                <a:gd name="T46" fmla="*/ 2 w 22"/>
                <a:gd name="T47" fmla="*/ 14 h 14"/>
                <a:gd name="T48" fmla="*/ 2 w 22"/>
                <a:gd name="T49" fmla="*/ 14 h 14"/>
                <a:gd name="T50" fmla="*/ 0 w 22"/>
                <a:gd name="T51" fmla="*/ 12 h 14"/>
                <a:gd name="T52" fmla="*/ 0 w 22"/>
                <a:gd name="T53" fmla="*/ 11 h 14"/>
                <a:gd name="T54" fmla="*/ 0 w 22"/>
                <a:gd name="T55" fmla="*/ 11 h 14"/>
                <a:gd name="T56" fmla="*/ 0 w 22"/>
                <a:gd name="T57" fmla="*/ 10 h 14"/>
                <a:gd name="T58" fmla="*/ 2 w 22"/>
                <a:gd name="T59" fmla="*/ 3 h 14"/>
                <a:gd name="T60" fmla="*/ 9 w 22"/>
                <a:gd name="T61" fmla="*/ 0 h 14"/>
                <a:gd name="T62" fmla="*/ 11 w 22"/>
                <a:gd name="T63" fmla="*/ 0 h 14"/>
                <a:gd name="T64" fmla="*/ 11 w 22"/>
                <a:gd name="T65" fmla="*/ 5 h 1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2" h="14">
                  <a:moveTo>
                    <a:pt x="17" y="9"/>
                  </a:moveTo>
                  <a:cubicBezTo>
                    <a:pt x="17" y="8"/>
                    <a:pt x="17" y="7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5" y="5"/>
                    <a:pt x="14" y="5"/>
                    <a:pt x="12" y="5"/>
                  </a:cubicBezTo>
                  <a:cubicBezTo>
                    <a:pt x="11" y="5"/>
                    <a:pt x="11" y="5"/>
                    <a:pt x="11" y="5"/>
                  </a:cubicBezTo>
                  <a:cubicBezTo>
                    <a:pt x="11" y="0"/>
                    <a:pt x="11" y="0"/>
                    <a:pt x="11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5" y="0"/>
                    <a:pt x="17" y="1"/>
                    <a:pt x="19" y="3"/>
                  </a:cubicBezTo>
                  <a:cubicBezTo>
                    <a:pt x="19" y="3"/>
                    <a:pt x="19" y="3"/>
                    <a:pt x="19" y="3"/>
                  </a:cubicBezTo>
                  <a:cubicBezTo>
                    <a:pt x="21" y="5"/>
                    <a:pt x="22" y="7"/>
                    <a:pt x="22" y="10"/>
                  </a:cubicBezTo>
                  <a:cubicBezTo>
                    <a:pt x="22" y="10"/>
                    <a:pt x="22" y="11"/>
                    <a:pt x="22" y="11"/>
                  </a:cubicBezTo>
                  <a:cubicBezTo>
                    <a:pt x="22" y="11"/>
                    <a:pt x="22" y="11"/>
                    <a:pt x="22" y="11"/>
                  </a:cubicBezTo>
                  <a:cubicBezTo>
                    <a:pt x="22" y="11"/>
                    <a:pt x="22" y="12"/>
                    <a:pt x="22" y="12"/>
                  </a:cubicBezTo>
                  <a:cubicBezTo>
                    <a:pt x="21" y="13"/>
                    <a:pt x="20" y="14"/>
                    <a:pt x="19" y="14"/>
                  </a:cubicBezTo>
                  <a:cubicBezTo>
                    <a:pt x="11" y="14"/>
                    <a:pt x="11" y="14"/>
                    <a:pt x="11" y="14"/>
                  </a:cubicBezTo>
                  <a:cubicBezTo>
                    <a:pt x="11" y="9"/>
                    <a:pt x="11" y="9"/>
                    <a:pt x="11" y="9"/>
                  </a:cubicBezTo>
                  <a:lnTo>
                    <a:pt x="17" y="9"/>
                  </a:lnTo>
                  <a:close/>
                  <a:moveTo>
                    <a:pt x="11" y="5"/>
                  </a:moveTo>
                  <a:cubicBezTo>
                    <a:pt x="9" y="5"/>
                    <a:pt x="9" y="5"/>
                    <a:pt x="9" y="5"/>
                  </a:cubicBezTo>
                  <a:cubicBezTo>
                    <a:pt x="8" y="5"/>
                    <a:pt x="7" y="6"/>
                    <a:pt x="6" y="6"/>
                  </a:cubicBezTo>
                  <a:cubicBezTo>
                    <a:pt x="5" y="7"/>
                    <a:pt x="5" y="8"/>
                    <a:pt x="4" y="9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1" y="14"/>
                    <a:pt x="11" y="14"/>
                    <a:pt x="11" y="14"/>
                  </a:cubicBezTo>
                  <a:cubicBezTo>
                    <a:pt x="2" y="14"/>
                    <a:pt x="2" y="14"/>
                    <a:pt x="2" y="14"/>
                  </a:cubicBezTo>
                  <a:cubicBezTo>
                    <a:pt x="2" y="14"/>
                    <a:pt x="2" y="14"/>
                    <a:pt x="2" y="14"/>
                  </a:cubicBezTo>
                  <a:cubicBezTo>
                    <a:pt x="1" y="14"/>
                    <a:pt x="0" y="13"/>
                    <a:pt x="0" y="12"/>
                  </a:cubicBezTo>
                  <a:cubicBezTo>
                    <a:pt x="0" y="12"/>
                    <a:pt x="0" y="12"/>
                    <a:pt x="0" y="11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0" y="11"/>
                    <a:pt x="0" y="10"/>
                    <a:pt x="0" y="10"/>
                  </a:cubicBezTo>
                  <a:cubicBezTo>
                    <a:pt x="0" y="7"/>
                    <a:pt x="1" y="5"/>
                    <a:pt x="2" y="3"/>
                  </a:cubicBezTo>
                  <a:cubicBezTo>
                    <a:pt x="4" y="1"/>
                    <a:pt x="7" y="0"/>
                    <a:pt x="9" y="0"/>
                  </a:cubicBezTo>
                  <a:cubicBezTo>
                    <a:pt x="11" y="0"/>
                    <a:pt x="11" y="0"/>
                    <a:pt x="11" y="0"/>
                  </a:cubicBezTo>
                  <a:lnTo>
                    <a:pt x="11" y="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341" name="Freeform 144"/>
            <p:cNvSpPr>
              <a:spLocks noEditPoints="1"/>
            </p:cNvSpPr>
            <p:nvPr>
              <p:custDataLst>
                <p:tags r:id="rId171"/>
              </p:custDataLst>
            </p:nvPr>
          </p:nvSpPr>
          <p:spPr bwMode="auto">
            <a:xfrm>
              <a:off x="9102739" y="1854212"/>
              <a:ext cx="206375" cy="295277"/>
            </a:xfrm>
            <a:custGeom>
              <a:gdLst>
                <a:gd name="T0" fmla="*/ 86 w 91"/>
                <a:gd name="T1" fmla="*/ 127 h 131"/>
                <a:gd name="T2" fmla="*/ 45 w 91"/>
                <a:gd name="T3" fmla="*/ 4 h 131"/>
                <a:gd name="T4" fmla="*/ 89 w 91"/>
                <a:gd name="T5" fmla="*/ 0 h 131"/>
                <a:gd name="T6" fmla="*/ 91 w 91"/>
                <a:gd name="T7" fmla="*/ 129 h 131"/>
                <a:gd name="T8" fmla="*/ 45 w 91"/>
                <a:gd name="T9" fmla="*/ 131 h 131"/>
                <a:gd name="T10" fmla="*/ 45 w 91"/>
                <a:gd name="T11" fmla="*/ 120 h 131"/>
                <a:gd name="T12" fmla="*/ 55 w 91"/>
                <a:gd name="T13" fmla="*/ 116 h 131"/>
                <a:gd name="T14" fmla="*/ 59 w 91"/>
                <a:gd name="T15" fmla="*/ 106 h 131"/>
                <a:gd name="T16" fmla="*/ 55 w 91"/>
                <a:gd name="T17" fmla="*/ 96 h 131"/>
                <a:gd name="T18" fmla="*/ 45 w 91"/>
                <a:gd name="T19" fmla="*/ 92 h 131"/>
                <a:gd name="T20" fmla="*/ 45 w 91"/>
                <a:gd name="T21" fmla="*/ 97 h 131"/>
                <a:gd name="T22" fmla="*/ 52 w 91"/>
                <a:gd name="T23" fmla="*/ 99 h 131"/>
                <a:gd name="T24" fmla="*/ 54 w 91"/>
                <a:gd name="T25" fmla="*/ 106 h 131"/>
                <a:gd name="T26" fmla="*/ 52 w 91"/>
                <a:gd name="T27" fmla="*/ 112 h 131"/>
                <a:gd name="T28" fmla="*/ 45 w 91"/>
                <a:gd name="T29" fmla="*/ 115 h 131"/>
                <a:gd name="T30" fmla="*/ 45 w 91"/>
                <a:gd name="T31" fmla="*/ 82 h 131"/>
                <a:gd name="T32" fmla="*/ 71 w 91"/>
                <a:gd name="T33" fmla="*/ 72 h 131"/>
                <a:gd name="T34" fmla="*/ 71 w 91"/>
                <a:gd name="T35" fmla="*/ 20 h 131"/>
                <a:gd name="T36" fmla="*/ 45 w 91"/>
                <a:gd name="T37" fmla="*/ 10 h 131"/>
                <a:gd name="T38" fmla="*/ 45 w 91"/>
                <a:gd name="T39" fmla="*/ 15 h 131"/>
                <a:gd name="T40" fmla="*/ 77 w 91"/>
                <a:gd name="T41" fmla="*/ 46 h 131"/>
                <a:gd name="T42" fmla="*/ 45 w 91"/>
                <a:gd name="T43" fmla="*/ 77 h 131"/>
                <a:gd name="T44" fmla="*/ 45 w 91"/>
                <a:gd name="T45" fmla="*/ 82 h 131"/>
                <a:gd name="T46" fmla="*/ 45 w 91"/>
                <a:gd name="T47" fmla="*/ 127 h 131"/>
                <a:gd name="T48" fmla="*/ 2 w 91"/>
                <a:gd name="T49" fmla="*/ 131 h 131"/>
                <a:gd name="T50" fmla="*/ 0 w 91"/>
                <a:gd name="T51" fmla="*/ 2 h 131"/>
                <a:gd name="T52" fmla="*/ 18 w 91"/>
                <a:gd name="T53" fmla="*/ 0 h 131"/>
                <a:gd name="T54" fmla="*/ 45 w 91"/>
                <a:gd name="T55" fmla="*/ 0 h 131"/>
                <a:gd name="T56" fmla="*/ 23 w 91"/>
                <a:gd name="T57" fmla="*/ 4 h 131"/>
                <a:gd name="T58" fmla="*/ 4 w 91"/>
                <a:gd name="T59" fmla="*/ 4 h 131"/>
                <a:gd name="T60" fmla="*/ 45 w 91"/>
                <a:gd name="T61" fmla="*/ 10 h 131"/>
                <a:gd name="T62" fmla="*/ 9 w 91"/>
                <a:gd name="T63" fmla="*/ 46 h 131"/>
                <a:gd name="T64" fmla="*/ 45 w 91"/>
                <a:gd name="T65" fmla="*/ 82 h 131"/>
                <a:gd name="T66" fmla="*/ 23 w 91"/>
                <a:gd name="T67" fmla="*/ 68 h 131"/>
                <a:gd name="T68" fmla="*/ 23 w 91"/>
                <a:gd name="T69" fmla="*/ 24 h 131"/>
                <a:gd name="T70" fmla="*/ 45 w 91"/>
                <a:gd name="T71" fmla="*/ 10 h 131"/>
                <a:gd name="T72" fmla="*/ 35 w 91"/>
                <a:gd name="T73" fmla="*/ 96 h 131"/>
                <a:gd name="T74" fmla="*/ 31 w 91"/>
                <a:gd name="T75" fmla="*/ 106 h 131"/>
                <a:gd name="T76" fmla="*/ 45 w 91"/>
                <a:gd name="T77" fmla="*/ 120 h 131"/>
                <a:gd name="T78" fmla="*/ 39 w 91"/>
                <a:gd name="T79" fmla="*/ 112 h 131"/>
                <a:gd name="T80" fmla="*/ 39 w 91"/>
                <a:gd name="T81" fmla="*/ 99 h 131"/>
                <a:gd name="T82" fmla="*/ 39 w 91"/>
                <a:gd name="T83" fmla="*/ 99 h 131"/>
                <a:gd name="T84" fmla="*/ 45 w 91"/>
                <a:gd name="T85" fmla="*/ 92 h 1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91" h="131">
                  <a:moveTo>
                    <a:pt x="45" y="127"/>
                  </a:moveTo>
                  <a:cubicBezTo>
                    <a:pt x="86" y="127"/>
                    <a:pt x="86" y="127"/>
                    <a:pt x="86" y="127"/>
                  </a:cubicBezTo>
                  <a:cubicBezTo>
                    <a:pt x="86" y="4"/>
                    <a:pt x="86" y="4"/>
                    <a:pt x="86" y="4"/>
                  </a:cubicBezTo>
                  <a:cubicBezTo>
                    <a:pt x="45" y="4"/>
                    <a:pt x="45" y="4"/>
                    <a:pt x="45" y="4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89" y="0"/>
                    <a:pt x="89" y="0"/>
                    <a:pt x="89" y="0"/>
                  </a:cubicBezTo>
                  <a:cubicBezTo>
                    <a:pt x="90" y="0"/>
                    <a:pt x="91" y="1"/>
                    <a:pt x="91" y="2"/>
                  </a:cubicBezTo>
                  <a:cubicBezTo>
                    <a:pt x="91" y="129"/>
                    <a:pt x="91" y="129"/>
                    <a:pt x="91" y="129"/>
                  </a:cubicBezTo>
                  <a:cubicBezTo>
                    <a:pt x="91" y="130"/>
                    <a:pt x="90" y="131"/>
                    <a:pt x="89" y="131"/>
                  </a:cubicBezTo>
                  <a:cubicBezTo>
                    <a:pt x="45" y="131"/>
                    <a:pt x="45" y="131"/>
                    <a:pt x="45" y="131"/>
                  </a:cubicBezTo>
                  <a:cubicBezTo>
                    <a:pt x="45" y="127"/>
                    <a:pt x="45" y="127"/>
                    <a:pt x="45" y="127"/>
                  </a:cubicBezTo>
                  <a:close/>
                  <a:moveTo>
                    <a:pt x="45" y="120"/>
                  </a:moveTo>
                  <a:cubicBezTo>
                    <a:pt x="45" y="120"/>
                    <a:pt x="45" y="120"/>
                    <a:pt x="45" y="120"/>
                  </a:cubicBezTo>
                  <a:cubicBezTo>
                    <a:pt x="49" y="120"/>
                    <a:pt x="52" y="118"/>
                    <a:pt x="55" y="116"/>
                  </a:cubicBezTo>
                  <a:cubicBezTo>
                    <a:pt x="55" y="115"/>
                    <a:pt x="55" y="115"/>
                    <a:pt x="55" y="115"/>
                  </a:cubicBezTo>
                  <a:cubicBezTo>
                    <a:pt x="58" y="113"/>
                    <a:pt x="59" y="110"/>
                    <a:pt x="59" y="106"/>
                  </a:cubicBezTo>
                  <a:cubicBezTo>
                    <a:pt x="59" y="102"/>
                    <a:pt x="58" y="98"/>
                    <a:pt x="55" y="96"/>
                  </a:cubicBezTo>
                  <a:cubicBezTo>
                    <a:pt x="55" y="96"/>
                    <a:pt x="55" y="96"/>
                    <a:pt x="55" y="96"/>
                  </a:cubicBezTo>
                  <a:cubicBezTo>
                    <a:pt x="53" y="93"/>
                    <a:pt x="49" y="92"/>
                    <a:pt x="45" y="92"/>
                  </a:cubicBezTo>
                  <a:cubicBezTo>
                    <a:pt x="45" y="92"/>
                    <a:pt x="45" y="92"/>
                    <a:pt x="45" y="92"/>
                  </a:cubicBezTo>
                  <a:cubicBezTo>
                    <a:pt x="45" y="97"/>
                    <a:pt x="45" y="97"/>
                    <a:pt x="45" y="97"/>
                  </a:cubicBezTo>
                  <a:cubicBezTo>
                    <a:pt x="45" y="97"/>
                    <a:pt x="45" y="97"/>
                    <a:pt x="45" y="97"/>
                  </a:cubicBezTo>
                  <a:cubicBezTo>
                    <a:pt x="48" y="97"/>
                    <a:pt x="50" y="98"/>
                    <a:pt x="52" y="99"/>
                  </a:cubicBezTo>
                  <a:cubicBezTo>
                    <a:pt x="52" y="99"/>
                    <a:pt x="52" y="99"/>
                    <a:pt x="52" y="99"/>
                  </a:cubicBezTo>
                  <a:cubicBezTo>
                    <a:pt x="52" y="99"/>
                    <a:pt x="52" y="99"/>
                    <a:pt x="52" y="99"/>
                  </a:cubicBezTo>
                  <a:cubicBezTo>
                    <a:pt x="53" y="101"/>
                    <a:pt x="54" y="103"/>
                    <a:pt x="54" y="106"/>
                  </a:cubicBezTo>
                  <a:cubicBezTo>
                    <a:pt x="54" y="108"/>
                    <a:pt x="53" y="110"/>
                    <a:pt x="52" y="112"/>
                  </a:cubicBezTo>
                  <a:cubicBezTo>
                    <a:pt x="52" y="112"/>
                    <a:pt x="52" y="112"/>
                    <a:pt x="52" y="112"/>
                  </a:cubicBezTo>
                  <a:cubicBezTo>
                    <a:pt x="50" y="114"/>
                    <a:pt x="48" y="115"/>
                    <a:pt x="45" y="115"/>
                  </a:cubicBezTo>
                  <a:cubicBezTo>
                    <a:pt x="45" y="115"/>
                    <a:pt x="45" y="115"/>
                    <a:pt x="45" y="115"/>
                  </a:cubicBezTo>
                  <a:cubicBezTo>
                    <a:pt x="45" y="120"/>
                    <a:pt x="45" y="120"/>
                    <a:pt x="45" y="120"/>
                  </a:cubicBezTo>
                  <a:close/>
                  <a:moveTo>
                    <a:pt x="45" y="82"/>
                  </a:moveTo>
                  <a:cubicBezTo>
                    <a:pt x="45" y="82"/>
                    <a:pt x="45" y="82"/>
                    <a:pt x="45" y="82"/>
                  </a:cubicBezTo>
                  <a:cubicBezTo>
                    <a:pt x="55" y="82"/>
                    <a:pt x="64" y="78"/>
                    <a:pt x="71" y="72"/>
                  </a:cubicBezTo>
                  <a:cubicBezTo>
                    <a:pt x="77" y="65"/>
                    <a:pt x="81" y="56"/>
                    <a:pt x="81" y="46"/>
                  </a:cubicBezTo>
                  <a:cubicBezTo>
                    <a:pt x="81" y="36"/>
                    <a:pt x="77" y="27"/>
                    <a:pt x="71" y="20"/>
                  </a:cubicBezTo>
                  <a:cubicBezTo>
                    <a:pt x="64" y="14"/>
                    <a:pt x="5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5"/>
                    <a:pt x="45" y="15"/>
                    <a:pt x="45" y="15"/>
                  </a:cubicBezTo>
                  <a:cubicBezTo>
                    <a:pt x="45" y="15"/>
                    <a:pt x="45" y="15"/>
                    <a:pt x="45" y="15"/>
                  </a:cubicBezTo>
                  <a:cubicBezTo>
                    <a:pt x="54" y="15"/>
                    <a:pt x="62" y="18"/>
                    <a:pt x="67" y="24"/>
                  </a:cubicBezTo>
                  <a:cubicBezTo>
                    <a:pt x="73" y="30"/>
                    <a:pt x="77" y="37"/>
                    <a:pt x="77" y="46"/>
                  </a:cubicBezTo>
                  <a:cubicBezTo>
                    <a:pt x="77" y="55"/>
                    <a:pt x="73" y="62"/>
                    <a:pt x="67" y="68"/>
                  </a:cubicBezTo>
                  <a:cubicBezTo>
                    <a:pt x="62" y="74"/>
                    <a:pt x="54" y="77"/>
                    <a:pt x="45" y="77"/>
                  </a:cubicBezTo>
                  <a:cubicBezTo>
                    <a:pt x="45" y="77"/>
                    <a:pt x="45" y="77"/>
                    <a:pt x="45" y="77"/>
                  </a:cubicBezTo>
                  <a:lnTo>
                    <a:pt x="45" y="82"/>
                  </a:lnTo>
                  <a:close/>
                  <a:moveTo>
                    <a:pt x="4" y="127"/>
                  </a:moveTo>
                  <a:cubicBezTo>
                    <a:pt x="45" y="127"/>
                    <a:pt x="45" y="127"/>
                    <a:pt x="45" y="127"/>
                  </a:cubicBezTo>
                  <a:cubicBezTo>
                    <a:pt x="45" y="131"/>
                    <a:pt x="45" y="131"/>
                    <a:pt x="45" y="131"/>
                  </a:cubicBezTo>
                  <a:cubicBezTo>
                    <a:pt x="2" y="131"/>
                    <a:pt x="2" y="131"/>
                    <a:pt x="2" y="131"/>
                  </a:cubicBezTo>
                  <a:cubicBezTo>
                    <a:pt x="1" y="131"/>
                    <a:pt x="0" y="130"/>
                    <a:pt x="0" y="129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1"/>
                    <a:pt x="1" y="0"/>
                    <a:pt x="2" y="0"/>
                  </a:cubicBezTo>
                  <a:cubicBezTo>
                    <a:pt x="18" y="0"/>
                    <a:pt x="18" y="0"/>
                    <a:pt x="18" y="0"/>
                  </a:cubicBezTo>
                  <a:cubicBezTo>
                    <a:pt x="23" y="0"/>
                    <a:pt x="23" y="0"/>
                    <a:pt x="23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4"/>
                    <a:pt x="45" y="4"/>
                    <a:pt x="45" y="4"/>
                  </a:cubicBezTo>
                  <a:cubicBezTo>
                    <a:pt x="23" y="4"/>
                    <a:pt x="23" y="4"/>
                    <a:pt x="23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4" y="4"/>
                    <a:pt x="4" y="4"/>
                    <a:pt x="4" y="4"/>
                  </a:cubicBezTo>
                  <a:cubicBezTo>
                    <a:pt x="4" y="127"/>
                    <a:pt x="4" y="127"/>
                    <a:pt x="4" y="127"/>
                  </a:cubicBezTo>
                  <a:close/>
                  <a:moveTo>
                    <a:pt x="45" y="10"/>
                  </a:moveTo>
                  <a:cubicBezTo>
                    <a:pt x="35" y="10"/>
                    <a:pt x="26" y="14"/>
                    <a:pt x="20" y="20"/>
                  </a:cubicBezTo>
                  <a:cubicBezTo>
                    <a:pt x="13" y="27"/>
                    <a:pt x="9" y="36"/>
                    <a:pt x="9" y="46"/>
                  </a:cubicBezTo>
                  <a:cubicBezTo>
                    <a:pt x="9" y="56"/>
                    <a:pt x="13" y="65"/>
                    <a:pt x="20" y="72"/>
                  </a:cubicBezTo>
                  <a:cubicBezTo>
                    <a:pt x="26" y="78"/>
                    <a:pt x="35" y="82"/>
                    <a:pt x="45" y="82"/>
                  </a:cubicBezTo>
                  <a:cubicBezTo>
                    <a:pt x="45" y="77"/>
                    <a:pt x="45" y="77"/>
                    <a:pt x="45" y="77"/>
                  </a:cubicBezTo>
                  <a:cubicBezTo>
                    <a:pt x="37" y="77"/>
                    <a:pt x="29" y="74"/>
                    <a:pt x="23" y="68"/>
                  </a:cubicBezTo>
                  <a:cubicBezTo>
                    <a:pt x="17" y="62"/>
                    <a:pt x="14" y="55"/>
                    <a:pt x="14" y="46"/>
                  </a:cubicBezTo>
                  <a:cubicBezTo>
                    <a:pt x="14" y="37"/>
                    <a:pt x="17" y="30"/>
                    <a:pt x="23" y="24"/>
                  </a:cubicBezTo>
                  <a:cubicBezTo>
                    <a:pt x="29" y="18"/>
                    <a:pt x="37" y="15"/>
                    <a:pt x="45" y="15"/>
                  </a:cubicBezTo>
                  <a:cubicBezTo>
                    <a:pt x="45" y="10"/>
                    <a:pt x="45" y="10"/>
                    <a:pt x="45" y="10"/>
                  </a:cubicBezTo>
                  <a:close/>
                  <a:moveTo>
                    <a:pt x="45" y="92"/>
                  </a:moveTo>
                  <a:cubicBezTo>
                    <a:pt x="41" y="92"/>
                    <a:pt x="38" y="93"/>
                    <a:pt x="35" y="96"/>
                  </a:cubicBezTo>
                  <a:cubicBezTo>
                    <a:pt x="35" y="96"/>
                    <a:pt x="35" y="96"/>
                    <a:pt x="35" y="96"/>
                  </a:cubicBezTo>
                  <a:cubicBezTo>
                    <a:pt x="33" y="98"/>
                    <a:pt x="31" y="102"/>
                    <a:pt x="31" y="106"/>
                  </a:cubicBezTo>
                  <a:cubicBezTo>
                    <a:pt x="31" y="110"/>
                    <a:pt x="33" y="113"/>
                    <a:pt x="35" y="115"/>
                  </a:cubicBezTo>
                  <a:cubicBezTo>
                    <a:pt x="38" y="118"/>
                    <a:pt x="41" y="120"/>
                    <a:pt x="45" y="120"/>
                  </a:cubicBezTo>
                  <a:cubicBezTo>
                    <a:pt x="45" y="115"/>
                    <a:pt x="45" y="115"/>
                    <a:pt x="45" y="115"/>
                  </a:cubicBezTo>
                  <a:cubicBezTo>
                    <a:pt x="43" y="115"/>
                    <a:pt x="41" y="114"/>
                    <a:pt x="39" y="112"/>
                  </a:cubicBezTo>
                  <a:cubicBezTo>
                    <a:pt x="37" y="110"/>
                    <a:pt x="36" y="108"/>
                    <a:pt x="36" y="106"/>
                  </a:cubicBezTo>
                  <a:cubicBezTo>
                    <a:pt x="36" y="103"/>
                    <a:pt x="37" y="101"/>
                    <a:pt x="39" y="99"/>
                  </a:cubicBezTo>
                  <a:cubicBezTo>
                    <a:pt x="39" y="99"/>
                    <a:pt x="39" y="99"/>
                    <a:pt x="39" y="99"/>
                  </a:cubicBezTo>
                  <a:cubicBezTo>
                    <a:pt x="39" y="99"/>
                    <a:pt x="39" y="99"/>
                    <a:pt x="39" y="99"/>
                  </a:cubicBezTo>
                  <a:cubicBezTo>
                    <a:pt x="41" y="98"/>
                    <a:pt x="43" y="97"/>
                    <a:pt x="45" y="97"/>
                  </a:cubicBezTo>
                  <a:lnTo>
                    <a:pt x="45" y="9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342" name="Freeform 145"/>
            <p:cNvSpPr>
              <a:spLocks noEditPoints="1"/>
            </p:cNvSpPr>
            <p:nvPr>
              <p:custDataLst>
                <p:tags r:id="rId172"/>
              </p:custDataLst>
            </p:nvPr>
          </p:nvSpPr>
          <p:spPr bwMode="auto">
            <a:xfrm>
              <a:off x="9148777" y="1901837"/>
              <a:ext cx="114300" cy="112714"/>
            </a:xfrm>
            <a:custGeom>
              <a:gdLst>
                <a:gd name="T0" fmla="*/ 25 w 51"/>
                <a:gd name="T1" fmla="*/ 45 h 50"/>
                <a:gd name="T2" fmla="*/ 40 w 51"/>
                <a:gd name="T3" fmla="*/ 39 h 50"/>
                <a:gd name="T4" fmla="*/ 40 w 51"/>
                <a:gd name="T5" fmla="*/ 39 h 50"/>
                <a:gd name="T6" fmla="*/ 46 w 51"/>
                <a:gd name="T7" fmla="*/ 25 h 50"/>
                <a:gd name="T8" fmla="*/ 40 w 51"/>
                <a:gd name="T9" fmla="*/ 11 h 50"/>
                <a:gd name="T10" fmla="*/ 40 w 51"/>
                <a:gd name="T11" fmla="*/ 11 h 50"/>
                <a:gd name="T12" fmla="*/ 25 w 51"/>
                <a:gd name="T13" fmla="*/ 5 h 50"/>
                <a:gd name="T14" fmla="*/ 25 w 51"/>
                <a:gd name="T15" fmla="*/ 5 h 50"/>
                <a:gd name="T16" fmla="*/ 25 w 51"/>
                <a:gd name="T17" fmla="*/ 0 h 50"/>
                <a:gd name="T18" fmla="*/ 25 w 51"/>
                <a:gd name="T19" fmla="*/ 0 h 50"/>
                <a:gd name="T20" fmla="*/ 43 w 51"/>
                <a:gd name="T21" fmla="*/ 7 h 50"/>
                <a:gd name="T22" fmla="*/ 43 w 51"/>
                <a:gd name="T23" fmla="*/ 7 h 50"/>
                <a:gd name="T24" fmla="*/ 43 w 51"/>
                <a:gd name="T25" fmla="*/ 7 h 50"/>
                <a:gd name="T26" fmla="*/ 51 w 51"/>
                <a:gd name="T27" fmla="*/ 25 h 50"/>
                <a:gd name="T28" fmla="*/ 43 w 51"/>
                <a:gd name="T29" fmla="*/ 43 h 50"/>
                <a:gd name="T30" fmla="*/ 43 w 51"/>
                <a:gd name="T31" fmla="*/ 43 h 50"/>
                <a:gd name="T32" fmla="*/ 43 w 51"/>
                <a:gd name="T33" fmla="*/ 43 h 50"/>
                <a:gd name="T34" fmla="*/ 25 w 51"/>
                <a:gd name="T35" fmla="*/ 50 h 50"/>
                <a:gd name="T36" fmla="*/ 25 w 51"/>
                <a:gd name="T37" fmla="*/ 50 h 50"/>
                <a:gd name="T38" fmla="*/ 25 w 51"/>
                <a:gd name="T39" fmla="*/ 45 h 50"/>
                <a:gd name="T40" fmla="*/ 25 w 51"/>
                <a:gd name="T41" fmla="*/ 5 h 50"/>
                <a:gd name="T42" fmla="*/ 11 w 51"/>
                <a:gd name="T43" fmla="*/ 11 h 50"/>
                <a:gd name="T44" fmla="*/ 11 w 51"/>
                <a:gd name="T45" fmla="*/ 11 h 50"/>
                <a:gd name="T46" fmla="*/ 5 w 51"/>
                <a:gd name="T47" fmla="*/ 25 h 50"/>
                <a:gd name="T48" fmla="*/ 11 w 51"/>
                <a:gd name="T49" fmla="*/ 39 h 50"/>
                <a:gd name="T50" fmla="*/ 25 w 51"/>
                <a:gd name="T51" fmla="*/ 45 h 50"/>
                <a:gd name="T52" fmla="*/ 25 w 51"/>
                <a:gd name="T53" fmla="*/ 50 h 50"/>
                <a:gd name="T54" fmla="*/ 7 w 51"/>
                <a:gd name="T55" fmla="*/ 43 h 50"/>
                <a:gd name="T56" fmla="*/ 0 w 51"/>
                <a:gd name="T57" fmla="*/ 25 h 50"/>
                <a:gd name="T58" fmla="*/ 7 w 51"/>
                <a:gd name="T59" fmla="*/ 7 h 50"/>
                <a:gd name="T60" fmla="*/ 7 w 51"/>
                <a:gd name="T61" fmla="*/ 7 h 50"/>
                <a:gd name="T62" fmla="*/ 25 w 51"/>
                <a:gd name="T63" fmla="*/ 0 h 50"/>
                <a:gd name="T64" fmla="*/ 25 w 51"/>
                <a:gd name="T65" fmla="*/ 5 h 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51" h="50">
                  <a:moveTo>
                    <a:pt x="25" y="45"/>
                  </a:moveTo>
                  <a:cubicBezTo>
                    <a:pt x="31" y="45"/>
                    <a:pt x="36" y="43"/>
                    <a:pt x="40" y="39"/>
                  </a:cubicBezTo>
                  <a:cubicBezTo>
                    <a:pt x="40" y="39"/>
                    <a:pt x="40" y="39"/>
                    <a:pt x="40" y="39"/>
                  </a:cubicBezTo>
                  <a:cubicBezTo>
                    <a:pt x="43" y="36"/>
                    <a:pt x="46" y="31"/>
                    <a:pt x="46" y="25"/>
                  </a:cubicBezTo>
                  <a:cubicBezTo>
                    <a:pt x="46" y="19"/>
                    <a:pt x="43" y="14"/>
                    <a:pt x="40" y="11"/>
                  </a:cubicBezTo>
                  <a:cubicBezTo>
                    <a:pt x="40" y="11"/>
                    <a:pt x="40" y="11"/>
                    <a:pt x="40" y="11"/>
                  </a:cubicBezTo>
                  <a:cubicBezTo>
                    <a:pt x="36" y="7"/>
                    <a:pt x="31" y="5"/>
                    <a:pt x="25" y="5"/>
                  </a:cubicBezTo>
                  <a:cubicBezTo>
                    <a:pt x="25" y="5"/>
                    <a:pt x="25" y="5"/>
                    <a:pt x="25" y="5"/>
                  </a:cubicBezTo>
                  <a:cubicBezTo>
                    <a:pt x="25" y="0"/>
                    <a:pt x="25" y="0"/>
                    <a:pt x="25" y="0"/>
                  </a:cubicBezTo>
                  <a:cubicBezTo>
                    <a:pt x="25" y="0"/>
                    <a:pt x="25" y="0"/>
                    <a:pt x="25" y="0"/>
                  </a:cubicBezTo>
                  <a:cubicBezTo>
                    <a:pt x="32" y="0"/>
                    <a:pt x="39" y="3"/>
                    <a:pt x="43" y="7"/>
                  </a:cubicBezTo>
                  <a:cubicBezTo>
                    <a:pt x="43" y="7"/>
                    <a:pt x="43" y="7"/>
                    <a:pt x="43" y="7"/>
                  </a:cubicBezTo>
                  <a:cubicBezTo>
                    <a:pt x="43" y="7"/>
                    <a:pt x="43" y="7"/>
                    <a:pt x="43" y="7"/>
                  </a:cubicBezTo>
                  <a:cubicBezTo>
                    <a:pt x="48" y="12"/>
                    <a:pt x="51" y="18"/>
                    <a:pt x="51" y="25"/>
                  </a:cubicBezTo>
                  <a:cubicBezTo>
                    <a:pt x="51" y="32"/>
                    <a:pt x="48" y="38"/>
                    <a:pt x="43" y="43"/>
                  </a:cubicBezTo>
                  <a:cubicBezTo>
                    <a:pt x="43" y="43"/>
                    <a:pt x="43" y="43"/>
                    <a:pt x="43" y="43"/>
                  </a:cubicBezTo>
                  <a:cubicBezTo>
                    <a:pt x="43" y="43"/>
                    <a:pt x="43" y="43"/>
                    <a:pt x="43" y="43"/>
                  </a:cubicBezTo>
                  <a:cubicBezTo>
                    <a:pt x="39" y="47"/>
                    <a:pt x="32" y="50"/>
                    <a:pt x="25" y="50"/>
                  </a:cubicBezTo>
                  <a:cubicBezTo>
                    <a:pt x="25" y="50"/>
                    <a:pt x="25" y="50"/>
                    <a:pt x="25" y="50"/>
                  </a:cubicBezTo>
                  <a:cubicBezTo>
                    <a:pt x="25" y="45"/>
                    <a:pt x="25" y="45"/>
                    <a:pt x="25" y="45"/>
                  </a:cubicBezTo>
                  <a:close/>
                  <a:moveTo>
                    <a:pt x="25" y="5"/>
                  </a:moveTo>
                  <a:cubicBezTo>
                    <a:pt x="20" y="5"/>
                    <a:pt x="15" y="7"/>
                    <a:pt x="11" y="11"/>
                  </a:cubicBezTo>
                  <a:cubicBezTo>
                    <a:pt x="11" y="11"/>
                    <a:pt x="11" y="11"/>
                    <a:pt x="11" y="11"/>
                  </a:cubicBezTo>
                  <a:cubicBezTo>
                    <a:pt x="7" y="14"/>
                    <a:pt x="5" y="19"/>
                    <a:pt x="5" y="25"/>
                  </a:cubicBezTo>
                  <a:cubicBezTo>
                    <a:pt x="5" y="31"/>
                    <a:pt x="7" y="36"/>
                    <a:pt x="11" y="39"/>
                  </a:cubicBezTo>
                  <a:cubicBezTo>
                    <a:pt x="15" y="43"/>
                    <a:pt x="20" y="45"/>
                    <a:pt x="25" y="45"/>
                  </a:cubicBezTo>
                  <a:cubicBezTo>
                    <a:pt x="25" y="50"/>
                    <a:pt x="25" y="50"/>
                    <a:pt x="25" y="50"/>
                  </a:cubicBezTo>
                  <a:cubicBezTo>
                    <a:pt x="18" y="50"/>
                    <a:pt x="12" y="47"/>
                    <a:pt x="7" y="43"/>
                  </a:cubicBezTo>
                  <a:cubicBezTo>
                    <a:pt x="3" y="38"/>
                    <a:pt x="0" y="32"/>
                    <a:pt x="0" y="25"/>
                  </a:cubicBezTo>
                  <a:cubicBezTo>
                    <a:pt x="0" y="18"/>
                    <a:pt x="3" y="12"/>
                    <a:pt x="7" y="7"/>
                  </a:cubicBezTo>
                  <a:cubicBezTo>
                    <a:pt x="7" y="7"/>
                    <a:pt x="7" y="7"/>
                    <a:pt x="7" y="7"/>
                  </a:cubicBezTo>
                  <a:cubicBezTo>
                    <a:pt x="12" y="3"/>
                    <a:pt x="18" y="0"/>
                    <a:pt x="25" y="0"/>
                  </a:cubicBezTo>
                  <a:lnTo>
                    <a:pt x="25" y="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343" name="Freeform 146"/>
            <p:cNvSpPr>
              <a:spLocks noEditPoints="1"/>
            </p:cNvSpPr>
            <p:nvPr>
              <p:custDataLst>
                <p:tags r:id="rId173"/>
              </p:custDataLst>
            </p:nvPr>
          </p:nvSpPr>
          <p:spPr bwMode="auto">
            <a:xfrm>
              <a:off x="5981710" y="484191"/>
              <a:ext cx="363538" cy="341315"/>
            </a:xfrm>
            <a:custGeom>
              <a:gdLst>
                <a:gd name="T0" fmla="*/ 146 w 161"/>
                <a:gd name="T1" fmla="*/ 137 h 151"/>
                <a:gd name="T2" fmla="*/ 139 w 161"/>
                <a:gd name="T3" fmla="*/ 28 h 151"/>
                <a:gd name="T4" fmla="*/ 161 w 161"/>
                <a:gd name="T5" fmla="*/ 137 h 151"/>
                <a:gd name="T6" fmla="*/ 149 w 161"/>
                <a:gd name="T7" fmla="*/ 151 h 151"/>
                <a:gd name="T8" fmla="*/ 147 w 161"/>
                <a:gd name="T9" fmla="*/ 89 h 151"/>
                <a:gd name="T10" fmla="*/ 147 w 161"/>
                <a:gd name="T11" fmla="*/ 73 h 151"/>
                <a:gd name="T12" fmla="*/ 143 w 161"/>
                <a:gd name="T13" fmla="*/ 77 h 151"/>
                <a:gd name="T14" fmla="*/ 143 w 161"/>
                <a:gd name="T15" fmla="*/ 86 h 151"/>
                <a:gd name="T16" fmla="*/ 139 w 161"/>
                <a:gd name="T17" fmla="*/ 63 h 151"/>
                <a:gd name="T18" fmla="*/ 139 w 161"/>
                <a:gd name="T19" fmla="*/ 40 h 151"/>
                <a:gd name="T20" fmla="*/ 143 w 161"/>
                <a:gd name="T21" fmla="*/ 56 h 151"/>
                <a:gd name="T22" fmla="*/ 132 w 161"/>
                <a:gd name="T23" fmla="*/ 137 h 151"/>
                <a:gd name="T24" fmla="*/ 139 w 161"/>
                <a:gd name="T25" fmla="*/ 151 h 151"/>
                <a:gd name="T26" fmla="*/ 130 w 161"/>
                <a:gd name="T27" fmla="*/ 28 h 151"/>
                <a:gd name="T28" fmla="*/ 139 w 161"/>
                <a:gd name="T29" fmla="*/ 40 h 151"/>
                <a:gd name="T30" fmla="*/ 134 w 161"/>
                <a:gd name="T31" fmla="*/ 56 h 151"/>
                <a:gd name="T32" fmla="*/ 130 w 161"/>
                <a:gd name="T33" fmla="*/ 59 h 151"/>
                <a:gd name="T34" fmla="*/ 139 w 161"/>
                <a:gd name="T35" fmla="*/ 70 h 151"/>
                <a:gd name="T36" fmla="*/ 134 w 161"/>
                <a:gd name="T37" fmla="*/ 86 h 151"/>
                <a:gd name="T38" fmla="*/ 131 w 161"/>
                <a:gd name="T39" fmla="*/ 89 h 151"/>
                <a:gd name="T40" fmla="*/ 130 w 161"/>
                <a:gd name="T41" fmla="*/ 89 h 151"/>
                <a:gd name="T42" fmla="*/ 130 w 161"/>
                <a:gd name="T43" fmla="*/ 87 h 151"/>
                <a:gd name="T44" fmla="*/ 81 w 161"/>
                <a:gd name="T45" fmla="*/ 135 h 151"/>
                <a:gd name="T46" fmla="*/ 129 w 161"/>
                <a:gd name="T47" fmla="*/ 151 h 151"/>
                <a:gd name="T48" fmla="*/ 81 w 161"/>
                <a:gd name="T49" fmla="*/ 135 h 151"/>
                <a:gd name="T50" fmla="*/ 130 w 161"/>
                <a:gd name="T51" fmla="*/ 23 h 151"/>
                <a:gd name="T52" fmla="*/ 127 w 161"/>
                <a:gd name="T53" fmla="*/ 52 h 151"/>
                <a:gd name="T54" fmla="*/ 130 w 161"/>
                <a:gd name="T55" fmla="*/ 89 h 151"/>
                <a:gd name="T56" fmla="*/ 81 w 161"/>
                <a:gd name="T57" fmla="*/ 126 h 151"/>
                <a:gd name="T58" fmla="*/ 81 w 161"/>
                <a:gd name="T59" fmla="*/ 42 h 151"/>
                <a:gd name="T60" fmla="*/ 117 w 161"/>
                <a:gd name="T61" fmla="*/ 123 h 151"/>
                <a:gd name="T62" fmla="*/ 63 w 161"/>
                <a:gd name="T63" fmla="*/ 6 h 151"/>
                <a:gd name="T64" fmla="*/ 6 w 161"/>
                <a:gd name="T65" fmla="*/ 10 h 151"/>
                <a:gd name="T66" fmla="*/ 24 w 161"/>
                <a:gd name="T67" fmla="*/ 24 h 151"/>
                <a:gd name="T68" fmla="*/ 8 w 161"/>
                <a:gd name="T69" fmla="*/ 28 h 151"/>
                <a:gd name="T70" fmla="*/ 19 w 161"/>
                <a:gd name="T71" fmla="*/ 138 h 151"/>
                <a:gd name="T72" fmla="*/ 33 w 161"/>
                <a:gd name="T73" fmla="*/ 137 h 151"/>
                <a:gd name="T74" fmla="*/ 38 w 161"/>
                <a:gd name="T75" fmla="*/ 140 h 151"/>
                <a:gd name="T76" fmla="*/ 14 w 161"/>
                <a:gd name="T77" fmla="*/ 149 h 151"/>
                <a:gd name="T78" fmla="*/ 3 w 161"/>
                <a:gd name="T79" fmla="*/ 26 h 151"/>
                <a:gd name="T80" fmla="*/ 0 w 161"/>
                <a:gd name="T81" fmla="*/ 9 h 151"/>
                <a:gd name="T82" fmla="*/ 62 w 161"/>
                <a:gd name="T83" fmla="*/ 1 h 151"/>
                <a:gd name="T84" fmla="*/ 71 w 161"/>
                <a:gd name="T85" fmla="*/ 9 h 151"/>
                <a:gd name="T86" fmla="*/ 81 w 161"/>
                <a:gd name="T87" fmla="*/ 23 h 151"/>
                <a:gd name="T88" fmla="*/ 48 w 161"/>
                <a:gd name="T89" fmla="*/ 24 h 151"/>
                <a:gd name="T90" fmla="*/ 81 w 161"/>
                <a:gd name="T91" fmla="*/ 37 h 151"/>
                <a:gd name="T92" fmla="*/ 20 w 161"/>
                <a:gd name="T93" fmla="*/ 126 h 151"/>
                <a:gd name="T94" fmla="*/ 22 w 161"/>
                <a:gd name="T95" fmla="*/ 42 h 1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161" h="151">
                  <a:moveTo>
                    <a:pt x="139" y="147"/>
                  </a:moveTo>
                  <a:cubicBezTo>
                    <a:pt x="146" y="147"/>
                    <a:pt x="146" y="147"/>
                    <a:pt x="146" y="147"/>
                  </a:cubicBezTo>
                  <a:cubicBezTo>
                    <a:pt x="146" y="138"/>
                    <a:pt x="146" y="138"/>
                    <a:pt x="146" y="138"/>
                  </a:cubicBezTo>
                  <a:cubicBezTo>
                    <a:pt x="146" y="137"/>
                    <a:pt x="146" y="137"/>
                    <a:pt x="146" y="137"/>
                  </a:cubicBezTo>
                  <a:cubicBezTo>
                    <a:pt x="146" y="136"/>
                    <a:pt x="147" y="135"/>
                    <a:pt x="149" y="135"/>
                  </a:cubicBezTo>
                  <a:cubicBezTo>
                    <a:pt x="156" y="135"/>
                    <a:pt x="156" y="135"/>
                    <a:pt x="156" y="135"/>
                  </a:cubicBezTo>
                  <a:cubicBezTo>
                    <a:pt x="156" y="28"/>
                    <a:pt x="156" y="28"/>
                    <a:pt x="156" y="28"/>
                  </a:cubicBezTo>
                  <a:cubicBezTo>
                    <a:pt x="139" y="28"/>
                    <a:pt x="139" y="28"/>
                    <a:pt x="139" y="28"/>
                  </a:cubicBezTo>
                  <a:cubicBezTo>
                    <a:pt x="139" y="23"/>
                    <a:pt x="139" y="23"/>
                    <a:pt x="139" y="23"/>
                  </a:cubicBezTo>
                  <a:cubicBezTo>
                    <a:pt x="159" y="23"/>
                    <a:pt x="159" y="23"/>
                    <a:pt x="159" y="23"/>
                  </a:cubicBezTo>
                  <a:cubicBezTo>
                    <a:pt x="160" y="23"/>
                    <a:pt x="161" y="24"/>
                    <a:pt x="161" y="26"/>
                  </a:cubicBezTo>
                  <a:cubicBezTo>
                    <a:pt x="161" y="137"/>
                    <a:pt x="161" y="137"/>
                    <a:pt x="161" y="137"/>
                  </a:cubicBezTo>
                  <a:cubicBezTo>
                    <a:pt x="161" y="138"/>
                    <a:pt x="160" y="140"/>
                    <a:pt x="159" y="140"/>
                  </a:cubicBezTo>
                  <a:cubicBezTo>
                    <a:pt x="151" y="140"/>
                    <a:pt x="151" y="140"/>
                    <a:pt x="151" y="140"/>
                  </a:cubicBezTo>
                  <a:cubicBezTo>
                    <a:pt x="151" y="149"/>
                    <a:pt x="151" y="149"/>
                    <a:pt x="151" y="149"/>
                  </a:cubicBezTo>
                  <a:cubicBezTo>
                    <a:pt x="151" y="150"/>
                    <a:pt x="150" y="151"/>
                    <a:pt x="149" y="151"/>
                  </a:cubicBezTo>
                  <a:cubicBezTo>
                    <a:pt x="139" y="151"/>
                    <a:pt x="139" y="151"/>
                    <a:pt x="139" y="151"/>
                  </a:cubicBezTo>
                  <a:cubicBezTo>
                    <a:pt x="139" y="147"/>
                    <a:pt x="139" y="147"/>
                    <a:pt x="139" y="147"/>
                  </a:cubicBezTo>
                  <a:close/>
                  <a:moveTo>
                    <a:pt x="139" y="93"/>
                  </a:moveTo>
                  <a:cubicBezTo>
                    <a:pt x="142" y="93"/>
                    <a:pt x="145" y="92"/>
                    <a:pt x="147" y="89"/>
                  </a:cubicBezTo>
                  <a:cubicBezTo>
                    <a:pt x="147" y="89"/>
                    <a:pt x="147" y="89"/>
                    <a:pt x="147" y="89"/>
                  </a:cubicBezTo>
                  <a:cubicBezTo>
                    <a:pt x="149" y="87"/>
                    <a:pt x="150" y="85"/>
                    <a:pt x="150" y="81"/>
                  </a:cubicBezTo>
                  <a:cubicBezTo>
                    <a:pt x="150" y="78"/>
                    <a:pt x="149" y="75"/>
                    <a:pt x="147" y="73"/>
                  </a:cubicBezTo>
                  <a:cubicBezTo>
                    <a:pt x="147" y="73"/>
                    <a:pt x="147" y="73"/>
                    <a:pt x="147" y="73"/>
                  </a:cubicBezTo>
                  <a:cubicBezTo>
                    <a:pt x="145" y="71"/>
                    <a:pt x="142" y="70"/>
                    <a:pt x="139" y="70"/>
                  </a:cubicBezTo>
                  <a:cubicBezTo>
                    <a:pt x="139" y="75"/>
                    <a:pt x="139" y="75"/>
                    <a:pt x="139" y="75"/>
                  </a:cubicBezTo>
                  <a:cubicBezTo>
                    <a:pt x="140" y="75"/>
                    <a:pt x="142" y="76"/>
                    <a:pt x="143" y="77"/>
                  </a:cubicBezTo>
                  <a:cubicBezTo>
                    <a:pt x="143" y="77"/>
                    <a:pt x="143" y="77"/>
                    <a:pt x="143" y="77"/>
                  </a:cubicBezTo>
                  <a:cubicBezTo>
                    <a:pt x="143" y="77"/>
                    <a:pt x="143" y="77"/>
                    <a:pt x="143" y="77"/>
                  </a:cubicBezTo>
                  <a:cubicBezTo>
                    <a:pt x="144" y="78"/>
                    <a:pt x="145" y="80"/>
                    <a:pt x="145" y="81"/>
                  </a:cubicBezTo>
                  <a:cubicBezTo>
                    <a:pt x="145" y="83"/>
                    <a:pt x="145" y="85"/>
                    <a:pt x="143" y="86"/>
                  </a:cubicBezTo>
                  <a:cubicBezTo>
                    <a:pt x="143" y="86"/>
                    <a:pt x="143" y="86"/>
                    <a:pt x="143" y="86"/>
                  </a:cubicBezTo>
                  <a:cubicBezTo>
                    <a:pt x="143" y="86"/>
                    <a:pt x="143" y="86"/>
                    <a:pt x="143" y="86"/>
                  </a:cubicBezTo>
                  <a:cubicBezTo>
                    <a:pt x="142" y="87"/>
                    <a:pt x="140" y="88"/>
                    <a:pt x="139" y="88"/>
                  </a:cubicBezTo>
                  <a:cubicBezTo>
                    <a:pt x="139" y="93"/>
                    <a:pt x="139" y="93"/>
                    <a:pt x="139" y="93"/>
                  </a:cubicBezTo>
                  <a:close/>
                  <a:moveTo>
                    <a:pt x="139" y="63"/>
                  </a:moveTo>
                  <a:cubicBezTo>
                    <a:pt x="142" y="63"/>
                    <a:pt x="145" y="62"/>
                    <a:pt x="147" y="60"/>
                  </a:cubicBezTo>
                  <a:cubicBezTo>
                    <a:pt x="149" y="58"/>
                    <a:pt x="150" y="55"/>
                    <a:pt x="150" y="52"/>
                  </a:cubicBezTo>
                  <a:cubicBezTo>
                    <a:pt x="150" y="48"/>
                    <a:pt x="149" y="46"/>
                    <a:pt x="147" y="43"/>
                  </a:cubicBezTo>
                  <a:cubicBezTo>
                    <a:pt x="145" y="41"/>
                    <a:pt x="142" y="40"/>
                    <a:pt x="139" y="40"/>
                  </a:cubicBezTo>
                  <a:cubicBezTo>
                    <a:pt x="139" y="45"/>
                    <a:pt x="139" y="45"/>
                    <a:pt x="139" y="45"/>
                  </a:cubicBezTo>
                  <a:cubicBezTo>
                    <a:pt x="140" y="45"/>
                    <a:pt x="142" y="46"/>
                    <a:pt x="143" y="47"/>
                  </a:cubicBezTo>
                  <a:cubicBezTo>
                    <a:pt x="144" y="48"/>
                    <a:pt x="145" y="50"/>
                    <a:pt x="145" y="52"/>
                  </a:cubicBezTo>
                  <a:cubicBezTo>
                    <a:pt x="145" y="53"/>
                    <a:pt x="144" y="55"/>
                    <a:pt x="143" y="56"/>
                  </a:cubicBezTo>
                  <a:cubicBezTo>
                    <a:pt x="142" y="57"/>
                    <a:pt x="140" y="58"/>
                    <a:pt x="139" y="58"/>
                  </a:cubicBezTo>
                  <a:lnTo>
                    <a:pt x="139" y="63"/>
                  </a:lnTo>
                  <a:close/>
                  <a:moveTo>
                    <a:pt x="130" y="135"/>
                  </a:moveTo>
                  <a:cubicBezTo>
                    <a:pt x="131" y="135"/>
                    <a:pt x="132" y="136"/>
                    <a:pt x="132" y="137"/>
                  </a:cubicBezTo>
                  <a:cubicBezTo>
                    <a:pt x="132" y="138"/>
                    <a:pt x="132" y="138"/>
                    <a:pt x="132" y="138"/>
                  </a:cubicBezTo>
                  <a:cubicBezTo>
                    <a:pt x="132" y="147"/>
                    <a:pt x="132" y="147"/>
                    <a:pt x="132" y="147"/>
                  </a:cubicBezTo>
                  <a:cubicBezTo>
                    <a:pt x="139" y="147"/>
                    <a:pt x="139" y="147"/>
                    <a:pt x="139" y="147"/>
                  </a:cubicBezTo>
                  <a:cubicBezTo>
                    <a:pt x="139" y="151"/>
                    <a:pt x="139" y="151"/>
                    <a:pt x="139" y="151"/>
                  </a:cubicBezTo>
                  <a:cubicBezTo>
                    <a:pt x="130" y="151"/>
                    <a:pt x="130" y="151"/>
                    <a:pt x="130" y="151"/>
                  </a:cubicBezTo>
                  <a:cubicBezTo>
                    <a:pt x="130" y="135"/>
                    <a:pt x="130" y="135"/>
                    <a:pt x="130" y="135"/>
                  </a:cubicBezTo>
                  <a:close/>
                  <a:moveTo>
                    <a:pt x="139" y="28"/>
                  </a:moveTo>
                  <a:cubicBezTo>
                    <a:pt x="130" y="28"/>
                    <a:pt x="130" y="28"/>
                    <a:pt x="130" y="28"/>
                  </a:cubicBezTo>
                  <a:cubicBezTo>
                    <a:pt x="130" y="23"/>
                    <a:pt x="130" y="23"/>
                    <a:pt x="130" y="23"/>
                  </a:cubicBezTo>
                  <a:cubicBezTo>
                    <a:pt x="139" y="23"/>
                    <a:pt x="139" y="23"/>
                    <a:pt x="139" y="23"/>
                  </a:cubicBezTo>
                  <a:cubicBezTo>
                    <a:pt x="139" y="28"/>
                    <a:pt x="139" y="28"/>
                    <a:pt x="139" y="28"/>
                  </a:cubicBezTo>
                  <a:close/>
                  <a:moveTo>
                    <a:pt x="139" y="40"/>
                  </a:moveTo>
                  <a:cubicBezTo>
                    <a:pt x="139" y="45"/>
                    <a:pt x="139" y="45"/>
                    <a:pt x="139" y="45"/>
                  </a:cubicBezTo>
                  <a:cubicBezTo>
                    <a:pt x="137" y="45"/>
                    <a:pt x="135" y="46"/>
                    <a:pt x="134" y="47"/>
                  </a:cubicBezTo>
                  <a:cubicBezTo>
                    <a:pt x="133" y="48"/>
                    <a:pt x="132" y="50"/>
                    <a:pt x="132" y="52"/>
                  </a:cubicBezTo>
                  <a:cubicBezTo>
                    <a:pt x="132" y="53"/>
                    <a:pt x="133" y="55"/>
                    <a:pt x="134" y="56"/>
                  </a:cubicBezTo>
                  <a:cubicBezTo>
                    <a:pt x="135" y="57"/>
                    <a:pt x="137" y="58"/>
                    <a:pt x="139" y="58"/>
                  </a:cubicBezTo>
                  <a:cubicBezTo>
                    <a:pt x="139" y="63"/>
                    <a:pt x="139" y="63"/>
                    <a:pt x="139" y="63"/>
                  </a:cubicBezTo>
                  <a:cubicBezTo>
                    <a:pt x="135" y="63"/>
                    <a:pt x="133" y="62"/>
                    <a:pt x="131" y="60"/>
                  </a:cubicBezTo>
                  <a:cubicBezTo>
                    <a:pt x="130" y="59"/>
                    <a:pt x="130" y="59"/>
                    <a:pt x="130" y="59"/>
                  </a:cubicBezTo>
                  <a:cubicBezTo>
                    <a:pt x="130" y="44"/>
                    <a:pt x="130" y="44"/>
                    <a:pt x="130" y="44"/>
                  </a:cubicBezTo>
                  <a:cubicBezTo>
                    <a:pt x="130" y="44"/>
                    <a:pt x="130" y="44"/>
                    <a:pt x="131" y="43"/>
                  </a:cubicBezTo>
                  <a:cubicBezTo>
                    <a:pt x="133" y="41"/>
                    <a:pt x="135" y="40"/>
                    <a:pt x="139" y="40"/>
                  </a:cubicBezTo>
                  <a:close/>
                  <a:moveTo>
                    <a:pt x="139" y="70"/>
                  </a:moveTo>
                  <a:cubicBezTo>
                    <a:pt x="139" y="75"/>
                    <a:pt x="139" y="75"/>
                    <a:pt x="139" y="75"/>
                  </a:cubicBezTo>
                  <a:cubicBezTo>
                    <a:pt x="137" y="75"/>
                    <a:pt x="135" y="76"/>
                    <a:pt x="134" y="77"/>
                  </a:cubicBezTo>
                  <a:cubicBezTo>
                    <a:pt x="133" y="78"/>
                    <a:pt x="132" y="80"/>
                    <a:pt x="132" y="81"/>
                  </a:cubicBezTo>
                  <a:cubicBezTo>
                    <a:pt x="132" y="83"/>
                    <a:pt x="133" y="85"/>
                    <a:pt x="134" y="86"/>
                  </a:cubicBezTo>
                  <a:cubicBezTo>
                    <a:pt x="134" y="86"/>
                    <a:pt x="134" y="86"/>
                    <a:pt x="134" y="86"/>
                  </a:cubicBezTo>
                  <a:cubicBezTo>
                    <a:pt x="135" y="87"/>
                    <a:pt x="137" y="88"/>
                    <a:pt x="139" y="88"/>
                  </a:cubicBezTo>
                  <a:cubicBezTo>
                    <a:pt x="139" y="93"/>
                    <a:pt x="139" y="93"/>
                    <a:pt x="139" y="93"/>
                  </a:cubicBezTo>
                  <a:cubicBezTo>
                    <a:pt x="135" y="93"/>
                    <a:pt x="133" y="92"/>
                    <a:pt x="131" y="89"/>
                  </a:cubicBezTo>
                  <a:cubicBezTo>
                    <a:pt x="131" y="89"/>
                    <a:pt x="131" y="89"/>
                    <a:pt x="131" y="89"/>
                  </a:cubicBezTo>
                  <a:cubicBezTo>
                    <a:pt x="131" y="89"/>
                    <a:pt x="131" y="89"/>
                    <a:pt x="131" y="89"/>
                  </a:cubicBezTo>
                  <a:cubicBezTo>
                    <a:pt x="131" y="89"/>
                    <a:pt x="131" y="89"/>
                    <a:pt x="131" y="89"/>
                  </a:cubicBezTo>
                  <a:cubicBezTo>
                    <a:pt x="130" y="89"/>
                    <a:pt x="130" y="89"/>
                    <a:pt x="130" y="89"/>
                  </a:cubicBezTo>
                  <a:cubicBezTo>
                    <a:pt x="130" y="89"/>
                    <a:pt x="130" y="89"/>
                    <a:pt x="130" y="89"/>
                  </a:cubicBezTo>
                  <a:cubicBezTo>
                    <a:pt x="130" y="89"/>
                    <a:pt x="130" y="89"/>
                    <a:pt x="131" y="89"/>
                  </a:cubicBezTo>
                  <a:cubicBezTo>
                    <a:pt x="131" y="86"/>
                    <a:pt x="131" y="86"/>
                    <a:pt x="131" y="86"/>
                  </a:cubicBezTo>
                  <a:cubicBezTo>
                    <a:pt x="130" y="86"/>
                    <a:pt x="130" y="86"/>
                    <a:pt x="130" y="87"/>
                  </a:cubicBezTo>
                  <a:cubicBezTo>
                    <a:pt x="130" y="74"/>
                    <a:pt x="130" y="74"/>
                    <a:pt x="130" y="74"/>
                  </a:cubicBezTo>
                  <a:cubicBezTo>
                    <a:pt x="130" y="74"/>
                    <a:pt x="130" y="73"/>
                    <a:pt x="131" y="73"/>
                  </a:cubicBezTo>
                  <a:cubicBezTo>
                    <a:pt x="133" y="71"/>
                    <a:pt x="135" y="70"/>
                    <a:pt x="139" y="70"/>
                  </a:cubicBezTo>
                  <a:close/>
                  <a:moveTo>
                    <a:pt x="81" y="135"/>
                  </a:moveTo>
                  <a:cubicBezTo>
                    <a:pt x="129" y="135"/>
                    <a:pt x="129" y="135"/>
                    <a:pt x="129" y="135"/>
                  </a:cubicBezTo>
                  <a:cubicBezTo>
                    <a:pt x="130" y="135"/>
                    <a:pt x="130" y="135"/>
                    <a:pt x="130" y="135"/>
                  </a:cubicBezTo>
                  <a:cubicBezTo>
                    <a:pt x="130" y="151"/>
                    <a:pt x="130" y="151"/>
                    <a:pt x="130" y="151"/>
                  </a:cubicBezTo>
                  <a:cubicBezTo>
                    <a:pt x="129" y="151"/>
                    <a:pt x="129" y="151"/>
                    <a:pt x="129" y="151"/>
                  </a:cubicBezTo>
                  <a:cubicBezTo>
                    <a:pt x="128" y="151"/>
                    <a:pt x="127" y="150"/>
                    <a:pt x="127" y="149"/>
                  </a:cubicBezTo>
                  <a:cubicBezTo>
                    <a:pt x="127" y="140"/>
                    <a:pt x="127" y="140"/>
                    <a:pt x="127" y="140"/>
                  </a:cubicBezTo>
                  <a:cubicBezTo>
                    <a:pt x="81" y="140"/>
                    <a:pt x="81" y="140"/>
                    <a:pt x="81" y="140"/>
                  </a:cubicBezTo>
                  <a:cubicBezTo>
                    <a:pt x="81" y="135"/>
                    <a:pt x="81" y="135"/>
                    <a:pt x="81" y="135"/>
                  </a:cubicBezTo>
                  <a:close/>
                  <a:moveTo>
                    <a:pt x="130" y="28"/>
                  </a:moveTo>
                  <a:cubicBezTo>
                    <a:pt x="81" y="28"/>
                    <a:pt x="81" y="28"/>
                    <a:pt x="81" y="28"/>
                  </a:cubicBezTo>
                  <a:cubicBezTo>
                    <a:pt x="81" y="23"/>
                    <a:pt x="81" y="23"/>
                    <a:pt x="81" y="23"/>
                  </a:cubicBezTo>
                  <a:cubicBezTo>
                    <a:pt x="130" y="23"/>
                    <a:pt x="130" y="23"/>
                    <a:pt x="130" y="23"/>
                  </a:cubicBezTo>
                  <a:cubicBezTo>
                    <a:pt x="130" y="28"/>
                    <a:pt x="130" y="28"/>
                    <a:pt x="130" y="28"/>
                  </a:cubicBezTo>
                  <a:close/>
                  <a:moveTo>
                    <a:pt x="130" y="44"/>
                  </a:moveTo>
                  <a:cubicBezTo>
                    <a:pt x="130" y="59"/>
                    <a:pt x="130" y="59"/>
                    <a:pt x="130" y="59"/>
                  </a:cubicBezTo>
                  <a:cubicBezTo>
                    <a:pt x="128" y="57"/>
                    <a:pt x="127" y="54"/>
                    <a:pt x="127" y="52"/>
                  </a:cubicBezTo>
                  <a:cubicBezTo>
                    <a:pt x="127" y="49"/>
                    <a:pt x="128" y="46"/>
                    <a:pt x="130" y="44"/>
                  </a:cubicBezTo>
                  <a:close/>
                  <a:moveTo>
                    <a:pt x="130" y="74"/>
                  </a:moveTo>
                  <a:cubicBezTo>
                    <a:pt x="130" y="87"/>
                    <a:pt x="130" y="87"/>
                    <a:pt x="130" y="87"/>
                  </a:cubicBezTo>
                  <a:cubicBezTo>
                    <a:pt x="130" y="87"/>
                    <a:pt x="130" y="88"/>
                    <a:pt x="130" y="89"/>
                  </a:cubicBezTo>
                  <a:cubicBezTo>
                    <a:pt x="130" y="89"/>
                    <a:pt x="130" y="89"/>
                    <a:pt x="130" y="89"/>
                  </a:cubicBezTo>
                  <a:cubicBezTo>
                    <a:pt x="128" y="87"/>
                    <a:pt x="127" y="84"/>
                    <a:pt x="127" y="81"/>
                  </a:cubicBezTo>
                  <a:cubicBezTo>
                    <a:pt x="127" y="78"/>
                    <a:pt x="128" y="76"/>
                    <a:pt x="130" y="74"/>
                  </a:cubicBezTo>
                  <a:close/>
                  <a:moveTo>
                    <a:pt x="81" y="126"/>
                  </a:moveTo>
                  <a:cubicBezTo>
                    <a:pt x="81" y="121"/>
                    <a:pt x="81" y="121"/>
                    <a:pt x="81" y="121"/>
                  </a:cubicBezTo>
                  <a:cubicBezTo>
                    <a:pt x="112" y="121"/>
                    <a:pt x="112" y="121"/>
                    <a:pt x="112" y="121"/>
                  </a:cubicBezTo>
                  <a:cubicBezTo>
                    <a:pt x="112" y="42"/>
                    <a:pt x="112" y="42"/>
                    <a:pt x="112" y="42"/>
                  </a:cubicBezTo>
                  <a:cubicBezTo>
                    <a:pt x="81" y="42"/>
                    <a:pt x="81" y="42"/>
                    <a:pt x="81" y="42"/>
                  </a:cubicBezTo>
                  <a:cubicBezTo>
                    <a:pt x="81" y="37"/>
                    <a:pt x="81" y="37"/>
                    <a:pt x="81" y="37"/>
                  </a:cubicBezTo>
                  <a:cubicBezTo>
                    <a:pt x="115" y="37"/>
                    <a:pt x="115" y="37"/>
                    <a:pt x="115" y="37"/>
                  </a:cubicBezTo>
                  <a:cubicBezTo>
                    <a:pt x="116" y="37"/>
                    <a:pt x="117" y="38"/>
                    <a:pt x="117" y="40"/>
                  </a:cubicBezTo>
                  <a:cubicBezTo>
                    <a:pt x="117" y="123"/>
                    <a:pt x="117" y="123"/>
                    <a:pt x="117" y="123"/>
                  </a:cubicBezTo>
                  <a:cubicBezTo>
                    <a:pt x="117" y="124"/>
                    <a:pt x="116" y="126"/>
                    <a:pt x="115" y="126"/>
                  </a:cubicBezTo>
                  <a:lnTo>
                    <a:pt x="81" y="126"/>
                  </a:lnTo>
                  <a:close/>
                  <a:moveTo>
                    <a:pt x="66" y="10"/>
                  </a:moveTo>
                  <a:cubicBezTo>
                    <a:pt x="63" y="6"/>
                    <a:pt x="63" y="6"/>
                    <a:pt x="63" y="6"/>
                  </a:cubicBezTo>
                  <a:cubicBezTo>
                    <a:pt x="37" y="26"/>
                    <a:pt x="37" y="26"/>
                    <a:pt x="37" y="26"/>
                  </a:cubicBezTo>
                  <a:cubicBezTo>
                    <a:pt x="36" y="26"/>
                    <a:pt x="35" y="26"/>
                    <a:pt x="34" y="26"/>
                  </a:cubicBezTo>
                  <a:cubicBezTo>
                    <a:pt x="9" y="6"/>
                    <a:pt x="9" y="6"/>
                    <a:pt x="9" y="6"/>
                  </a:cubicBezTo>
                  <a:cubicBezTo>
                    <a:pt x="6" y="10"/>
                    <a:pt x="6" y="10"/>
                    <a:pt x="6" y="10"/>
                  </a:cubicBezTo>
                  <a:cubicBezTo>
                    <a:pt x="23" y="23"/>
                    <a:pt x="23" y="23"/>
                    <a:pt x="23" y="23"/>
                  </a:cubicBezTo>
                  <a:cubicBezTo>
                    <a:pt x="23" y="23"/>
                    <a:pt x="23" y="23"/>
                    <a:pt x="23" y="23"/>
                  </a:cubicBezTo>
                  <a:cubicBezTo>
                    <a:pt x="23" y="23"/>
                    <a:pt x="23" y="23"/>
                    <a:pt x="23" y="23"/>
                  </a:cubicBezTo>
                  <a:cubicBezTo>
                    <a:pt x="24" y="24"/>
                    <a:pt x="24" y="24"/>
                    <a:pt x="24" y="24"/>
                  </a:cubicBezTo>
                  <a:cubicBezTo>
                    <a:pt x="25" y="25"/>
                    <a:pt x="25" y="26"/>
                    <a:pt x="24" y="27"/>
                  </a:cubicBezTo>
                  <a:cubicBezTo>
                    <a:pt x="24" y="28"/>
                    <a:pt x="23" y="28"/>
                    <a:pt x="22" y="28"/>
                  </a:cubicBezTo>
                  <a:cubicBezTo>
                    <a:pt x="22" y="28"/>
                    <a:pt x="22" y="28"/>
                    <a:pt x="22" y="28"/>
                  </a:cubicBezTo>
                  <a:cubicBezTo>
                    <a:pt x="8" y="28"/>
                    <a:pt x="8" y="28"/>
                    <a:pt x="8" y="28"/>
                  </a:cubicBezTo>
                  <a:cubicBezTo>
                    <a:pt x="8" y="135"/>
                    <a:pt x="8" y="135"/>
                    <a:pt x="8" y="135"/>
                  </a:cubicBezTo>
                  <a:cubicBezTo>
                    <a:pt x="16" y="135"/>
                    <a:pt x="16" y="135"/>
                    <a:pt x="16" y="135"/>
                  </a:cubicBezTo>
                  <a:cubicBezTo>
                    <a:pt x="18" y="135"/>
                    <a:pt x="19" y="136"/>
                    <a:pt x="19" y="137"/>
                  </a:cubicBezTo>
                  <a:cubicBezTo>
                    <a:pt x="19" y="138"/>
                    <a:pt x="19" y="138"/>
                    <a:pt x="19" y="138"/>
                  </a:cubicBezTo>
                  <a:cubicBezTo>
                    <a:pt x="19" y="147"/>
                    <a:pt x="19" y="147"/>
                    <a:pt x="19" y="147"/>
                  </a:cubicBezTo>
                  <a:cubicBezTo>
                    <a:pt x="33" y="147"/>
                    <a:pt x="33" y="147"/>
                    <a:pt x="33" y="147"/>
                  </a:cubicBezTo>
                  <a:cubicBezTo>
                    <a:pt x="33" y="138"/>
                    <a:pt x="33" y="138"/>
                    <a:pt x="33" y="138"/>
                  </a:cubicBezTo>
                  <a:cubicBezTo>
                    <a:pt x="33" y="137"/>
                    <a:pt x="33" y="137"/>
                    <a:pt x="33" y="137"/>
                  </a:cubicBezTo>
                  <a:cubicBezTo>
                    <a:pt x="33" y="136"/>
                    <a:pt x="34" y="135"/>
                    <a:pt x="36" y="135"/>
                  </a:cubicBezTo>
                  <a:cubicBezTo>
                    <a:pt x="81" y="135"/>
                    <a:pt x="81" y="135"/>
                    <a:pt x="81" y="135"/>
                  </a:cubicBezTo>
                  <a:cubicBezTo>
                    <a:pt x="81" y="140"/>
                    <a:pt x="81" y="140"/>
                    <a:pt x="81" y="140"/>
                  </a:cubicBezTo>
                  <a:cubicBezTo>
                    <a:pt x="38" y="140"/>
                    <a:pt x="38" y="140"/>
                    <a:pt x="38" y="140"/>
                  </a:cubicBezTo>
                  <a:cubicBezTo>
                    <a:pt x="38" y="149"/>
                    <a:pt x="38" y="149"/>
                    <a:pt x="38" y="149"/>
                  </a:cubicBezTo>
                  <a:cubicBezTo>
                    <a:pt x="38" y="150"/>
                    <a:pt x="37" y="151"/>
                    <a:pt x="36" y="151"/>
                  </a:cubicBezTo>
                  <a:cubicBezTo>
                    <a:pt x="16" y="151"/>
                    <a:pt x="16" y="151"/>
                    <a:pt x="16" y="151"/>
                  </a:cubicBezTo>
                  <a:cubicBezTo>
                    <a:pt x="15" y="151"/>
                    <a:pt x="14" y="150"/>
                    <a:pt x="14" y="149"/>
                  </a:cubicBezTo>
                  <a:cubicBezTo>
                    <a:pt x="14" y="140"/>
                    <a:pt x="14" y="140"/>
                    <a:pt x="14" y="140"/>
                  </a:cubicBezTo>
                  <a:cubicBezTo>
                    <a:pt x="5" y="140"/>
                    <a:pt x="5" y="140"/>
                    <a:pt x="5" y="140"/>
                  </a:cubicBezTo>
                  <a:cubicBezTo>
                    <a:pt x="4" y="140"/>
                    <a:pt x="3" y="138"/>
                    <a:pt x="3" y="137"/>
                  </a:cubicBezTo>
                  <a:cubicBezTo>
                    <a:pt x="3" y="26"/>
                    <a:pt x="3" y="26"/>
                    <a:pt x="3" y="26"/>
                  </a:cubicBezTo>
                  <a:cubicBezTo>
                    <a:pt x="3" y="24"/>
                    <a:pt x="4" y="23"/>
                    <a:pt x="5" y="23"/>
                  </a:cubicBezTo>
                  <a:cubicBezTo>
                    <a:pt x="15" y="23"/>
                    <a:pt x="15" y="23"/>
                    <a:pt x="15" y="23"/>
                  </a:cubicBezTo>
                  <a:cubicBezTo>
                    <a:pt x="1" y="12"/>
                    <a:pt x="1" y="12"/>
                    <a:pt x="1" y="12"/>
                  </a:cubicBezTo>
                  <a:cubicBezTo>
                    <a:pt x="0" y="11"/>
                    <a:pt x="0" y="10"/>
                    <a:pt x="0" y="9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9" y="0"/>
                    <a:pt x="10" y="1"/>
                  </a:cubicBezTo>
                  <a:cubicBezTo>
                    <a:pt x="36" y="21"/>
                    <a:pt x="36" y="21"/>
                    <a:pt x="36" y="21"/>
                  </a:cubicBezTo>
                  <a:cubicBezTo>
                    <a:pt x="62" y="1"/>
                    <a:pt x="62" y="1"/>
                    <a:pt x="62" y="1"/>
                  </a:cubicBezTo>
                  <a:cubicBezTo>
                    <a:pt x="62" y="1"/>
                    <a:pt x="62" y="1"/>
                    <a:pt x="62" y="1"/>
                  </a:cubicBezTo>
                  <a:cubicBezTo>
                    <a:pt x="63" y="0"/>
                    <a:pt x="64" y="0"/>
                    <a:pt x="65" y="1"/>
                  </a:cubicBezTo>
                  <a:cubicBezTo>
                    <a:pt x="71" y="9"/>
                    <a:pt x="71" y="9"/>
                    <a:pt x="71" y="9"/>
                  </a:cubicBezTo>
                  <a:cubicBezTo>
                    <a:pt x="71" y="9"/>
                    <a:pt x="71" y="9"/>
                    <a:pt x="71" y="9"/>
                  </a:cubicBezTo>
                  <a:cubicBezTo>
                    <a:pt x="71" y="9"/>
                    <a:pt x="71" y="9"/>
                    <a:pt x="71" y="9"/>
                  </a:cubicBezTo>
                  <a:cubicBezTo>
                    <a:pt x="72" y="10"/>
                    <a:pt x="72" y="11"/>
                    <a:pt x="71" y="12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81" y="23"/>
                    <a:pt x="81" y="23"/>
                    <a:pt x="81" y="23"/>
                  </a:cubicBezTo>
                  <a:cubicBezTo>
                    <a:pt x="81" y="28"/>
                    <a:pt x="81" y="28"/>
                    <a:pt x="81" y="28"/>
                  </a:cubicBezTo>
                  <a:cubicBezTo>
                    <a:pt x="49" y="28"/>
                    <a:pt x="49" y="28"/>
                    <a:pt x="49" y="28"/>
                  </a:cubicBezTo>
                  <a:cubicBezTo>
                    <a:pt x="48" y="28"/>
                    <a:pt x="47" y="27"/>
                    <a:pt x="47" y="26"/>
                  </a:cubicBezTo>
                  <a:cubicBezTo>
                    <a:pt x="47" y="25"/>
                    <a:pt x="47" y="24"/>
                    <a:pt x="48" y="24"/>
                  </a:cubicBezTo>
                  <a:cubicBezTo>
                    <a:pt x="48" y="23"/>
                    <a:pt x="48" y="23"/>
                    <a:pt x="48" y="23"/>
                  </a:cubicBezTo>
                  <a:cubicBezTo>
                    <a:pt x="49" y="23"/>
                    <a:pt x="49" y="23"/>
                    <a:pt x="49" y="23"/>
                  </a:cubicBezTo>
                  <a:cubicBezTo>
                    <a:pt x="66" y="10"/>
                    <a:pt x="66" y="10"/>
                    <a:pt x="66" y="10"/>
                  </a:cubicBezTo>
                  <a:close/>
                  <a:moveTo>
                    <a:pt x="81" y="37"/>
                  </a:moveTo>
                  <a:cubicBezTo>
                    <a:pt x="20" y="37"/>
                    <a:pt x="20" y="37"/>
                    <a:pt x="20" y="37"/>
                  </a:cubicBezTo>
                  <a:cubicBezTo>
                    <a:pt x="19" y="37"/>
                    <a:pt x="18" y="38"/>
                    <a:pt x="18" y="40"/>
                  </a:cubicBezTo>
                  <a:cubicBezTo>
                    <a:pt x="18" y="123"/>
                    <a:pt x="18" y="123"/>
                    <a:pt x="18" y="123"/>
                  </a:cubicBezTo>
                  <a:cubicBezTo>
                    <a:pt x="18" y="124"/>
                    <a:pt x="19" y="126"/>
                    <a:pt x="20" y="126"/>
                  </a:cubicBezTo>
                  <a:cubicBezTo>
                    <a:pt x="81" y="126"/>
                    <a:pt x="81" y="126"/>
                    <a:pt x="81" y="126"/>
                  </a:cubicBezTo>
                  <a:cubicBezTo>
                    <a:pt x="81" y="121"/>
                    <a:pt x="81" y="121"/>
                    <a:pt x="81" y="121"/>
                  </a:cubicBezTo>
                  <a:cubicBezTo>
                    <a:pt x="22" y="121"/>
                    <a:pt x="22" y="121"/>
                    <a:pt x="22" y="121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81" y="42"/>
                    <a:pt x="81" y="42"/>
                    <a:pt x="81" y="42"/>
                  </a:cubicBezTo>
                  <a:lnTo>
                    <a:pt x="81" y="37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344" name="Freeform 147"/>
            <p:cNvSpPr>
              <a:spLocks noEditPoints="1"/>
            </p:cNvSpPr>
            <p:nvPr>
              <p:custDataLst>
                <p:tags r:id="rId174"/>
              </p:custDataLst>
            </p:nvPr>
          </p:nvSpPr>
          <p:spPr bwMode="auto">
            <a:xfrm>
              <a:off x="8007363" y="793755"/>
              <a:ext cx="49213" cy="47625"/>
            </a:xfrm>
            <a:custGeom>
              <a:gdLst>
                <a:gd name="T0" fmla="*/ 11 w 22"/>
                <a:gd name="T1" fmla="*/ 2 h 21"/>
                <a:gd name="T2" fmla="*/ 21 w 22"/>
                <a:gd name="T3" fmla="*/ 7 h 21"/>
                <a:gd name="T4" fmla="*/ 22 w 22"/>
                <a:gd name="T5" fmla="*/ 10 h 21"/>
                <a:gd name="T6" fmla="*/ 17 w 22"/>
                <a:gd name="T7" fmla="*/ 19 h 21"/>
                <a:gd name="T8" fmla="*/ 16 w 22"/>
                <a:gd name="T9" fmla="*/ 20 h 21"/>
                <a:gd name="T10" fmla="*/ 13 w 22"/>
                <a:gd name="T11" fmla="*/ 20 h 21"/>
                <a:gd name="T12" fmla="*/ 11 w 22"/>
                <a:gd name="T13" fmla="*/ 19 h 21"/>
                <a:gd name="T14" fmla="*/ 11 w 22"/>
                <a:gd name="T15" fmla="*/ 13 h 21"/>
                <a:gd name="T16" fmla="*/ 12 w 22"/>
                <a:gd name="T17" fmla="*/ 14 h 21"/>
                <a:gd name="T18" fmla="*/ 14 w 22"/>
                <a:gd name="T19" fmla="*/ 15 h 21"/>
                <a:gd name="T20" fmla="*/ 16 w 22"/>
                <a:gd name="T21" fmla="*/ 10 h 21"/>
                <a:gd name="T22" fmla="*/ 11 w 22"/>
                <a:gd name="T23" fmla="*/ 7 h 21"/>
                <a:gd name="T24" fmla="*/ 11 w 22"/>
                <a:gd name="T25" fmla="*/ 2 h 21"/>
                <a:gd name="T26" fmla="*/ 3 w 22"/>
                <a:gd name="T27" fmla="*/ 14 h 21"/>
                <a:gd name="T28" fmla="*/ 2 w 22"/>
                <a:gd name="T29" fmla="*/ 14 h 21"/>
                <a:gd name="T30" fmla="*/ 2 w 22"/>
                <a:gd name="T31" fmla="*/ 14 h 21"/>
                <a:gd name="T32" fmla="*/ 1 w 22"/>
                <a:gd name="T33" fmla="*/ 13 h 21"/>
                <a:gd name="T34" fmla="*/ 0 w 22"/>
                <a:gd name="T35" fmla="*/ 10 h 21"/>
                <a:gd name="T36" fmla="*/ 5 w 22"/>
                <a:gd name="T37" fmla="*/ 1 h 21"/>
                <a:gd name="T38" fmla="*/ 8 w 22"/>
                <a:gd name="T39" fmla="*/ 0 h 21"/>
                <a:gd name="T40" fmla="*/ 11 w 22"/>
                <a:gd name="T41" fmla="*/ 2 h 21"/>
                <a:gd name="T42" fmla="*/ 11 w 22"/>
                <a:gd name="T43" fmla="*/ 7 h 21"/>
                <a:gd name="T44" fmla="*/ 8 w 22"/>
                <a:gd name="T45" fmla="*/ 6 h 21"/>
                <a:gd name="T46" fmla="*/ 6 w 22"/>
                <a:gd name="T47" fmla="*/ 10 h 21"/>
                <a:gd name="T48" fmla="*/ 7 w 22"/>
                <a:gd name="T49" fmla="*/ 11 h 21"/>
                <a:gd name="T50" fmla="*/ 7 w 22"/>
                <a:gd name="T51" fmla="*/ 11 h 21"/>
                <a:gd name="T52" fmla="*/ 7 w 22"/>
                <a:gd name="T53" fmla="*/ 11 h 21"/>
                <a:gd name="T54" fmla="*/ 11 w 22"/>
                <a:gd name="T55" fmla="*/ 13 h 21"/>
                <a:gd name="T56" fmla="*/ 11 w 22"/>
                <a:gd name="T57" fmla="*/ 19 h 21"/>
                <a:gd name="T58" fmla="*/ 9 w 22"/>
                <a:gd name="T59" fmla="*/ 18 h 21"/>
                <a:gd name="T60" fmla="*/ 5 w 22"/>
                <a:gd name="T61" fmla="*/ 15 h 21"/>
                <a:gd name="T62" fmla="*/ 3 w 22"/>
                <a:gd name="T63" fmla="*/ 14 h 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22" h="21">
                  <a:moveTo>
                    <a:pt x="11" y="2"/>
                  </a:moveTo>
                  <a:cubicBezTo>
                    <a:pt x="21" y="7"/>
                    <a:pt x="21" y="7"/>
                    <a:pt x="21" y="7"/>
                  </a:cubicBezTo>
                  <a:cubicBezTo>
                    <a:pt x="22" y="8"/>
                    <a:pt x="22" y="9"/>
                    <a:pt x="22" y="10"/>
                  </a:cubicBezTo>
                  <a:cubicBezTo>
                    <a:pt x="17" y="19"/>
                    <a:pt x="17" y="19"/>
                    <a:pt x="17" y="19"/>
                  </a:cubicBezTo>
                  <a:cubicBezTo>
                    <a:pt x="17" y="20"/>
                    <a:pt x="17" y="20"/>
                    <a:pt x="16" y="20"/>
                  </a:cubicBezTo>
                  <a:cubicBezTo>
                    <a:pt x="16" y="21"/>
                    <a:pt x="14" y="21"/>
                    <a:pt x="13" y="20"/>
                  </a:cubicBezTo>
                  <a:cubicBezTo>
                    <a:pt x="12" y="20"/>
                    <a:pt x="12" y="19"/>
                    <a:pt x="11" y="19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4"/>
                    <a:pt x="12" y="14"/>
                    <a:pt x="12" y="14"/>
                  </a:cubicBezTo>
                  <a:cubicBezTo>
                    <a:pt x="12" y="14"/>
                    <a:pt x="13" y="14"/>
                    <a:pt x="14" y="15"/>
                  </a:cubicBezTo>
                  <a:cubicBezTo>
                    <a:pt x="16" y="10"/>
                    <a:pt x="16" y="10"/>
                    <a:pt x="16" y="10"/>
                  </a:cubicBezTo>
                  <a:cubicBezTo>
                    <a:pt x="11" y="7"/>
                    <a:pt x="11" y="7"/>
                    <a:pt x="11" y="7"/>
                  </a:cubicBezTo>
                  <a:lnTo>
                    <a:pt x="11" y="2"/>
                  </a:lnTo>
                  <a:close/>
                  <a:moveTo>
                    <a:pt x="3" y="14"/>
                  </a:moveTo>
                  <a:cubicBezTo>
                    <a:pt x="3" y="14"/>
                    <a:pt x="2" y="14"/>
                    <a:pt x="2" y="14"/>
                  </a:cubicBezTo>
                  <a:cubicBezTo>
                    <a:pt x="2" y="14"/>
                    <a:pt x="2" y="14"/>
                    <a:pt x="2" y="14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0" y="13"/>
                    <a:pt x="0" y="11"/>
                    <a:pt x="0" y="10"/>
                  </a:cubicBezTo>
                  <a:cubicBezTo>
                    <a:pt x="5" y="1"/>
                    <a:pt x="5" y="1"/>
                    <a:pt x="5" y="1"/>
                  </a:cubicBezTo>
                  <a:cubicBezTo>
                    <a:pt x="6" y="0"/>
                    <a:pt x="7" y="0"/>
                    <a:pt x="8" y="0"/>
                  </a:cubicBezTo>
                  <a:cubicBezTo>
                    <a:pt x="11" y="2"/>
                    <a:pt x="11" y="2"/>
                    <a:pt x="11" y="2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8" y="6"/>
                    <a:pt x="8" y="6"/>
                    <a:pt x="8" y="6"/>
                  </a:cubicBezTo>
                  <a:cubicBezTo>
                    <a:pt x="6" y="10"/>
                    <a:pt x="6" y="10"/>
                    <a:pt x="6" y="10"/>
                  </a:cubicBezTo>
                  <a:cubicBezTo>
                    <a:pt x="6" y="10"/>
                    <a:pt x="7" y="11"/>
                    <a:pt x="7" y="11"/>
                  </a:cubicBezTo>
                  <a:cubicBezTo>
                    <a:pt x="7" y="11"/>
                    <a:pt x="7" y="11"/>
                    <a:pt x="7" y="11"/>
                  </a:cubicBezTo>
                  <a:cubicBezTo>
                    <a:pt x="7" y="11"/>
                    <a:pt x="7" y="11"/>
                    <a:pt x="7" y="11"/>
                  </a:cubicBezTo>
                  <a:cubicBezTo>
                    <a:pt x="8" y="12"/>
                    <a:pt x="10" y="12"/>
                    <a:pt x="11" y="13"/>
                  </a:cubicBezTo>
                  <a:cubicBezTo>
                    <a:pt x="11" y="19"/>
                    <a:pt x="11" y="19"/>
                    <a:pt x="11" y="19"/>
                  </a:cubicBezTo>
                  <a:cubicBezTo>
                    <a:pt x="10" y="18"/>
                    <a:pt x="10" y="18"/>
                    <a:pt x="9" y="18"/>
                  </a:cubicBezTo>
                  <a:cubicBezTo>
                    <a:pt x="8" y="17"/>
                    <a:pt x="6" y="16"/>
                    <a:pt x="5" y="15"/>
                  </a:cubicBezTo>
                  <a:cubicBezTo>
                    <a:pt x="4" y="15"/>
                    <a:pt x="4" y="15"/>
                    <a:pt x="3" y="1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345" name="Freeform 148"/>
            <p:cNvSpPr>
              <a:spLocks noEditPoints="1"/>
            </p:cNvSpPr>
            <p:nvPr>
              <p:custDataLst>
                <p:tags r:id="rId175"/>
              </p:custDataLst>
            </p:nvPr>
          </p:nvSpPr>
          <p:spPr bwMode="auto">
            <a:xfrm>
              <a:off x="7745425" y="1003307"/>
              <a:ext cx="195264" cy="153989"/>
            </a:xfrm>
            <a:custGeom>
              <a:gdLst>
                <a:gd name="T0" fmla="*/ 82 w 87"/>
                <a:gd name="T1" fmla="*/ 11 h 68"/>
                <a:gd name="T2" fmla="*/ 77 w 87"/>
                <a:gd name="T3" fmla="*/ 6 h 68"/>
                <a:gd name="T4" fmla="*/ 75 w 87"/>
                <a:gd name="T5" fmla="*/ 6 h 68"/>
                <a:gd name="T6" fmla="*/ 77 w 87"/>
                <a:gd name="T7" fmla="*/ 0 h 68"/>
                <a:gd name="T8" fmla="*/ 79 w 87"/>
                <a:gd name="T9" fmla="*/ 1 h 68"/>
                <a:gd name="T10" fmla="*/ 87 w 87"/>
                <a:gd name="T11" fmla="*/ 11 h 68"/>
                <a:gd name="T12" fmla="*/ 75 w 87"/>
                <a:gd name="T13" fmla="*/ 22 h 68"/>
                <a:gd name="T14" fmla="*/ 87 w 87"/>
                <a:gd name="T15" fmla="*/ 13 h 68"/>
                <a:gd name="T16" fmla="*/ 87 w 87"/>
                <a:gd name="T17" fmla="*/ 13 h 68"/>
                <a:gd name="T18" fmla="*/ 63 w 87"/>
                <a:gd name="T19" fmla="*/ 47 h 68"/>
                <a:gd name="T20" fmla="*/ 75 w 87"/>
                <a:gd name="T21" fmla="*/ 22 h 68"/>
                <a:gd name="T22" fmla="*/ 63 w 87"/>
                <a:gd name="T23" fmla="*/ 47 h 68"/>
                <a:gd name="T24" fmla="*/ 63 w 87"/>
                <a:gd name="T25" fmla="*/ 28 h 68"/>
                <a:gd name="T26" fmla="*/ 72 w 87"/>
                <a:gd name="T27" fmla="*/ 1 h 68"/>
                <a:gd name="T28" fmla="*/ 75 w 87"/>
                <a:gd name="T29" fmla="*/ 0 h 68"/>
                <a:gd name="T30" fmla="*/ 75 w 87"/>
                <a:gd name="T31" fmla="*/ 6 h 68"/>
                <a:gd name="T32" fmla="*/ 63 w 87"/>
                <a:gd name="T33" fmla="*/ 55 h 68"/>
                <a:gd name="T34" fmla="*/ 63 w 87"/>
                <a:gd name="T35" fmla="*/ 56 h 68"/>
                <a:gd name="T36" fmla="*/ 68 w 87"/>
                <a:gd name="T37" fmla="*/ 49 h 68"/>
                <a:gd name="T38" fmla="*/ 53 w 87"/>
                <a:gd name="T39" fmla="*/ 58 h 68"/>
                <a:gd name="T40" fmla="*/ 63 w 87"/>
                <a:gd name="T41" fmla="*/ 47 h 68"/>
                <a:gd name="T42" fmla="*/ 53 w 87"/>
                <a:gd name="T43" fmla="*/ 43 h 68"/>
                <a:gd name="T44" fmla="*/ 63 w 87"/>
                <a:gd name="T45" fmla="*/ 18 h 68"/>
                <a:gd name="T46" fmla="*/ 55 w 87"/>
                <a:gd name="T47" fmla="*/ 43 h 68"/>
                <a:gd name="T48" fmla="*/ 53 w 87"/>
                <a:gd name="T49" fmla="*/ 58 h 68"/>
                <a:gd name="T50" fmla="*/ 63 w 87"/>
                <a:gd name="T51" fmla="*/ 56 h 68"/>
                <a:gd name="T52" fmla="*/ 63 w 87"/>
                <a:gd name="T53" fmla="*/ 55 h 68"/>
                <a:gd name="T54" fmla="*/ 59 w 87"/>
                <a:gd name="T55" fmla="*/ 60 h 68"/>
                <a:gd name="T56" fmla="*/ 53 w 87"/>
                <a:gd name="T57" fmla="*/ 64 h 68"/>
                <a:gd name="T58" fmla="*/ 46 w 87"/>
                <a:gd name="T59" fmla="*/ 62 h 68"/>
                <a:gd name="T60" fmla="*/ 53 w 87"/>
                <a:gd name="T61" fmla="*/ 47 h 68"/>
                <a:gd name="T62" fmla="*/ 44 w 87"/>
                <a:gd name="T63" fmla="*/ 62 h 68"/>
                <a:gd name="T64" fmla="*/ 53 w 87"/>
                <a:gd name="T65" fmla="*/ 43 h 68"/>
                <a:gd name="T66" fmla="*/ 44 w 87"/>
                <a:gd name="T67" fmla="*/ 48 h 68"/>
                <a:gd name="T68" fmla="*/ 53 w 87"/>
                <a:gd name="T69" fmla="*/ 37 h 68"/>
                <a:gd name="T70" fmla="*/ 53 w 87"/>
                <a:gd name="T71" fmla="*/ 64 h 68"/>
                <a:gd name="T72" fmla="*/ 53 w 87"/>
                <a:gd name="T73" fmla="*/ 63 h 68"/>
                <a:gd name="T74" fmla="*/ 47 w 87"/>
                <a:gd name="T75" fmla="*/ 67 h 68"/>
                <a:gd name="T76" fmla="*/ 22 w 87"/>
                <a:gd name="T77" fmla="*/ 60 h 68"/>
                <a:gd name="T78" fmla="*/ 37 w 87"/>
                <a:gd name="T79" fmla="*/ 63 h 68"/>
                <a:gd name="T80" fmla="*/ 44 w 87"/>
                <a:gd name="T81" fmla="*/ 62 h 68"/>
                <a:gd name="T82" fmla="*/ 43 w 87"/>
                <a:gd name="T83" fmla="*/ 53 h 68"/>
                <a:gd name="T84" fmla="*/ 16 w 87"/>
                <a:gd name="T85" fmla="*/ 39 h 68"/>
                <a:gd name="T86" fmla="*/ 9 w 87"/>
                <a:gd name="T87" fmla="*/ 21 h 68"/>
                <a:gd name="T88" fmla="*/ 22 w 87"/>
                <a:gd name="T89" fmla="*/ 60 h 68"/>
                <a:gd name="T90" fmla="*/ 44 w 87"/>
                <a:gd name="T91" fmla="*/ 52 h 68"/>
                <a:gd name="T92" fmla="*/ 20 w 87"/>
                <a:gd name="T93" fmla="*/ 64 h 68"/>
                <a:gd name="T94" fmla="*/ 5 w 87"/>
                <a:gd name="T95" fmla="*/ 16 h 68"/>
                <a:gd name="T96" fmla="*/ 21 w 87"/>
                <a:gd name="T97" fmla="*/ 22 h 68"/>
                <a:gd name="T98" fmla="*/ 21 w 87"/>
                <a:gd name="T99" fmla="*/ 38 h 68"/>
                <a:gd name="T100" fmla="*/ 41 w 87"/>
                <a:gd name="T101" fmla="*/ 49 h 68"/>
                <a:gd name="T102" fmla="*/ 44 w 87"/>
                <a:gd name="T103" fmla="*/ 67 h 68"/>
                <a:gd name="T104" fmla="*/ 42 w 87"/>
                <a:gd name="T105" fmla="*/ 68 h 68"/>
                <a:gd name="T106" fmla="*/ 37 w 87"/>
                <a:gd name="T107" fmla="*/ 68 h 68"/>
                <a:gd name="T108" fmla="*/ 37 w 87"/>
                <a:gd name="T109" fmla="*/ 68 h 68"/>
                <a:gd name="T110" fmla="*/ 37 w 87"/>
                <a:gd name="T111" fmla="*/ 68 h 6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87" h="68">
                  <a:moveTo>
                    <a:pt x="75" y="25"/>
                  </a:moveTo>
                  <a:cubicBezTo>
                    <a:pt x="82" y="11"/>
                    <a:pt x="82" y="11"/>
                    <a:pt x="82" y="11"/>
                  </a:cubicBezTo>
                  <a:cubicBezTo>
                    <a:pt x="82" y="10"/>
                    <a:pt x="81" y="9"/>
                    <a:pt x="80" y="8"/>
                  </a:cubicBezTo>
                  <a:cubicBezTo>
                    <a:pt x="79" y="7"/>
                    <a:pt x="78" y="6"/>
                    <a:pt x="77" y="6"/>
                  </a:cubicBezTo>
                  <a:cubicBezTo>
                    <a:pt x="76" y="5"/>
                    <a:pt x="76" y="5"/>
                    <a:pt x="75" y="5"/>
                  </a:cubicBezTo>
                  <a:cubicBezTo>
                    <a:pt x="75" y="6"/>
                    <a:pt x="75" y="6"/>
                    <a:pt x="75" y="6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6" y="0"/>
                    <a:pt x="76" y="0"/>
                    <a:pt x="77" y="0"/>
                  </a:cubicBezTo>
                  <a:cubicBezTo>
                    <a:pt x="77" y="1"/>
                    <a:pt x="77" y="1"/>
                    <a:pt x="77" y="1"/>
                  </a:cubicBezTo>
                  <a:cubicBezTo>
                    <a:pt x="78" y="1"/>
                    <a:pt x="78" y="1"/>
                    <a:pt x="79" y="1"/>
                  </a:cubicBezTo>
                  <a:cubicBezTo>
                    <a:pt x="81" y="2"/>
                    <a:pt x="82" y="4"/>
                    <a:pt x="84" y="5"/>
                  </a:cubicBezTo>
                  <a:cubicBezTo>
                    <a:pt x="85" y="7"/>
                    <a:pt x="86" y="9"/>
                    <a:pt x="87" y="11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75" y="22"/>
                    <a:pt x="75" y="22"/>
                    <a:pt x="75" y="22"/>
                  </a:cubicBezTo>
                  <a:cubicBezTo>
                    <a:pt x="75" y="25"/>
                    <a:pt x="75" y="25"/>
                    <a:pt x="75" y="25"/>
                  </a:cubicBezTo>
                  <a:close/>
                  <a:moveTo>
                    <a:pt x="87" y="13"/>
                  </a:moveTo>
                  <a:cubicBezTo>
                    <a:pt x="75" y="35"/>
                    <a:pt x="75" y="35"/>
                    <a:pt x="75" y="35"/>
                  </a:cubicBezTo>
                  <a:lnTo>
                    <a:pt x="87" y="13"/>
                  </a:lnTo>
                  <a:close/>
                  <a:moveTo>
                    <a:pt x="63" y="47"/>
                  </a:moveTo>
                  <a:cubicBezTo>
                    <a:pt x="63" y="47"/>
                    <a:pt x="63" y="47"/>
                    <a:pt x="63" y="47"/>
                  </a:cubicBezTo>
                  <a:cubicBezTo>
                    <a:pt x="75" y="25"/>
                    <a:pt x="75" y="25"/>
                    <a:pt x="75" y="25"/>
                  </a:cubicBezTo>
                  <a:cubicBezTo>
                    <a:pt x="75" y="22"/>
                    <a:pt x="75" y="22"/>
                    <a:pt x="75" y="22"/>
                  </a:cubicBezTo>
                  <a:cubicBezTo>
                    <a:pt x="63" y="33"/>
                    <a:pt x="63" y="33"/>
                    <a:pt x="63" y="33"/>
                  </a:cubicBezTo>
                  <a:cubicBezTo>
                    <a:pt x="63" y="47"/>
                    <a:pt x="63" y="47"/>
                    <a:pt x="63" y="47"/>
                  </a:cubicBezTo>
                  <a:close/>
                  <a:moveTo>
                    <a:pt x="75" y="6"/>
                  </a:moveTo>
                  <a:cubicBezTo>
                    <a:pt x="63" y="28"/>
                    <a:pt x="63" y="28"/>
                    <a:pt x="63" y="28"/>
                  </a:cubicBezTo>
                  <a:cubicBezTo>
                    <a:pt x="63" y="18"/>
                    <a:pt x="63" y="18"/>
                    <a:pt x="63" y="18"/>
                  </a:cubicBezTo>
                  <a:cubicBezTo>
                    <a:pt x="72" y="1"/>
                    <a:pt x="72" y="1"/>
                    <a:pt x="72" y="1"/>
                  </a:cubicBezTo>
                  <a:cubicBezTo>
                    <a:pt x="72" y="1"/>
                    <a:pt x="72" y="1"/>
                    <a:pt x="72" y="1"/>
                  </a:cubicBezTo>
                  <a:cubicBezTo>
                    <a:pt x="73" y="0"/>
                    <a:pt x="74" y="0"/>
                    <a:pt x="75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6"/>
                    <a:pt x="75" y="6"/>
                    <a:pt x="75" y="6"/>
                  </a:cubicBezTo>
                  <a:close/>
                  <a:moveTo>
                    <a:pt x="63" y="56"/>
                  </a:moveTo>
                  <a:cubicBezTo>
                    <a:pt x="63" y="55"/>
                    <a:pt x="63" y="55"/>
                    <a:pt x="63" y="55"/>
                  </a:cubicBezTo>
                  <a:cubicBezTo>
                    <a:pt x="68" y="49"/>
                    <a:pt x="68" y="49"/>
                    <a:pt x="68" y="49"/>
                  </a:cubicBezTo>
                  <a:cubicBezTo>
                    <a:pt x="66" y="52"/>
                    <a:pt x="65" y="54"/>
                    <a:pt x="63" y="56"/>
                  </a:cubicBezTo>
                  <a:close/>
                  <a:moveTo>
                    <a:pt x="75" y="35"/>
                  </a:moveTo>
                  <a:cubicBezTo>
                    <a:pt x="68" y="49"/>
                    <a:pt x="68" y="49"/>
                    <a:pt x="68" y="49"/>
                  </a:cubicBezTo>
                  <a:lnTo>
                    <a:pt x="75" y="35"/>
                  </a:lnTo>
                  <a:close/>
                  <a:moveTo>
                    <a:pt x="53" y="58"/>
                  </a:moveTo>
                  <a:cubicBezTo>
                    <a:pt x="54" y="58"/>
                    <a:pt x="55" y="57"/>
                    <a:pt x="56" y="56"/>
                  </a:cubicBezTo>
                  <a:cubicBezTo>
                    <a:pt x="59" y="54"/>
                    <a:pt x="61" y="51"/>
                    <a:pt x="63" y="47"/>
                  </a:cubicBezTo>
                  <a:cubicBezTo>
                    <a:pt x="63" y="33"/>
                    <a:pt x="63" y="33"/>
                    <a:pt x="63" y="33"/>
                  </a:cubicBezTo>
                  <a:cubicBezTo>
                    <a:pt x="53" y="43"/>
                    <a:pt x="53" y="43"/>
                    <a:pt x="53" y="43"/>
                  </a:cubicBezTo>
                  <a:cubicBezTo>
                    <a:pt x="53" y="37"/>
                    <a:pt x="53" y="37"/>
                    <a:pt x="53" y="37"/>
                  </a:cubicBezTo>
                  <a:cubicBezTo>
                    <a:pt x="63" y="18"/>
                    <a:pt x="63" y="18"/>
                    <a:pt x="63" y="18"/>
                  </a:cubicBezTo>
                  <a:cubicBezTo>
                    <a:pt x="63" y="28"/>
                    <a:pt x="63" y="28"/>
                    <a:pt x="63" y="28"/>
                  </a:cubicBezTo>
                  <a:cubicBezTo>
                    <a:pt x="55" y="43"/>
                    <a:pt x="55" y="43"/>
                    <a:pt x="55" y="43"/>
                  </a:cubicBezTo>
                  <a:cubicBezTo>
                    <a:pt x="55" y="44"/>
                    <a:pt x="54" y="45"/>
                    <a:pt x="53" y="47"/>
                  </a:cubicBezTo>
                  <a:cubicBezTo>
                    <a:pt x="53" y="58"/>
                    <a:pt x="53" y="58"/>
                    <a:pt x="53" y="58"/>
                  </a:cubicBezTo>
                  <a:close/>
                  <a:moveTo>
                    <a:pt x="63" y="55"/>
                  </a:moveTo>
                  <a:cubicBezTo>
                    <a:pt x="63" y="56"/>
                    <a:pt x="63" y="56"/>
                    <a:pt x="63" y="56"/>
                  </a:cubicBezTo>
                  <a:cubicBezTo>
                    <a:pt x="62" y="57"/>
                    <a:pt x="61" y="59"/>
                    <a:pt x="59" y="60"/>
                  </a:cubicBezTo>
                  <a:cubicBezTo>
                    <a:pt x="63" y="55"/>
                    <a:pt x="63" y="55"/>
                    <a:pt x="63" y="55"/>
                  </a:cubicBezTo>
                  <a:close/>
                  <a:moveTo>
                    <a:pt x="53" y="64"/>
                  </a:moveTo>
                  <a:cubicBezTo>
                    <a:pt x="55" y="63"/>
                    <a:pt x="57" y="62"/>
                    <a:pt x="59" y="60"/>
                  </a:cubicBezTo>
                  <a:cubicBezTo>
                    <a:pt x="53" y="63"/>
                    <a:pt x="53" y="63"/>
                    <a:pt x="53" y="63"/>
                  </a:cubicBezTo>
                  <a:lnTo>
                    <a:pt x="53" y="64"/>
                  </a:lnTo>
                  <a:close/>
                  <a:moveTo>
                    <a:pt x="44" y="62"/>
                  </a:moveTo>
                  <a:cubicBezTo>
                    <a:pt x="45" y="62"/>
                    <a:pt x="45" y="62"/>
                    <a:pt x="46" y="62"/>
                  </a:cubicBezTo>
                  <a:cubicBezTo>
                    <a:pt x="48" y="61"/>
                    <a:pt x="51" y="60"/>
                    <a:pt x="53" y="58"/>
                  </a:cubicBezTo>
                  <a:cubicBezTo>
                    <a:pt x="53" y="47"/>
                    <a:pt x="53" y="47"/>
                    <a:pt x="53" y="47"/>
                  </a:cubicBezTo>
                  <a:cubicBezTo>
                    <a:pt x="51" y="49"/>
                    <a:pt x="48" y="51"/>
                    <a:pt x="44" y="53"/>
                  </a:cubicBezTo>
                  <a:cubicBezTo>
                    <a:pt x="44" y="62"/>
                    <a:pt x="44" y="62"/>
                    <a:pt x="44" y="62"/>
                  </a:cubicBezTo>
                  <a:close/>
                  <a:moveTo>
                    <a:pt x="53" y="37"/>
                  </a:moveTo>
                  <a:cubicBezTo>
                    <a:pt x="53" y="43"/>
                    <a:pt x="53" y="43"/>
                    <a:pt x="53" y="43"/>
                  </a:cubicBezTo>
                  <a:cubicBezTo>
                    <a:pt x="44" y="52"/>
                    <a:pt x="44" y="52"/>
                    <a:pt x="44" y="52"/>
                  </a:cubicBezTo>
                  <a:cubicBezTo>
                    <a:pt x="44" y="48"/>
                    <a:pt x="44" y="48"/>
                    <a:pt x="44" y="48"/>
                  </a:cubicBezTo>
                  <a:cubicBezTo>
                    <a:pt x="47" y="46"/>
                    <a:pt x="50" y="44"/>
                    <a:pt x="51" y="41"/>
                  </a:cubicBezTo>
                  <a:cubicBezTo>
                    <a:pt x="53" y="37"/>
                    <a:pt x="53" y="37"/>
                    <a:pt x="53" y="37"/>
                  </a:cubicBezTo>
                  <a:close/>
                  <a:moveTo>
                    <a:pt x="53" y="63"/>
                  </a:moveTo>
                  <a:cubicBezTo>
                    <a:pt x="53" y="64"/>
                    <a:pt x="53" y="64"/>
                    <a:pt x="53" y="64"/>
                  </a:cubicBezTo>
                  <a:cubicBezTo>
                    <a:pt x="51" y="65"/>
                    <a:pt x="49" y="66"/>
                    <a:pt x="47" y="67"/>
                  </a:cubicBezTo>
                  <a:cubicBezTo>
                    <a:pt x="53" y="63"/>
                    <a:pt x="53" y="63"/>
                    <a:pt x="53" y="63"/>
                  </a:cubicBezTo>
                  <a:close/>
                  <a:moveTo>
                    <a:pt x="44" y="67"/>
                  </a:moveTo>
                  <a:cubicBezTo>
                    <a:pt x="45" y="67"/>
                    <a:pt x="46" y="67"/>
                    <a:pt x="47" y="67"/>
                  </a:cubicBezTo>
                  <a:cubicBezTo>
                    <a:pt x="44" y="67"/>
                    <a:pt x="44" y="67"/>
                    <a:pt x="44" y="67"/>
                  </a:cubicBezTo>
                  <a:close/>
                  <a:moveTo>
                    <a:pt x="22" y="60"/>
                  </a:moveTo>
                  <a:cubicBezTo>
                    <a:pt x="25" y="61"/>
                    <a:pt x="27" y="62"/>
                    <a:pt x="29" y="62"/>
                  </a:cubicBezTo>
                  <a:cubicBezTo>
                    <a:pt x="32" y="63"/>
                    <a:pt x="34" y="63"/>
                    <a:pt x="37" y="63"/>
                  </a:cubicBezTo>
                  <a:cubicBezTo>
                    <a:pt x="38" y="63"/>
                    <a:pt x="40" y="63"/>
                    <a:pt x="41" y="63"/>
                  </a:cubicBezTo>
                  <a:cubicBezTo>
                    <a:pt x="42" y="63"/>
                    <a:pt x="43" y="63"/>
                    <a:pt x="44" y="62"/>
                  </a:cubicBezTo>
                  <a:cubicBezTo>
                    <a:pt x="44" y="53"/>
                    <a:pt x="44" y="53"/>
                    <a:pt x="44" y="53"/>
                  </a:cubicBezTo>
                  <a:cubicBezTo>
                    <a:pt x="44" y="53"/>
                    <a:pt x="43" y="53"/>
                    <a:pt x="43" y="53"/>
                  </a:cubicBezTo>
                  <a:cubicBezTo>
                    <a:pt x="38" y="55"/>
                    <a:pt x="32" y="54"/>
                    <a:pt x="27" y="52"/>
                  </a:cubicBezTo>
                  <a:cubicBezTo>
                    <a:pt x="21" y="49"/>
                    <a:pt x="18" y="44"/>
                    <a:pt x="16" y="39"/>
                  </a:cubicBezTo>
                  <a:cubicBezTo>
                    <a:pt x="15" y="35"/>
                    <a:pt x="15" y="30"/>
                    <a:pt x="17" y="25"/>
                  </a:cubicBezTo>
                  <a:cubicBezTo>
                    <a:pt x="9" y="21"/>
                    <a:pt x="9" y="21"/>
                    <a:pt x="9" y="21"/>
                  </a:cubicBezTo>
                  <a:cubicBezTo>
                    <a:pt x="6" y="28"/>
                    <a:pt x="5" y="35"/>
                    <a:pt x="7" y="42"/>
                  </a:cubicBezTo>
                  <a:cubicBezTo>
                    <a:pt x="10" y="49"/>
                    <a:pt x="15" y="56"/>
                    <a:pt x="22" y="60"/>
                  </a:cubicBezTo>
                  <a:close/>
                  <a:moveTo>
                    <a:pt x="44" y="48"/>
                  </a:moveTo>
                  <a:cubicBezTo>
                    <a:pt x="44" y="52"/>
                    <a:pt x="44" y="52"/>
                    <a:pt x="44" y="52"/>
                  </a:cubicBezTo>
                  <a:cubicBezTo>
                    <a:pt x="28" y="67"/>
                    <a:pt x="28" y="67"/>
                    <a:pt x="28" y="67"/>
                  </a:cubicBezTo>
                  <a:cubicBezTo>
                    <a:pt x="25" y="66"/>
                    <a:pt x="23" y="65"/>
                    <a:pt x="20" y="64"/>
                  </a:cubicBezTo>
                  <a:cubicBezTo>
                    <a:pt x="11" y="59"/>
                    <a:pt x="6" y="52"/>
                    <a:pt x="3" y="43"/>
                  </a:cubicBezTo>
                  <a:cubicBezTo>
                    <a:pt x="0" y="35"/>
                    <a:pt x="1" y="25"/>
                    <a:pt x="5" y="16"/>
                  </a:cubicBezTo>
                  <a:cubicBezTo>
                    <a:pt x="6" y="15"/>
                    <a:pt x="7" y="15"/>
                    <a:pt x="9" y="15"/>
                  </a:cubicBezTo>
                  <a:cubicBezTo>
                    <a:pt x="21" y="22"/>
                    <a:pt x="21" y="22"/>
                    <a:pt x="21" y="22"/>
                  </a:cubicBezTo>
                  <a:cubicBezTo>
                    <a:pt x="22" y="22"/>
                    <a:pt x="22" y="24"/>
                    <a:pt x="22" y="25"/>
                  </a:cubicBezTo>
                  <a:cubicBezTo>
                    <a:pt x="20" y="29"/>
                    <a:pt x="19" y="34"/>
                    <a:pt x="21" y="38"/>
                  </a:cubicBezTo>
                  <a:cubicBezTo>
                    <a:pt x="22" y="42"/>
                    <a:pt x="25" y="45"/>
                    <a:pt x="29" y="47"/>
                  </a:cubicBezTo>
                  <a:cubicBezTo>
                    <a:pt x="33" y="50"/>
                    <a:pt x="37" y="50"/>
                    <a:pt x="41" y="49"/>
                  </a:cubicBezTo>
                  <a:cubicBezTo>
                    <a:pt x="42" y="48"/>
                    <a:pt x="43" y="48"/>
                    <a:pt x="44" y="48"/>
                  </a:cubicBezTo>
                  <a:close/>
                  <a:moveTo>
                    <a:pt x="44" y="67"/>
                  </a:moveTo>
                  <a:cubicBezTo>
                    <a:pt x="44" y="67"/>
                    <a:pt x="44" y="67"/>
                    <a:pt x="44" y="67"/>
                  </a:cubicBezTo>
                  <a:cubicBezTo>
                    <a:pt x="43" y="67"/>
                    <a:pt x="43" y="68"/>
                    <a:pt x="42" y="68"/>
                  </a:cubicBezTo>
                  <a:cubicBezTo>
                    <a:pt x="44" y="67"/>
                    <a:pt x="44" y="67"/>
                    <a:pt x="44" y="67"/>
                  </a:cubicBezTo>
                  <a:close/>
                  <a:moveTo>
                    <a:pt x="37" y="68"/>
                  </a:moveTo>
                  <a:cubicBezTo>
                    <a:pt x="28" y="67"/>
                    <a:pt x="28" y="67"/>
                    <a:pt x="28" y="67"/>
                  </a:cubicBezTo>
                  <a:cubicBezTo>
                    <a:pt x="31" y="68"/>
                    <a:pt x="34" y="68"/>
                    <a:pt x="37" y="68"/>
                  </a:cubicBezTo>
                  <a:close/>
                  <a:moveTo>
                    <a:pt x="42" y="68"/>
                  </a:moveTo>
                  <a:cubicBezTo>
                    <a:pt x="37" y="68"/>
                    <a:pt x="37" y="68"/>
                    <a:pt x="37" y="68"/>
                  </a:cubicBezTo>
                  <a:cubicBezTo>
                    <a:pt x="38" y="68"/>
                    <a:pt x="40" y="68"/>
                    <a:pt x="42" y="6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346" name="Freeform 149"/>
            <p:cNvSpPr>
              <a:spLocks noEditPoints="1"/>
            </p:cNvSpPr>
            <p:nvPr>
              <p:custDataLst>
                <p:tags r:id="rId176"/>
              </p:custDataLst>
            </p:nvPr>
          </p:nvSpPr>
          <p:spPr bwMode="auto">
            <a:xfrm>
              <a:off x="7777175" y="809631"/>
              <a:ext cx="331789" cy="295277"/>
            </a:xfrm>
            <a:custGeom>
              <a:gdLst>
                <a:gd name="T0" fmla="*/ 109 w 147"/>
                <a:gd name="T1" fmla="*/ 15 h 131"/>
                <a:gd name="T2" fmla="*/ 103 w 147"/>
                <a:gd name="T3" fmla="*/ 11 h 131"/>
                <a:gd name="T4" fmla="*/ 101 w 147"/>
                <a:gd name="T5" fmla="*/ 11 h 131"/>
                <a:gd name="T6" fmla="*/ 73 w 147"/>
                <a:gd name="T7" fmla="*/ 4 h 131"/>
                <a:gd name="T8" fmla="*/ 89 w 147"/>
                <a:gd name="T9" fmla="*/ 1 h 131"/>
                <a:gd name="T10" fmla="*/ 105 w 147"/>
                <a:gd name="T11" fmla="*/ 7 h 131"/>
                <a:gd name="T12" fmla="*/ 111 w 147"/>
                <a:gd name="T13" fmla="*/ 11 h 131"/>
                <a:gd name="T14" fmla="*/ 144 w 147"/>
                <a:gd name="T15" fmla="*/ 56 h 131"/>
                <a:gd name="T16" fmla="*/ 119 w 147"/>
                <a:gd name="T17" fmla="*/ 128 h 131"/>
                <a:gd name="T18" fmla="*/ 111 w 147"/>
                <a:gd name="T19" fmla="*/ 128 h 131"/>
                <a:gd name="T20" fmla="*/ 101 w 147"/>
                <a:gd name="T21" fmla="*/ 107 h 131"/>
                <a:gd name="T22" fmla="*/ 87 w 147"/>
                <a:gd name="T23" fmla="*/ 105 h 131"/>
                <a:gd name="T24" fmla="*/ 81 w 147"/>
                <a:gd name="T25" fmla="*/ 109 h 131"/>
                <a:gd name="T26" fmla="*/ 74 w 147"/>
                <a:gd name="T27" fmla="*/ 107 h 131"/>
                <a:gd name="T28" fmla="*/ 74 w 147"/>
                <a:gd name="T29" fmla="*/ 99 h 131"/>
                <a:gd name="T30" fmla="*/ 76 w 147"/>
                <a:gd name="T31" fmla="*/ 91 h 131"/>
                <a:gd name="T32" fmla="*/ 85 w 147"/>
                <a:gd name="T33" fmla="*/ 101 h 131"/>
                <a:gd name="T34" fmla="*/ 103 w 147"/>
                <a:gd name="T35" fmla="*/ 102 h 131"/>
                <a:gd name="T36" fmla="*/ 115 w 147"/>
                <a:gd name="T37" fmla="*/ 126 h 131"/>
                <a:gd name="T38" fmla="*/ 133 w 147"/>
                <a:gd name="T39" fmla="*/ 104 h 131"/>
                <a:gd name="T40" fmla="*/ 73 w 147"/>
                <a:gd name="T41" fmla="*/ 4 h 131"/>
                <a:gd name="T42" fmla="*/ 12 w 147"/>
                <a:gd name="T43" fmla="*/ 41 h 131"/>
                <a:gd name="T44" fmla="*/ 5 w 147"/>
                <a:gd name="T45" fmla="*/ 66 h 131"/>
                <a:gd name="T46" fmla="*/ 5 w 147"/>
                <a:gd name="T47" fmla="*/ 68 h 131"/>
                <a:gd name="T48" fmla="*/ 13 w 147"/>
                <a:gd name="T49" fmla="*/ 63 h 131"/>
                <a:gd name="T50" fmla="*/ 31 w 147"/>
                <a:gd name="T51" fmla="*/ 64 h 131"/>
                <a:gd name="T52" fmla="*/ 49 w 147"/>
                <a:gd name="T53" fmla="*/ 82 h 131"/>
                <a:gd name="T54" fmla="*/ 63 w 147"/>
                <a:gd name="T55" fmla="*/ 82 h 131"/>
                <a:gd name="T56" fmla="*/ 67 w 147"/>
                <a:gd name="T57" fmla="*/ 83 h 131"/>
                <a:gd name="T58" fmla="*/ 73 w 147"/>
                <a:gd name="T59" fmla="*/ 96 h 131"/>
                <a:gd name="T60" fmla="*/ 65 w 147"/>
                <a:gd name="T61" fmla="*/ 88 h 131"/>
                <a:gd name="T62" fmla="*/ 62 w 147"/>
                <a:gd name="T63" fmla="*/ 86 h 131"/>
                <a:gd name="T64" fmla="*/ 56 w 147"/>
                <a:gd name="T65" fmla="*/ 85 h 131"/>
                <a:gd name="T66" fmla="*/ 45 w 147"/>
                <a:gd name="T67" fmla="*/ 89 h 131"/>
                <a:gd name="T68" fmla="*/ 38 w 147"/>
                <a:gd name="T69" fmla="*/ 87 h 131"/>
                <a:gd name="T70" fmla="*/ 36 w 147"/>
                <a:gd name="T71" fmla="*/ 75 h 131"/>
                <a:gd name="T72" fmla="*/ 20 w 147"/>
                <a:gd name="T73" fmla="*/ 66 h 131"/>
                <a:gd name="T74" fmla="*/ 10 w 147"/>
                <a:gd name="T75" fmla="*/ 70 h 131"/>
                <a:gd name="T76" fmla="*/ 7 w 147"/>
                <a:gd name="T77" fmla="*/ 73 h 131"/>
                <a:gd name="T78" fmla="*/ 3 w 147"/>
                <a:gd name="T79" fmla="*/ 75 h 131"/>
                <a:gd name="T80" fmla="*/ 3 w 147"/>
                <a:gd name="T81" fmla="*/ 75 h 131"/>
                <a:gd name="T82" fmla="*/ 0 w 147"/>
                <a:gd name="T83" fmla="*/ 70 h 131"/>
                <a:gd name="T84" fmla="*/ 0 w 147"/>
                <a:gd name="T85" fmla="*/ 70 h 131"/>
                <a:gd name="T86" fmla="*/ 0 w 147"/>
                <a:gd name="T87" fmla="*/ 65 h 131"/>
                <a:gd name="T88" fmla="*/ 35 w 147"/>
                <a:gd name="T89" fmla="*/ 10 h 131"/>
                <a:gd name="T90" fmla="*/ 73 w 147"/>
                <a:gd name="T91" fmla="*/ 4 h 1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147" h="131">
                  <a:moveTo>
                    <a:pt x="113" y="17"/>
                  </a:moveTo>
                  <a:cubicBezTo>
                    <a:pt x="112" y="17"/>
                    <a:pt x="110" y="16"/>
                    <a:pt x="109" y="15"/>
                  </a:cubicBezTo>
                  <a:cubicBezTo>
                    <a:pt x="109" y="15"/>
                    <a:pt x="109" y="15"/>
                    <a:pt x="109" y="15"/>
                  </a:cubicBezTo>
                  <a:cubicBezTo>
                    <a:pt x="107" y="14"/>
                    <a:pt x="106" y="13"/>
                    <a:pt x="105" y="12"/>
                  </a:cubicBezTo>
                  <a:cubicBezTo>
                    <a:pt x="105" y="12"/>
                    <a:pt x="105" y="12"/>
                    <a:pt x="105" y="12"/>
                  </a:cubicBezTo>
                  <a:cubicBezTo>
                    <a:pt x="104" y="12"/>
                    <a:pt x="104" y="12"/>
                    <a:pt x="103" y="11"/>
                  </a:cubicBezTo>
                  <a:cubicBezTo>
                    <a:pt x="103" y="11"/>
                    <a:pt x="103" y="11"/>
                    <a:pt x="103" y="11"/>
                  </a:cubicBezTo>
                  <a:cubicBezTo>
                    <a:pt x="103" y="11"/>
                    <a:pt x="103" y="11"/>
                    <a:pt x="103" y="11"/>
                  </a:cubicBezTo>
                  <a:cubicBezTo>
                    <a:pt x="102" y="11"/>
                    <a:pt x="102" y="11"/>
                    <a:pt x="101" y="11"/>
                  </a:cubicBezTo>
                  <a:cubicBezTo>
                    <a:pt x="97" y="9"/>
                    <a:pt x="92" y="7"/>
                    <a:pt x="88" y="6"/>
                  </a:cubicBezTo>
                  <a:cubicBezTo>
                    <a:pt x="83" y="5"/>
                    <a:pt x="78" y="4"/>
                    <a:pt x="73" y="4"/>
                  </a:cubicBezTo>
                  <a:cubicBezTo>
                    <a:pt x="73" y="4"/>
                    <a:pt x="73" y="4"/>
                    <a:pt x="73" y="4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78" y="0"/>
                    <a:pt x="83" y="0"/>
                    <a:pt x="89" y="1"/>
                  </a:cubicBezTo>
                  <a:cubicBezTo>
                    <a:pt x="94" y="2"/>
                    <a:pt x="99" y="4"/>
                    <a:pt x="103" y="6"/>
                  </a:cubicBezTo>
                  <a:cubicBezTo>
                    <a:pt x="104" y="7"/>
                    <a:pt x="105" y="7"/>
                    <a:pt x="105" y="7"/>
                  </a:cubicBezTo>
                  <a:cubicBezTo>
                    <a:pt x="105" y="7"/>
                    <a:pt x="105" y="7"/>
                    <a:pt x="105" y="7"/>
                  </a:cubicBezTo>
                  <a:cubicBezTo>
                    <a:pt x="106" y="7"/>
                    <a:pt x="106" y="8"/>
                    <a:pt x="107" y="8"/>
                  </a:cubicBezTo>
                  <a:cubicBezTo>
                    <a:pt x="107" y="8"/>
                    <a:pt x="107" y="8"/>
                    <a:pt x="107" y="8"/>
                  </a:cubicBezTo>
                  <a:cubicBezTo>
                    <a:pt x="108" y="9"/>
                    <a:pt x="110" y="10"/>
                    <a:pt x="111" y="11"/>
                  </a:cubicBezTo>
                  <a:cubicBezTo>
                    <a:pt x="111" y="11"/>
                    <a:pt x="111" y="11"/>
                    <a:pt x="111" y="11"/>
                  </a:cubicBezTo>
                  <a:cubicBezTo>
                    <a:pt x="113" y="12"/>
                    <a:pt x="114" y="13"/>
                    <a:pt x="116" y="14"/>
                  </a:cubicBezTo>
                  <a:cubicBezTo>
                    <a:pt x="130" y="24"/>
                    <a:pt x="140" y="40"/>
                    <a:pt x="144" y="56"/>
                  </a:cubicBezTo>
                  <a:cubicBezTo>
                    <a:pt x="147" y="73"/>
                    <a:pt x="145" y="91"/>
                    <a:pt x="137" y="107"/>
                  </a:cubicBezTo>
                  <a:cubicBezTo>
                    <a:pt x="135" y="111"/>
                    <a:pt x="132" y="115"/>
                    <a:pt x="129" y="118"/>
                  </a:cubicBezTo>
                  <a:cubicBezTo>
                    <a:pt x="126" y="122"/>
                    <a:pt x="123" y="125"/>
                    <a:pt x="119" y="128"/>
                  </a:cubicBezTo>
                  <a:cubicBezTo>
                    <a:pt x="119" y="129"/>
                    <a:pt x="118" y="130"/>
                    <a:pt x="117" y="130"/>
                  </a:cubicBezTo>
                  <a:cubicBezTo>
                    <a:pt x="116" y="130"/>
                    <a:pt x="115" y="131"/>
                    <a:pt x="115" y="131"/>
                  </a:cubicBezTo>
                  <a:cubicBezTo>
                    <a:pt x="113" y="131"/>
                    <a:pt x="111" y="130"/>
                    <a:pt x="111" y="128"/>
                  </a:cubicBezTo>
                  <a:cubicBezTo>
                    <a:pt x="110" y="127"/>
                    <a:pt x="110" y="125"/>
                    <a:pt x="110" y="123"/>
                  </a:cubicBezTo>
                  <a:cubicBezTo>
                    <a:pt x="110" y="120"/>
                    <a:pt x="110" y="116"/>
                    <a:pt x="108" y="113"/>
                  </a:cubicBezTo>
                  <a:cubicBezTo>
                    <a:pt x="106" y="111"/>
                    <a:pt x="104" y="108"/>
                    <a:pt x="101" y="107"/>
                  </a:cubicBezTo>
                  <a:cubicBezTo>
                    <a:pt x="99" y="106"/>
                    <a:pt x="98" y="105"/>
                    <a:pt x="97" y="105"/>
                  </a:cubicBezTo>
                  <a:cubicBezTo>
                    <a:pt x="95" y="105"/>
                    <a:pt x="94" y="105"/>
                    <a:pt x="92" y="105"/>
                  </a:cubicBezTo>
                  <a:cubicBezTo>
                    <a:pt x="90" y="105"/>
                    <a:pt x="89" y="105"/>
                    <a:pt x="87" y="105"/>
                  </a:cubicBezTo>
                  <a:cubicBezTo>
                    <a:pt x="85" y="106"/>
                    <a:pt x="83" y="107"/>
                    <a:pt x="82" y="108"/>
                  </a:cubicBezTo>
                  <a:cubicBezTo>
                    <a:pt x="82" y="108"/>
                    <a:pt x="82" y="108"/>
                    <a:pt x="82" y="108"/>
                  </a:cubicBezTo>
                  <a:cubicBezTo>
                    <a:pt x="81" y="109"/>
                    <a:pt x="81" y="109"/>
                    <a:pt x="81" y="109"/>
                  </a:cubicBezTo>
                  <a:cubicBezTo>
                    <a:pt x="81" y="109"/>
                    <a:pt x="81" y="109"/>
                    <a:pt x="81" y="109"/>
                  </a:cubicBezTo>
                  <a:cubicBezTo>
                    <a:pt x="79" y="110"/>
                    <a:pt x="78" y="111"/>
                    <a:pt x="77" y="111"/>
                  </a:cubicBezTo>
                  <a:cubicBezTo>
                    <a:pt x="75" y="111"/>
                    <a:pt x="74" y="109"/>
                    <a:pt x="74" y="107"/>
                  </a:cubicBezTo>
                  <a:cubicBezTo>
                    <a:pt x="74" y="107"/>
                    <a:pt x="74" y="106"/>
                    <a:pt x="74" y="105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102"/>
                    <a:pt x="74" y="100"/>
                    <a:pt x="74" y="99"/>
                  </a:cubicBezTo>
                  <a:cubicBezTo>
                    <a:pt x="73" y="98"/>
                    <a:pt x="73" y="97"/>
                    <a:pt x="73" y="96"/>
                  </a:cubicBezTo>
                  <a:cubicBezTo>
                    <a:pt x="73" y="88"/>
                    <a:pt x="73" y="88"/>
                    <a:pt x="73" y="88"/>
                  </a:cubicBezTo>
                  <a:cubicBezTo>
                    <a:pt x="74" y="89"/>
                    <a:pt x="75" y="90"/>
                    <a:pt x="76" y="91"/>
                  </a:cubicBezTo>
                  <a:cubicBezTo>
                    <a:pt x="77" y="93"/>
                    <a:pt x="78" y="95"/>
                    <a:pt x="78" y="98"/>
                  </a:cubicBezTo>
                  <a:cubicBezTo>
                    <a:pt x="79" y="100"/>
                    <a:pt x="79" y="102"/>
                    <a:pt x="79" y="104"/>
                  </a:cubicBezTo>
                  <a:cubicBezTo>
                    <a:pt x="81" y="103"/>
                    <a:pt x="83" y="102"/>
                    <a:pt x="85" y="101"/>
                  </a:cubicBezTo>
                  <a:cubicBezTo>
                    <a:pt x="88" y="100"/>
                    <a:pt x="90" y="100"/>
                    <a:pt x="92" y="100"/>
                  </a:cubicBezTo>
                  <a:cubicBezTo>
                    <a:pt x="94" y="100"/>
                    <a:pt x="96" y="100"/>
                    <a:pt x="98" y="100"/>
                  </a:cubicBezTo>
                  <a:cubicBezTo>
                    <a:pt x="100" y="101"/>
                    <a:pt x="101" y="101"/>
                    <a:pt x="103" y="102"/>
                  </a:cubicBezTo>
                  <a:cubicBezTo>
                    <a:pt x="107" y="104"/>
                    <a:pt x="110" y="107"/>
                    <a:pt x="112" y="111"/>
                  </a:cubicBezTo>
                  <a:cubicBezTo>
                    <a:pt x="114" y="115"/>
                    <a:pt x="115" y="119"/>
                    <a:pt x="115" y="123"/>
                  </a:cubicBezTo>
                  <a:cubicBezTo>
                    <a:pt x="115" y="124"/>
                    <a:pt x="115" y="125"/>
                    <a:pt x="115" y="126"/>
                  </a:cubicBezTo>
                  <a:cubicBezTo>
                    <a:pt x="116" y="125"/>
                    <a:pt x="116" y="125"/>
                    <a:pt x="116" y="125"/>
                  </a:cubicBezTo>
                  <a:cubicBezTo>
                    <a:pt x="120" y="122"/>
                    <a:pt x="123" y="119"/>
                    <a:pt x="125" y="115"/>
                  </a:cubicBezTo>
                  <a:cubicBezTo>
                    <a:pt x="128" y="112"/>
                    <a:pt x="131" y="108"/>
                    <a:pt x="133" y="104"/>
                  </a:cubicBezTo>
                  <a:cubicBezTo>
                    <a:pt x="141" y="89"/>
                    <a:pt x="142" y="73"/>
                    <a:pt x="139" y="57"/>
                  </a:cubicBezTo>
                  <a:cubicBezTo>
                    <a:pt x="135" y="42"/>
                    <a:pt x="126" y="27"/>
                    <a:pt x="113" y="17"/>
                  </a:cubicBezTo>
                  <a:close/>
                  <a:moveTo>
                    <a:pt x="73" y="4"/>
                  </a:moveTo>
                  <a:cubicBezTo>
                    <a:pt x="60" y="4"/>
                    <a:pt x="48" y="8"/>
                    <a:pt x="38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27" y="20"/>
                    <a:pt x="18" y="29"/>
                    <a:pt x="12" y="41"/>
                  </a:cubicBezTo>
                  <a:cubicBezTo>
                    <a:pt x="10" y="45"/>
                    <a:pt x="9" y="49"/>
                    <a:pt x="7" y="53"/>
                  </a:cubicBezTo>
                  <a:cubicBezTo>
                    <a:pt x="6" y="57"/>
                    <a:pt x="5" y="61"/>
                    <a:pt x="5" y="66"/>
                  </a:cubicBezTo>
                  <a:cubicBezTo>
                    <a:pt x="5" y="66"/>
                    <a:pt x="5" y="66"/>
                    <a:pt x="5" y="66"/>
                  </a:cubicBezTo>
                  <a:cubicBezTo>
                    <a:pt x="5" y="66"/>
                    <a:pt x="5" y="66"/>
                    <a:pt x="5" y="66"/>
                  </a:cubicBezTo>
                  <a:cubicBezTo>
                    <a:pt x="5" y="66"/>
                    <a:pt x="5" y="67"/>
                    <a:pt x="5" y="68"/>
                  </a:cubicBezTo>
                  <a:cubicBezTo>
                    <a:pt x="5" y="68"/>
                    <a:pt x="5" y="68"/>
                    <a:pt x="5" y="68"/>
                  </a:cubicBezTo>
                  <a:cubicBezTo>
                    <a:pt x="5" y="67"/>
                    <a:pt x="6" y="66"/>
                    <a:pt x="7" y="66"/>
                  </a:cubicBezTo>
                  <a:cubicBezTo>
                    <a:pt x="7" y="66"/>
                    <a:pt x="7" y="66"/>
                    <a:pt x="7" y="66"/>
                  </a:cubicBezTo>
                  <a:cubicBezTo>
                    <a:pt x="9" y="64"/>
                    <a:pt x="11" y="63"/>
                    <a:pt x="13" y="63"/>
                  </a:cubicBezTo>
                  <a:cubicBezTo>
                    <a:pt x="15" y="62"/>
                    <a:pt x="18" y="62"/>
                    <a:pt x="20" y="62"/>
                  </a:cubicBezTo>
                  <a:cubicBezTo>
                    <a:pt x="22" y="62"/>
                    <a:pt x="24" y="62"/>
                    <a:pt x="26" y="62"/>
                  </a:cubicBezTo>
                  <a:cubicBezTo>
                    <a:pt x="28" y="63"/>
                    <a:pt x="29" y="63"/>
                    <a:pt x="31" y="64"/>
                  </a:cubicBezTo>
                  <a:cubicBezTo>
                    <a:pt x="35" y="66"/>
                    <a:pt x="38" y="69"/>
                    <a:pt x="40" y="73"/>
                  </a:cubicBezTo>
                  <a:cubicBezTo>
                    <a:pt x="42" y="76"/>
                    <a:pt x="43" y="80"/>
                    <a:pt x="43" y="85"/>
                  </a:cubicBezTo>
                  <a:cubicBezTo>
                    <a:pt x="45" y="83"/>
                    <a:pt x="47" y="82"/>
                    <a:pt x="49" y="82"/>
                  </a:cubicBezTo>
                  <a:cubicBezTo>
                    <a:pt x="51" y="81"/>
                    <a:pt x="54" y="81"/>
                    <a:pt x="56" y="81"/>
                  </a:cubicBezTo>
                  <a:cubicBezTo>
                    <a:pt x="57" y="81"/>
                    <a:pt x="58" y="81"/>
                    <a:pt x="60" y="81"/>
                  </a:cubicBezTo>
                  <a:cubicBezTo>
                    <a:pt x="61" y="81"/>
                    <a:pt x="62" y="81"/>
                    <a:pt x="63" y="82"/>
                  </a:cubicBezTo>
                  <a:cubicBezTo>
                    <a:pt x="63" y="82"/>
                    <a:pt x="63" y="82"/>
                    <a:pt x="63" y="82"/>
                  </a:cubicBezTo>
                  <a:cubicBezTo>
                    <a:pt x="64" y="82"/>
                    <a:pt x="64" y="82"/>
                    <a:pt x="65" y="82"/>
                  </a:cubicBezTo>
                  <a:cubicBezTo>
                    <a:pt x="66" y="83"/>
                    <a:pt x="66" y="83"/>
                    <a:pt x="67" y="83"/>
                  </a:cubicBezTo>
                  <a:cubicBezTo>
                    <a:pt x="69" y="84"/>
                    <a:pt x="70" y="85"/>
                    <a:pt x="72" y="87"/>
                  </a:cubicBezTo>
                  <a:cubicBezTo>
                    <a:pt x="72" y="87"/>
                    <a:pt x="72" y="87"/>
                    <a:pt x="73" y="88"/>
                  </a:cubicBezTo>
                  <a:cubicBezTo>
                    <a:pt x="73" y="96"/>
                    <a:pt x="73" y="96"/>
                    <a:pt x="73" y="96"/>
                  </a:cubicBezTo>
                  <a:cubicBezTo>
                    <a:pt x="72" y="95"/>
                    <a:pt x="72" y="95"/>
                    <a:pt x="72" y="94"/>
                  </a:cubicBezTo>
                  <a:cubicBezTo>
                    <a:pt x="71" y="93"/>
                    <a:pt x="70" y="91"/>
                    <a:pt x="69" y="90"/>
                  </a:cubicBezTo>
                  <a:cubicBezTo>
                    <a:pt x="67" y="89"/>
                    <a:pt x="66" y="88"/>
                    <a:pt x="65" y="88"/>
                  </a:cubicBezTo>
                  <a:cubicBezTo>
                    <a:pt x="64" y="87"/>
                    <a:pt x="64" y="87"/>
                    <a:pt x="63" y="87"/>
                  </a:cubicBezTo>
                  <a:cubicBezTo>
                    <a:pt x="63" y="87"/>
                    <a:pt x="62" y="86"/>
                    <a:pt x="62" y="86"/>
                  </a:cubicBezTo>
                  <a:cubicBezTo>
                    <a:pt x="62" y="86"/>
                    <a:pt x="62" y="86"/>
                    <a:pt x="62" y="86"/>
                  </a:cubicBezTo>
                  <a:cubicBezTo>
                    <a:pt x="62" y="86"/>
                    <a:pt x="62" y="86"/>
                    <a:pt x="62" y="86"/>
                  </a:cubicBezTo>
                  <a:cubicBezTo>
                    <a:pt x="61" y="86"/>
                    <a:pt x="60" y="86"/>
                    <a:pt x="59" y="86"/>
                  </a:cubicBezTo>
                  <a:cubicBezTo>
                    <a:pt x="58" y="85"/>
                    <a:pt x="57" y="85"/>
                    <a:pt x="56" y="85"/>
                  </a:cubicBezTo>
                  <a:cubicBezTo>
                    <a:pt x="54" y="85"/>
                    <a:pt x="52" y="86"/>
                    <a:pt x="50" y="86"/>
                  </a:cubicBezTo>
                  <a:cubicBezTo>
                    <a:pt x="49" y="87"/>
                    <a:pt x="47" y="88"/>
                    <a:pt x="45" y="89"/>
                  </a:cubicBezTo>
                  <a:cubicBezTo>
                    <a:pt x="45" y="89"/>
                    <a:pt x="45" y="89"/>
                    <a:pt x="45" y="89"/>
                  </a:cubicBezTo>
                  <a:cubicBezTo>
                    <a:pt x="44" y="89"/>
                    <a:pt x="44" y="89"/>
                    <a:pt x="44" y="89"/>
                  </a:cubicBezTo>
                  <a:cubicBezTo>
                    <a:pt x="43" y="91"/>
                    <a:pt x="42" y="91"/>
                    <a:pt x="41" y="91"/>
                  </a:cubicBezTo>
                  <a:cubicBezTo>
                    <a:pt x="38" y="91"/>
                    <a:pt x="38" y="90"/>
                    <a:pt x="38" y="87"/>
                  </a:cubicBezTo>
                  <a:cubicBezTo>
                    <a:pt x="38" y="87"/>
                    <a:pt x="38" y="87"/>
                    <a:pt x="38" y="86"/>
                  </a:cubicBezTo>
                  <a:cubicBezTo>
                    <a:pt x="38" y="85"/>
                    <a:pt x="38" y="85"/>
                    <a:pt x="38" y="85"/>
                  </a:cubicBezTo>
                  <a:cubicBezTo>
                    <a:pt x="38" y="81"/>
                    <a:pt x="37" y="78"/>
                    <a:pt x="36" y="75"/>
                  </a:cubicBezTo>
                  <a:cubicBezTo>
                    <a:pt x="34" y="72"/>
                    <a:pt x="32" y="70"/>
                    <a:pt x="29" y="68"/>
                  </a:cubicBezTo>
                  <a:cubicBezTo>
                    <a:pt x="27" y="68"/>
                    <a:pt x="26" y="67"/>
                    <a:pt x="25" y="67"/>
                  </a:cubicBezTo>
                  <a:cubicBezTo>
                    <a:pt x="23" y="67"/>
                    <a:pt x="22" y="66"/>
                    <a:pt x="20" y="66"/>
                  </a:cubicBezTo>
                  <a:cubicBezTo>
                    <a:pt x="18" y="66"/>
                    <a:pt x="16" y="67"/>
                    <a:pt x="15" y="67"/>
                  </a:cubicBezTo>
                  <a:cubicBezTo>
                    <a:pt x="13" y="68"/>
                    <a:pt x="11" y="69"/>
                    <a:pt x="10" y="70"/>
                  </a:cubicBezTo>
                  <a:cubicBezTo>
                    <a:pt x="10" y="70"/>
                    <a:pt x="10" y="70"/>
                    <a:pt x="10" y="70"/>
                  </a:cubicBezTo>
                  <a:cubicBezTo>
                    <a:pt x="9" y="70"/>
                    <a:pt x="9" y="71"/>
                    <a:pt x="8" y="71"/>
                  </a:cubicBezTo>
                  <a:cubicBezTo>
                    <a:pt x="8" y="72"/>
                    <a:pt x="7" y="72"/>
                    <a:pt x="7" y="73"/>
                  </a:cubicBezTo>
                  <a:cubicBezTo>
                    <a:pt x="7" y="73"/>
                    <a:pt x="7" y="73"/>
                    <a:pt x="7" y="73"/>
                  </a:cubicBezTo>
                  <a:cubicBezTo>
                    <a:pt x="6" y="73"/>
                    <a:pt x="6" y="73"/>
                    <a:pt x="5" y="74"/>
                  </a:cubicBezTo>
                  <a:cubicBezTo>
                    <a:pt x="5" y="74"/>
                    <a:pt x="5" y="74"/>
                    <a:pt x="5" y="74"/>
                  </a:cubicBezTo>
                  <a:cubicBezTo>
                    <a:pt x="4" y="74"/>
                    <a:pt x="4" y="75"/>
                    <a:pt x="3" y="75"/>
                  </a:cubicBezTo>
                  <a:cubicBezTo>
                    <a:pt x="3" y="75"/>
                    <a:pt x="3" y="75"/>
                    <a:pt x="3" y="75"/>
                  </a:cubicBezTo>
                  <a:cubicBezTo>
                    <a:pt x="3" y="75"/>
                    <a:pt x="3" y="75"/>
                    <a:pt x="3" y="75"/>
                  </a:cubicBezTo>
                  <a:cubicBezTo>
                    <a:pt x="3" y="75"/>
                    <a:pt x="3" y="75"/>
                    <a:pt x="3" y="75"/>
                  </a:cubicBezTo>
                  <a:cubicBezTo>
                    <a:pt x="2" y="75"/>
                    <a:pt x="1" y="74"/>
                    <a:pt x="0" y="73"/>
                  </a:cubicBezTo>
                  <a:cubicBezTo>
                    <a:pt x="0" y="72"/>
                    <a:pt x="0" y="71"/>
                    <a:pt x="0" y="70"/>
                  </a:cubicBezTo>
                  <a:cubicBezTo>
                    <a:pt x="0" y="70"/>
                    <a:pt x="0" y="70"/>
                    <a:pt x="0" y="70"/>
                  </a:cubicBezTo>
                  <a:cubicBezTo>
                    <a:pt x="0" y="70"/>
                    <a:pt x="0" y="70"/>
                    <a:pt x="0" y="70"/>
                  </a:cubicBezTo>
                  <a:cubicBezTo>
                    <a:pt x="0" y="70"/>
                    <a:pt x="0" y="70"/>
                    <a:pt x="0" y="70"/>
                  </a:cubicBezTo>
                  <a:cubicBezTo>
                    <a:pt x="0" y="70"/>
                    <a:pt x="0" y="70"/>
                    <a:pt x="0" y="70"/>
                  </a:cubicBezTo>
                  <a:cubicBezTo>
                    <a:pt x="0" y="69"/>
                    <a:pt x="0" y="69"/>
                    <a:pt x="0" y="68"/>
                  </a:cubicBezTo>
                  <a:cubicBezTo>
                    <a:pt x="0" y="67"/>
                    <a:pt x="0" y="66"/>
                    <a:pt x="0" y="65"/>
                  </a:cubicBezTo>
                  <a:cubicBezTo>
                    <a:pt x="0" y="65"/>
                    <a:pt x="0" y="65"/>
                    <a:pt x="0" y="65"/>
                  </a:cubicBezTo>
                  <a:cubicBezTo>
                    <a:pt x="1" y="61"/>
                    <a:pt x="1" y="56"/>
                    <a:pt x="3" y="52"/>
                  </a:cubicBezTo>
                  <a:cubicBezTo>
                    <a:pt x="4" y="47"/>
                    <a:pt x="6" y="43"/>
                    <a:pt x="8" y="39"/>
                  </a:cubicBezTo>
                  <a:cubicBezTo>
                    <a:pt x="15" y="26"/>
                    <a:pt x="24" y="17"/>
                    <a:pt x="35" y="10"/>
                  </a:cubicBezTo>
                  <a:cubicBezTo>
                    <a:pt x="35" y="10"/>
                    <a:pt x="35" y="10"/>
                    <a:pt x="35" y="10"/>
                  </a:cubicBezTo>
                  <a:cubicBezTo>
                    <a:pt x="46" y="3"/>
                    <a:pt x="59" y="0"/>
                    <a:pt x="73" y="0"/>
                  </a:cubicBezTo>
                  <a:lnTo>
                    <a:pt x="73" y="4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347" name="Freeform 152"/>
            <p:cNvSpPr>
              <a:spLocks noEditPoints="1"/>
            </p:cNvSpPr>
            <p:nvPr>
              <p:custDataLst>
                <p:tags r:id="rId177"/>
              </p:custDataLst>
            </p:nvPr>
          </p:nvSpPr>
          <p:spPr bwMode="auto">
            <a:xfrm>
              <a:off x="8215326" y="857255"/>
              <a:ext cx="360363" cy="361952"/>
            </a:xfrm>
            <a:custGeom>
              <a:gdLst>
                <a:gd name="T0" fmla="*/ 94 w 160"/>
                <a:gd name="T1" fmla="*/ 112 h 160"/>
                <a:gd name="T2" fmla="*/ 97 w 160"/>
                <a:gd name="T3" fmla="*/ 113 h 160"/>
                <a:gd name="T4" fmla="*/ 154 w 160"/>
                <a:gd name="T5" fmla="*/ 138 h 160"/>
                <a:gd name="T6" fmla="*/ 113 w 160"/>
                <a:gd name="T7" fmla="*/ 93 h 160"/>
                <a:gd name="T8" fmla="*/ 104 w 160"/>
                <a:gd name="T9" fmla="*/ 21 h 160"/>
                <a:gd name="T10" fmla="*/ 79 w 160"/>
                <a:gd name="T11" fmla="*/ 2 h 160"/>
                <a:gd name="T12" fmla="*/ 126 w 160"/>
                <a:gd name="T13" fmla="*/ 55 h 160"/>
                <a:gd name="T14" fmla="*/ 159 w 160"/>
                <a:gd name="T15" fmla="*/ 136 h 160"/>
                <a:gd name="T16" fmla="*/ 140 w 160"/>
                <a:gd name="T17" fmla="*/ 159 h 160"/>
                <a:gd name="T18" fmla="*/ 95 w 160"/>
                <a:gd name="T19" fmla="*/ 117 h 160"/>
                <a:gd name="T20" fmla="*/ 79 w 160"/>
                <a:gd name="T21" fmla="*/ 119 h 160"/>
                <a:gd name="T22" fmla="*/ 100 w 160"/>
                <a:gd name="T23" fmla="*/ 77 h 160"/>
                <a:gd name="T24" fmla="*/ 102 w 160"/>
                <a:gd name="T25" fmla="*/ 51 h 160"/>
                <a:gd name="T26" fmla="*/ 79 w 160"/>
                <a:gd name="T27" fmla="*/ 49 h 160"/>
                <a:gd name="T28" fmla="*/ 97 w 160"/>
                <a:gd name="T29" fmla="*/ 54 h 160"/>
                <a:gd name="T30" fmla="*/ 79 w 160"/>
                <a:gd name="T31" fmla="*/ 72 h 160"/>
                <a:gd name="T32" fmla="*/ 22 w 160"/>
                <a:gd name="T33" fmla="*/ 104 h 160"/>
                <a:gd name="T34" fmla="*/ 79 w 160"/>
                <a:gd name="T35" fmla="*/ 119 h 160"/>
                <a:gd name="T36" fmla="*/ 56 w 160"/>
                <a:gd name="T37" fmla="*/ 126 h 160"/>
                <a:gd name="T38" fmla="*/ 18 w 160"/>
                <a:gd name="T39" fmla="*/ 107 h 160"/>
                <a:gd name="T40" fmla="*/ 0 w 160"/>
                <a:gd name="T41" fmla="*/ 63 h 160"/>
                <a:gd name="T42" fmla="*/ 63 w 160"/>
                <a:gd name="T43" fmla="*/ 0 h 160"/>
                <a:gd name="T44" fmla="*/ 79 w 160"/>
                <a:gd name="T45" fmla="*/ 7 h 160"/>
                <a:gd name="T46" fmla="*/ 22 w 160"/>
                <a:gd name="T47" fmla="*/ 21 h 160"/>
                <a:gd name="T48" fmla="*/ 5 w 160"/>
                <a:gd name="T49" fmla="*/ 63 h 160"/>
                <a:gd name="T50" fmla="*/ 22 w 160"/>
                <a:gd name="T51" fmla="*/ 104 h 160"/>
                <a:gd name="T52" fmla="*/ 77 w 160"/>
                <a:gd name="T53" fmla="*/ 49 h 160"/>
                <a:gd name="T54" fmla="*/ 74 w 160"/>
                <a:gd name="T55" fmla="*/ 24 h 160"/>
                <a:gd name="T56" fmla="*/ 49 w 160"/>
                <a:gd name="T57" fmla="*/ 26 h 160"/>
                <a:gd name="T58" fmla="*/ 26 w 160"/>
                <a:gd name="T59" fmla="*/ 49 h 160"/>
                <a:gd name="T60" fmla="*/ 24 w 160"/>
                <a:gd name="T61" fmla="*/ 74 h 160"/>
                <a:gd name="T62" fmla="*/ 49 w 160"/>
                <a:gd name="T63" fmla="*/ 77 h 160"/>
                <a:gd name="T64" fmla="*/ 51 w 160"/>
                <a:gd name="T65" fmla="*/ 102 h 160"/>
                <a:gd name="T66" fmla="*/ 77 w 160"/>
                <a:gd name="T67" fmla="*/ 99 h 160"/>
                <a:gd name="T68" fmla="*/ 79 w 160"/>
                <a:gd name="T69" fmla="*/ 77 h 160"/>
                <a:gd name="T70" fmla="*/ 74 w 160"/>
                <a:gd name="T71" fmla="*/ 72 h 160"/>
                <a:gd name="T72" fmla="*/ 72 w 160"/>
                <a:gd name="T73" fmla="*/ 97 h 160"/>
                <a:gd name="T74" fmla="*/ 54 w 160"/>
                <a:gd name="T75" fmla="*/ 74 h 160"/>
                <a:gd name="T76" fmla="*/ 29 w 160"/>
                <a:gd name="T77" fmla="*/ 72 h 160"/>
                <a:gd name="T78" fmla="*/ 51 w 160"/>
                <a:gd name="T79" fmla="*/ 54 h 160"/>
                <a:gd name="T80" fmla="*/ 54 w 160"/>
                <a:gd name="T81" fmla="*/ 28 h 160"/>
                <a:gd name="T82" fmla="*/ 72 w 160"/>
                <a:gd name="T83" fmla="*/ 51 h 160"/>
                <a:gd name="T84" fmla="*/ 79 w 160"/>
                <a:gd name="T85" fmla="*/ 54 h 1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60" h="160">
                  <a:moveTo>
                    <a:pt x="79" y="119"/>
                  </a:moveTo>
                  <a:cubicBezTo>
                    <a:pt x="84" y="117"/>
                    <a:pt x="89" y="115"/>
                    <a:pt x="94" y="112"/>
                  </a:cubicBezTo>
                  <a:cubicBezTo>
                    <a:pt x="95" y="112"/>
                    <a:pt x="96" y="112"/>
                    <a:pt x="97" y="113"/>
                  </a:cubicBezTo>
                  <a:cubicBezTo>
                    <a:pt x="97" y="113"/>
                    <a:pt x="97" y="113"/>
                    <a:pt x="97" y="113"/>
                  </a:cubicBezTo>
                  <a:cubicBezTo>
                    <a:pt x="138" y="154"/>
                    <a:pt x="138" y="154"/>
                    <a:pt x="138" y="154"/>
                  </a:cubicBezTo>
                  <a:cubicBezTo>
                    <a:pt x="154" y="138"/>
                    <a:pt x="154" y="138"/>
                    <a:pt x="154" y="138"/>
                  </a:cubicBezTo>
                  <a:cubicBezTo>
                    <a:pt x="113" y="96"/>
                    <a:pt x="113" y="96"/>
                    <a:pt x="113" y="96"/>
                  </a:cubicBezTo>
                  <a:cubicBezTo>
                    <a:pt x="112" y="96"/>
                    <a:pt x="112" y="94"/>
                    <a:pt x="113" y="93"/>
                  </a:cubicBezTo>
                  <a:cubicBezTo>
                    <a:pt x="120" y="82"/>
                    <a:pt x="122" y="69"/>
                    <a:pt x="121" y="56"/>
                  </a:cubicBezTo>
                  <a:cubicBezTo>
                    <a:pt x="119" y="43"/>
                    <a:pt x="114" y="31"/>
                    <a:pt x="104" y="21"/>
                  </a:cubicBezTo>
                  <a:cubicBezTo>
                    <a:pt x="97" y="14"/>
                    <a:pt x="89" y="9"/>
                    <a:pt x="79" y="7"/>
                  </a:cubicBezTo>
                  <a:cubicBezTo>
                    <a:pt x="79" y="2"/>
                    <a:pt x="79" y="2"/>
                    <a:pt x="79" y="2"/>
                  </a:cubicBezTo>
                  <a:cubicBezTo>
                    <a:pt x="90" y="5"/>
                    <a:pt x="100" y="10"/>
                    <a:pt x="108" y="18"/>
                  </a:cubicBezTo>
                  <a:cubicBezTo>
                    <a:pt x="118" y="29"/>
                    <a:pt x="124" y="42"/>
                    <a:pt x="126" y="55"/>
                  </a:cubicBezTo>
                  <a:cubicBezTo>
                    <a:pt x="127" y="69"/>
                    <a:pt x="125" y="82"/>
                    <a:pt x="118" y="94"/>
                  </a:cubicBezTo>
                  <a:cubicBezTo>
                    <a:pt x="159" y="136"/>
                    <a:pt x="159" y="136"/>
                    <a:pt x="159" y="136"/>
                  </a:cubicBezTo>
                  <a:cubicBezTo>
                    <a:pt x="160" y="137"/>
                    <a:pt x="160" y="139"/>
                    <a:pt x="159" y="140"/>
                  </a:cubicBezTo>
                  <a:cubicBezTo>
                    <a:pt x="140" y="159"/>
                    <a:pt x="140" y="159"/>
                    <a:pt x="140" y="159"/>
                  </a:cubicBezTo>
                  <a:cubicBezTo>
                    <a:pt x="139" y="160"/>
                    <a:pt x="137" y="160"/>
                    <a:pt x="136" y="159"/>
                  </a:cubicBezTo>
                  <a:cubicBezTo>
                    <a:pt x="95" y="117"/>
                    <a:pt x="95" y="117"/>
                    <a:pt x="95" y="117"/>
                  </a:cubicBezTo>
                  <a:cubicBezTo>
                    <a:pt x="90" y="120"/>
                    <a:pt x="85" y="122"/>
                    <a:pt x="79" y="124"/>
                  </a:cubicBezTo>
                  <a:cubicBezTo>
                    <a:pt x="79" y="119"/>
                    <a:pt x="79" y="119"/>
                    <a:pt x="79" y="119"/>
                  </a:cubicBezTo>
                  <a:close/>
                  <a:moveTo>
                    <a:pt x="79" y="77"/>
                  </a:moveTo>
                  <a:cubicBezTo>
                    <a:pt x="100" y="77"/>
                    <a:pt x="100" y="77"/>
                    <a:pt x="100" y="77"/>
                  </a:cubicBezTo>
                  <a:cubicBezTo>
                    <a:pt x="101" y="77"/>
                    <a:pt x="102" y="76"/>
                    <a:pt x="102" y="74"/>
                  </a:cubicBezTo>
                  <a:cubicBezTo>
                    <a:pt x="102" y="51"/>
                    <a:pt x="102" y="51"/>
                    <a:pt x="102" y="51"/>
                  </a:cubicBezTo>
                  <a:cubicBezTo>
                    <a:pt x="102" y="50"/>
                    <a:pt x="101" y="49"/>
                    <a:pt x="100" y="49"/>
                  </a:cubicBezTo>
                  <a:cubicBezTo>
                    <a:pt x="79" y="49"/>
                    <a:pt x="79" y="49"/>
                    <a:pt x="79" y="49"/>
                  </a:cubicBezTo>
                  <a:cubicBezTo>
                    <a:pt x="79" y="54"/>
                    <a:pt x="79" y="54"/>
                    <a:pt x="79" y="54"/>
                  </a:cubicBezTo>
                  <a:cubicBezTo>
                    <a:pt x="97" y="54"/>
                    <a:pt x="97" y="54"/>
                    <a:pt x="97" y="54"/>
                  </a:cubicBezTo>
                  <a:cubicBezTo>
                    <a:pt x="97" y="72"/>
                    <a:pt x="97" y="72"/>
                    <a:pt x="97" y="72"/>
                  </a:cubicBezTo>
                  <a:cubicBezTo>
                    <a:pt x="79" y="72"/>
                    <a:pt x="79" y="72"/>
                    <a:pt x="79" y="72"/>
                  </a:cubicBezTo>
                  <a:lnTo>
                    <a:pt x="79" y="77"/>
                  </a:lnTo>
                  <a:close/>
                  <a:moveTo>
                    <a:pt x="22" y="104"/>
                  </a:moveTo>
                  <a:cubicBezTo>
                    <a:pt x="31" y="114"/>
                    <a:pt x="44" y="119"/>
                    <a:pt x="56" y="121"/>
                  </a:cubicBezTo>
                  <a:cubicBezTo>
                    <a:pt x="64" y="122"/>
                    <a:pt x="72" y="121"/>
                    <a:pt x="79" y="119"/>
                  </a:cubicBezTo>
                  <a:cubicBezTo>
                    <a:pt x="79" y="124"/>
                    <a:pt x="79" y="124"/>
                    <a:pt x="79" y="124"/>
                  </a:cubicBezTo>
                  <a:cubicBezTo>
                    <a:pt x="72" y="126"/>
                    <a:pt x="64" y="126"/>
                    <a:pt x="56" y="126"/>
                  </a:cubicBezTo>
                  <a:cubicBezTo>
                    <a:pt x="42" y="124"/>
                    <a:pt x="29" y="118"/>
                    <a:pt x="18" y="108"/>
                  </a:cubicBezTo>
                  <a:cubicBezTo>
                    <a:pt x="18" y="107"/>
                    <a:pt x="18" y="107"/>
                    <a:pt x="18" y="107"/>
                  </a:cubicBezTo>
                  <a:cubicBezTo>
                    <a:pt x="6" y="95"/>
                    <a:pt x="0" y="79"/>
                    <a:pt x="0" y="63"/>
                  </a:cubicBezTo>
                  <a:cubicBezTo>
                    <a:pt x="0" y="63"/>
                    <a:pt x="0" y="63"/>
                    <a:pt x="0" y="63"/>
                  </a:cubicBezTo>
                  <a:cubicBezTo>
                    <a:pt x="0" y="47"/>
                    <a:pt x="6" y="30"/>
                    <a:pt x="18" y="18"/>
                  </a:cubicBezTo>
                  <a:cubicBezTo>
                    <a:pt x="31" y="6"/>
                    <a:pt x="47" y="0"/>
                    <a:pt x="63" y="0"/>
                  </a:cubicBezTo>
                  <a:cubicBezTo>
                    <a:pt x="68" y="0"/>
                    <a:pt x="74" y="0"/>
                    <a:pt x="79" y="2"/>
                  </a:cubicBezTo>
                  <a:cubicBezTo>
                    <a:pt x="79" y="7"/>
                    <a:pt x="79" y="7"/>
                    <a:pt x="79" y="7"/>
                  </a:cubicBezTo>
                  <a:cubicBezTo>
                    <a:pt x="74" y="5"/>
                    <a:pt x="68" y="4"/>
                    <a:pt x="63" y="4"/>
                  </a:cubicBezTo>
                  <a:cubicBezTo>
                    <a:pt x="48" y="4"/>
                    <a:pt x="33" y="10"/>
                    <a:pt x="22" y="21"/>
                  </a:cubicBezTo>
                  <a:cubicBezTo>
                    <a:pt x="10" y="33"/>
                    <a:pt x="5" y="48"/>
                    <a:pt x="5" y="63"/>
                  </a:cubicBezTo>
                  <a:cubicBezTo>
                    <a:pt x="5" y="63"/>
                    <a:pt x="5" y="63"/>
                    <a:pt x="5" y="63"/>
                  </a:cubicBezTo>
                  <a:cubicBezTo>
                    <a:pt x="5" y="78"/>
                    <a:pt x="10" y="93"/>
                    <a:pt x="22" y="104"/>
                  </a:cubicBezTo>
                  <a:cubicBezTo>
                    <a:pt x="22" y="104"/>
                    <a:pt x="22" y="104"/>
                    <a:pt x="22" y="104"/>
                  </a:cubicBezTo>
                  <a:close/>
                  <a:moveTo>
                    <a:pt x="79" y="49"/>
                  </a:moveTo>
                  <a:cubicBezTo>
                    <a:pt x="77" y="49"/>
                    <a:pt x="77" y="49"/>
                    <a:pt x="77" y="49"/>
                  </a:cubicBezTo>
                  <a:cubicBezTo>
                    <a:pt x="77" y="26"/>
                    <a:pt x="77" y="26"/>
                    <a:pt x="77" y="26"/>
                  </a:cubicBezTo>
                  <a:cubicBezTo>
                    <a:pt x="77" y="25"/>
                    <a:pt x="76" y="24"/>
                    <a:pt x="74" y="24"/>
                  </a:cubicBezTo>
                  <a:cubicBezTo>
                    <a:pt x="51" y="24"/>
                    <a:pt x="51" y="24"/>
                    <a:pt x="51" y="24"/>
                  </a:cubicBezTo>
                  <a:cubicBezTo>
                    <a:pt x="50" y="24"/>
                    <a:pt x="49" y="25"/>
                    <a:pt x="49" y="26"/>
                  </a:cubicBezTo>
                  <a:cubicBezTo>
                    <a:pt x="49" y="49"/>
                    <a:pt x="49" y="49"/>
                    <a:pt x="49" y="49"/>
                  </a:cubicBezTo>
                  <a:cubicBezTo>
                    <a:pt x="26" y="49"/>
                    <a:pt x="26" y="49"/>
                    <a:pt x="26" y="49"/>
                  </a:cubicBezTo>
                  <a:cubicBezTo>
                    <a:pt x="25" y="49"/>
                    <a:pt x="24" y="50"/>
                    <a:pt x="24" y="51"/>
                  </a:cubicBezTo>
                  <a:cubicBezTo>
                    <a:pt x="24" y="74"/>
                    <a:pt x="24" y="74"/>
                    <a:pt x="24" y="74"/>
                  </a:cubicBezTo>
                  <a:cubicBezTo>
                    <a:pt x="24" y="76"/>
                    <a:pt x="25" y="77"/>
                    <a:pt x="26" y="77"/>
                  </a:cubicBezTo>
                  <a:cubicBezTo>
                    <a:pt x="49" y="77"/>
                    <a:pt x="49" y="77"/>
                    <a:pt x="49" y="77"/>
                  </a:cubicBezTo>
                  <a:cubicBezTo>
                    <a:pt x="49" y="99"/>
                    <a:pt x="49" y="99"/>
                    <a:pt x="49" y="99"/>
                  </a:cubicBezTo>
                  <a:cubicBezTo>
                    <a:pt x="49" y="101"/>
                    <a:pt x="50" y="102"/>
                    <a:pt x="51" y="102"/>
                  </a:cubicBezTo>
                  <a:cubicBezTo>
                    <a:pt x="74" y="102"/>
                    <a:pt x="74" y="102"/>
                    <a:pt x="74" y="102"/>
                  </a:cubicBezTo>
                  <a:cubicBezTo>
                    <a:pt x="76" y="102"/>
                    <a:pt x="77" y="101"/>
                    <a:pt x="77" y="99"/>
                  </a:cubicBezTo>
                  <a:cubicBezTo>
                    <a:pt x="77" y="77"/>
                    <a:pt x="77" y="77"/>
                    <a:pt x="77" y="77"/>
                  </a:cubicBezTo>
                  <a:cubicBezTo>
                    <a:pt x="79" y="77"/>
                    <a:pt x="79" y="77"/>
                    <a:pt x="79" y="77"/>
                  </a:cubicBezTo>
                  <a:cubicBezTo>
                    <a:pt x="79" y="72"/>
                    <a:pt x="79" y="72"/>
                    <a:pt x="79" y="72"/>
                  </a:cubicBezTo>
                  <a:cubicBezTo>
                    <a:pt x="74" y="72"/>
                    <a:pt x="74" y="72"/>
                    <a:pt x="74" y="72"/>
                  </a:cubicBezTo>
                  <a:cubicBezTo>
                    <a:pt x="73" y="72"/>
                    <a:pt x="72" y="73"/>
                    <a:pt x="72" y="74"/>
                  </a:cubicBezTo>
                  <a:cubicBezTo>
                    <a:pt x="72" y="97"/>
                    <a:pt x="72" y="97"/>
                    <a:pt x="72" y="97"/>
                  </a:cubicBezTo>
                  <a:cubicBezTo>
                    <a:pt x="54" y="97"/>
                    <a:pt x="54" y="97"/>
                    <a:pt x="54" y="97"/>
                  </a:cubicBezTo>
                  <a:cubicBezTo>
                    <a:pt x="54" y="74"/>
                    <a:pt x="54" y="74"/>
                    <a:pt x="54" y="74"/>
                  </a:cubicBezTo>
                  <a:cubicBezTo>
                    <a:pt x="54" y="73"/>
                    <a:pt x="53" y="72"/>
                    <a:pt x="51" y="72"/>
                  </a:cubicBezTo>
                  <a:cubicBezTo>
                    <a:pt x="29" y="72"/>
                    <a:pt x="29" y="72"/>
                    <a:pt x="29" y="72"/>
                  </a:cubicBezTo>
                  <a:cubicBezTo>
                    <a:pt x="29" y="54"/>
                    <a:pt x="29" y="54"/>
                    <a:pt x="29" y="54"/>
                  </a:cubicBezTo>
                  <a:cubicBezTo>
                    <a:pt x="51" y="54"/>
                    <a:pt x="51" y="54"/>
                    <a:pt x="51" y="54"/>
                  </a:cubicBezTo>
                  <a:cubicBezTo>
                    <a:pt x="53" y="54"/>
                    <a:pt x="54" y="53"/>
                    <a:pt x="54" y="51"/>
                  </a:cubicBezTo>
                  <a:cubicBezTo>
                    <a:pt x="54" y="28"/>
                    <a:pt x="54" y="28"/>
                    <a:pt x="54" y="28"/>
                  </a:cubicBezTo>
                  <a:cubicBezTo>
                    <a:pt x="72" y="28"/>
                    <a:pt x="72" y="28"/>
                    <a:pt x="72" y="28"/>
                  </a:cubicBezTo>
                  <a:cubicBezTo>
                    <a:pt x="72" y="51"/>
                    <a:pt x="72" y="51"/>
                    <a:pt x="72" y="51"/>
                  </a:cubicBezTo>
                  <a:cubicBezTo>
                    <a:pt x="72" y="53"/>
                    <a:pt x="73" y="54"/>
                    <a:pt x="74" y="54"/>
                  </a:cubicBezTo>
                  <a:cubicBezTo>
                    <a:pt x="79" y="54"/>
                    <a:pt x="79" y="54"/>
                    <a:pt x="79" y="54"/>
                  </a:cubicBezTo>
                  <a:lnTo>
                    <a:pt x="79" y="4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348" name="Freeform 153"/>
            <p:cNvSpPr>
              <a:spLocks noEditPoints="1"/>
            </p:cNvSpPr>
            <p:nvPr>
              <p:custDataLst>
                <p:tags r:id="rId178"/>
              </p:custDataLst>
            </p:nvPr>
          </p:nvSpPr>
          <p:spPr bwMode="auto">
            <a:xfrm>
              <a:off x="7891475" y="4664102"/>
              <a:ext cx="107950" cy="130176"/>
            </a:xfrm>
            <a:custGeom>
              <a:gdLst>
                <a:gd name="T0" fmla="*/ 24 w 48"/>
                <a:gd name="T1" fmla="*/ 47 h 58"/>
                <a:gd name="T2" fmla="*/ 35 w 48"/>
                <a:gd name="T3" fmla="*/ 30 h 58"/>
                <a:gd name="T4" fmla="*/ 43 w 48"/>
                <a:gd name="T5" fmla="*/ 4 h 58"/>
                <a:gd name="T6" fmla="*/ 24 w 48"/>
                <a:gd name="T7" fmla="*/ 4 h 58"/>
                <a:gd name="T8" fmla="*/ 24 w 48"/>
                <a:gd name="T9" fmla="*/ 0 h 58"/>
                <a:gd name="T10" fmla="*/ 45 w 48"/>
                <a:gd name="T11" fmla="*/ 0 h 58"/>
                <a:gd name="T12" fmla="*/ 45 w 48"/>
                <a:gd name="T13" fmla="*/ 0 h 58"/>
                <a:gd name="T14" fmla="*/ 46 w 48"/>
                <a:gd name="T15" fmla="*/ 0 h 58"/>
                <a:gd name="T16" fmla="*/ 48 w 48"/>
                <a:gd name="T17" fmla="*/ 2 h 58"/>
                <a:gd name="T18" fmla="*/ 39 w 48"/>
                <a:gd name="T19" fmla="*/ 32 h 58"/>
                <a:gd name="T20" fmla="*/ 24 w 48"/>
                <a:gd name="T21" fmla="*/ 54 h 58"/>
                <a:gd name="T22" fmla="*/ 24 w 48"/>
                <a:gd name="T23" fmla="*/ 47 h 58"/>
                <a:gd name="T24" fmla="*/ 5 w 48"/>
                <a:gd name="T25" fmla="*/ 4 h 58"/>
                <a:gd name="T26" fmla="*/ 10 w 48"/>
                <a:gd name="T27" fmla="*/ 30 h 58"/>
                <a:gd name="T28" fmla="*/ 20 w 48"/>
                <a:gd name="T29" fmla="*/ 52 h 58"/>
                <a:gd name="T30" fmla="*/ 24 w 48"/>
                <a:gd name="T31" fmla="*/ 47 h 58"/>
                <a:gd name="T32" fmla="*/ 24 w 48"/>
                <a:gd name="T33" fmla="*/ 54 h 58"/>
                <a:gd name="T34" fmla="*/ 21 w 48"/>
                <a:gd name="T35" fmla="*/ 57 h 58"/>
                <a:gd name="T36" fmla="*/ 20 w 48"/>
                <a:gd name="T37" fmla="*/ 58 h 58"/>
                <a:gd name="T38" fmla="*/ 17 w 48"/>
                <a:gd name="T39" fmla="*/ 57 h 58"/>
                <a:gd name="T40" fmla="*/ 5 w 48"/>
                <a:gd name="T41" fmla="*/ 31 h 58"/>
                <a:gd name="T42" fmla="*/ 0 w 48"/>
                <a:gd name="T43" fmla="*/ 2 h 58"/>
                <a:gd name="T44" fmla="*/ 0 w 48"/>
                <a:gd name="T45" fmla="*/ 2 h 58"/>
                <a:gd name="T46" fmla="*/ 3 w 48"/>
                <a:gd name="T47" fmla="*/ 0 h 58"/>
                <a:gd name="T48" fmla="*/ 24 w 48"/>
                <a:gd name="T49" fmla="*/ 0 h 58"/>
                <a:gd name="T50" fmla="*/ 24 w 48"/>
                <a:gd name="T51" fmla="*/ 4 h 58"/>
                <a:gd name="T52" fmla="*/ 5 w 48"/>
                <a:gd name="T53" fmla="*/ 4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48" h="57">
                  <a:moveTo>
                    <a:pt x="24" y="47"/>
                  </a:moveTo>
                  <a:cubicBezTo>
                    <a:pt x="28" y="42"/>
                    <a:pt x="32" y="36"/>
                    <a:pt x="35" y="30"/>
                  </a:cubicBezTo>
                  <a:cubicBezTo>
                    <a:pt x="39" y="22"/>
                    <a:pt x="42" y="14"/>
                    <a:pt x="43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7" y="0"/>
                    <a:pt x="48" y="1"/>
                    <a:pt x="48" y="2"/>
                  </a:cubicBezTo>
                  <a:cubicBezTo>
                    <a:pt x="47" y="13"/>
                    <a:pt x="44" y="23"/>
                    <a:pt x="39" y="32"/>
                  </a:cubicBezTo>
                  <a:cubicBezTo>
                    <a:pt x="35" y="40"/>
                    <a:pt x="30" y="48"/>
                    <a:pt x="24" y="54"/>
                  </a:cubicBezTo>
                  <a:lnTo>
                    <a:pt x="24" y="47"/>
                  </a:lnTo>
                  <a:close/>
                  <a:moveTo>
                    <a:pt x="5" y="4"/>
                  </a:moveTo>
                  <a:cubicBezTo>
                    <a:pt x="6" y="13"/>
                    <a:pt x="7" y="22"/>
                    <a:pt x="10" y="30"/>
                  </a:cubicBezTo>
                  <a:cubicBezTo>
                    <a:pt x="12" y="38"/>
                    <a:pt x="16" y="46"/>
                    <a:pt x="20" y="52"/>
                  </a:cubicBezTo>
                  <a:cubicBezTo>
                    <a:pt x="21" y="50"/>
                    <a:pt x="23" y="49"/>
                    <a:pt x="24" y="47"/>
                  </a:cubicBezTo>
                  <a:cubicBezTo>
                    <a:pt x="24" y="54"/>
                    <a:pt x="24" y="54"/>
                    <a:pt x="24" y="54"/>
                  </a:cubicBezTo>
                  <a:cubicBezTo>
                    <a:pt x="23" y="55"/>
                    <a:pt x="22" y="56"/>
                    <a:pt x="21" y="57"/>
                  </a:cubicBezTo>
                  <a:cubicBezTo>
                    <a:pt x="21" y="57"/>
                    <a:pt x="21" y="58"/>
                    <a:pt x="20" y="58"/>
                  </a:cubicBezTo>
                  <a:cubicBezTo>
                    <a:pt x="19" y="58"/>
                    <a:pt x="18" y="58"/>
                    <a:pt x="17" y="57"/>
                  </a:cubicBezTo>
                  <a:cubicBezTo>
                    <a:pt x="12" y="50"/>
                    <a:pt x="8" y="41"/>
                    <a:pt x="5" y="31"/>
                  </a:cubicBezTo>
                  <a:cubicBezTo>
                    <a:pt x="3" y="22"/>
                    <a:pt x="1" y="13"/>
                    <a:pt x="0" y="2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1"/>
                    <a:pt x="1" y="0"/>
                    <a:pt x="3" y="0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4"/>
                    <a:pt x="24" y="4"/>
                    <a:pt x="24" y="4"/>
                  </a:cubicBezTo>
                  <a:lnTo>
                    <a:pt x="5" y="4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349" name="Freeform 154"/>
            <p:cNvSpPr>
              <a:spLocks noEditPoints="1"/>
            </p:cNvSpPr>
            <p:nvPr>
              <p:custDataLst>
                <p:tags r:id="rId179"/>
              </p:custDataLst>
            </p:nvPr>
          </p:nvSpPr>
          <p:spPr bwMode="auto">
            <a:xfrm>
              <a:off x="7891475" y="4510114"/>
              <a:ext cx="107950" cy="133351"/>
            </a:xfrm>
            <a:custGeom>
              <a:gdLst>
                <a:gd name="T0" fmla="*/ 24 w 48"/>
                <a:gd name="T1" fmla="*/ 54 h 59"/>
                <a:gd name="T2" fmla="*/ 43 w 48"/>
                <a:gd name="T3" fmla="*/ 54 h 59"/>
                <a:gd name="T4" fmla="*/ 35 w 48"/>
                <a:gd name="T5" fmla="*/ 28 h 59"/>
                <a:gd name="T6" fmla="*/ 24 w 48"/>
                <a:gd name="T7" fmla="*/ 11 h 59"/>
                <a:gd name="T8" fmla="*/ 24 w 48"/>
                <a:gd name="T9" fmla="*/ 4 h 59"/>
                <a:gd name="T10" fmla="*/ 39 w 48"/>
                <a:gd name="T11" fmla="*/ 26 h 59"/>
                <a:gd name="T12" fmla="*/ 48 w 48"/>
                <a:gd name="T13" fmla="*/ 56 h 59"/>
                <a:gd name="T14" fmla="*/ 48 w 48"/>
                <a:gd name="T15" fmla="*/ 56 h 59"/>
                <a:gd name="T16" fmla="*/ 45 w 48"/>
                <a:gd name="T17" fmla="*/ 59 h 59"/>
                <a:gd name="T18" fmla="*/ 24 w 48"/>
                <a:gd name="T19" fmla="*/ 59 h 59"/>
                <a:gd name="T20" fmla="*/ 24 w 48"/>
                <a:gd name="T21" fmla="*/ 54 h 59"/>
                <a:gd name="T22" fmla="*/ 20 w 48"/>
                <a:gd name="T23" fmla="*/ 6 h 59"/>
                <a:gd name="T24" fmla="*/ 10 w 48"/>
                <a:gd name="T25" fmla="*/ 28 h 59"/>
                <a:gd name="T26" fmla="*/ 5 w 48"/>
                <a:gd name="T27" fmla="*/ 54 h 59"/>
                <a:gd name="T28" fmla="*/ 24 w 48"/>
                <a:gd name="T29" fmla="*/ 54 h 59"/>
                <a:gd name="T30" fmla="*/ 24 w 48"/>
                <a:gd name="T31" fmla="*/ 59 h 59"/>
                <a:gd name="T32" fmla="*/ 3 w 48"/>
                <a:gd name="T33" fmla="*/ 59 h 59"/>
                <a:gd name="T34" fmla="*/ 3 w 48"/>
                <a:gd name="T35" fmla="*/ 59 h 59"/>
                <a:gd name="T36" fmla="*/ 2 w 48"/>
                <a:gd name="T37" fmla="*/ 59 h 59"/>
                <a:gd name="T38" fmla="*/ 0 w 48"/>
                <a:gd name="T39" fmla="*/ 56 h 59"/>
                <a:gd name="T40" fmla="*/ 5 w 48"/>
                <a:gd name="T41" fmla="*/ 27 h 59"/>
                <a:gd name="T42" fmla="*/ 17 w 48"/>
                <a:gd name="T43" fmla="*/ 1 h 59"/>
                <a:gd name="T44" fmla="*/ 17 w 48"/>
                <a:gd name="T45" fmla="*/ 1 h 59"/>
                <a:gd name="T46" fmla="*/ 17 w 48"/>
                <a:gd name="T47" fmla="*/ 1 h 59"/>
                <a:gd name="T48" fmla="*/ 21 w 48"/>
                <a:gd name="T49" fmla="*/ 1 h 59"/>
                <a:gd name="T50" fmla="*/ 24 w 48"/>
                <a:gd name="T51" fmla="*/ 4 h 59"/>
                <a:gd name="T52" fmla="*/ 24 w 48"/>
                <a:gd name="T53" fmla="*/ 11 h 59"/>
                <a:gd name="T54" fmla="*/ 20 w 48"/>
                <a:gd name="T55" fmla="*/ 6 h 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48" h="59">
                  <a:moveTo>
                    <a:pt x="24" y="54"/>
                  </a:moveTo>
                  <a:cubicBezTo>
                    <a:pt x="43" y="54"/>
                    <a:pt x="43" y="54"/>
                    <a:pt x="43" y="54"/>
                  </a:cubicBezTo>
                  <a:cubicBezTo>
                    <a:pt x="42" y="45"/>
                    <a:pt x="39" y="36"/>
                    <a:pt x="35" y="28"/>
                  </a:cubicBezTo>
                  <a:cubicBezTo>
                    <a:pt x="32" y="22"/>
                    <a:pt x="28" y="16"/>
                    <a:pt x="24" y="1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30" y="10"/>
                    <a:pt x="35" y="18"/>
                    <a:pt x="39" y="26"/>
                  </a:cubicBezTo>
                  <a:cubicBezTo>
                    <a:pt x="44" y="35"/>
                    <a:pt x="47" y="45"/>
                    <a:pt x="48" y="56"/>
                  </a:cubicBezTo>
                  <a:cubicBezTo>
                    <a:pt x="48" y="56"/>
                    <a:pt x="48" y="56"/>
                    <a:pt x="48" y="56"/>
                  </a:cubicBezTo>
                  <a:cubicBezTo>
                    <a:pt x="48" y="58"/>
                    <a:pt x="47" y="59"/>
                    <a:pt x="45" y="59"/>
                  </a:cubicBezTo>
                  <a:cubicBezTo>
                    <a:pt x="24" y="59"/>
                    <a:pt x="24" y="59"/>
                    <a:pt x="24" y="59"/>
                  </a:cubicBezTo>
                  <a:lnTo>
                    <a:pt x="24" y="54"/>
                  </a:lnTo>
                  <a:close/>
                  <a:moveTo>
                    <a:pt x="20" y="6"/>
                  </a:moveTo>
                  <a:cubicBezTo>
                    <a:pt x="16" y="13"/>
                    <a:pt x="12" y="20"/>
                    <a:pt x="10" y="28"/>
                  </a:cubicBezTo>
                  <a:cubicBezTo>
                    <a:pt x="7" y="36"/>
                    <a:pt x="6" y="45"/>
                    <a:pt x="5" y="54"/>
                  </a:cubicBezTo>
                  <a:cubicBezTo>
                    <a:pt x="24" y="54"/>
                    <a:pt x="24" y="54"/>
                    <a:pt x="24" y="54"/>
                  </a:cubicBezTo>
                  <a:cubicBezTo>
                    <a:pt x="24" y="59"/>
                    <a:pt x="24" y="59"/>
                    <a:pt x="24" y="59"/>
                  </a:cubicBezTo>
                  <a:cubicBezTo>
                    <a:pt x="3" y="59"/>
                    <a:pt x="3" y="59"/>
                    <a:pt x="3" y="59"/>
                  </a:cubicBezTo>
                  <a:cubicBezTo>
                    <a:pt x="3" y="59"/>
                    <a:pt x="3" y="59"/>
                    <a:pt x="3" y="59"/>
                  </a:cubicBezTo>
                  <a:cubicBezTo>
                    <a:pt x="2" y="59"/>
                    <a:pt x="2" y="59"/>
                    <a:pt x="2" y="59"/>
                  </a:cubicBezTo>
                  <a:cubicBezTo>
                    <a:pt x="1" y="59"/>
                    <a:pt x="0" y="57"/>
                    <a:pt x="0" y="56"/>
                  </a:cubicBezTo>
                  <a:cubicBezTo>
                    <a:pt x="1" y="46"/>
                    <a:pt x="3" y="36"/>
                    <a:pt x="5" y="27"/>
                  </a:cubicBezTo>
                  <a:cubicBezTo>
                    <a:pt x="8" y="17"/>
                    <a:pt x="12" y="8"/>
                    <a:pt x="17" y="1"/>
                  </a:cubicBezTo>
                  <a:cubicBezTo>
                    <a:pt x="17" y="1"/>
                    <a:pt x="17" y="1"/>
                    <a:pt x="17" y="1"/>
                  </a:cubicBezTo>
                  <a:cubicBezTo>
                    <a:pt x="17" y="1"/>
                    <a:pt x="17" y="1"/>
                    <a:pt x="17" y="1"/>
                  </a:cubicBezTo>
                  <a:cubicBezTo>
                    <a:pt x="18" y="0"/>
                    <a:pt x="20" y="0"/>
                    <a:pt x="21" y="1"/>
                  </a:cubicBezTo>
                  <a:cubicBezTo>
                    <a:pt x="22" y="2"/>
                    <a:pt x="23" y="3"/>
                    <a:pt x="24" y="4"/>
                  </a:cubicBezTo>
                  <a:cubicBezTo>
                    <a:pt x="24" y="11"/>
                    <a:pt x="24" y="11"/>
                    <a:pt x="24" y="11"/>
                  </a:cubicBezTo>
                  <a:cubicBezTo>
                    <a:pt x="23" y="9"/>
                    <a:pt x="21" y="8"/>
                    <a:pt x="20" y="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350" name="Freeform 155"/>
            <p:cNvSpPr>
              <a:spLocks noEditPoints="1"/>
            </p:cNvSpPr>
            <p:nvPr>
              <p:custDataLst>
                <p:tags r:id="rId180"/>
              </p:custDataLst>
            </p:nvPr>
          </p:nvSpPr>
          <p:spPr bwMode="auto">
            <a:xfrm>
              <a:off x="7820038" y="4462489"/>
              <a:ext cx="96838" cy="180976"/>
            </a:xfrm>
            <a:custGeom>
              <a:gdLst>
                <a:gd name="T0" fmla="*/ 21 w 43"/>
                <a:gd name="T1" fmla="*/ 57 h 80"/>
                <a:gd name="T2" fmla="*/ 24 w 43"/>
                <a:gd name="T3" fmla="*/ 43 h 80"/>
                <a:gd name="T4" fmla="*/ 37 w 43"/>
                <a:gd name="T5" fmla="*/ 16 h 80"/>
                <a:gd name="T6" fmla="*/ 21 w 43"/>
                <a:gd name="T7" fmla="*/ 9 h 80"/>
                <a:gd name="T8" fmla="*/ 21 w 43"/>
                <a:gd name="T9" fmla="*/ 8 h 80"/>
                <a:gd name="T10" fmla="*/ 21 w 43"/>
                <a:gd name="T11" fmla="*/ 3 h 80"/>
                <a:gd name="T12" fmla="*/ 23 w 43"/>
                <a:gd name="T13" fmla="*/ 4 h 80"/>
                <a:gd name="T14" fmla="*/ 41 w 43"/>
                <a:gd name="T15" fmla="*/ 13 h 80"/>
                <a:gd name="T16" fmla="*/ 42 w 43"/>
                <a:gd name="T17" fmla="*/ 13 h 80"/>
                <a:gd name="T18" fmla="*/ 42 w 43"/>
                <a:gd name="T19" fmla="*/ 16 h 80"/>
                <a:gd name="T20" fmla="*/ 29 w 43"/>
                <a:gd name="T21" fmla="*/ 45 h 80"/>
                <a:gd name="T22" fmla="*/ 23 w 43"/>
                <a:gd name="T23" fmla="*/ 77 h 80"/>
                <a:gd name="T24" fmla="*/ 23 w 43"/>
                <a:gd name="T25" fmla="*/ 77 h 80"/>
                <a:gd name="T26" fmla="*/ 21 w 43"/>
                <a:gd name="T27" fmla="*/ 80 h 80"/>
                <a:gd name="T28" fmla="*/ 21 w 43"/>
                <a:gd name="T29" fmla="*/ 57 h 80"/>
                <a:gd name="T30" fmla="*/ 5 w 43"/>
                <a:gd name="T31" fmla="*/ 5 h 80"/>
                <a:gd name="T32" fmla="*/ 5 w 43"/>
                <a:gd name="T33" fmla="*/ 75 h 80"/>
                <a:gd name="T34" fmla="*/ 19 w 43"/>
                <a:gd name="T35" fmla="*/ 75 h 80"/>
                <a:gd name="T36" fmla="*/ 21 w 43"/>
                <a:gd name="T37" fmla="*/ 57 h 80"/>
                <a:gd name="T38" fmla="*/ 21 w 43"/>
                <a:gd name="T39" fmla="*/ 80 h 80"/>
                <a:gd name="T40" fmla="*/ 21 w 43"/>
                <a:gd name="T41" fmla="*/ 80 h 80"/>
                <a:gd name="T42" fmla="*/ 2 w 43"/>
                <a:gd name="T43" fmla="*/ 80 h 80"/>
                <a:gd name="T44" fmla="*/ 0 w 43"/>
                <a:gd name="T45" fmla="*/ 77 h 80"/>
                <a:gd name="T46" fmla="*/ 0 w 43"/>
                <a:gd name="T47" fmla="*/ 2 h 80"/>
                <a:gd name="T48" fmla="*/ 0 w 43"/>
                <a:gd name="T49" fmla="*/ 2 h 80"/>
                <a:gd name="T50" fmla="*/ 0 w 43"/>
                <a:gd name="T51" fmla="*/ 2 h 80"/>
                <a:gd name="T52" fmla="*/ 3 w 43"/>
                <a:gd name="T53" fmla="*/ 0 h 80"/>
                <a:gd name="T54" fmla="*/ 21 w 43"/>
                <a:gd name="T55" fmla="*/ 3 h 80"/>
                <a:gd name="T56" fmla="*/ 21 w 43"/>
                <a:gd name="T57" fmla="*/ 8 h 80"/>
                <a:gd name="T58" fmla="*/ 5 w 43"/>
                <a:gd name="T59" fmla="*/ 5 h 8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43" h="80">
                  <a:moveTo>
                    <a:pt x="21" y="57"/>
                  </a:moveTo>
                  <a:cubicBezTo>
                    <a:pt x="22" y="52"/>
                    <a:pt x="23" y="48"/>
                    <a:pt x="24" y="43"/>
                  </a:cubicBezTo>
                  <a:cubicBezTo>
                    <a:pt x="28" y="33"/>
                    <a:pt x="32" y="24"/>
                    <a:pt x="37" y="16"/>
                  </a:cubicBezTo>
                  <a:cubicBezTo>
                    <a:pt x="32" y="13"/>
                    <a:pt x="27" y="10"/>
                    <a:pt x="21" y="9"/>
                  </a:cubicBezTo>
                  <a:cubicBezTo>
                    <a:pt x="21" y="8"/>
                    <a:pt x="21" y="8"/>
                    <a:pt x="21" y="8"/>
                  </a:cubicBezTo>
                  <a:cubicBezTo>
                    <a:pt x="21" y="3"/>
                    <a:pt x="21" y="3"/>
                    <a:pt x="21" y="3"/>
                  </a:cubicBezTo>
                  <a:cubicBezTo>
                    <a:pt x="22" y="4"/>
                    <a:pt x="22" y="4"/>
                    <a:pt x="23" y="4"/>
                  </a:cubicBezTo>
                  <a:cubicBezTo>
                    <a:pt x="29" y="6"/>
                    <a:pt x="36" y="9"/>
                    <a:pt x="41" y="13"/>
                  </a:cubicBezTo>
                  <a:cubicBezTo>
                    <a:pt x="42" y="13"/>
                    <a:pt x="42" y="13"/>
                    <a:pt x="42" y="13"/>
                  </a:cubicBezTo>
                  <a:cubicBezTo>
                    <a:pt x="43" y="14"/>
                    <a:pt x="43" y="15"/>
                    <a:pt x="42" y="16"/>
                  </a:cubicBezTo>
                  <a:cubicBezTo>
                    <a:pt x="37" y="24"/>
                    <a:pt x="32" y="34"/>
                    <a:pt x="29" y="45"/>
                  </a:cubicBezTo>
                  <a:cubicBezTo>
                    <a:pt x="26" y="55"/>
                    <a:pt x="24" y="66"/>
                    <a:pt x="23" y="77"/>
                  </a:cubicBezTo>
                  <a:cubicBezTo>
                    <a:pt x="23" y="77"/>
                    <a:pt x="23" y="77"/>
                    <a:pt x="23" y="77"/>
                  </a:cubicBezTo>
                  <a:cubicBezTo>
                    <a:pt x="23" y="79"/>
                    <a:pt x="22" y="80"/>
                    <a:pt x="21" y="80"/>
                  </a:cubicBezTo>
                  <a:lnTo>
                    <a:pt x="21" y="57"/>
                  </a:lnTo>
                  <a:close/>
                  <a:moveTo>
                    <a:pt x="5" y="5"/>
                  </a:moveTo>
                  <a:cubicBezTo>
                    <a:pt x="5" y="75"/>
                    <a:pt x="5" y="75"/>
                    <a:pt x="5" y="75"/>
                  </a:cubicBezTo>
                  <a:cubicBezTo>
                    <a:pt x="19" y="75"/>
                    <a:pt x="19" y="75"/>
                    <a:pt x="19" y="75"/>
                  </a:cubicBezTo>
                  <a:cubicBezTo>
                    <a:pt x="19" y="69"/>
                    <a:pt x="20" y="63"/>
                    <a:pt x="21" y="57"/>
                  </a:cubicBezTo>
                  <a:cubicBezTo>
                    <a:pt x="21" y="80"/>
                    <a:pt x="21" y="80"/>
                    <a:pt x="21" y="80"/>
                  </a:cubicBezTo>
                  <a:cubicBezTo>
                    <a:pt x="21" y="80"/>
                    <a:pt x="21" y="80"/>
                    <a:pt x="21" y="80"/>
                  </a:cubicBezTo>
                  <a:cubicBezTo>
                    <a:pt x="2" y="80"/>
                    <a:pt x="2" y="80"/>
                    <a:pt x="2" y="80"/>
                  </a:cubicBezTo>
                  <a:cubicBezTo>
                    <a:pt x="1" y="80"/>
                    <a:pt x="0" y="79"/>
                    <a:pt x="0" y="77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1"/>
                    <a:pt x="1" y="0"/>
                    <a:pt x="3" y="0"/>
                  </a:cubicBezTo>
                  <a:cubicBezTo>
                    <a:pt x="9" y="0"/>
                    <a:pt x="15" y="2"/>
                    <a:pt x="21" y="3"/>
                  </a:cubicBezTo>
                  <a:cubicBezTo>
                    <a:pt x="21" y="8"/>
                    <a:pt x="21" y="8"/>
                    <a:pt x="21" y="8"/>
                  </a:cubicBezTo>
                  <a:cubicBezTo>
                    <a:pt x="16" y="7"/>
                    <a:pt x="10" y="6"/>
                    <a:pt x="5" y="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351" name="Freeform 156"/>
            <p:cNvSpPr>
              <a:spLocks noEditPoints="1"/>
            </p:cNvSpPr>
            <p:nvPr>
              <p:custDataLst>
                <p:tags r:id="rId181"/>
              </p:custDataLst>
            </p:nvPr>
          </p:nvSpPr>
          <p:spPr bwMode="auto">
            <a:xfrm>
              <a:off x="7702563" y="4664102"/>
              <a:ext cx="96838" cy="177801"/>
            </a:xfrm>
            <a:custGeom>
              <a:gdLst>
                <a:gd name="T0" fmla="*/ 38 w 43"/>
                <a:gd name="T1" fmla="*/ 74 h 79"/>
                <a:gd name="T2" fmla="*/ 38 w 43"/>
                <a:gd name="T3" fmla="*/ 4 h 79"/>
                <a:gd name="T4" fmla="*/ 24 w 43"/>
                <a:gd name="T5" fmla="*/ 4 h 79"/>
                <a:gd name="T6" fmla="*/ 22 w 43"/>
                <a:gd name="T7" fmla="*/ 19 h 79"/>
                <a:gd name="T8" fmla="*/ 22 w 43"/>
                <a:gd name="T9" fmla="*/ 0 h 79"/>
                <a:gd name="T10" fmla="*/ 41 w 43"/>
                <a:gd name="T11" fmla="*/ 0 h 79"/>
                <a:gd name="T12" fmla="*/ 43 w 43"/>
                <a:gd name="T13" fmla="*/ 2 h 79"/>
                <a:gd name="T14" fmla="*/ 43 w 43"/>
                <a:gd name="T15" fmla="*/ 77 h 79"/>
                <a:gd name="T16" fmla="*/ 43 w 43"/>
                <a:gd name="T17" fmla="*/ 77 h 79"/>
                <a:gd name="T18" fmla="*/ 43 w 43"/>
                <a:gd name="T19" fmla="*/ 77 h 79"/>
                <a:gd name="T20" fmla="*/ 41 w 43"/>
                <a:gd name="T21" fmla="*/ 79 h 79"/>
                <a:gd name="T22" fmla="*/ 22 w 43"/>
                <a:gd name="T23" fmla="*/ 76 h 79"/>
                <a:gd name="T24" fmla="*/ 22 w 43"/>
                <a:gd name="T25" fmla="*/ 71 h 79"/>
                <a:gd name="T26" fmla="*/ 38 w 43"/>
                <a:gd name="T27" fmla="*/ 74 h 79"/>
                <a:gd name="T28" fmla="*/ 22 w 43"/>
                <a:gd name="T29" fmla="*/ 19 h 79"/>
                <a:gd name="T30" fmla="*/ 18 w 43"/>
                <a:gd name="T31" fmla="*/ 36 h 79"/>
                <a:gd name="T32" fmla="*/ 6 w 43"/>
                <a:gd name="T33" fmla="*/ 63 h 79"/>
                <a:gd name="T34" fmla="*/ 21 w 43"/>
                <a:gd name="T35" fmla="*/ 70 h 79"/>
                <a:gd name="T36" fmla="*/ 22 w 43"/>
                <a:gd name="T37" fmla="*/ 71 h 79"/>
                <a:gd name="T38" fmla="*/ 22 w 43"/>
                <a:gd name="T39" fmla="*/ 76 h 79"/>
                <a:gd name="T40" fmla="*/ 20 w 43"/>
                <a:gd name="T41" fmla="*/ 75 h 79"/>
                <a:gd name="T42" fmla="*/ 1 w 43"/>
                <a:gd name="T43" fmla="*/ 66 h 79"/>
                <a:gd name="T44" fmla="*/ 1 w 43"/>
                <a:gd name="T45" fmla="*/ 66 h 79"/>
                <a:gd name="T46" fmla="*/ 0 w 43"/>
                <a:gd name="T47" fmla="*/ 62 h 79"/>
                <a:gd name="T48" fmla="*/ 13 w 43"/>
                <a:gd name="T49" fmla="*/ 34 h 79"/>
                <a:gd name="T50" fmla="*/ 19 w 43"/>
                <a:gd name="T51" fmla="*/ 2 h 79"/>
                <a:gd name="T52" fmla="*/ 19 w 43"/>
                <a:gd name="T53" fmla="*/ 2 h 79"/>
                <a:gd name="T54" fmla="*/ 21 w 43"/>
                <a:gd name="T55" fmla="*/ 0 h 79"/>
                <a:gd name="T56" fmla="*/ 22 w 43"/>
                <a:gd name="T57" fmla="*/ 0 h 79"/>
                <a:gd name="T58" fmla="*/ 22 w 43"/>
                <a:gd name="T59" fmla="*/ 19 h 7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43" h="79">
                  <a:moveTo>
                    <a:pt x="38" y="74"/>
                  </a:moveTo>
                  <a:cubicBezTo>
                    <a:pt x="38" y="4"/>
                    <a:pt x="38" y="4"/>
                    <a:pt x="38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9"/>
                    <a:pt x="23" y="14"/>
                    <a:pt x="22" y="19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41" y="0"/>
                    <a:pt x="41" y="0"/>
                    <a:pt x="41" y="0"/>
                  </a:cubicBezTo>
                  <a:cubicBezTo>
                    <a:pt x="42" y="0"/>
                    <a:pt x="43" y="1"/>
                    <a:pt x="43" y="2"/>
                  </a:cubicBezTo>
                  <a:cubicBezTo>
                    <a:pt x="43" y="77"/>
                    <a:pt x="43" y="77"/>
                    <a:pt x="43" y="77"/>
                  </a:cubicBezTo>
                  <a:cubicBezTo>
                    <a:pt x="43" y="77"/>
                    <a:pt x="43" y="77"/>
                    <a:pt x="43" y="77"/>
                  </a:cubicBezTo>
                  <a:cubicBezTo>
                    <a:pt x="43" y="77"/>
                    <a:pt x="43" y="77"/>
                    <a:pt x="43" y="77"/>
                  </a:cubicBezTo>
                  <a:cubicBezTo>
                    <a:pt x="43" y="78"/>
                    <a:pt x="42" y="79"/>
                    <a:pt x="41" y="79"/>
                  </a:cubicBezTo>
                  <a:cubicBezTo>
                    <a:pt x="34" y="79"/>
                    <a:pt x="28" y="78"/>
                    <a:pt x="22" y="76"/>
                  </a:cubicBezTo>
                  <a:cubicBezTo>
                    <a:pt x="22" y="71"/>
                    <a:pt x="22" y="71"/>
                    <a:pt x="22" y="71"/>
                  </a:cubicBezTo>
                  <a:cubicBezTo>
                    <a:pt x="27" y="72"/>
                    <a:pt x="33" y="74"/>
                    <a:pt x="38" y="74"/>
                  </a:cubicBezTo>
                  <a:close/>
                  <a:moveTo>
                    <a:pt x="22" y="19"/>
                  </a:moveTo>
                  <a:cubicBezTo>
                    <a:pt x="21" y="25"/>
                    <a:pt x="20" y="30"/>
                    <a:pt x="18" y="36"/>
                  </a:cubicBezTo>
                  <a:cubicBezTo>
                    <a:pt x="15" y="46"/>
                    <a:pt x="11" y="55"/>
                    <a:pt x="6" y="63"/>
                  </a:cubicBezTo>
                  <a:cubicBezTo>
                    <a:pt x="11" y="66"/>
                    <a:pt x="16" y="68"/>
                    <a:pt x="21" y="70"/>
                  </a:cubicBezTo>
                  <a:cubicBezTo>
                    <a:pt x="22" y="71"/>
                    <a:pt x="22" y="71"/>
                    <a:pt x="22" y="71"/>
                  </a:cubicBezTo>
                  <a:cubicBezTo>
                    <a:pt x="22" y="76"/>
                    <a:pt x="22" y="76"/>
                    <a:pt x="22" y="76"/>
                  </a:cubicBezTo>
                  <a:cubicBezTo>
                    <a:pt x="21" y="75"/>
                    <a:pt x="21" y="75"/>
                    <a:pt x="20" y="75"/>
                  </a:cubicBezTo>
                  <a:cubicBezTo>
                    <a:pt x="13" y="73"/>
                    <a:pt x="7" y="69"/>
                    <a:pt x="1" y="66"/>
                  </a:cubicBezTo>
                  <a:cubicBezTo>
                    <a:pt x="1" y="66"/>
                    <a:pt x="1" y="66"/>
                    <a:pt x="1" y="66"/>
                  </a:cubicBezTo>
                  <a:cubicBezTo>
                    <a:pt x="0" y="65"/>
                    <a:pt x="0" y="63"/>
                    <a:pt x="0" y="62"/>
                  </a:cubicBezTo>
                  <a:cubicBezTo>
                    <a:pt x="6" y="54"/>
                    <a:pt x="10" y="45"/>
                    <a:pt x="13" y="34"/>
                  </a:cubicBezTo>
                  <a:cubicBezTo>
                    <a:pt x="16" y="24"/>
                    <a:pt x="18" y="14"/>
                    <a:pt x="19" y="2"/>
                  </a:cubicBezTo>
                  <a:cubicBezTo>
                    <a:pt x="19" y="2"/>
                    <a:pt x="19" y="2"/>
                    <a:pt x="19" y="2"/>
                  </a:cubicBezTo>
                  <a:cubicBezTo>
                    <a:pt x="19" y="1"/>
                    <a:pt x="20" y="0"/>
                    <a:pt x="21" y="0"/>
                  </a:cubicBezTo>
                  <a:cubicBezTo>
                    <a:pt x="22" y="0"/>
                    <a:pt x="22" y="0"/>
                    <a:pt x="22" y="0"/>
                  </a:cubicBezTo>
                  <a:lnTo>
                    <a:pt x="22" y="1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352" name="Freeform 157"/>
            <p:cNvSpPr>
              <a:spLocks noEditPoints="1"/>
            </p:cNvSpPr>
            <p:nvPr>
              <p:custDataLst>
                <p:tags r:id="rId182"/>
              </p:custDataLst>
            </p:nvPr>
          </p:nvSpPr>
          <p:spPr bwMode="auto">
            <a:xfrm>
              <a:off x="7702563" y="4462489"/>
              <a:ext cx="96838" cy="180976"/>
            </a:xfrm>
            <a:custGeom>
              <a:gdLst>
                <a:gd name="T0" fmla="*/ 24 w 43"/>
                <a:gd name="T1" fmla="*/ 75 h 80"/>
                <a:gd name="T2" fmla="*/ 38 w 43"/>
                <a:gd name="T3" fmla="*/ 75 h 80"/>
                <a:gd name="T4" fmla="*/ 38 w 43"/>
                <a:gd name="T5" fmla="*/ 5 h 80"/>
                <a:gd name="T6" fmla="*/ 22 w 43"/>
                <a:gd name="T7" fmla="*/ 9 h 80"/>
                <a:gd name="T8" fmla="*/ 22 w 43"/>
                <a:gd name="T9" fmla="*/ 4 h 80"/>
                <a:gd name="T10" fmla="*/ 40 w 43"/>
                <a:gd name="T11" fmla="*/ 0 h 80"/>
                <a:gd name="T12" fmla="*/ 41 w 43"/>
                <a:gd name="T13" fmla="*/ 0 h 80"/>
                <a:gd name="T14" fmla="*/ 43 w 43"/>
                <a:gd name="T15" fmla="*/ 2 h 80"/>
                <a:gd name="T16" fmla="*/ 43 w 43"/>
                <a:gd name="T17" fmla="*/ 77 h 80"/>
                <a:gd name="T18" fmla="*/ 41 w 43"/>
                <a:gd name="T19" fmla="*/ 80 h 80"/>
                <a:gd name="T20" fmla="*/ 22 w 43"/>
                <a:gd name="T21" fmla="*/ 80 h 80"/>
                <a:gd name="T22" fmla="*/ 22 w 43"/>
                <a:gd name="T23" fmla="*/ 60 h 80"/>
                <a:gd name="T24" fmla="*/ 24 w 43"/>
                <a:gd name="T25" fmla="*/ 75 h 80"/>
                <a:gd name="T26" fmla="*/ 22 w 43"/>
                <a:gd name="T27" fmla="*/ 9 h 80"/>
                <a:gd name="T28" fmla="*/ 21 w 43"/>
                <a:gd name="T29" fmla="*/ 9 h 80"/>
                <a:gd name="T30" fmla="*/ 6 w 43"/>
                <a:gd name="T31" fmla="*/ 16 h 80"/>
                <a:gd name="T32" fmla="*/ 18 w 43"/>
                <a:gd name="T33" fmla="*/ 44 h 80"/>
                <a:gd name="T34" fmla="*/ 22 w 43"/>
                <a:gd name="T35" fmla="*/ 60 h 80"/>
                <a:gd name="T36" fmla="*/ 22 w 43"/>
                <a:gd name="T37" fmla="*/ 80 h 80"/>
                <a:gd name="T38" fmla="*/ 21 w 43"/>
                <a:gd name="T39" fmla="*/ 80 h 80"/>
                <a:gd name="T40" fmla="*/ 21 w 43"/>
                <a:gd name="T41" fmla="*/ 80 h 80"/>
                <a:gd name="T42" fmla="*/ 19 w 43"/>
                <a:gd name="T43" fmla="*/ 77 h 80"/>
                <a:gd name="T44" fmla="*/ 13 w 43"/>
                <a:gd name="T45" fmla="*/ 45 h 80"/>
                <a:gd name="T46" fmla="*/ 0 w 43"/>
                <a:gd name="T47" fmla="*/ 17 h 80"/>
                <a:gd name="T48" fmla="*/ 0 w 43"/>
                <a:gd name="T49" fmla="*/ 17 h 80"/>
                <a:gd name="T50" fmla="*/ 1 w 43"/>
                <a:gd name="T51" fmla="*/ 14 h 80"/>
                <a:gd name="T52" fmla="*/ 20 w 43"/>
                <a:gd name="T53" fmla="*/ 4 h 80"/>
                <a:gd name="T54" fmla="*/ 22 w 43"/>
                <a:gd name="T55" fmla="*/ 4 h 80"/>
                <a:gd name="T56" fmla="*/ 22 w 43"/>
                <a:gd name="T57" fmla="*/ 9 h 8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43" h="80">
                  <a:moveTo>
                    <a:pt x="24" y="75"/>
                  </a:moveTo>
                  <a:cubicBezTo>
                    <a:pt x="38" y="75"/>
                    <a:pt x="38" y="75"/>
                    <a:pt x="38" y="7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3" y="6"/>
                    <a:pt x="27" y="7"/>
                    <a:pt x="22" y="9"/>
                  </a:cubicBezTo>
                  <a:cubicBezTo>
                    <a:pt x="22" y="4"/>
                    <a:pt x="22" y="4"/>
                    <a:pt x="22" y="4"/>
                  </a:cubicBezTo>
                  <a:cubicBezTo>
                    <a:pt x="28" y="2"/>
                    <a:pt x="34" y="0"/>
                    <a:pt x="40" y="0"/>
                  </a:cubicBezTo>
                  <a:cubicBezTo>
                    <a:pt x="41" y="0"/>
                    <a:pt x="41" y="0"/>
                    <a:pt x="41" y="0"/>
                  </a:cubicBezTo>
                  <a:cubicBezTo>
                    <a:pt x="42" y="0"/>
                    <a:pt x="43" y="1"/>
                    <a:pt x="43" y="2"/>
                  </a:cubicBezTo>
                  <a:cubicBezTo>
                    <a:pt x="43" y="77"/>
                    <a:pt x="43" y="77"/>
                    <a:pt x="43" y="77"/>
                  </a:cubicBezTo>
                  <a:cubicBezTo>
                    <a:pt x="43" y="79"/>
                    <a:pt x="42" y="80"/>
                    <a:pt x="41" y="80"/>
                  </a:cubicBezTo>
                  <a:cubicBezTo>
                    <a:pt x="22" y="80"/>
                    <a:pt x="22" y="80"/>
                    <a:pt x="22" y="80"/>
                  </a:cubicBezTo>
                  <a:cubicBezTo>
                    <a:pt x="22" y="60"/>
                    <a:pt x="22" y="60"/>
                    <a:pt x="22" y="60"/>
                  </a:cubicBezTo>
                  <a:cubicBezTo>
                    <a:pt x="23" y="65"/>
                    <a:pt x="23" y="70"/>
                    <a:pt x="24" y="75"/>
                  </a:cubicBezTo>
                  <a:close/>
                  <a:moveTo>
                    <a:pt x="22" y="9"/>
                  </a:moveTo>
                  <a:cubicBezTo>
                    <a:pt x="21" y="9"/>
                    <a:pt x="21" y="9"/>
                    <a:pt x="21" y="9"/>
                  </a:cubicBezTo>
                  <a:cubicBezTo>
                    <a:pt x="16" y="11"/>
                    <a:pt x="11" y="13"/>
                    <a:pt x="6" y="16"/>
                  </a:cubicBezTo>
                  <a:cubicBezTo>
                    <a:pt x="11" y="24"/>
                    <a:pt x="15" y="33"/>
                    <a:pt x="18" y="44"/>
                  </a:cubicBezTo>
                  <a:cubicBezTo>
                    <a:pt x="20" y="49"/>
                    <a:pt x="21" y="55"/>
                    <a:pt x="22" y="60"/>
                  </a:cubicBezTo>
                  <a:cubicBezTo>
                    <a:pt x="22" y="80"/>
                    <a:pt x="22" y="80"/>
                    <a:pt x="22" y="80"/>
                  </a:cubicBezTo>
                  <a:cubicBezTo>
                    <a:pt x="21" y="80"/>
                    <a:pt x="21" y="80"/>
                    <a:pt x="21" y="80"/>
                  </a:cubicBezTo>
                  <a:cubicBezTo>
                    <a:pt x="21" y="80"/>
                    <a:pt x="21" y="80"/>
                    <a:pt x="21" y="80"/>
                  </a:cubicBezTo>
                  <a:cubicBezTo>
                    <a:pt x="20" y="80"/>
                    <a:pt x="19" y="79"/>
                    <a:pt x="19" y="77"/>
                  </a:cubicBezTo>
                  <a:cubicBezTo>
                    <a:pt x="18" y="66"/>
                    <a:pt x="16" y="55"/>
                    <a:pt x="13" y="45"/>
                  </a:cubicBezTo>
                  <a:cubicBezTo>
                    <a:pt x="10" y="34"/>
                    <a:pt x="6" y="25"/>
                    <a:pt x="0" y="17"/>
                  </a:cubicBezTo>
                  <a:cubicBezTo>
                    <a:pt x="0" y="17"/>
                    <a:pt x="0" y="17"/>
                    <a:pt x="0" y="17"/>
                  </a:cubicBezTo>
                  <a:cubicBezTo>
                    <a:pt x="0" y="16"/>
                    <a:pt x="0" y="14"/>
                    <a:pt x="1" y="14"/>
                  </a:cubicBezTo>
                  <a:cubicBezTo>
                    <a:pt x="7" y="10"/>
                    <a:pt x="13" y="7"/>
                    <a:pt x="20" y="4"/>
                  </a:cubicBezTo>
                  <a:cubicBezTo>
                    <a:pt x="21" y="4"/>
                    <a:pt x="21" y="4"/>
                    <a:pt x="22" y="4"/>
                  </a:cubicBezTo>
                  <a:lnTo>
                    <a:pt x="22" y="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353" name="Freeform 158"/>
            <p:cNvSpPr>
              <a:spLocks noEditPoints="1"/>
            </p:cNvSpPr>
            <p:nvPr>
              <p:custDataLst>
                <p:tags r:id="rId183"/>
              </p:custDataLst>
            </p:nvPr>
          </p:nvSpPr>
          <p:spPr bwMode="auto">
            <a:xfrm>
              <a:off x="7618425" y="4664102"/>
              <a:ext cx="106363" cy="130176"/>
            </a:xfrm>
            <a:custGeom>
              <a:gdLst>
                <a:gd name="T0" fmla="*/ 24 w 47"/>
                <a:gd name="T1" fmla="*/ 0 h 58"/>
                <a:gd name="T2" fmla="*/ 45 w 47"/>
                <a:gd name="T3" fmla="*/ 0 h 58"/>
                <a:gd name="T4" fmla="*/ 47 w 47"/>
                <a:gd name="T5" fmla="*/ 2 h 58"/>
                <a:gd name="T6" fmla="*/ 42 w 47"/>
                <a:gd name="T7" fmla="*/ 31 h 58"/>
                <a:gd name="T8" fmla="*/ 31 w 47"/>
                <a:gd name="T9" fmla="*/ 56 h 58"/>
                <a:gd name="T10" fmla="*/ 27 w 47"/>
                <a:gd name="T11" fmla="*/ 57 h 58"/>
                <a:gd name="T12" fmla="*/ 24 w 47"/>
                <a:gd name="T13" fmla="*/ 54 h 58"/>
                <a:gd name="T14" fmla="*/ 24 w 47"/>
                <a:gd name="T15" fmla="*/ 47 h 58"/>
                <a:gd name="T16" fmla="*/ 28 w 47"/>
                <a:gd name="T17" fmla="*/ 51 h 58"/>
                <a:gd name="T18" fmla="*/ 37 w 47"/>
                <a:gd name="T19" fmla="*/ 30 h 58"/>
                <a:gd name="T20" fmla="*/ 42 w 47"/>
                <a:gd name="T21" fmla="*/ 4 h 58"/>
                <a:gd name="T22" fmla="*/ 24 w 47"/>
                <a:gd name="T23" fmla="*/ 4 h 58"/>
                <a:gd name="T24" fmla="*/ 24 w 47"/>
                <a:gd name="T25" fmla="*/ 0 h 58"/>
                <a:gd name="T26" fmla="*/ 2 w 47"/>
                <a:gd name="T27" fmla="*/ 12 h 58"/>
                <a:gd name="T28" fmla="*/ 0 w 47"/>
                <a:gd name="T29" fmla="*/ 2 h 58"/>
                <a:gd name="T30" fmla="*/ 3 w 47"/>
                <a:gd name="T31" fmla="*/ 0 h 58"/>
                <a:gd name="T32" fmla="*/ 24 w 47"/>
                <a:gd name="T33" fmla="*/ 0 h 58"/>
                <a:gd name="T34" fmla="*/ 24 w 47"/>
                <a:gd name="T35" fmla="*/ 4 h 58"/>
                <a:gd name="T36" fmla="*/ 5 w 47"/>
                <a:gd name="T37" fmla="*/ 4 h 58"/>
                <a:gd name="T38" fmla="*/ 8 w 47"/>
                <a:gd name="T39" fmla="*/ 16 h 58"/>
                <a:gd name="T40" fmla="*/ 13 w 47"/>
                <a:gd name="T41" fmla="*/ 30 h 58"/>
                <a:gd name="T42" fmla="*/ 24 w 47"/>
                <a:gd name="T43" fmla="*/ 47 h 58"/>
                <a:gd name="T44" fmla="*/ 24 w 47"/>
                <a:gd name="T45" fmla="*/ 54 h 58"/>
                <a:gd name="T46" fmla="*/ 9 w 47"/>
                <a:gd name="T47" fmla="*/ 32 h 58"/>
                <a:gd name="T48" fmla="*/ 2 w 47"/>
                <a:gd name="T49" fmla="*/ 12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47" h="57">
                  <a:moveTo>
                    <a:pt x="24" y="0"/>
                  </a:moveTo>
                  <a:cubicBezTo>
                    <a:pt x="45" y="0"/>
                    <a:pt x="45" y="0"/>
                    <a:pt x="45" y="0"/>
                  </a:cubicBezTo>
                  <a:cubicBezTo>
                    <a:pt x="46" y="0"/>
                    <a:pt x="47" y="1"/>
                    <a:pt x="47" y="2"/>
                  </a:cubicBezTo>
                  <a:cubicBezTo>
                    <a:pt x="47" y="12"/>
                    <a:pt x="45" y="22"/>
                    <a:pt x="42" y="31"/>
                  </a:cubicBezTo>
                  <a:cubicBezTo>
                    <a:pt x="39" y="40"/>
                    <a:pt x="35" y="49"/>
                    <a:pt x="31" y="56"/>
                  </a:cubicBezTo>
                  <a:cubicBezTo>
                    <a:pt x="30" y="57"/>
                    <a:pt x="29" y="58"/>
                    <a:pt x="27" y="57"/>
                  </a:cubicBezTo>
                  <a:cubicBezTo>
                    <a:pt x="26" y="56"/>
                    <a:pt x="25" y="55"/>
                    <a:pt x="24" y="54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5" y="48"/>
                    <a:pt x="27" y="50"/>
                    <a:pt x="28" y="51"/>
                  </a:cubicBezTo>
                  <a:cubicBezTo>
                    <a:pt x="32" y="45"/>
                    <a:pt x="35" y="38"/>
                    <a:pt x="37" y="30"/>
                  </a:cubicBezTo>
                  <a:cubicBezTo>
                    <a:pt x="40" y="22"/>
                    <a:pt x="41" y="13"/>
                    <a:pt x="42" y="4"/>
                  </a:cubicBezTo>
                  <a:cubicBezTo>
                    <a:pt x="24" y="4"/>
                    <a:pt x="24" y="4"/>
                    <a:pt x="24" y="4"/>
                  </a:cubicBezTo>
                  <a:lnTo>
                    <a:pt x="24" y="0"/>
                  </a:lnTo>
                  <a:close/>
                  <a:moveTo>
                    <a:pt x="2" y="12"/>
                  </a:moveTo>
                  <a:cubicBezTo>
                    <a:pt x="1" y="8"/>
                    <a:pt x="1" y="5"/>
                    <a:pt x="0" y="2"/>
                  </a:cubicBezTo>
                  <a:cubicBezTo>
                    <a:pt x="0" y="1"/>
                    <a:pt x="1" y="0"/>
                    <a:pt x="3" y="0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5" y="4"/>
                    <a:pt x="5" y="4"/>
                    <a:pt x="5" y="4"/>
                  </a:cubicBezTo>
                  <a:cubicBezTo>
                    <a:pt x="6" y="8"/>
                    <a:pt x="7" y="12"/>
                    <a:pt x="8" y="16"/>
                  </a:cubicBezTo>
                  <a:cubicBezTo>
                    <a:pt x="9" y="21"/>
                    <a:pt x="11" y="25"/>
                    <a:pt x="13" y="30"/>
                  </a:cubicBezTo>
                  <a:cubicBezTo>
                    <a:pt x="16" y="36"/>
                    <a:pt x="19" y="42"/>
                    <a:pt x="24" y="47"/>
                  </a:cubicBezTo>
                  <a:cubicBezTo>
                    <a:pt x="24" y="54"/>
                    <a:pt x="24" y="54"/>
                    <a:pt x="24" y="54"/>
                  </a:cubicBezTo>
                  <a:cubicBezTo>
                    <a:pt x="18" y="47"/>
                    <a:pt x="12" y="40"/>
                    <a:pt x="9" y="32"/>
                  </a:cubicBezTo>
                  <a:cubicBezTo>
                    <a:pt x="5" y="26"/>
                    <a:pt x="3" y="19"/>
                    <a:pt x="2" y="1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354" name="Freeform 159"/>
            <p:cNvSpPr>
              <a:spLocks noEditPoints="1"/>
            </p:cNvSpPr>
            <p:nvPr>
              <p:custDataLst>
                <p:tags r:id="rId184"/>
              </p:custDataLst>
            </p:nvPr>
          </p:nvSpPr>
          <p:spPr bwMode="auto">
            <a:xfrm>
              <a:off x="7618425" y="4510114"/>
              <a:ext cx="106363" cy="133351"/>
            </a:xfrm>
            <a:custGeom>
              <a:gdLst>
                <a:gd name="T0" fmla="*/ 28 w 47"/>
                <a:gd name="T1" fmla="*/ 7 h 59"/>
                <a:gd name="T2" fmla="*/ 24 w 47"/>
                <a:gd name="T3" fmla="*/ 11 h 59"/>
                <a:gd name="T4" fmla="*/ 24 w 47"/>
                <a:gd name="T5" fmla="*/ 4 h 59"/>
                <a:gd name="T6" fmla="*/ 27 w 47"/>
                <a:gd name="T7" fmla="*/ 1 h 59"/>
                <a:gd name="T8" fmla="*/ 27 w 47"/>
                <a:gd name="T9" fmla="*/ 1 h 59"/>
                <a:gd name="T10" fmla="*/ 31 w 47"/>
                <a:gd name="T11" fmla="*/ 2 h 59"/>
                <a:gd name="T12" fmla="*/ 42 w 47"/>
                <a:gd name="T13" fmla="*/ 27 h 59"/>
                <a:gd name="T14" fmla="*/ 47 w 47"/>
                <a:gd name="T15" fmla="*/ 56 h 59"/>
                <a:gd name="T16" fmla="*/ 47 w 47"/>
                <a:gd name="T17" fmla="*/ 56 h 59"/>
                <a:gd name="T18" fmla="*/ 45 w 47"/>
                <a:gd name="T19" fmla="*/ 59 h 59"/>
                <a:gd name="T20" fmla="*/ 24 w 47"/>
                <a:gd name="T21" fmla="*/ 59 h 59"/>
                <a:gd name="T22" fmla="*/ 24 w 47"/>
                <a:gd name="T23" fmla="*/ 54 h 59"/>
                <a:gd name="T24" fmla="*/ 42 w 47"/>
                <a:gd name="T25" fmla="*/ 54 h 59"/>
                <a:gd name="T26" fmla="*/ 37 w 47"/>
                <a:gd name="T27" fmla="*/ 29 h 59"/>
                <a:gd name="T28" fmla="*/ 28 w 47"/>
                <a:gd name="T29" fmla="*/ 7 h 59"/>
                <a:gd name="T30" fmla="*/ 24 w 47"/>
                <a:gd name="T31" fmla="*/ 11 h 59"/>
                <a:gd name="T32" fmla="*/ 13 w 47"/>
                <a:gd name="T33" fmla="*/ 28 h 59"/>
                <a:gd name="T34" fmla="*/ 5 w 47"/>
                <a:gd name="T35" fmla="*/ 54 h 59"/>
                <a:gd name="T36" fmla="*/ 24 w 47"/>
                <a:gd name="T37" fmla="*/ 54 h 59"/>
                <a:gd name="T38" fmla="*/ 24 w 47"/>
                <a:gd name="T39" fmla="*/ 59 h 59"/>
                <a:gd name="T40" fmla="*/ 3 w 47"/>
                <a:gd name="T41" fmla="*/ 59 h 59"/>
                <a:gd name="T42" fmla="*/ 3 w 47"/>
                <a:gd name="T43" fmla="*/ 59 h 59"/>
                <a:gd name="T44" fmla="*/ 3 w 47"/>
                <a:gd name="T45" fmla="*/ 59 h 59"/>
                <a:gd name="T46" fmla="*/ 0 w 47"/>
                <a:gd name="T47" fmla="*/ 56 h 59"/>
                <a:gd name="T48" fmla="*/ 9 w 47"/>
                <a:gd name="T49" fmla="*/ 26 h 59"/>
                <a:gd name="T50" fmla="*/ 24 w 47"/>
                <a:gd name="T51" fmla="*/ 4 h 59"/>
                <a:gd name="T52" fmla="*/ 24 w 47"/>
                <a:gd name="T53" fmla="*/ 11 h 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47" h="59">
                  <a:moveTo>
                    <a:pt x="28" y="7"/>
                  </a:moveTo>
                  <a:cubicBezTo>
                    <a:pt x="27" y="8"/>
                    <a:pt x="25" y="10"/>
                    <a:pt x="24" y="1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3"/>
                    <a:pt x="26" y="2"/>
                    <a:pt x="27" y="1"/>
                  </a:cubicBezTo>
                  <a:cubicBezTo>
                    <a:pt x="27" y="1"/>
                    <a:pt x="27" y="1"/>
                    <a:pt x="27" y="1"/>
                  </a:cubicBezTo>
                  <a:cubicBezTo>
                    <a:pt x="28" y="0"/>
                    <a:pt x="30" y="1"/>
                    <a:pt x="31" y="2"/>
                  </a:cubicBezTo>
                  <a:cubicBezTo>
                    <a:pt x="35" y="9"/>
                    <a:pt x="39" y="17"/>
                    <a:pt x="42" y="27"/>
                  </a:cubicBezTo>
                  <a:cubicBezTo>
                    <a:pt x="45" y="36"/>
                    <a:pt x="47" y="46"/>
                    <a:pt x="47" y="56"/>
                  </a:cubicBezTo>
                  <a:cubicBezTo>
                    <a:pt x="47" y="56"/>
                    <a:pt x="47" y="56"/>
                    <a:pt x="47" y="56"/>
                  </a:cubicBezTo>
                  <a:cubicBezTo>
                    <a:pt x="47" y="58"/>
                    <a:pt x="46" y="59"/>
                    <a:pt x="45" y="59"/>
                  </a:cubicBezTo>
                  <a:cubicBezTo>
                    <a:pt x="24" y="59"/>
                    <a:pt x="24" y="59"/>
                    <a:pt x="24" y="59"/>
                  </a:cubicBezTo>
                  <a:cubicBezTo>
                    <a:pt x="24" y="54"/>
                    <a:pt x="24" y="54"/>
                    <a:pt x="24" y="54"/>
                  </a:cubicBezTo>
                  <a:cubicBezTo>
                    <a:pt x="42" y="54"/>
                    <a:pt x="42" y="54"/>
                    <a:pt x="42" y="54"/>
                  </a:cubicBezTo>
                  <a:cubicBezTo>
                    <a:pt x="41" y="45"/>
                    <a:pt x="40" y="36"/>
                    <a:pt x="37" y="29"/>
                  </a:cubicBezTo>
                  <a:cubicBezTo>
                    <a:pt x="35" y="20"/>
                    <a:pt x="32" y="13"/>
                    <a:pt x="28" y="7"/>
                  </a:cubicBezTo>
                  <a:close/>
                  <a:moveTo>
                    <a:pt x="24" y="11"/>
                  </a:moveTo>
                  <a:cubicBezTo>
                    <a:pt x="19" y="17"/>
                    <a:pt x="16" y="22"/>
                    <a:pt x="13" y="28"/>
                  </a:cubicBezTo>
                  <a:cubicBezTo>
                    <a:pt x="9" y="36"/>
                    <a:pt x="6" y="45"/>
                    <a:pt x="5" y="54"/>
                  </a:cubicBezTo>
                  <a:cubicBezTo>
                    <a:pt x="24" y="54"/>
                    <a:pt x="24" y="54"/>
                    <a:pt x="24" y="54"/>
                  </a:cubicBezTo>
                  <a:cubicBezTo>
                    <a:pt x="24" y="59"/>
                    <a:pt x="24" y="59"/>
                    <a:pt x="24" y="59"/>
                  </a:cubicBezTo>
                  <a:cubicBezTo>
                    <a:pt x="3" y="59"/>
                    <a:pt x="3" y="59"/>
                    <a:pt x="3" y="59"/>
                  </a:cubicBezTo>
                  <a:cubicBezTo>
                    <a:pt x="3" y="59"/>
                    <a:pt x="3" y="59"/>
                    <a:pt x="3" y="59"/>
                  </a:cubicBezTo>
                  <a:cubicBezTo>
                    <a:pt x="3" y="59"/>
                    <a:pt x="3" y="59"/>
                    <a:pt x="3" y="59"/>
                  </a:cubicBezTo>
                  <a:cubicBezTo>
                    <a:pt x="1" y="59"/>
                    <a:pt x="0" y="57"/>
                    <a:pt x="0" y="56"/>
                  </a:cubicBezTo>
                  <a:cubicBezTo>
                    <a:pt x="1" y="45"/>
                    <a:pt x="4" y="35"/>
                    <a:pt x="9" y="26"/>
                  </a:cubicBezTo>
                  <a:cubicBezTo>
                    <a:pt x="12" y="18"/>
                    <a:pt x="18" y="11"/>
                    <a:pt x="24" y="4"/>
                  </a:cubicBezTo>
                  <a:lnTo>
                    <a:pt x="24" y="1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355" name="Freeform 160"/>
            <p:cNvSpPr>
              <a:spLocks noEditPoints="1"/>
            </p:cNvSpPr>
            <p:nvPr>
              <p:custDataLst>
                <p:tags r:id="rId185"/>
              </p:custDataLst>
            </p:nvPr>
          </p:nvSpPr>
          <p:spPr bwMode="auto">
            <a:xfrm>
              <a:off x="7820038" y="4664102"/>
              <a:ext cx="96838" cy="177801"/>
            </a:xfrm>
            <a:custGeom>
              <a:gdLst>
                <a:gd name="T0" fmla="*/ 21 w 43"/>
                <a:gd name="T1" fmla="*/ 71 h 79"/>
                <a:gd name="T2" fmla="*/ 21 w 43"/>
                <a:gd name="T3" fmla="*/ 71 h 79"/>
                <a:gd name="T4" fmla="*/ 37 w 43"/>
                <a:gd name="T5" fmla="*/ 63 h 79"/>
                <a:gd name="T6" fmla="*/ 24 w 43"/>
                <a:gd name="T7" fmla="*/ 36 h 79"/>
                <a:gd name="T8" fmla="*/ 21 w 43"/>
                <a:gd name="T9" fmla="*/ 22 h 79"/>
                <a:gd name="T10" fmla="*/ 21 w 43"/>
                <a:gd name="T11" fmla="*/ 0 h 79"/>
                <a:gd name="T12" fmla="*/ 23 w 43"/>
                <a:gd name="T13" fmla="*/ 2 h 79"/>
                <a:gd name="T14" fmla="*/ 29 w 43"/>
                <a:gd name="T15" fmla="*/ 34 h 79"/>
                <a:gd name="T16" fmla="*/ 42 w 43"/>
                <a:gd name="T17" fmla="*/ 63 h 79"/>
                <a:gd name="T18" fmla="*/ 42 w 43"/>
                <a:gd name="T19" fmla="*/ 63 h 79"/>
                <a:gd name="T20" fmla="*/ 42 w 43"/>
                <a:gd name="T21" fmla="*/ 63 h 79"/>
                <a:gd name="T22" fmla="*/ 42 w 43"/>
                <a:gd name="T23" fmla="*/ 66 h 79"/>
                <a:gd name="T24" fmla="*/ 23 w 43"/>
                <a:gd name="T25" fmla="*/ 75 h 79"/>
                <a:gd name="T26" fmla="*/ 21 w 43"/>
                <a:gd name="T27" fmla="*/ 76 h 79"/>
                <a:gd name="T28" fmla="*/ 21 w 43"/>
                <a:gd name="T29" fmla="*/ 71 h 79"/>
                <a:gd name="T30" fmla="*/ 5 w 43"/>
                <a:gd name="T31" fmla="*/ 74 h 79"/>
                <a:gd name="T32" fmla="*/ 21 w 43"/>
                <a:gd name="T33" fmla="*/ 71 h 79"/>
                <a:gd name="T34" fmla="*/ 21 w 43"/>
                <a:gd name="T35" fmla="*/ 76 h 79"/>
                <a:gd name="T36" fmla="*/ 3 w 43"/>
                <a:gd name="T37" fmla="*/ 79 h 79"/>
                <a:gd name="T38" fmla="*/ 2 w 43"/>
                <a:gd name="T39" fmla="*/ 79 h 79"/>
                <a:gd name="T40" fmla="*/ 0 w 43"/>
                <a:gd name="T41" fmla="*/ 77 h 79"/>
                <a:gd name="T42" fmla="*/ 0 w 43"/>
                <a:gd name="T43" fmla="*/ 2 h 79"/>
                <a:gd name="T44" fmla="*/ 2 w 43"/>
                <a:gd name="T45" fmla="*/ 0 h 79"/>
                <a:gd name="T46" fmla="*/ 21 w 43"/>
                <a:gd name="T47" fmla="*/ 0 h 79"/>
                <a:gd name="T48" fmla="*/ 21 w 43"/>
                <a:gd name="T49" fmla="*/ 0 h 79"/>
                <a:gd name="T50" fmla="*/ 21 w 43"/>
                <a:gd name="T51" fmla="*/ 0 h 79"/>
                <a:gd name="T52" fmla="*/ 21 w 43"/>
                <a:gd name="T53" fmla="*/ 22 h 79"/>
                <a:gd name="T54" fmla="*/ 19 w 43"/>
                <a:gd name="T55" fmla="*/ 4 h 79"/>
                <a:gd name="T56" fmla="*/ 5 w 43"/>
                <a:gd name="T57" fmla="*/ 4 h 79"/>
                <a:gd name="T58" fmla="*/ 5 w 43"/>
                <a:gd name="T59" fmla="*/ 74 h 7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43" h="79">
                  <a:moveTo>
                    <a:pt x="21" y="71"/>
                  </a:moveTo>
                  <a:cubicBezTo>
                    <a:pt x="21" y="71"/>
                    <a:pt x="21" y="71"/>
                    <a:pt x="21" y="71"/>
                  </a:cubicBezTo>
                  <a:cubicBezTo>
                    <a:pt x="27" y="69"/>
                    <a:pt x="32" y="66"/>
                    <a:pt x="37" y="63"/>
                  </a:cubicBezTo>
                  <a:cubicBezTo>
                    <a:pt x="32" y="55"/>
                    <a:pt x="28" y="46"/>
                    <a:pt x="24" y="36"/>
                  </a:cubicBezTo>
                  <a:cubicBezTo>
                    <a:pt x="23" y="31"/>
                    <a:pt x="22" y="27"/>
                    <a:pt x="21" y="22"/>
                  </a:cubicBezTo>
                  <a:cubicBezTo>
                    <a:pt x="21" y="0"/>
                    <a:pt x="21" y="0"/>
                    <a:pt x="21" y="0"/>
                  </a:cubicBezTo>
                  <a:cubicBezTo>
                    <a:pt x="22" y="0"/>
                    <a:pt x="23" y="1"/>
                    <a:pt x="23" y="2"/>
                  </a:cubicBezTo>
                  <a:cubicBezTo>
                    <a:pt x="24" y="13"/>
                    <a:pt x="26" y="24"/>
                    <a:pt x="29" y="34"/>
                  </a:cubicBezTo>
                  <a:cubicBezTo>
                    <a:pt x="32" y="45"/>
                    <a:pt x="37" y="55"/>
                    <a:pt x="42" y="63"/>
                  </a:cubicBezTo>
                  <a:cubicBezTo>
                    <a:pt x="42" y="63"/>
                    <a:pt x="42" y="63"/>
                    <a:pt x="42" y="63"/>
                  </a:cubicBezTo>
                  <a:cubicBezTo>
                    <a:pt x="42" y="63"/>
                    <a:pt x="42" y="63"/>
                    <a:pt x="42" y="63"/>
                  </a:cubicBezTo>
                  <a:cubicBezTo>
                    <a:pt x="43" y="64"/>
                    <a:pt x="43" y="65"/>
                    <a:pt x="42" y="66"/>
                  </a:cubicBezTo>
                  <a:cubicBezTo>
                    <a:pt x="36" y="70"/>
                    <a:pt x="30" y="73"/>
                    <a:pt x="23" y="75"/>
                  </a:cubicBezTo>
                  <a:cubicBezTo>
                    <a:pt x="22" y="75"/>
                    <a:pt x="22" y="76"/>
                    <a:pt x="21" y="76"/>
                  </a:cubicBezTo>
                  <a:lnTo>
                    <a:pt x="21" y="71"/>
                  </a:lnTo>
                  <a:close/>
                  <a:moveTo>
                    <a:pt x="5" y="74"/>
                  </a:moveTo>
                  <a:cubicBezTo>
                    <a:pt x="10" y="74"/>
                    <a:pt x="16" y="72"/>
                    <a:pt x="21" y="71"/>
                  </a:cubicBezTo>
                  <a:cubicBezTo>
                    <a:pt x="21" y="76"/>
                    <a:pt x="21" y="76"/>
                    <a:pt x="21" y="76"/>
                  </a:cubicBezTo>
                  <a:cubicBezTo>
                    <a:pt x="15" y="78"/>
                    <a:pt x="9" y="79"/>
                    <a:pt x="3" y="79"/>
                  </a:cubicBezTo>
                  <a:cubicBezTo>
                    <a:pt x="3" y="79"/>
                    <a:pt x="3" y="79"/>
                    <a:pt x="2" y="79"/>
                  </a:cubicBezTo>
                  <a:cubicBezTo>
                    <a:pt x="1" y="79"/>
                    <a:pt x="0" y="78"/>
                    <a:pt x="0" y="77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1"/>
                    <a:pt x="1" y="0"/>
                    <a:pt x="2" y="0"/>
                  </a:cubicBezTo>
                  <a:cubicBezTo>
                    <a:pt x="21" y="0"/>
                    <a:pt x="21" y="0"/>
                    <a:pt x="21" y="0"/>
                  </a:cubicBezTo>
                  <a:cubicBezTo>
                    <a:pt x="21" y="0"/>
                    <a:pt x="21" y="0"/>
                    <a:pt x="21" y="0"/>
                  </a:cubicBezTo>
                  <a:cubicBezTo>
                    <a:pt x="21" y="0"/>
                    <a:pt x="21" y="0"/>
                    <a:pt x="21" y="0"/>
                  </a:cubicBezTo>
                  <a:cubicBezTo>
                    <a:pt x="21" y="22"/>
                    <a:pt x="21" y="22"/>
                    <a:pt x="21" y="22"/>
                  </a:cubicBezTo>
                  <a:cubicBezTo>
                    <a:pt x="20" y="16"/>
                    <a:pt x="19" y="10"/>
                    <a:pt x="19" y="4"/>
                  </a:cubicBezTo>
                  <a:cubicBezTo>
                    <a:pt x="5" y="4"/>
                    <a:pt x="5" y="4"/>
                    <a:pt x="5" y="4"/>
                  </a:cubicBezTo>
                  <a:lnTo>
                    <a:pt x="5" y="74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356" name="Freeform 161"/>
            <p:cNvSpPr>
              <a:spLocks noEditPoints="1"/>
            </p:cNvSpPr>
            <p:nvPr>
              <p:custDataLst>
                <p:tags r:id="rId186"/>
              </p:custDataLst>
            </p:nvPr>
          </p:nvSpPr>
          <p:spPr bwMode="auto">
            <a:xfrm>
              <a:off x="7731137" y="1833574"/>
              <a:ext cx="219075" cy="174626"/>
            </a:xfrm>
            <a:custGeom>
              <a:gdLst>
                <a:gd name="T0" fmla="*/ 83 w 97"/>
                <a:gd name="T1" fmla="*/ 19 h 77"/>
                <a:gd name="T2" fmla="*/ 79 w 97"/>
                <a:gd name="T3" fmla="*/ 1 h 77"/>
                <a:gd name="T4" fmla="*/ 97 w 97"/>
                <a:gd name="T5" fmla="*/ 28 h 77"/>
                <a:gd name="T6" fmla="*/ 95 w 97"/>
                <a:gd name="T7" fmla="*/ 75 h 77"/>
                <a:gd name="T8" fmla="*/ 77 w 97"/>
                <a:gd name="T9" fmla="*/ 73 h 77"/>
                <a:gd name="T10" fmla="*/ 92 w 97"/>
                <a:gd name="T11" fmla="*/ 71 h 77"/>
                <a:gd name="T12" fmla="*/ 77 w 97"/>
                <a:gd name="T13" fmla="*/ 55 h 77"/>
                <a:gd name="T14" fmla="*/ 89 w 97"/>
                <a:gd name="T15" fmla="*/ 43 h 77"/>
                <a:gd name="T16" fmla="*/ 77 w 97"/>
                <a:gd name="T17" fmla="*/ 46 h 77"/>
                <a:gd name="T18" fmla="*/ 77 w 97"/>
                <a:gd name="T19" fmla="*/ 50 h 77"/>
                <a:gd name="T20" fmla="*/ 79 w 97"/>
                <a:gd name="T21" fmla="*/ 25 h 77"/>
                <a:gd name="T22" fmla="*/ 81 w 97"/>
                <a:gd name="T23" fmla="*/ 22 h 77"/>
                <a:gd name="T24" fmla="*/ 77 w 97"/>
                <a:gd name="T25" fmla="*/ 8 h 77"/>
                <a:gd name="T26" fmla="*/ 48 w 97"/>
                <a:gd name="T27" fmla="*/ 0 h 77"/>
                <a:gd name="T28" fmla="*/ 77 w 97"/>
                <a:gd name="T29" fmla="*/ 0 h 77"/>
                <a:gd name="T30" fmla="*/ 73 w 97"/>
                <a:gd name="T31" fmla="*/ 58 h 77"/>
                <a:gd name="T32" fmla="*/ 75 w 97"/>
                <a:gd name="T33" fmla="*/ 72 h 77"/>
                <a:gd name="T34" fmla="*/ 77 w 97"/>
                <a:gd name="T35" fmla="*/ 73 h 77"/>
                <a:gd name="T36" fmla="*/ 72 w 97"/>
                <a:gd name="T37" fmla="*/ 76 h 77"/>
                <a:gd name="T38" fmla="*/ 70 w 97"/>
                <a:gd name="T39" fmla="*/ 63 h 77"/>
                <a:gd name="T40" fmla="*/ 77 w 97"/>
                <a:gd name="T41" fmla="*/ 13 h 77"/>
                <a:gd name="T42" fmla="*/ 48 w 97"/>
                <a:gd name="T43" fmla="*/ 6 h 77"/>
                <a:gd name="T44" fmla="*/ 75 w 97"/>
                <a:gd name="T45" fmla="*/ 20 h 77"/>
                <a:gd name="T46" fmla="*/ 77 w 97"/>
                <a:gd name="T47" fmla="*/ 25 h 77"/>
                <a:gd name="T48" fmla="*/ 77 w 97"/>
                <a:gd name="T49" fmla="*/ 46 h 77"/>
                <a:gd name="T50" fmla="*/ 77 w 97"/>
                <a:gd name="T51" fmla="*/ 50 h 77"/>
                <a:gd name="T52" fmla="*/ 65 w 97"/>
                <a:gd name="T53" fmla="*/ 53 h 77"/>
                <a:gd name="T54" fmla="*/ 77 w 97"/>
                <a:gd name="T55" fmla="*/ 41 h 77"/>
                <a:gd name="T56" fmla="*/ 20 w 97"/>
                <a:gd name="T57" fmla="*/ 8 h 77"/>
                <a:gd name="T58" fmla="*/ 48 w 97"/>
                <a:gd name="T59" fmla="*/ 0 h 77"/>
                <a:gd name="T60" fmla="*/ 20 w 97"/>
                <a:gd name="T61" fmla="*/ 73 h 77"/>
                <a:gd name="T62" fmla="*/ 22 w 97"/>
                <a:gd name="T63" fmla="*/ 60 h 77"/>
                <a:gd name="T64" fmla="*/ 48 w 97"/>
                <a:gd name="T65" fmla="*/ 63 h 77"/>
                <a:gd name="T66" fmla="*/ 25 w 97"/>
                <a:gd name="T67" fmla="*/ 75 h 77"/>
                <a:gd name="T68" fmla="*/ 20 w 97"/>
                <a:gd name="T69" fmla="*/ 73 h 77"/>
                <a:gd name="T70" fmla="*/ 25 w 97"/>
                <a:gd name="T71" fmla="*/ 6 h 77"/>
                <a:gd name="T72" fmla="*/ 20 w 97"/>
                <a:gd name="T73" fmla="*/ 25 h 77"/>
                <a:gd name="T74" fmla="*/ 22 w 97"/>
                <a:gd name="T75" fmla="*/ 20 h 77"/>
                <a:gd name="T76" fmla="*/ 48 w 97"/>
                <a:gd name="T77" fmla="*/ 6 h 77"/>
                <a:gd name="T78" fmla="*/ 27 w 97"/>
                <a:gd name="T79" fmla="*/ 50 h 77"/>
                <a:gd name="T80" fmla="*/ 20 w 97"/>
                <a:gd name="T81" fmla="*/ 41 h 77"/>
                <a:gd name="T82" fmla="*/ 32 w 97"/>
                <a:gd name="T83" fmla="*/ 53 h 77"/>
                <a:gd name="T84" fmla="*/ 20 w 97"/>
                <a:gd name="T85" fmla="*/ 8 h 77"/>
                <a:gd name="T86" fmla="*/ 14 w 97"/>
                <a:gd name="T87" fmla="*/ 20 h 77"/>
                <a:gd name="T88" fmla="*/ 5 w 97"/>
                <a:gd name="T89" fmla="*/ 60 h 77"/>
                <a:gd name="T90" fmla="*/ 7 w 97"/>
                <a:gd name="T91" fmla="*/ 73 h 77"/>
                <a:gd name="T92" fmla="*/ 7 w 97"/>
                <a:gd name="T93" fmla="*/ 77 h 77"/>
                <a:gd name="T94" fmla="*/ 0 w 97"/>
                <a:gd name="T95" fmla="*/ 60 h 77"/>
                <a:gd name="T96" fmla="*/ 0 w 97"/>
                <a:gd name="T97" fmla="*/ 28 h 77"/>
                <a:gd name="T98" fmla="*/ 18 w 97"/>
                <a:gd name="T99" fmla="*/ 1 h 77"/>
                <a:gd name="T100" fmla="*/ 20 w 97"/>
                <a:gd name="T101" fmla="*/ 13 h 77"/>
                <a:gd name="T102" fmla="*/ 18 w 97"/>
                <a:gd name="T103" fmla="*/ 25 h 77"/>
                <a:gd name="T104" fmla="*/ 20 w 97"/>
                <a:gd name="T105" fmla="*/ 41 h 77"/>
                <a:gd name="T106" fmla="*/ 8 w 97"/>
                <a:gd name="T107" fmla="*/ 53 h 77"/>
                <a:gd name="T108" fmla="*/ 20 w 97"/>
                <a:gd name="T109" fmla="*/ 50 h 77"/>
                <a:gd name="T110" fmla="*/ 20 w 97"/>
                <a:gd name="T111" fmla="*/ 46 h 7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97" h="77">
                  <a:moveTo>
                    <a:pt x="92" y="29"/>
                  </a:moveTo>
                  <a:cubicBezTo>
                    <a:pt x="83" y="20"/>
                    <a:pt x="83" y="20"/>
                    <a:pt x="83" y="20"/>
                  </a:cubicBezTo>
                  <a:cubicBezTo>
                    <a:pt x="83" y="20"/>
                    <a:pt x="83" y="20"/>
                    <a:pt x="83" y="19"/>
                  </a:cubicBezTo>
                  <a:cubicBezTo>
                    <a:pt x="77" y="8"/>
                    <a:pt x="77" y="8"/>
                    <a:pt x="77" y="8"/>
                  </a:cubicBezTo>
                  <a:cubicBezTo>
                    <a:pt x="77" y="0"/>
                    <a:pt x="77" y="0"/>
                    <a:pt x="77" y="0"/>
                  </a:cubicBezTo>
                  <a:cubicBezTo>
                    <a:pt x="78" y="0"/>
                    <a:pt x="78" y="0"/>
                    <a:pt x="79" y="1"/>
                  </a:cubicBezTo>
                  <a:cubicBezTo>
                    <a:pt x="87" y="17"/>
                    <a:pt x="87" y="17"/>
                    <a:pt x="87" y="17"/>
                  </a:cubicBezTo>
                  <a:cubicBezTo>
                    <a:pt x="96" y="27"/>
                    <a:pt x="96" y="27"/>
                    <a:pt x="96" y="27"/>
                  </a:cubicBezTo>
                  <a:cubicBezTo>
                    <a:pt x="97" y="27"/>
                    <a:pt x="97" y="28"/>
                    <a:pt x="97" y="28"/>
                  </a:cubicBezTo>
                  <a:cubicBezTo>
                    <a:pt x="97" y="60"/>
                    <a:pt x="97" y="60"/>
                    <a:pt x="97" y="60"/>
                  </a:cubicBezTo>
                  <a:cubicBezTo>
                    <a:pt x="97" y="71"/>
                    <a:pt x="97" y="71"/>
                    <a:pt x="97" y="71"/>
                  </a:cubicBezTo>
                  <a:cubicBezTo>
                    <a:pt x="97" y="73"/>
                    <a:pt x="96" y="74"/>
                    <a:pt x="95" y="75"/>
                  </a:cubicBezTo>
                  <a:cubicBezTo>
                    <a:pt x="94" y="77"/>
                    <a:pt x="92" y="77"/>
                    <a:pt x="90" y="77"/>
                  </a:cubicBezTo>
                  <a:cubicBezTo>
                    <a:pt x="77" y="77"/>
                    <a:pt x="77" y="77"/>
                    <a:pt x="77" y="77"/>
                  </a:cubicBezTo>
                  <a:cubicBezTo>
                    <a:pt x="77" y="73"/>
                    <a:pt x="77" y="73"/>
                    <a:pt x="77" y="73"/>
                  </a:cubicBezTo>
                  <a:cubicBezTo>
                    <a:pt x="90" y="73"/>
                    <a:pt x="90" y="73"/>
                    <a:pt x="90" y="73"/>
                  </a:cubicBezTo>
                  <a:cubicBezTo>
                    <a:pt x="91" y="73"/>
                    <a:pt x="91" y="72"/>
                    <a:pt x="92" y="72"/>
                  </a:cubicBezTo>
                  <a:cubicBezTo>
                    <a:pt x="92" y="72"/>
                    <a:pt x="92" y="71"/>
                    <a:pt x="92" y="71"/>
                  </a:cubicBezTo>
                  <a:cubicBezTo>
                    <a:pt x="92" y="60"/>
                    <a:pt x="92" y="60"/>
                    <a:pt x="92" y="60"/>
                  </a:cubicBezTo>
                  <a:cubicBezTo>
                    <a:pt x="92" y="29"/>
                    <a:pt x="92" y="29"/>
                    <a:pt x="92" y="29"/>
                  </a:cubicBezTo>
                  <a:close/>
                  <a:moveTo>
                    <a:pt x="77" y="55"/>
                  </a:moveTo>
                  <a:cubicBezTo>
                    <a:pt x="86" y="55"/>
                    <a:pt x="86" y="55"/>
                    <a:pt x="86" y="55"/>
                  </a:cubicBezTo>
                  <a:cubicBezTo>
                    <a:pt x="88" y="55"/>
                    <a:pt x="89" y="54"/>
                    <a:pt x="89" y="53"/>
                  </a:cubicBezTo>
                  <a:cubicBezTo>
                    <a:pt x="89" y="43"/>
                    <a:pt x="89" y="43"/>
                    <a:pt x="89" y="43"/>
                  </a:cubicBezTo>
                  <a:cubicBezTo>
                    <a:pt x="89" y="42"/>
                    <a:pt x="88" y="41"/>
                    <a:pt x="86" y="41"/>
                  </a:cubicBezTo>
                  <a:cubicBezTo>
                    <a:pt x="77" y="41"/>
                    <a:pt x="77" y="41"/>
                    <a:pt x="77" y="41"/>
                  </a:cubicBezTo>
                  <a:cubicBezTo>
                    <a:pt x="77" y="46"/>
                    <a:pt x="77" y="46"/>
                    <a:pt x="77" y="46"/>
                  </a:cubicBezTo>
                  <a:cubicBezTo>
                    <a:pt x="84" y="46"/>
                    <a:pt x="84" y="46"/>
                    <a:pt x="84" y="46"/>
                  </a:cubicBezTo>
                  <a:cubicBezTo>
                    <a:pt x="84" y="50"/>
                    <a:pt x="84" y="50"/>
                    <a:pt x="84" y="50"/>
                  </a:cubicBezTo>
                  <a:cubicBezTo>
                    <a:pt x="77" y="50"/>
                    <a:pt x="77" y="50"/>
                    <a:pt x="77" y="50"/>
                  </a:cubicBezTo>
                  <a:cubicBezTo>
                    <a:pt x="77" y="55"/>
                    <a:pt x="77" y="55"/>
                    <a:pt x="77" y="55"/>
                  </a:cubicBezTo>
                  <a:close/>
                  <a:moveTo>
                    <a:pt x="77" y="25"/>
                  </a:moveTo>
                  <a:cubicBezTo>
                    <a:pt x="79" y="25"/>
                    <a:pt x="79" y="25"/>
                    <a:pt x="79" y="25"/>
                  </a:cubicBezTo>
                  <a:cubicBezTo>
                    <a:pt x="79" y="25"/>
                    <a:pt x="79" y="25"/>
                    <a:pt x="79" y="25"/>
                  </a:cubicBezTo>
                  <a:cubicBezTo>
                    <a:pt x="80" y="25"/>
                    <a:pt x="80" y="25"/>
                    <a:pt x="80" y="25"/>
                  </a:cubicBezTo>
                  <a:cubicBezTo>
                    <a:pt x="82" y="24"/>
                    <a:pt x="82" y="23"/>
                    <a:pt x="81" y="22"/>
                  </a:cubicBezTo>
                  <a:cubicBezTo>
                    <a:pt x="77" y="13"/>
                    <a:pt x="77" y="13"/>
                    <a:pt x="77" y="13"/>
                  </a:cubicBezTo>
                  <a:lnTo>
                    <a:pt x="77" y="25"/>
                  </a:lnTo>
                  <a:close/>
                  <a:moveTo>
                    <a:pt x="77" y="8"/>
                  </a:moveTo>
                  <a:cubicBezTo>
                    <a:pt x="75" y="4"/>
                    <a:pt x="75" y="4"/>
                    <a:pt x="75" y="4"/>
                  </a:cubicBezTo>
                  <a:cubicBezTo>
                    <a:pt x="48" y="4"/>
                    <a:pt x="48" y="4"/>
                    <a:pt x="48" y="4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77" y="0"/>
                    <a:pt x="77" y="0"/>
                    <a:pt x="77" y="0"/>
                  </a:cubicBezTo>
                  <a:cubicBezTo>
                    <a:pt x="77" y="0"/>
                    <a:pt x="77" y="0"/>
                    <a:pt x="77" y="0"/>
                  </a:cubicBezTo>
                  <a:cubicBezTo>
                    <a:pt x="77" y="0"/>
                    <a:pt x="77" y="0"/>
                    <a:pt x="77" y="0"/>
                  </a:cubicBezTo>
                  <a:cubicBezTo>
                    <a:pt x="77" y="8"/>
                    <a:pt x="77" y="8"/>
                    <a:pt x="77" y="8"/>
                  </a:cubicBezTo>
                  <a:close/>
                  <a:moveTo>
                    <a:pt x="48" y="58"/>
                  </a:moveTo>
                  <a:cubicBezTo>
                    <a:pt x="73" y="58"/>
                    <a:pt x="73" y="58"/>
                    <a:pt x="73" y="58"/>
                  </a:cubicBezTo>
                  <a:cubicBezTo>
                    <a:pt x="74" y="58"/>
                    <a:pt x="75" y="59"/>
                    <a:pt x="75" y="60"/>
                  </a:cubicBezTo>
                  <a:cubicBezTo>
                    <a:pt x="75" y="71"/>
                    <a:pt x="75" y="71"/>
                    <a:pt x="75" y="71"/>
                  </a:cubicBezTo>
                  <a:cubicBezTo>
                    <a:pt x="75" y="71"/>
                    <a:pt x="75" y="72"/>
                    <a:pt x="75" y="72"/>
                  </a:cubicBezTo>
                  <a:cubicBezTo>
                    <a:pt x="76" y="72"/>
                    <a:pt x="76" y="72"/>
                    <a:pt x="76" y="72"/>
                  </a:cubicBezTo>
                  <a:cubicBezTo>
                    <a:pt x="76" y="72"/>
                    <a:pt x="76" y="73"/>
                    <a:pt x="77" y="73"/>
                  </a:cubicBezTo>
                  <a:cubicBezTo>
                    <a:pt x="77" y="73"/>
                    <a:pt x="77" y="73"/>
                    <a:pt x="77" y="73"/>
                  </a:cubicBezTo>
                  <a:cubicBezTo>
                    <a:pt x="77" y="77"/>
                    <a:pt x="77" y="77"/>
                    <a:pt x="77" y="77"/>
                  </a:cubicBezTo>
                  <a:cubicBezTo>
                    <a:pt x="77" y="77"/>
                    <a:pt x="77" y="77"/>
                    <a:pt x="77" y="77"/>
                  </a:cubicBezTo>
                  <a:cubicBezTo>
                    <a:pt x="75" y="77"/>
                    <a:pt x="73" y="77"/>
                    <a:pt x="72" y="76"/>
                  </a:cubicBezTo>
                  <a:cubicBezTo>
                    <a:pt x="72" y="75"/>
                    <a:pt x="72" y="75"/>
                    <a:pt x="72" y="75"/>
                  </a:cubicBezTo>
                  <a:cubicBezTo>
                    <a:pt x="71" y="74"/>
                    <a:pt x="70" y="73"/>
                    <a:pt x="70" y="71"/>
                  </a:cubicBezTo>
                  <a:cubicBezTo>
                    <a:pt x="70" y="63"/>
                    <a:pt x="70" y="63"/>
                    <a:pt x="70" y="63"/>
                  </a:cubicBezTo>
                  <a:cubicBezTo>
                    <a:pt x="48" y="63"/>
                    <a:pt x="48" y="63"/>
                    <a:pt x="48" y="63"/>
                  </a:cubicBezTo>
                  <a:cubicBezTo>
                    <a:pt x="48" y="58"/>
                    <a:pt x="48" y="58"/>
                    <a:pt x="48" y="58"/>
                  </a:cubicBezTo>
                  <a:close/>
                  <a:moveTo>
                    <a:pt x="77" y="13"/>
                  </a:moveTo>
                  <a:cubicBezTo>
                    <a:pt x="74" y="7"/>
                    <a:pt x="74" y="7"/>
                    <a:pt x="74" y="7"/>
                  </a:cubicBezTo>
                  <a:cubicBezTo>
                    <a:pt x="73" y="6"/>
                    <a:pt x="73" y="6"/>
                    <a:pt x="72" y="6"/>
                  </a:cubicBezTo>
                  <a:cubicBezTo>
                    <a:pt x="48" y="6"/>
                    <a:pt x="48" y="6"/>
                    <a:pt x="48" y="6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70" y="10"/>
                    <a:pt x="70" y="10"/>
                    <a:pt x="70" y="10"/>
                  </a:cubicBezTo>
                  <a:cubicBezTo>
                    <a:pt x="75" y="20"/>
                    <a:pt x="75" y="20"/>
                    <a:pt x="75" y="20"/>
                  </a:cubicBezTo>
                  <a:cubicBezTo>
                    <a:pt x="48" y="20"/>
                    <a:pt x="48" y="20"/>
                    <a:pt x="48" y="20"/>
                  </a:cubicBezTo>
                  <a:cubicBezTo>
                    <a:pt x="48" y="25"/>
                    <a:pt x="48" y="25"/>
                    <a:pt x="48" y="25"/>
                  </a:cubicBezTo>
                  <a:cubicBezTo>
                    <a:pt x="77" y="25"/>
                    <a:pt x="77" y="25"/>
                    <a:pt x="77" y="25"/>
                  </a:cubicBezTo>
                  <a:cubicBezTo>
                    <a:pt x="77" y="13"/>
                    <a:pt x="77" y="13"/>
                    <a:pt x="77" y="13"/>
                  </a:cubicBezTo>
                  <a:close/>
                  <a:moveTo>
                    <a:pt x="77" y="41"/>
                  </a:moveTo>
                  <a:cubicBezTo>
                    <a:pt x="77" y="46"/>
                    <a:pt x="77" y="46"/>
                    <a:pt x="77" y="46"/>
                  </a:cubicBezTo>
                  <a:cubicBezTo>
                    <a:pt x="70" y="46"/>
                    <a:pt x="70" y="46"/>
                    <a:pt x="70" y="46"/>
                  </a:cubicBezTo>
                  <a:cubicBezTo>
                    <a:pt x="70" y="50"/>
                    <a:pt x="70" y="50"/>
                    <a:pt x="70" y="50"/>
                  </a:cubicBezTo>
                  <a:cubicBezTo>
                    <a:pt x="77" y="50"/>
                    <a:pt x="77" y="50"/>
                    <a:pt x="77" y="50"/>
                  </a:cubicBezTo>
                  <a:cubicBezTo>
                    <a:pt x="77" y="55"/>
                    <a:pt x="77" y="55"/>
                    <a:pt x="77" y="55"/>
                  </a:cubicBezTo>
                  <a:cubicBezTo>
                    <a:pt x="68" y="55"/>
                    <a:pt x="68" y="55"/>
                    <a:pt x="68" y="55"/>
                  </a:cubicBezTo>
                  <a:cubicBezTo>
                    <a:pt x="67" y="55"/>
                    <a:pt x="65" y="54"/>
                    <a:pt x="65" y="53"/>
                  </a:cubicBezTo>
                  <a:cubicBezTo>
                    <a:pt x="65" y="43"/>
                    <a:pt x="65" y="43"/>
                    <a:pt x="65" y="43"/>
                  </a:cubicBezTo>
                  <a:cubicBezTo>
                    <a:pt x="65" y="42"/>
                    <a:pt x="67" y="41"/>
                    <a:pt x="68" y="41"/>
                  </a:cubicBezTo>
                  <a:lnTo>
                    <a:pt x="77" y="41"/>
                  </a:lnTo>
                  <a:close/>
                  <a:moveTo>
                    <a:pt x="48" y="4"/>
                  </a:moveTo>
                  <a:cubicBezTo>
                    <a:pt x="22" y="4"/>
                    <a:pt x="22" y="4"/>
                    <a:pt x="22" y="4"/>
                  </a:cubicBezTo>
                  <a:cubicBezTo>
                    <a:pt x="20" y="8"/>
                    <a:pt x="20" y="8"/>
                    <a:pt x="20" y="8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48" y="4"/>
                    <a:pt x="48" y="4"/>
                    <a:pt x="48" y="4"/>
                  </a:cubicBezTo>
                  <a:close/>
                  <a:moveTo>
                    <a:pt x="20" y="73"/>
                  </a:moveTo>
                  <a:cubicBezTo>
                    <a:pt x="20" y="73"/>
                    <a:pt x="20" y="73"/>
                    <a:pt x="20" y="73"/>
                  </a:cubicBezTo>
                  <a:cubicBezTo>
                    <a:pt x="21" y="73"/>
                    <a:pt x="21" y="72"/>
                    <a:pt x="21" y="72"/>
                  </a:cubicBezTo>
                  <a:cubicBezTo>
                    <a:pt x="22" y="72"/>
                    <a:pt x="22" y="71"/>
                    <a:pt x="22" y="71"/>
                  </a:cubicBezTo>
                  <a:cubicBezTo>
                    <a:pt x="22" y="60"/>
                    <a:pt x="22" y="60"/>
                    <a:pt x="22" y="60"/>
                  </a:cubicBezTo>
                  <a:cubicBezTo>
                    <a:pt x="22" y="59"/>
                    <a:pt x="23" y="58"/>
                    <a:pt x="24" y="58"/>
                  </a:cubicBezTo>
                  <a:cubicBezTo>
                    <a:pt x="48" y="58"/>
                    <a:pt x="48" y="58"/>
                    <a:pt x="48" y="58"/>
                  </a:cubicBezTo>
                  <a:cubicBezTo>
                    <a:pt x="48" y="63"/>
                    <a:pt x="48" y="63"/>
                    <a:pt x="48" y="63"/>
                  </a:cubicBezTo>
                  <a:cubicBezTo>
                    <a:pt x="27" y="63"/>
                    <a:pt x="27" y="63"/>
                    <a:pt x="27" y="63"/>
                  </a:cubicBezTo>
                  <a:cubicBezTo>
                    <a:pt x="27" y="71"/>
                    <a:pt x="27" y="71"/>
                    <a:pt x="27" y="71"/>
                  </a:cubicBezTo>
                  <a:cubicBezTo>
                    <a:pt x="27" y="73"/>
                    <a:pt x="26" y="74"/>
                    <a:pt x="25" y="75"/>
                  </a:cubicBezTo>
                  <a:cubicBezTo>
                    <a:pt x="24" y="77"/>
                    <a:pt x="22" y="77"/>
                    <a:pt x="20" y="77"/>
                  </a:cubicBezTo>
                  <a:cubicBezTo>
                    <a:pt x="20" y="77"/>
                    <a:pt x="20" y="77"/>
                    <a:pt x="20" y="77"/>
                  </a:cubicBezTo>
                  <a:cubicBezTo>
                    <a:pt x="20" y="73"/>
                    <a:pt x="20" y="73"/>
                    <a:pt x="20" y="73"/>
                  </a:cubicBezTo>
                  <a:close/>
                  <a:moveTo>
                    <a:pt x="48" y="6"/>
                  </a:moveTo>
                  <a:cubicBezTo>
                    <a:pt x="25" y="6"/>
                    <a:pt x="25" y="6"/>
                    <a:pt x="25" y="6"/>
                  </a:cubicBezTo>
                  <a:cubicBezTo>
                    <a:pt x="25" y="6"/>
                    <a:pt x="25" y="6"/>
                    <a:pt x="25" y="6"/>
                  </a:cubicBezTo>
                  <a:cubicBezTo>
                    <a:pt x="25" y="6"/>
                    <a:pt x="24" y="6"/>
                    <a:pt x="23" y="7"/>
                  </a:cubicBezTo>
                  <a:cubicBezTo>
                    <a:pt x="20" y="13"/>
                    <a:pt x="20" y="13"/>
                    <a:pt x="20" y="13"/>
                  </a:cubicBezTo>
                  <a:cubicBezTo>
                    <a:pt x="20" y="25"/>
                    <a:pt x="20" y="25"/>
                    <a:pt x="20" y="25"/>
                  </a:cubicBezTo>
                  <a:cubicBezTo>
                    <a:pt x="48" y="25"/>
                    <a:pt x="48" y="25"/>
                    <a:pt x="48" y="25"/>
                  </a:cubicBezTo>
                  <a:cubicBezTo>
                    <a:pt x="48" y="20"/>
                    <a:pt x="48" y="20"/>
                    <a:pt x="48" y="20"/>
                  </a:cubicBezTo>
                  <a:cubicBezTo>
                    <a:pt x="22" y="20"/>
                    <a:pt x="22" y="20"/>
                    <a:pt x="22" y="20"/>
                  </a:cubicBezTo>
                  <a:cubicBezTo>
                    <a:pt x="27" y="10"/>
                    <a:pt x="27" y="10"/>
                    <a:pt x="27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6"/>
                    <a:pt x="48" y="6"/>
                    <a:pt x="48" y="6"/>
                  </a:cubicBezTo>
                  <a:close/>
                  <a:moveTo>
                    <a:pt x="20" y="55"/>
                  </a:moveTo>
                  <a:cubicBezTo>
                    <a:pt x="20" y="50"/>
                    <a:pt x="20" y="50"/>
                    <a:pt x="20" y="50"/>
                  </a:cubicBezTo>
                  <a:cubicBezTo>
                    <a:pt x="27" y="50"/>
                    <a:pt x="27" y="50"/>
                    <a:pt x="27" y="50"/>
                  </a:cubicBezTo>
                  <a:cubicBezTo>
                    <a:pt x="27" y="46"/>
                    <a:pt x="27" y="46"/>
                    <a:pt x="27" y="46"/>
                  </a:cubicBezTo>
                  <a:cubicBezTo>
                    <a:pt x="20" y="46"/>
                    <a:pt x="20" y="46"/>
                    <a:pt x="20" y="46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0" y="41"/>
                    <a:pt x="32" y="42"/>
                    <a:pt x="32" y="43"/>
                  </a:cubicBezTo>
                  <a:cubicBezTo>
                    <a:pt x="32" y="53"/>
                    <a:pt x="32" y="53"/>
                    <a:pt x="32" y="53"/>
                  </a:cubicBezTo>
                  <a:cubicBezTo>
                    <a:pt x="32" y="54"/>
                    <a:pt x="30" y="55"/>
                    <a:pt x="29" y="55"/>
                  </a:cubicBezTo>
                  <a:lnTo>
                    <a:pt x="20" y="55"/>
                  </a:lnTo>
                  <a:close/>
                  <a:moveTo>
                    <a:pt x="20" y="8"/>
                  </a:moveTo>
                  <a:cubicBezTo>
                    <a:pt x="14" y="19"/>
                    <a:pt x="14" y="19"/>
                    <a:pt x="14" y="19"/>
                  </a:cubicBezTo>
                  <a:cubicBezTo>
                    <a:pt x="14" y="20"/>
                    <a:pt x="14" y="20"/>
                    <a:pt x="14" y="20"/>
                  </a:cubicBezTo>
                  <a:cubicBezTo>
                    <a:pt x="14" y="20"/>
                    <a:pt x="14" y="20"/>
                    <a:pt x="14" y="20"/>
                  </a:cubicBezTo>
                  <a:cubicBezTo>
                    <a:pt x="5" y="29"/>
                    <a:pt x="5" y="29"/>
                    <a:pt x="5" y="29"/>
                  </a:cubicBezTo>
                  <a:cubicBezTo>
                    <a:pt x="5" y="58"/>
                    <a:pt x="5" y="58"/>
                    <a:pt x="5" y="58"/>
                  </a:cubicBezTo>
                  <a:cubicBezTo>
                    <a:pt x="5" y="60"/>
                    <a:pt x="5" y="60"/>
                    <a:pt x="5" y="60"/>
                  </a:cubicBezTo>
                  <a:cubicBezTo>
                    <a:pt x="5" y="71"/>
                    <a:pt x="5" y="71"/>
                    <a:pt x="5" y="71"/>
                  </a:cubicBezTo>
                  <a:cubicBezTo>
                    <a:pt x="5" y="71"/>
                    <a:pt x="5" y="72"/>
                    <a:pt x="5" y="72"/>
                  </a:cubicBezTo>
                  <a:cubicBezTo>
                    <a:pt x="6" y="72"/>
                    <a:pt x="6" y="73"/>
                    <a:pt x="7" y="73"/>
                  </a:cubicBezTo>
                  <a:cubicBezTo>
                    <a:pt x="20" y="73"/>
                    <a:pt x="20" y="73"/>
                    <a:pt x="20" y="73"/>
                  </a:cubicBezTo>
                  <a:cubicBezTo>
                    <a:pt x="20" y="77"/>
                    <a:pt x="20" y="77"/>
                    <a:pt x="20" y="77"/>
                  </a:cubicBezTo>
                  <a:cubicBezTo>
                    <a:pt x="7" y="77"/>
                    <a:pt x="7" y="77"/>
                    <a:pt x="7" y="77"/>
                  </a:cubicBezTo>
                  <a:cubicBezTo>
                    <a:pt x="5" y="77"/>
                    <a:pt x="3" y="77"/>
                    <a:pt x="2" y="75"/>
                  </a:cubicBezTo>
                  <a:cubicBezTo>
                    <a:pt x="1" y="74"/>
                    <a:pt x="0" y="73"/>
                    <a:pt x="0" y="71"/>
                  </a:cubicBezTo>
                  <a:cubicBezTo>
                    <a:pt x="0" y="60"/>
                    <a:pt x="0" y="60"/>
                    <a:pt x="0" y="60"/>
                  </a:cubicBezTo>
                  <a:cubicBezTo>
                    <a:pt x="0" y="58"/>
                    <a:pt x="0" y="58"/>
                    <a:pt x="0" y="58"/>
                  </a:cubicBezTo>
                  <a:cubicBezTo>
                    <a:pt x="0" y="28"/>
                    <a:pt x="0" y="28"/>
                    <a:pt x="0" y="28"/>
                  </a:cubicBezTo>
                  <a:cubicBezTo>
                    <a:pt x="0" y="28"/>
                    <a:pt x="0" y="28"/>
                    <a:pt x="0" y="28"/>
                  </a:cubicBezTo>
                  <a:cubicBezTo>
                    <a:pt x="0" y="28"/>
                    <a:pt x="0" y="27"/>
                    <a:pt x="1" y="27"/>
                  </a:cubicBezTo>
                  <a:cubicBezTo>
                    <a:pt x="10" y="17"/>
                    <a:pt x="10" y="17"/>
                    <a:pt x="10" y="17"/>
                  </a:cubicBezTo>
                  <a:cubicBezTo>
                    <a:pt x="18" y="1"/>
                    <a:pt x="18" y="1"/>
                    <a:pt x="18" y="1"/>
                  </a:cubicBezTo>
                  <a:cubicBezTo>
                    <a:pt x="18" y="0"/>
                    <a:pt x="19" y="0"/>
                    <a:pt x="20" y="0"/>
                  </a:cubicBezTo>
                  <a:cubicBezTo>
                    <a:pt x="20" y="8"/>
                    <a:pt x="20" y="8"/>
                    <a:pt x="20" y="8"/>
                  </a:cubicBezTo>
                  <a:close/>
                  <a:moveTo>
                    <a:pt x="20" y="13"/>
                  </a:moveTo>
                  <a:cubicBezTo>
                    <a:pt x="16" y="22"/>
                    <a:pt x="16" y="22"/>
                    <a:pt x="16" y="22"/>
                  </a:cubicBezTo>
                  <a:cubicBezTo>
                    <a:pt x="15" y="22"/>
                    <a:pt x="15" y="22"/>
                    <a:pt x="15" y="23"/>
                  </a:cubicBezTo>
                  <a:cubicBezTo>
                    <a:pt x="15" y="24"/>
                    <a:pt x="16" y="25"/>
                    <a:pt x="18" y="25"/>
                  </a:cubicBezTo>
                  <a:cubicBezTo>
                    <a:pt x="20" y="25"/>
                    <a:pt x="20" y="25"/>
                    <a:pt x="20" y="25"/>
                  </a:cubicBezTo>
                  <a:cubicBezTo>
                    <a:pt x="20" y="13"/>
                    <a:pt x="20" y="13"/>
                    <a:pt x="20" y="13"/>
                  </a:cubicBezTo>
                  <a:close/>
                  <a:moveTo>
                    <a:pt x="20" y="41"/>
                  </a:moveTo>
                  <a:cubicBezTo>
                    <a:pt x="11" y="41"/>
                    <a:pt x="11" y="41"/>
                    <a:pt x="11" y="41"/>
                  </a:cubicBezTo>
                  <a:cubicBezTo>
                    <a:pt x="9" y="41"/>
                    <a:pt x="8" y="42"/>
                    <a:pt x="8" y="43"/>
                  </a:cubicBezTo>
                  <a:cubicBezTo>
                    <a:pt x="8" y="53"/>
                    <a:pt x="8" y="53"/>
                    <a:pt x="8" y="53"/>
                  </a:cubicBezTo>
                  <a:cubicBezTo>
                    <a:pt x="8" y="54"/>
                    <a:pt x="9" y="55"/>
                    <a:pt x="11" y="55"/>
                  </a:cubicBezTo>
                  <a:cubicBezTo>
                    <a:pt x="20" y="55"/>
                    <a:pt x="20" y="55"/>
                    <a:pt x="20" y="55"/>
                  </a:cubicBezTo>
                  <a:cubicBezTo>
                    <a:pt x="20" y="50"/>
                    <a:pt x="20" y="50"/>
                    <a:pt x="20" y="50"/>
                  </a:cubicBezTo>
                  <a:cubicBezTo>
                    <a:pt x="13" y="50"/>
                    <a:pt x="13" y="50"/>
                    <a:pt x="13" y="50"/>
                  </a:cubicBezTo>
                  <a:cubicBezTo>
                    <a:pt x="13" y="46"/>
                    <a:pt x="13" y="46"/>
                    <a:pt x="13" y="46"/>
                  </a:cubicBezTo>
                  <a:cubicBezTo>
                    <a:pt x="20" y="46"/>
                    <a:pt x="20" y="46"/>
                    <a:pt x="20" y="46"/>
                  </a:cubicBezTo>
                  <a:lnTo>
                    <a:pt x="20" y="4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357" name="Freeform 163"/>
            <p:cNvSpPr>
              <a:spLocks noEditPoints="1"/>
            </p:cNvSpPr>
            <p:nvPr>
              <p:custDataLst>
                <p:tags r:id="rId187"/>
              </p:custDataLst>
            </p:nvPr>
          </p:nvSpPr>
          <p:spPr bwMode="auto">
            <a:xfrm>
              <a:off x="7516824" y="2511440"/>
              <a:ext cx="225425" cy="611192"/>
            </a:xfrm>
            <a:custGeom>
              <a:gdLst>
                <a:gd name="T0" fmla="*/ 60 w 100"/>
                <a:gd name="T1" fmla="*/ 266 h 270"/>
                <a:gd name="T2" fmla="*/ 60 w 100"/>
                <a:gd name="T3" fmla="*/ 129 h 270"/>
                <a:gd name="T4" fmla="*/ 62 w 100"/>
                <a:gd name="T5" fmla="*/ 127 h 270"/>
                <a:gd name="T6" fmla="*/ 86 w 100"/>
                <a:gd name="T7" fmla="*/ 107 h 270"/>
                <a:gd name="T8" fmla="*/ 95 w 100"/>
                <a:gd name="T9" fmla="*/ 73 h 270"/>
                <a:gd name="T10" fmla="*/ 81 w 100"/>
                <a:gd name="T11" fmla="*/ 25 h 270"/>
                <a:gd name="T12" fmla="*/ 50 w 100"/>
                <a:gd name="T13" fmla="*/ 5 h 270"/>
                <a:gd name="T14" fmla="*/ 50 w 100"/>
                <a:gd name="T15" fmla="*/ 5 h 270"/>
                <a:gd name="T16" fmla="*/ 50 w 100"/>
                <a:gd name="T17" fmla="*/ 0 h 270"/>
                <a:gd name="T18" fmla="*/ 50 w 100"/>
                <a:gd name="T19" fmla="*/ 0 h 270"/>
                <a:gd name="T20" fmla="*/ 85 w 100"/>
                <a:gd name="T21" fmla="*/ 23 h 270"/>
                <a:gd name="T22" fmla="*/ 100 w 100"/>
                <a:gd name="T23" fmla="*/ 73 h 270"/>
                <a:gd name="T24" fmla="*/ 90 w 100"/>
                <a:gd name="T25" fmla="*/ 110 h 270"/>
                <a:gd name="T26" fmla="*/ 65 w 100"/>
                <a:gd name="T27" fmla="*/ 131 h 270"/>
                <a:gd name="T28" fmla="*/ 65 w 100"/>
                <a:gd name="T29" fmla="*/ 268 h 270"/>
                <a:gd name="T30" fmla="*/ 62 w 100"/>
                <a:gd name="T31" fmla="*/ 270 h 270"/>
                <a:gd name="T32" fmla="*/ 50 w 100"/>
                <a:gd name="T33" fmla="*/ 270 h 270"/>
                <a:gd name="T34" fmla="*/ 50 w 100"/>
                <a:gd name="T35" fmla="*/ 266 h 270"/>
                <a:gd name="T36" fmla="*/ 60 w 100"/>
                <a:gd name="T37" fmla="*/ 266 h 270"/>
                <a:gd name="T38" fmla="*/ 50 w 100"/>
                <a:gd name="T39" fmla="*/ 5 h 270"/>
                <a:gd name="T40" fmla="*/ 20 w 100"/>
                <a:gd name="T41" fmla="*/ 25 h 270"/>
                <a:gd name="T42" fmla="*/ 5 w 100"/>
                <a:gd name="T43" fmla="*/ 73 h 270"/>
                <a:gd name="T44" fmla="*/ 14 w 100"/>
                <a:gd name="T45" fmla="*/ 107 h 270"/>
                <a:gd name="T46" fmla="*/ 39 w 100"/>
                <a:gd name="T47" fmla="*/ 127 h 270"/>
                <a:gd name="T48" fmla="*/ 40 w 100"/>
                <a:gd name="T49" fmla="*/ 129 h 270"/>
                <a:gd name="T50" fmla="*/ 40 w 100"/>
                <a:gd name="T51" fmla="*/ 129 h 270"/>
                <a:gd name="T52" fmla="*/ 40 w 100"/>
                <a:gd name="T53" fmla="*/ 266 h 270"/>
                <a:gd name="T54" fmla="*/ 50 w 100"/>
                <a:gd name="T55" fmla="*/ 266 h 270"/>
                <a:gd name="T56" fmla="*/ 50 w 100"/>
                <a:gd name="T57" fmla="*/ 270 h 270"/>
                <a:gd name="T58" fmla="*/ 38 w 100"/>
                <a:gd name="T59" fmla="*/ 270 h 270"/>
                <a:gd name="T60" fmla="*/ 35 w 100"/>
                <a:gd name="T61" fmla="*/ 268 h 270"/>
                <a:gd name="T62" fmla="*/ 35 w 100"/>
                <a:gd name="T63" fmla="*/ 131 h 270"/>
                <a:gd name="T64" fmla="*/ 10 w 100"/>
                <a:gd name="T65" fmla="*/ 110 h 270"/>
                <a:gd name="T66" fmla="*/ 0 w 100"/>
                <a:gd name="T67" fmla="*/ 73 h 270"/>
                <a:gd name="T68" fmla="*/ 16 w 100"/>
                <a:gd name="T69" fmla="*/ 23 h 270"/>
                <a:gd name="T70" fmla="*/ 50 w 100"/>
                <a:gd name="T71" fmla="*/ 0 h 270"/>
                <a:gd name="T72" fmla="*/ 50 w 100"/>
                <a:gd name="T73" fmla="*/ 5 h 2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100" h="270">
                  <a:moveTo>
                    <a:pt x="60" y="266"/>
                  </a:moveTo>
                  <a:cubicBezTo>
                    <a:pt x="60" y="129"/>
                    <a:pt x="60" y="129"/>
                    <a:pt x="60" y="129"/>
                  </a:cubicBezTo>
                  <a:cubicBezTo>
                    <a:pt x="60" y="128"/>
                    <a:pt x="61" y="127"/>
                    <a:pt x="62" y="127"/>
                  </a:cubicBezTo>
                  <a:cubicBezTo>
                    <a:pt x="72" y="124"/>
                    <a:pt x="80" y="117"/>
                    <a:pt x="86" y="107"/>
                  </a:cubicBezTo>
                  <a:cubicBezTo>
                    <a:pt x="92" y="98"/>
                    <a:pt x="95" y="86"/>
                    <a:pt x="95" y="73"/>
                  </a:cubicBezTo>
                  <a:cubicBezTo>
                    <a:pt x="95" y="57"/>
                    <a:pt x="90" y="39"/>
                    <a:pt x="81" y="25"/>
                  </a:cubicBezTo>
                  <a:cubicBezTo>
                    <a:pt x="72" y="13"/>
                    <a:pt x="62" y="5"/>
                    <a:pt x="50" y="5"/>
                  </a:cubicBezTo>
                  <a:cubicBezTo>
                    <a:pt x="50" y="5"/>
                    <a:pt x="50" y="5"/>
                    <a:pt x="50" y="5"/>
                  </a:cubicBezTo>
                  <a:cubicBezTo>
                    <a:pt x="50" y="0"/>
                    <a:pt x="50" y="0"/>
                    <a:pt x="50" y="0"/>
                  </a:cubicBezTo>
                  <a:cubicBezTo>
                    <a:pt x="50" y="0"/>
                    <a:pt x="50" y="0"/>
                    <a:pt x="50" y="0"/>
                  </a:cubicBezTo>
                  <a:cubicBezTo>
                    <a:pt x="64" y="0"/>
                    <a:pt x="76" y="10"/>
                    <a:pt x="85" y="23"/>
                  </a:cubicBezTo>
                  <a:cubicBezTo>
                    <a:pt x="94" y="37"/>
                    <a:pt x="100" y="56"/>
                    <a:pt x="100" y="73"/>
                  </a:cubicBezTo>
                  <a:cubicBezTo>
                    <a:pt x="100" y="87"/>
                    <a:pt x="96" y="100"/>
                    <a:pt x="90" y="110"/>
                  </a:cubicBezTo>
                  <a:cubicBezTo>
                    <a:pt x="84" y="120"/>
                    <a:pt x="75" y="127"/>
                    <a:pt x="65" y="131"/>
                  </a:cubicBezTo>
                  <a:cubicBezTo>
                    <a:pt x="65" y="268"/>
                    <a:pt x="65" y="268"/>
                    <a:pt x="65" y="268"/>
                  </a:cubicBezTo>
                  <a:cubicBezTo>
                    <a:pt x="65" y="269"/>
                    <a:pt x="64" y="270"/>
                    <a:pt x="62" y="270"/>
                  </a:cubicBezTo>
                  <a:cubicBezTo>
                    <a:pt x="50" y="270"/>
                    <a:pt x="50" y="270"/>
                    <a:pt x="50" y="270"/>
                  </a:cubicBezTo>
                  <a:cubicBezTo>
                    <a:pt x="50" y="266"/>
                    <a:pt x="50" y="266"/>
                    <a:pt x="50" y="266"/>
                  </a:cubicBezTo>
                  <a:lnTo>
                    <a:pt x="60" y="266"/>
                  </a:lnTo>
                  <a:close/>
                  <a:moveTo>
                    <a:pt x="50" y="5"/>
                  </a:moveTo>
                  <a:cubicBezTo>
                    <a:pt x="39" y="5"/>
                    <a:pt x="28" y="13"/>
                    <a:pt x="20" y="25"/>
                  </a:cubicBezTo>
                  <a:cubicBezTo>
                    <a:pt x="11" y="39"/>
                    <a:pt x="5" y="57"/>
                    <a:pt x="5" y="73"/>
                  </a:cubicBezTo>
                  <a:cubicBezTo>
                    <a:pt x="5" y="86"/>
                    <a:pt x="9" y="98"/>
                    <a:pt x="14" y="107"/>
                  </a:cubicBezTo>
                  <a:cubicBezTo>
                    <a:pt x="20" y="117"/>
                    <a:pt x="29" y="124"/>
                    <a:pt x="39" y="127"/>
                  </a:cubicBezTo>
                  <a:cubicBezTo>
                    <a:pt x="40" y="127"/>
                    <a:pt x="40" y="128"/>
                    <a:pt x="40" y="129"/>
                  </a:cubicBezTo>
                  <a:cubicBezTo>
                    <a:pt x="40" y="129"/>
                    <a:pt x="40" y="129"/>
                    <a:pt x="40" y="129"/>
                  </a:cubicBezTo>
                  <a:cubicBezTo>
                    <a:pt x="40" y="266"/>
                    <a:pt x="40" y="266"/>
                    <a:pt x="40" y="266"/>
                  </a:cubicBezTo>
                  <a:cubicBezTo>
                    <a:pt x="50" y="266"/>
                    <a:pt x="50" y="266"/>
                    <a:pt x="50" y="266"/>
                  </a:cubicBezTo>
                  <a:cubicBezTo>
                    <a:pt x="50" y="270"/>
                    <a:pt x="50" y="270"/>
                    <a:pt x="50" y="270"/>
                  </a:cubicBezTo>
                  <a:cubicBezTo>
                    <a:pt x="38" y="270"/>
                    <a:pt x="38" y="270"/>
                    <a:pt x="38" y="270"/>
                  </a:cubicBezTo>
                  <a:cubicBezTo>
                    <a:pt x="37" y="270"/>
                    <a:pt x="35" y="269"/>
                    <a:pt x="35" y="268"/>
                  </a:cubicBezTo>
                  <a:cubicBezTo>
                    <a:pt x="35" y="131"/>
                    <a:pt x="35" y="131"/>
                    <a:pt x="35" y="131"/>
                  </a:cubicBezTo>
                  <a:cubicBezTo>
                    <a:pt x="25" y="127"/>
                    <a:pt x="17" y="119"/>
                    <a:pt x="10" y="110"/>
                  </a:cubicBezTo>
                  <a:cubicBezTo>
                    <a:pt x="4" y="100"/>
                    <a:pt x="0" y="87"/>
                    <a:pt x="0" y="73"/>
                  </a:cubicBezTo>
                  <a:cubicBezTo>
                    <a:pt x="0" y="56"/>
                    <a:pt x="6" y="37"/>
                    <a:pt x="16" y="23"/>
                  </a:cubicBezTo>
                  <a:cubicBezTo>
                    <a:pt x="25" y="10"/>
                    <a:pt x="37" y="0"/>
                    <a:pt x="50" y="0"/>
                  </a:cubicBezTo>
                  <a:lnTo>
                    <a:pt x="50" y="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358" name="Freeform 164"/>
            <p:cNvSpPr>
              <a:spLocks noEditPoints="1"/>
            </p:cNvSpPr>
            <p:nvPr>
              <p:custDataLst>
                <p:tags r:id="rId188"/>
              </p:custDataLst>
            </p:nvPr>
          </p:nvSpPr>
          <p:spPr bwMode="auto">
            <a:xfrm>
              <a:off x="8728089" y="4232299"/>
              <a:ext cx="155575" cy="155576"/>
            </a:xfrm>
            <a:custGeom>
              <a:gdLst>
                <a:gd name="T0" fmla="*/ 35 w 69"/>
                <a:gd name="T1" fmla="*/ 64 h 69"/>
                <a:gd name="T2" fmla="*/ 56 w 69"/>
                <a:gd name="T3" fmla="*/ 55 h 69"/>
                <a:gd name="T4" fmla="*/ 64 w 69"/>
                <a:gd name="T5" fmla="*/ 34 h 69"/>
                <a:gd name="T6" fmla="*/ 56 w 69"/>
                <a:gd name="T7" fmla="*/ 13 h 69"/>
                <a:gd name="T8" fmla="*/ 35 w 69"/>
                <a:gd name="T9" fmla="*/ 5 h 69"/>
                <a:gd name="T10" fmla="*/ 35 w 69"/>
                <a:gd name="T11" fmla="*/ 0 h 69"/>
                <a:gd name="T12" fmla="*/ 59 w 69"/>
                <a:gd name="T13" fmla="*/ 10 h 69"/>
                <a:gd name="T14" fmla="*/ 69 w 69"/>
                <a:gd name="T15" fmla="*/ 34 h 69"/>
                <a:gd name="T16" fmla="*/ 59 w 69"/>
                <a:gd name="T17" fmla="*/ 59 h 69"/>
                <a:gd name="T18" fmla="*/ 35 w 69"/>
                <a:gd name="T19" fmla="*/ 69 h 69"/>
                <a:gd name="T20" fmla="*/ 35 w 69"/>
                <a:gd name="T21" fmla="*/ 64 h 69"/>
                <a:gd name="T22" fmla="*/ 35 w 69"/>
                <a:gd name="T23" fmla="*/ 27 h 69"/>
                <a:gd name="T24" fmla="*/ 35 w 69"/>
                <a:gd name="T25" fmla="*/ 32 h 69"/>
                <a:gd name="T26" fmla="*/ 40 w 69"/>
                <a:gd name="T27" fmla="*/ 32 h 69"/>
                <a:gd name="T28" fmla="*/ 36 w 69"/>
                <a:gd name="T29" fmla="*/ 36 h 69"/>
                <a:gd name="T30" fmla="*/ 35 w 69"/>
                <a:gd name="T31" fmla="*/ 37 h 69"/>
                <a:gd name="T32" fmla="*/ 35 w 69"/>
                <a:gd name="T33" fmla="*/ 45 h 69"/>
                <a:gd name="T34" fmla="*/ 40 w 69"/>
                <a:gd name="T35" fmla="*/ 39 h 69"/>
                <a:gd name="T36" fmla="*/ 47 w 69"/>
                <a:gd name="T37" fmla="*/ 31 h 69"/>
                <a:gd name="T38" fmla="*/ 48 w 69"/>
                <a:gd name="T39" fmla="*/ 30 h 69"/>
                <a:gd name="T40" fmla="*/ 45 w 69"/>
                <a:gd name="T41" fmla="*/ 27 h 69"/>
                <a:gd name="T42" fmla="*/ 35 w 69"/>
                <a:gd name="T43" fmla="*/ 27 h 69"/>
                <a:gd name="T44" fmla="*/ 21 w 69"/>
                <a:gd name="T45" fmla="*/ 61 h 69"/>
                <a:gd name="T46" fmla="*/ 26 w 69"/>
                <a:gd name="T47" fmla="*/ 63 h 69"/>
                <a:gd name="T48" fmla="*/ 35 w 69"/>
                <a:gd name="T49" fmla="*/ 64 h 69"/>
                <a:gd name="T50" fmla="*/ 35 w 69"/>
                <a:gd name="T51" fmla="*/ 64 h 69"/>
                <a:gd name="T52" fmla="*/ 35 w 69"/>
                <a:gd name="T53" fmla="*/ 69 h 69"/>
                <a:gd name="T54" fmla="*/ 35 w 69"/>
                <a:gd name="T55" fmla="*/ 69 h 69"/>
                <a:gd name="T56" fmla="*/ 25 w 69"/>
                <a:gd name="T57" fmla="*/ 68 h 69"/>
                <a:gd name="T58" fmla="*/ 16 w 69"/>
                <a:gd name="T59" fmla="*/ 63 h 69"/>
                <a:gd name="T60" fmla="*/ 16 w 69"/>
                <a:gd name="T61" fmla="*/ 63 h 69"/>
                <a:gd name="T62" fmla="*/ 15 w 69"/>
                <a:gd name="T63" fmla="*/ 63 h 69"/>
                <a:gd name="T64" fmla="*/ 15 w 69"/>
                <a:gd name="T65" fmla="*/ 60 h 69"/>
                <a:gd name="T66" fmla="*/ 35 w 69"/>
                <a:gd name="T67" fmla="*/ 37 h 69"/>
                <a:gd name="T68" fmla="*/ 35 w 69"/>
                <a:gd name="T69" fmla="*/ 45 h 69"/>
                <a:gd name="T70" fmla="*/ 21 w 69"/>
                <a:gd name="T71" fmla="*/ 61 h 69"/>
                <a:gd name="T72" fmla="*/ 35 w 69"/>
                <a:gd name="T73" fmla="*/ 5 h 69"/>
                <a:gd name="T74" fmla="*/ 35 w 69"/>
                <a:gd name="T75" fmla="*/ 5 h 69"/>
                <a:gd name="T76" fmla="*/ 15 w 69"/>
                <a:gd name="T77" fmla="*/ 12 h 69"/>
                <a:gd name="T78" fmla="*/ 6 w 69"/>
                <a:gd name="T79" fmla="*/ 27 h 69"/>
                <a:gd name="T80" fmla="*/ 35 w 69"/>
                <a:gd name="T81" fmla="*/ 27 h 69"/>
                <a:gd name="T82" fmla="*/ 35 w 69"/>
                <a:gd name="T83" fmla="*/ 27 h 69"/>
                <a:gd name="T84" fmla="*/ 35 w 69"/>
                <a:gd name="T85" fmla="*/ 32 h 69"/>
                <a:gd name="T86" fmla="*/ 35 w 69"/>
                <a:gd name="T87" fmla="*/ 32 h 69"/>
                <a:gd name="T88" fmla="*/ 3 w 69"/>
                <a:gd name="T89" fmla="*/ 32 h 69"/>
                <a:gd name="T90" fmla="*/ 3 w 69"/>
                <a:gd name="T91" fmla="*/ 32 h 69"/>
                <a:gd name="T92" fmla="*/ 2 w 69"/>
                <a:gd name="T93" fmla="*/ 32 h 69"/>
                <a:gd name="T94" fmla="*/ 0 w 69"/>
                <a:gd name="T95" fmla="*/ 29 h 69"/>
                <a:gd name="T96" fmla="*/ 12 w 69"/>
                <a:gd name="T97" fmla="*/ 8 h 69"/>
                <a:gd name="T98" fmla="*/ 35 w 69"/>
                <a:gd name="T99" fmla="*/ 0 h 69"/>
                <a:gd name="T100" fmla="*/ 35 w 69"/>
                <a:gd name="T101" fmla="*/ 0 h 69"/>
                <a:gd name="T102" fmla="*/ 35 w 69"/>
                <a:gd name="T103" fmla="*/ 5 h 6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69" h="69">
                  <a:moveTo>
                    <a:pt x="35" y="64"/>
                  </a:moveTo>
                  <a:cubicBezTo>
                    <a:pt x="43" y="64"/>
                    <a:pt x="50" y="61"/>
                    <a:pt x="56" y="55"/>
                  </a:cubicBezTo>
                  <a:cubicBezTo>
                    <a:pt x="61" y="50"/>
                    <a:pt x="64" y="43"/>
                    <a:pt x="64" y="34"/>
                  </a:cubicBezTo>
                  <a:cubicBezTo>
                    <a:pt x="64" y="26"/>
                    <a:pt x="61" y="19"/>
                    <a:pt x="56" y="13"/>
                  </a:cubicBezTo>
                  <a:cubicBezTo>
                    <a:pt x="50" y="8"/>
                    <a:pt x="43" y="5"/>
                    <a:pt x="35" y="5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44" y="0"/>
                    <a:pt x="53" y="4"/>
                    <a:pt x="59" y="10"/>
                  </a:cubicBezTo>
                  <a:cubicBezTo>
                    <a:pt x="65" y="16"/>
                    <a:pt x="69" y="25"/>
                    <a:pt x="69" y="34"/>
                  </a:cubicBezTo>
                  <a:cubicBezTo>
                    <a:pt x="69" y="44"/>
                    <a:pt x="65" y="53"/>
                    <a:pt x="59" y="59"/>
                  </a:cubicBezTo>
                  <a:cubicBezTo>
                    <a:pt x="53" y="65"/>
                    <a:pt x="44" y="69"/>
                    <a:pt x="35" y="69"/>
                  </a:cubicBezTo>
                  <a:cubicBezTo>
                    <a:pt x="35" y="64"/>
                    <a:pt x="35" y="64"/>
                    <a:pt x="35" y="64"/>
                  </a:cubicBezTo>
                  <a:close/>
                  <a:moveTo>
                    <a:pt x="35" y="27"/>
                  </a:moveTo>
                  <a:cubicBezTo>
                    <a:pt x="35" y="32"/>
                    <a:pt x="35" y="32"/>
                    <a:pt x="35" y="32"/>
                  </a:cubicBezTo>
                  <a:cubicBezTo>
                    <a:pt x="40" y="32"/>
                    <a:pt x="40" y="32"/>
                    <a:pt x="40" y="32"/>
                  </a:cubicBezTo>
                  <a:cubicBezTo>
                    <a:pt x="36" y="36"/>
                    <a:pt x="36" y="36"/>
                    <a:pt x="36" y="36"/>
                  </a:cubicBezTo>
                  <a:cubicBezTo>
                    <a:pt x="35" y="37"/>
                    <a:pt x="35" y="37"/>
                    <a:pt x="35" y="37"/>
                  </a:cubicBezTo>
                  <a:cubicBezTo>
                    <a:pt x="35" y="45"/>
                    <a:pt x="35" y="45"/>
                    <a:pt x="35" y="45"/>
                  </a:cubicBezTo>
                  <a:cubicBezTo>
                    <a:pt x="40" y="39"/>
                    <a:pt x="40" y="39"/>
                    <a:pt x="40" y="39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8" y="30"/>
                    <a:pt x="48" y="30"/>
                  </a:cubicBezTo>
                  <a:cubicBezTo>
                    <a:pt x="48" y="28"/>
                    <a:pt x="46" y="27"/>
                    <a:pt x="45" y="27"/>
                  </a:cubicBezTo>
                  <a:lnTo>
                    <a:pt x="35" y="27"/>
                  </a:lnTo>
                  <a:close/>
                  <a:moveTo>
                    <a:pt x="21" y="61"/>
                  </a:moveTo>
                  <a:cubicBezTo>
                    <a:pt x="22" y="62"/>
                    <a:pt x="24" y="62"/>
                    <a:pt x="26" y="63"/>
                  </a:cubicBezTo>
                  <a:cubicBezTo>
                    <a:pt x="29" y="64"/>
                    <a:pt x="32" y="64"/>
                    <a:pt x="35" y="64"/>
                  </a:cubicBezTo>
                  <a:cubicBezTo>
                    <a:pt x="35" y="64"/>
                    <a:pt x="35" y="64"/>
                    <a:pt x="35" y="64"/>
                  </a:cubicBezTo>
                  <a:cubicBezTo>
                    <a:pt x="35" y="69"/>
                    <a:pt x="35" y="69"/>
                    <a:pt x="35" y="69"/>
                  </a:cubicBezTo>
                  <a:cubicBezTo>
                    <a:pt x="35" y="69"/>
                    <a:pt x="35" y="69"/>
                    <a:pt x="35" y="69"/>
                  </a:cubicBezTo>
                  <a:cubicBezTo>
                    <a:pt x="31" y="69"/>
                    <a:pt x="28" y="68"/>
                    <a:pt x="25" y="68"/>
                  </a:cubicBezTo>
                  <a:cubicBezTo>
                    <a:pt x="22" y="67"/>
                    <a:pt x="19" y="65"/>
                    <a:pt x="16" y="63"/>
                  </a:cubicBezTo>
                  <a:cubicBezTo>
                    <a:pt x="16" y="63"/>
                    <a:pt x="16" y="63"/>
                    <a:pt x="16" y="63"/>
                  </a:cubicBezTo>
                  <a:cubicBezTo>
                    <a:pt x="16" y="63"/>
                    <a:pt x="16" y="63"/>
                    <a:pt x="15" y="63"/>
                  </a:cubicBezTo>
                  <a:cubicBezTo>
                    <a:pt x="14" y="62"/>
                    <a:pt x="14" y="61"/>
                    <a:pt x="15" y="60"/>
                  </a:cubicBezTo>
                  <a:cubicBezTo>
                    <a:pt x="35" y="37"/>
                    <a:pt x="35" y="37"/>
                    <a:pt x="35" y="37"/>
                  </a:cubicBezTo>
                  <a:cubicBezTo>
                    <a:pt x="35" y="45"/>
                    <a:pt x="35" y="45"/>
                    <a:pt x="35" y="45"/>
                  </a:cubicBezTo>
                  <a:cubicBezTo>
                    <a:pt x="21" y="61"/>
                    <a:pt x="21" y="61"/>
                    <a:pt x="21" y="61"/>
                  </a:cubicBezTo>
                  <a:close/>
                  <a:moveTo>
                    <a:pt x="35" y="5"/>
                  </a:moveTo>
                  <a:cubicBezTo>
                    <a:pt x="35" y="5"/>
                    <a:pt x="35" y="5"/>
                    <a:pt x="35" y="5"/>
                  </a:cubicBezTo>
                  <a:cubicBezTo>
                    <a:pt x="27" y="5"/>
                    <a:pt x="20" y="7"/>
                    <a:pt x="15" y="12"/>
                  </a:cubicBezTo>
                  <a:cubicBezTo>
                    <a:pt x="11" y="16"/>
                    <a:pt x="7" y="21"/>
                    <a:pt x="6" y="27"/>
                  </a:cubicBezTo>
                  <a:cubicBezTo>
                    <a:pt x="35" y="27"/>
                    <a:pt x="35" y="27"/>
                    <a:pt x="35" y="27"/>
                  </a:cubicBezTo>
                  <a:cubicBezTo>
                    <a:pt x="35" y="27"/>
                    <a:pt x="35" y="27"/>
                    <a:pt x="35" y="27"/>
                  </a:cubicBezTo>
                  <a:cubicBezTo>
                    <a:pt x="35" y="32"/>
                    <a:pt x="35" y="32"/>
                    <a:pt x="35" y="32"/>
                  </a:cubicBezTo>
                  <a:cubicBezTo>
                    <a:pt x="35" y="32"/>
                    <a:pt x="35" y="32"/>
                    <a:pt x="35" y="32"/>
                  </a:cubicBezTo>
                  <a:cubicBezTo>
                    <a:pt x="3" y="32"/>
                    <a:pt x="3" y="32"/>
                    <a:pt x="3" y="32"/>
                  </a:cubicBezTo>
                  <a:cubicBezTo>
                    <a:pt x="3" y="32"/>
                    <a:pt x="3" y="32"/>
                    <a:pt x="3" y="32"/>
                  </a:cubicBezTo>
                  <a:cubicBezTo>
                    <a:pt x="3" y="32"/>
                    <a:pt x="3" y="32"/>
                    <a:pt x="2" y="32"/>
                  </a:cubicBezTo>
                  <a:cubicBezTo>
                    <a:pt x="1" y="32"/>
                    <a:pt x="0" y="31"/>
                    <a:pt x="0" y="29"/>
                  </a:cubicBezTo>
                  <a:cubicBezTo>
                    <a:pt x="2" y="21"/>
                    <a:pt x="6" y="14"/>
                    <a:pt x="12" y="8"/>
                  </a:cubicBezTo>
                  <a:cubicBezTo>
                    <a:pt x="18" y="3"/>
                    <a:pt x="26" y="0"/>
                    <a:pt x="35" y="0"/>
                  </a:cubicBezTo>
                  <a:cubicBezTo>
                    <a:pt x="35" y="0"/>
                    <a:pt x="35" y="0"/>
                    <a:pt x="35" y="0"/>
                  </a:cubicBezTo>
                  <a:lnTo>
                    <a:pt x="35" y="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359" name="Freeform 165"/>
            <p:cNvSpPr>
              <a:spLocks noEditPoints="1"/>
            </p:cNvSpPr>
            <p:nvPr>
              <p:custDataLst>
                <p:tags r:id="rId189"/>
              </p:custDataLst>
            </p:nvPr>
          </p:nvSpPr>
          <p:spPr bwMode="auto">
            <a:xfrm>
              <a:off x="8501076" y="4303738"/>
              <a:ext cx="309564" cy="292102"/>
            </a:xfrm>
            <a:custGeom>
              <a:gdLst>
                <a:gd name="T0" fmla="*/ 69 w 137"/>
                <a:gd name="T1" fmla="*/ 124 h 129"/>
                <a:gd name="T2" fmla="*/ 86 w 137"/>
                <a:gd name="T3" fmla="*/ 124 h 129"/>
                <a:gd name="T4" fmla="*/ 84 w 137"/>
                <a:gd name="T5" fmla="*/ 122 h 129"/>
                <a:gd name="T6" fmla="*/ 75 w 137"/>
                <a:gd name="T7" fmla="*/ 119 h 129"/>
                <a:gd name="T8" fmla="*/ 73 w 137"/>
                <a:gd name="T9" fmla="*/ 116 h 129"/>
                <a:gd name="T10" fmla="*/ 73 w 137"/>
                <a:gd name="T11" fmla="*/ 116 h 129"/>
                <a:gd name="T12" fmla="*/ 73 w 137"/>
                <a:gd name="T13" fmla="*/ 76 h 129"/>
                <a:gd name="T14" fmla="*/ 73 w 137"/>
                <a:gd name="T15" fmla="*/ 73 h 129"/>
                <a:gd name="T16" fmla="*/ 73 w 137"/>
                <a:gd name="T17" fmla="*/ 69 h 129"/>
                <a:gd name="T18" fmla="*/ 74 w 137"/>
                <a:gd name="T19" fmla="*/ 67 h 129"/>
                <a:gd name="T20" fmla="*/ 111 w 137"/>
                <a:gd name="T21" fmla="*/ 25 h 129"/>
                <a:gd name="T22" fmla="*/ 129 w 137"/>
                <a:gd name="T23" fmla="*/ 5 h 129"/>
                <a:gd name="T24" fmla="*/ 102 w 137"/>
                <a:gd name="T25" fmla="*/ 5 h 129"/>
                <a:gd name="T26" fmla="*/ 69 w 137"/>
                <a:gd name="T27" fmla="*/ 5 h 129"/>
                <a:gd name="T28" fmla="*/ 69 w 137"/>
                <a:gd name="T29" fmla="*/ 0 h 129"/>
                <a:gd name="T30" fmla="*/ 102 w 137"/>
                <a:gd name="T31" fmla="*/ 0 h 129"/>
                <a:gd name="T32" fmla="*/ 135 w 137"/>
                <a:gd name="T33" fmla="*/ 0 h 129"/>
                <a:gd name="T34" fmla="*/ 135 w 137"/>
                <a:gd name="T35" fmla="*/ 0 h 129"/>
                <a:gd name="T36" fmla="*/ 136 w 137"/>
                <a:gd name="T37" fmla="*/ 1 h 129"/>
                <a:gd name="T38" fmla="*/ 136 w 137"/>
                <a:gd name="T39" fmla="*/ 4 h 129"/>
                <a:gd name="T40" fmla="*/ 115 w 137"/>
                <a:gd name="T41" fmla="*/ 28 h 129"/>
                <a:gd name="T42" fmla="*/ 78 w 137"/>
                <a:gd name="T43" fmla="*/ 70 h 129"/>
                <a:gd name="T44" fmla="*/ 78 w 137"/>
                <a:gd name="T45" fmla="*/ 73 h 129"/>
                <a:gd name="T46" fmla="*/ 78 w 137"/>
                <a:gd name="T47" fmla="*/ 76 h 129"/>
                <a:gd name="T48" fmla="*/ 78 w 137"/>
                <a:gd name="T49" fmla="*/ 114 h 129"/>
                <a:gd name="T50" fmla="*/ 87 w 137"/>
                <a:gd name="T51" fmla="*/ 119 h 129"/>
                <a:gd name="T52" fmla="*/ 91 w 137"/>
                <a:gd name="T53" fmla="*/ 127 h 129"/>
                <a:gd name="T54" fmla="*/ 89 w 137"/>
                <a:gd name="T55" fmla="*/ 129 h 129"/>
                <a:gd name="T56" fmla="*/ 69 w 137"/>
                <a:gd name="T57" fmla="*/ 129 h 129"/>
                <a:gd name="T58" fmla="*/ 69 w 137"/>
                <a:gd name="T59" fmla="*/ 124 h 129"/>
                <a:gd name="T60" fmla="*/ 64 w 137"/>
                <a:gd name="T61" fmla="*/ 69 h 129"/>
                <a:gd name="T62" fmla="*/ 64 w 137"/>
                <a:gd name="T63" fmla="*/ 73 h 129"/>
                <a:gd name="T64" fmla="*/ 64 w 137"/>
                <a:gd name="T65" fmla="*/ 76 h 129"/>
                <a:gd name="T66" fmla="*/ 64 w 137"/>
                <a:gd name="T67" fmla="*/ 116 h 129"/>
                <a:gd name="T68" fmla="*/ 62 w 137"/>
                <a:gd name="T69" fmla="*/ 118 h 129"/>
                <a:gd name="T70" fmla="*/ 52 w 137"/>
                <a:gd name="T71" fmla="*/ 122 h 129"/>
                <a:gd name="T72" fmla="*/ 49 w 137"/>
                <a:gd name="T73" fmla="*/ 124 h 129"/>
                <a:gd name="T74" fmla="*/ 69 w 137"/>
                <a:gd name="T75" fmla="*/ 124 h 129"/>
                <a:gd name="T76" fmla="*/ 69 w 137"/>
                <a:gd name="T77" fmla="*/ 129 h 129"/>
                <a:gd name="T78" fmla="*/ 46 w 137"/>
                <a:gd name="T79" fmla="*/ 129 h 129"/>
                <a:gd name="T80" fmla="*/ 44 w 137"/>
                <a:gd name="T81" fmla="*/ 127 h 129"/>
                <a:gd name="T82" fmla="*/ 49 w 137"/>
                <a:gd name="T83" fmla="*/ 118 h 129"/>
                <a:gd name="T84" fmla="*/ 59 w 137"/>
                <a:gd name="T85" fmla="*/ 114 h 129"/>
                <a:gd name="T86" fmla="*/ 59 w 137"/>
                <a:gd name="T87" fmla="*/ 76 h 129"/>
                <a:gd name="T88" fmla="*/ 59 w 137"/>
                <a:gd name="T89" fmla="*/ 73 h 129"/>
                <a:gd name="T90" fmla="*/ 59 w 137"/>
                <a:gd name="T91" fmla="*/ 70 h 129"/>
                <a:gd name="T92" fmla="*/ 1 w 137"/>
                <a:gd name="T93" fmla="*/ 4 h 129"/>
                <a:gd name="T94" fmla="*/ 0 w 137"/>
                <a:gd name="T95" fmla="*/ 2 h 129"/>
                <a:gd name="T96" fmla="*/ 2 w 137"/>
                <a:gd name="T97" fmla="*/ 0 h 129"/>
                <a:gd name="T98" fmla="*/ 69 w 137"/>
                <a:gd name="T99" fmla="*/ 0 h 129"/>
                <a:gd name="T100" fmla="*/ 69 w 137"/>
                <a:gd name="T101" fmla="*/ 5 h 129"/>
                <a:gd name="T102" fmla="*/ 8 w 137"/>
                <a:gd name="T103" fmla="*/ 5 h 129"/>
                <a:gd name="T104" fmla="*/ 63 w 137"/>
                <a:gd name="T105" fmla="*/ 67 h 129"/>
                <a:gd name="T106" fmla="*/ 64 w 137"/>
                <a:gd name="T107" fmla="*/ 69 h 12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37" h="129">
                  <a:moveTo>
                    <a:pt x="69" y="124"/>
                  </a:moveTo>
                  <a:cubicBezTo>
                    <a:pt x="86" y="124"/>
                    <a:pt x="86" y="124"/>
                    <a:pt x="86" y="124"/>
                  </a:cubicBezTo>
                  <a:cubicBezTo>
                    <a:pt x="85" y="124"/>
                    <a:pt x="85" y="123"/>
                    <a:pt x="84" y="122"/>
                  </a:cubicBezTo>
                  <a:cubicBezTo>
                    <a:pt x="82" y="121"/>
                    <a:pt x="79" y="119"/>
                    <a:pt x="75" y="119"/>
                  </a:cubicBezTo>
                  <a:cubicBezTo>
                    <a:pt x="74" y="118"/>
                    <a:pt x="73" y="117"/>
                    <a:pt x="73" y="116"/>
                  </a:cubicBezTo>
                  <a:cubicBezTo>
                    <a:pt x="73" y="116"/>
                    <a:pt x="73" y="116"/>
                    <a:pt x="73" y="116"/>
                  </a:cubicBezTo>
                  <a:cubicBezTo>
                    <a:pt x="73" y="76"/>
                    <a:pt x="73" y="76"/>
                    <a:pt x="73" y="76"/>
                  </a:cubicBezTo>
                  <a:cubicBezTo>
                    <a:pt x="73" y="73"/>
                    <a:pt x="73" y="73"/>
                    <a:pt x="73" y="73"/>
                  </a:cubicBezTo>
                  <a:cubicBezTo>
                    <a:pt x="73" y="69"/>
                    <a:pt x="73" y="69"/>
                    <a:pt x="73" y="69"/>
                  </a:cubicBezTo>
                  <a:cubicBezTo>
                    <a:pt x="73" y="68"/>
                    <a:pt x="74" y="68"/>
                    <a:pt x="74" y="67"/>
                  </a:cubicBezTo>
                  <a:cubicBezTo>
                    <a:pt x="111" y="25"/>
                    <a:pt x="111" y="25"/>
                    <a:pt x="111" y="25"/>
                  </a:cubicBezTo>
                  <a:cubicBezTo>
                    <a:pt x="129" y="5"/>
                    <a:pt x="129" y="5"/>
                    <a:pt x="129" y="5"/>
                  </a:cubicBezTo>
                  <a:cubicBezTo>
                    <a:pt x="102" y="5"/>
                    <a:pt x="102" y="5"/>
                    <a:pt x="102" y="5"/>
                  </a:cubicBezTo>
                  <a:cubicBezTo>
                    <a:pt x="69" y="5"/>
                    <a:pt x="69" y="5"/>
                    <a:pt x="69" y="5"/>
                  </a:cubicBezTo>
                  <a:cubicBezTo>
                    <a:pt x="69" y="0"/>
                    <a:pt x="69" y="0"/>
                    <a:pt x="69" y="0"/>
                  </a:cubicBezTo>
                  <a:cubicBezTo>
                    <a:pt x="102" y="0"/>
                    <a:pt x="102" y="0"/>
                    <a:pt x="102" y="0"/>
                  </a:cubicBezTo>
                  <a:cubicBezTo>
                    <a:pt x="135" y="0"/>
                    <a:pt x="135" y="0"/>
                    <a:pt x="135" y="0"/>
                  </a:cubicBezTo>
                  <a:cubicBezTo>
                    <a:pt x="135" y="0"/>
                    <a:pt x="135" y="0"/>
                    <a:pt x="135" y="0"/>
                  </a:cubicBezTo>
                  <a:cubicBezTo>
                    <a:pt x="135" y="0"/>
                    <a:pt x="136" y="0"/>
                    <a:pt x="136" y="1"/>
                  </a:cubicBezTo>
                  <a:cubicBezTo>
                    <a:pt x="137" y="2"/>
                    <a:pt x="137" y="3"/>
                    <a:pt x="136" y="4"/>
                  </a:cubicBezTo>
                  <a:cubicBezTo>
                    <a:pt x="115" y="28"/>
                    <a:pt x="115" y="28"/>
                    <a:pt x="115" y="28"/>
                  </a:cubicBezTo>
                  <a:cubicBezTo>
                    <a:pt x="78" y="70"/>
                    <a:pt x="78" y="70"/>
                    <a:pt x="78" y="70"/>
                  </a:cubicBezTo>
                  <a:cubicBezTo>
                    <a:pt x="78" y="73"/>
                    <a:pt x="78" y="73"/>
                    <a:pt x="78" y="73"/>
                  </a:cubicBezTo>
                  <a:cubicBezTo>
                    <a:pt x="78" y="76"/>
                    <a:pt x="78" y="76"/>
                    <a:pt x="78" y="76"/>
                  </a:cubicBezTo>
                  <a:cubicBezTo>
                    <a:pt x="78" y="114"/>
                    <a:pt x="78" y="114"/>
                    <a:pt x="78" y="114"/>
                  </a:cubicBezTo>
                  <a:cubicBezTo>
                    <a:pt x="82" y="115"/>
                    <a:pt x="85" y="117"/>
                    <a:pt x="87" y="119"/>
                  </a:cubicBezTo>
                  <a:cubicBezTo>
                    <a:pt x="90" y="121"/>
                    <a:pt x="91" y="124"/>
                    <a:pt x="91" y="127"/>
                  </a:cubicBezTo>
                  <a:cubicBezTo>
                    <a:pt x="91" y="128"/>
                    <a:pt x="90" y="129"/>
                    <a:pt x="89" y="129"/>
                  </a:cubicBezTo>
                  <a:cubicBezTo>
                    <a:pt x="69" y="129"/>
                    <a:pt x="69" y="129"/>
                    <a:pt x="69" y="129"/>
                  </a:cubicBezTo>
                  <a:lnTo>
                    <a:pt x="69" y="124"/>
                  </a:lnTo>
                  <a:close/>
                  <a:moveTo>
                    <a:pt x="64" y="69"/>
                  </a:moveTo>
                  <a:cubicBezTo>
                    <a:pt x="64" y="73"/>
                    <a:pt x="64" y="73"/>
                    <a:pt x="64" y="73"/>
                  </a:cubicBezTo>
                  <a:cubicBezTo>
                    <a:pt x="64" y="76"/>
                    <a:pt x="64" y="76"/>
                    <a:pt x="64" y="76"/>
                  </a:cubicBezTo>
                  <a:cubicBezTo>
                    <a:pt x="64" y="116"/>
                    <a:pt x="64" y="116"/>
                    <a:pt x="64" y="116"/>
                  </a:cubicBezTo>
                  <a:cubicBezTo>
                    <a:pt x="64" y="117"/>
                    <a:pt x="63" y="118"/>
                    <a:pt x="62" y="118"/>
                  </a:cubicBezTo>
                  <a:cubicBezTo>
                    <a:pt x="58" y="119"/>
                    <a:pt x="54" y="120"/>
                    <a:pt x="52" y="122"/>
                  </a:cubicBezTo>
                  <a:cubicBezTo>
                    <a:pt x="51" y="123"/>
                    <a:pt x="50" y="123"/>
                    <a:pt x="49" y="124"/>
                  </a:cubicBezTo>
                  <a:cubicBezTo>
                    <a:pt x="69" y="124"/>
                    <a:pt x="69" y="124"/>
                    <a:pt x="69" y="124"/>
                  </a:cubicBezTo>
                  <a:cubicBezTo>
                    <a:pt x="69" y="129"/>
                    <a:pt x="69" y="129"/>
                    <a:pt x="69" y="129"/>
                  </a:cubicBezTo>
                  <a:cubicBezTo>
                    <a:pt x="46" y="129"/>
                    <a:pt x="46" y="129"/>
                    <a:pt x="46" y="129"/>
                  </a:cubicBezTo>
                  <a:cubicBezTo>
                    <a:pt x="45" y="129"/>
                    <a:pt x="44" y="128"/>
                    <a:pt x="44" y="127"/>
                  </a:cubicBezTo>
                  <a:cubicBezTo>
                    <a:pt x="44" y="123"/>
                    <a:pt x="46" y="120"/>
                    <a:pt x="49" y="118"/>
                  </a:cubicBezTo>
                  <a:cubicBezTo>
                    <a:pt x="52" y="116"/>
                    <a:pt x="55" y="115"/>
                    <a:pt x="59" y="114"/>
                  </a:cubicBezTo>
                  <a:cubicBezTo>
                    <a:pt x="59" y="76"/>
                    <a:pt x="59" y="76"/>
                    <a:pt x="59" y="76"/>
                  </a:cubicBezTo>
                  <a:cubicBezTo>
                    <a:pt x="59" y="73"/>
                    <a:pt x="59" y="73"/>
                    <a:pt x="59" y="73"/>
                  </a:cubicBezTo>
                  <a:cubicBezTo>
                    <a:pt x="59" y="70"/>
                    <a:pt x="59" y="70"/>
                    <a:pt x="59" y="70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0" y="4"/>
                    <a:pt x="0" y="3"/>
                    <a:pt x="0" y="2"/>
                  </a:cubicBezTo>
                  <a:cubicBezTo>
                    <a:pt x="0" y="1"/>
                    <a:pt x="1" y="0"/>
                    <a:pt x="2" y="0"/>
                  </a:cubicBezTo>
                  <a:cubicBezTo>
                    <a:pt x="69" y="0"/>
                    <a:pt x="69" y="0"/>
                    <a:pt x="69" y="0"/>
                  </a:cubicBezTo>
                  <a:cubicBezTo>
                    <a:pt x="69" y="5"/>
                    <a:pt x="69" y="5"/>
                    <a:pt x="69" y="5"/>
                  </a:cubicBezTo>
                  <a:cubicBezTo>
                    <a:pt x="8" y="5"/>
                    <a:pt x="8" y="5"/>
                    <a:pt x="8" y="5"/>
                  </a:cubicBezTo>
                  <a:cubicBezTo>
                    <a:pt x="63" y="67"/>
                    <a:pt x="63" y="67"/>
                    <a:pt x="63" y="67"/>
                  </a:cubicBezTo>
                  <a:cubicBezTo>
                    <a:pt x="64" y="68"/>
                    <a:pt x="64" y="68"/>
                    <a:pt x="64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360" name="Freeform 166"/>
            <p:cNvSpPr>
              <a:spLocks noEditPoints="1"/>
            </p:cNvSpPr>
            <p:nvPr>
              <p:custDataLst>
                <p:tags r:id="rId190"/>
              </p:custDataLst>
            </p:nvPr>
          </p:nvSpPr>
          <p:spPr bwMode="auto">
            <a:xfrm>
              <a:off x="6137285" y="198440"/>
              <a:ext cx="39688" cy="84138"/>
            </a:xfrm>
            <a:custGeom>
              <a:gdLst>
                <a:gd name="T0" fmla="*/ 8 w 17"/>
                <a:gd name="T1" fmla="*/ 0 h 37"/>
                <a:gd name="T2" fmla="*/ 14 w 17"/>
                <a:gd name="T3" fmla="*/ 0 h 37"/>
                <a:gd name="T4" fmla="*/ 17 w 17"/>
                <a:gd name="T5" fmla="*/ 2 h 37"/>
                <a:gd name="T6" fmla="*/ 17 w 17"/>
                <a:gd name="T7" fmla="*/ 34 h 37"/>
                <a:gd name="T8" fmla="*/ 14 w 17"/>
                <a:gd name="T9" fmla="*/ 37 h 37"/>
                <a:gd name="T10" fmla="*/ 8 w 17"/>
                <a:gd name="T11" fmla="*/ 37 h 37"/>
                <a:gd name="T12" fmla="*/ 8 w 17"/>
                <a:gd name="T13" fmla="*/ 32 h 37"/>
                <a:gd name="T14" fmla="*/ 12 w 17"/>
                <a:gd name="T15" fmla="*/ 32 h 37"/>
                <a:gd name="T16" fmla="*/ 12 w 17"/>
                <a:gd name="T17" fmla="*/ 4 h 37"/>
                <a:gd name="T18" fmla="*/ 8 w 17"/>
                <a:gd name="T19" fmla="*/ 4 h 37"/>
                <a:gd name="T20" fmla="*/ 8 w 17"/>
                <a:gd name="T21" fmla="*/ 0 h 37"/>
                <a:gd name="T22" fmla="*/ 2 w 17"/>
                <a:gd name="T23" fmla="*/ 0 h 37"/>
                <a:gd name="T24" fmla="*/ 8 w 17"/>
                <a:gd name="T25" fmla="*/ 0 h 37"/>
                <a:gd name="T26" fmla="*/ 8 w 17"/>
                <a:gd name="T27" fmla="*/ 4 h 37"/>
                <a:gd name="T28" fmla="*/ 4 w 17"/>
                <a:gd name="T29" fmla="*/ 4 h 37"/>
                <a:gd name="T30" fmla="*/ 4 w 17"/>
                <a:gd name="T31" fmla="*/ 32 h 37"/>
                <a:gd name="T32" fmla="*/ 8 w 17"/>
                <a:gd name="T33" fmla="*/ 32 h 37"/>
                <a:gd name="T34" fmla="*/ 8 w 17"/>
                <a:gd name="T35" fmla="*/ 37 h 37"/>
                <a:gd name="T36" fmla="*/ 2 w 17"/>
                <a:gd name="T37" fmla="*/ 37 h 37"/>
                <a:gd name="T38" fmla="*/ 0 w 17"/>
                <a:gd name="T39" fmla="*/ 34 h 37"/>
                <a:gd name="T40" fmla="*/ 0 w 17"/>
                <a:gd name="T41" fmla="*/ 2 h 37"/>
                <a:gd name="T42" fmla="*/ 2 w 17"/>
                <a:gd name="T43" fmla="*/ 0 h 3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7" h="37">
                  <a:moveTo>
                    <a:pt x="8" y="0"/>
                  </a:moveTo>
                  <a:cubicBezTo>
                    <a:pt x="14" y="0"/>
                    <a:pt x="14" y="0"/>
                    <a:pt x="14" y="0"/>
                  </a:cubicBezTo>
                  <a:cubicBezTo>
                    <a:pt x="16" y="0"/>
                    <a:pt x="17" y="1"/>
                    <a:pt x="17" y="2"/>
                  </a:cubicBezTo>
                  <a:cubicBezTo>
                    <a:pt x="17" y="34"/>
                    <a:pt x="17" y="34"/>
                    <a:pt x="17" y="34"/>
                  </a:cubicBezTo>
                  <a:cubicBezTo>
                    <a:pt x="17" y="36"/>
                    <a:pt x="16" y="37"/>
                    <a:pt x="14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2"/>
                    <a:pt x="8" y="32"/>
                    <a:pt x="8" y="32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2" y="4"/>
                    <a:pt x="12" y="4"/>
                    <a:pt x="12" y="4"/>
                  </a:cubicBezTo>
                  <a:cubicBezTo>
                    <a:pt x="8" y="4"/>
                    <a:pt x="8" y="4"/>
                    <a:pt x="8" y="4"/>
                  </a:cubicBezTo>
                  <a:lnTo>
                    <a:pt x="8" y="0"/>
                  </a:lnTo>
                  <a:close/>
                  <a:moveTo>
                    <a:pt x="2" y="0"/>
                  </a:moveTo>
                  <a:cubicBezTo>
                    <a:pt x="8" y="0"/>
                    <a:pt x="8" y="0"/>
                    <a:pt x="8" y="0"/>
                  </a:cubicBezTo>
                  <a:cubicBezTo>
                    <a:pt x="8" y="4"/>
                    <a:pt x="8" y="4"/>
                    <a:pt x="8" y="4"/>
                  </a:cubicBezTo>
                  <a:cubicBezTo>
                    <a:pt x="4" y="4"/>
                    <a:pt x="4" y="4"/>
                    <a:pt x="4" y="4"/>
                  </a:cubicBezTo>
                  <a:cubicBezTo>
                    <a:pt x="4" y="32"/>
                    <a:pt x="4" y="32"/>
                    <a:pt x="4" y="32"/>
                  </a:cubicBezTo>
                  <a:cubicBezTo>
                    <a:pt x="8" y="32"/>
                    <a:pt x="8" y="32"/>
                    <a:pt x="8" y="32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2" y="37"/>
                    <a:pt x="2" y="37"/>
                    <a:pt x="2" y="37"/>
                  </a:cubicBezTo>
                  <a:cubicBezTo>
                    <a:pt x="1" y="37"/>
                    <a:pt x="0" y="36"/>
                    <a:pt x="0" y="34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1"/>
                    <a:pt x="1" y="0"/>
                    <a:pt x="2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361" name="Freeform 167"/>
            <p:cNvSpPr>
              <a:spLocks noEditPoints="1"/>
            </p:cNvSpPr>
            <p:nvPr>
              <p:custDataLst>
                <p:tags r:id="rId191"/>
              </p:custDataLst>
            </p:nvPr>
          </p:nvSpPr>
          <p:spPr bwMode="auto">
            <a:xfrm>
              <a:off x="6257936" y="198440"/>
              <a:ext cx="133351" cy="84138"/>
            </a:xfrm>
            <a:custGeom>
              <a:gdLst>
                <a:gd name="T0" fmla="*/ 54 w 59"/>
                <a:gd name="T1" fmla="*/ 32 h 37"/>
                <a:gd name="T2" fmla="*/ 54 w 59"/>
                <a:gd name="T3" fmla="*/ 4 h 37"/>
                <a:gd name="T4" fmla="*/ 37 w 59"/>
                <a:gd name="T5" fmla="*/ 4 h 37"/>
                <a:gd name="T6" fmla="*/ 31 w 59"/>
                <a:gd name="T7" fmla="*/ 10 h 37"/>
                <a:gd name="T8" fmla="*/ 31 w 59"/>
                <a:gd name="T9" fmla="*/ 3 h 37"/>
                <a:gd name="T10" fmla="*/ 34 w 59"/>
                <a:gd name="T11" fmla="*/ 0 h 37"/>
                <a:gd name="T12" fmla="*/ 36 w 59"/>
                <a:gd name="T13" fmla="*/ 0 h 37"/>
                <a:gd name="T14" fmla="*/ 56 w 59"/>
                <a:gd name="T15" fmla="*/ 0 h 37"/>
                <a:gd name="T16" fmla="*/ 59 w 59"/>
                <a:gd name="T17" fmla="*/ 2 h 37"/>
                <a:gd name="T18" fmla="*/ 59 w 59"/>
                <a:gd name="T19" fmla="*/ 34 h 37"/>
                <a:gd name="T20" fmla="*/ 56 w 59"/>
                <a:gd name="T21" fmla="*/ 37 h 37"/>
                <a:gd name="T22" fmla="*/ 31 w 59"/>
                <a:gd name="T23" fmla="*/ 37 h 37"/>
                <a:gd name="T24" fmla="*/ 31 w 59"/>
                <a:gd name="T25" fmla="*/ 32 h 37"/>
                <a:gd name="T26" fmla="*/ 54 w 59"/>
                <a:gd name="T27" fmla="*/ 32 h 37"/>
                <a:gd name="T28" fmla="*/ 31 w 59"/>
                <a:gd name="T29" fmla="*/ 10 h 37"/>
                <a:gd name="T30" fmla="*/ 9 w 59"/>
                <a:gd name="T31" fmla="*/ 32 h 37"/>
                <a:gd name="T32" fmla="*/ 31 w 59"/>
                <a:gd name="T33" fmla="*/ 32 h 37"/>
                <a:gd name="T34" fmla="*/ 31 w 59"/>
                <a:gd name="T35" fmla="*/ 37 h 37"/>
                <a:gd name="T36" fmla="*/ 3 w 59"/>
                <a:gd name="T37" fmla="*/ 37 h 37"/>
                <a:gd name="T38" fmla="*/ 3 w 59"/>
                <a:gd name="T39" fmla="*/ 37 h 37"/>
                <a:gd name="T40" fmla="*/ 1 w 59"/>
                <a:gd name="T41" fmla="*/ 36 h 37"/>
                <a:gd name="T42" fmla="*/ 1 w 59"/>
                <a:gd name="T43" fmla="*/ 33 h 37"/>
                <a:gd name="T44" fmla="*/ 31 w 59"/>
                <a:gd name="T45" fmla="*/ 3 h 37"/>
                <a:gd name="T46" fmla="*/ 31 w 59"/>
                <a:gd name="T47" fmla="*/ 10 h 3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59" h="37">
                  <a:moveTo>
                    <a:pt x="54" y="32"/>
                  </a:moveTo>
                  <a:cubicBezTo>
                    <a:pt x="54" y="4"/>
                    <a:pt x="54" y="4"/>
                    <a:pt x="54" y="4"/>
                  </a:cubicBezTo>
                  <a:cubicBezTo>
                    <a:pt x="37" y="4"/>
                    <a:pt x="37" y="4"/>
                    <a:pt x="37" y="4"/>
                  </a:cubicBezTo>
                  <a:cubicBezTo>
                    <a:pt x="31" y="10"/>
                    <a:pt x="31" y="10"/>
                    <a:pt x="31" y="10"/>
                  </a:cubicBezTo>
                  <a:cubicBezTo>
                    <a:pt x="31" y="3"/>
                    <a:pt x="31" y="3"/>
                    <a:pt x="31" y="3"/>
                  </a:cubicBez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5" y="0"/>
                    <a:pt x="36" y="0"/>
                  </a:cubicBezTo>
                  <a:cubicBezTo>
                    <a:pt x="56" y="0"/>
                    <a:pt x="56" y="0"/>
                    <a:pt x="56" y="0"/>
                  </a:cubicBezTo>
                  <a:cubicBezTo>
                    <a:pt x="57" y="0"/>
                    <a:pt x="59" y="1"/>
                    <a:pt x="59" y="2"/>
                  </a:cubicBezTo>
                  <a:cubicBezTo>
                    <a:pt x="59" y="34"/>
                    <a:pt x="59" y="34"/>
                    <a:pt x="59" y="34"/>
                  </a:cubicBezTo>
                  <a:cubicBezTo>
                    <a:pt x="59" y="36"/>
                    <a:pt x="57" y="37"/>
                    <a:pt x="56" y="37"/>
                  </a:cubicBezTo>
                  <a:cubicBezTo>
                    <a:pt x="31" y="37"/>
                    <a:pt x="31" y="37"/>
                    <a:pt x="31" y="37"/>
                  </a:cubicBezTo>
                  <a:cubicBezTo>
                    <a:pt x="31" y="32"/>
                    <a:pt x="31" y="32"/>
                    <a:pt x="31" y="32"/>
                  </a:cubicBezTo>
                  <a:lnTo>
                    <a:pt x="54" y="32"/>
                  </a:lnTo>
                  <a:close/>
                  <a:moveTo>
                    <a:pt x="31" y="10"/>
                  </a:moveTo>
                  <a:cubicBezTo>
                    <a:pt x="9" y="32"/>
                    <a:pt x="9" y="32"/>
                    <a:pt x="9" y="32"/>
                  </a:cubicBezTo>
                  <a:cubicBezTo>
                    <a:pt x="31" y="32"/>
                    <a:pt x="31" y="32"/>
                    <a:pt x="31" y="32"/>
                  </a:cubicBezTo>
                  <a:cubicBezTo>
                    <a:pt x="31" y="37"/>
                    <a:pt x="31" y="37"/>
                    <a:pt x="31" y="37"/>
                  </a:cubicBezTo>
                  <a:cubicBezTo>
                    <a:pt x="3" y="37"/>
                    <a:pt x="3" y="37"/>
                    <a:pt x="3" y="37"/>
                  </a:cubicBezTo>
                  <a:cubicBezTo>
                    <a:pt x="3" y="37"/>
                    <a:pt x="3" y="37"/>
                    <a:pt x="3" y="37"/>
                  </a:cubicBezTo>
                  <a:cubicBezTo>
                    <a:pt x="2" y="37"/>
                    <a:pt x="2" y="37"/>
                    <a:pt x="1" y="36"/>
                  </a:cubicBezTo>
                  <a:cubicBezTo>
                    <a:pt x="0" y="35"/>
                    <a:pt x="0" y="34"/>
                    <a:pt x="1" y="33"/>
                  </a:cubicBezTo>
                  <a:cubicBezTo>
                    <a:pt x="31" y="3"/>
                    <a:pt x="31" y="3"/>
                    <a:pt x="31" y="3"/>
                  </a:cubicBezTo>
                  <a:lnTo>
                    <a:pt x="31" y="1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362" name="Freeform 168"/>
            <p:cNvSpPr>
              <a:spLocks noEditPoints="1"/>
            </p:cNvSpPr>
            <p:nvPr>
              <p:custDataLst>
                <p:tags r:id="rId192"/>
              </p:custDataLst>
            </p:nvPr>
          </p:nvSpPr>
          <p:spPr bwMode="auto">
            <a:xfrm>
              <a:off x="6178560" y="198440"/>
              <a:ext cx="90488" cy="84138"/>
            </a:xfrm>
            <a:custGeom>
              <a:gdLst>
                <a:gd name="T0" fmla="*/ 31 w 40"/>
                <a:gd name="T1" fmla="*/ 4 h 37"/>
                <a:gd name="T2" fmla="*/ 18 w 40"/>
                <a:gd name="T3" fmla="*/ 4 h 37"/>
                <a:gd name="T4" fmla="*/ 18 w 40"/>
                <a:gd name="T5" fmla="*/ 0 h 37"/>
                <a:gd name="T6" fmla="*/ 37 w 40"/>
                <a:gd name="T7" fmla="*/ 0 h 37"/>
                <a:gd name="T8" fmla="*/ 37 w 40"/>
                <a:gd name="T9" fmla="*/ 0 h 37"/>
                <a:gd name="T10" fmla="*/ 39 w 40"/>
                <a:gd name="T11" fmla="*/ 0 h 37"/>
                <a:gd name="T12" fmla="*/ 39 w 40"/>
                <a:gd name="T13" fmla="*/ 4 h 37"/>
                <a:gd name="T14" fmla="*/ 18 w 40"/>
                <a:gd name="T15" fmla="*/ 25 h 37"/>
                <a:gd name="T16" fmla="*/ 18 w 40"/>
                <a:gd name="T17" fmla="*/ 18 h 37"/>
                <a:gd name="T18" fmla="*/ 31 w 40"/>
                <a:gd name="T19" fmla="*/ 4 h 37"/>
                <a:gd name="T20" fmla="*/ 18 w 40"/>
                <a:gd name="T21" fmla="*/ 4 h 37"/>
                <a:gd name="T22" fmla="*/ 4 w 40"/>
                <a:gd name="T23" fmla="*/ 4 h 37"/>
                <a:gd name="T24" fmla="*/ 4 w 40"/>
                <a:gd name="T25" fmla="*/ 31 h 37"/>
                <a:gd name="T26" fmla="*/ 18 w 40"/>
                <a:gd name="T27" fmla="*/ 18 h 37"/>
                <a:gd name="T28" fmla="*/ 18 w 40"/>
                <a:gd name="T29" fmla="*/ 25 h 37"/>
                <a:gd name="T30" fmla="*/ 6 w 40"/>
                <a:gd name="T31" fmla="*/ 36 h 37"/>
                <a:gd name="T32" fmla="*/ 4 w 40"/>
                <a:gd name="T33" fmla="*/ 37 h 37"/>
                <a:gd name="T34" fmla="*/ 2 w 40"/>
                <a:gd name="T35" fmla="*/ 37 h 37"/>
                <a:gd name="T36" fmla="*/ 0 w 40"/>
                <a:gd name="T37" fmla="*/ 34 h 37"/>
                <a:gd name="T38" fmla="*/ 0 w 40"/>
                <a:gd name="T39" fmla="*/ 2 h 37"/>
                <a:gd name="T40" fmla="*/ 2 w 40"/>
                <a:gd name="T41" fmla="*/ 0 h 37"/>
                <a:gd name="T42" fmla="*/ 18 w 40"/>
                <a:gd name="T43" fmla="*/ 0 h 37"/>
                <a:gd name="T44" fmla="*/ 18 w 40"/>
                <a:gd name="T45" fmla="*/ 4 h 3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40" h="37">
                  <a:moveTo>
                    <a:pt x="31" y="4"/>
                  </a:moveTo>
                  <a:cubicBezTo>
                    <a:pt x="18" y="4"/>
                    <a:pt x="18" y="4"/>
                    <a:pt x="18" y="4"/>
                  </a:cubicBezTo>
                  <a:cubicBezTo>
                    <a:pt x="18" y="0"/>
                    <a:pt x="18" y="0"/>
                    <a:pt x="18" y="0"/>
                  </a:cubicBezTo>
                  <a:cubicBezTo>
                    <a:pt x="37" y="0"/>
                    <a:pt x="37" y="0"/>
                    <a:pt x="37" y="0"/>
                  </a:cubicBezTo>
                  <a:cubicBezTo>
                    <a:pt x="37" y="0"/>
                    <a:pt x="37" y="0"/>
                    <a:pt x="37" y="0"/>
                  </a:cubicBezTo>
                  <a:cubicBezTo>
                    <a:pt x="38" y="0"/>
                    <a:pt x="38" y="0"/>
                    <a:pt x="39" y="0"/>
                  </a:cubicBezTo>
                  <a:cubicBezTo>
                    <a:pt x="40" y="1"/>
                    <a:pt x="40" y="3"/>
                    <a:pt x="39" y="4"/>
                  </a:cubicBezTo>
                  <a:cubicBezTo>
                    <a:pt x="18" y="25"/>
                    <a:pt x="18" y="25"/>
                    <a:pt x="18" y="25"/>
                  </a:cubicBezTo>
                  <a:cubicBezTo>
                    <a:pt x="18" y="18"/>
                    <a:pt x="18" y="18"/>
                    <a:pt x="18" y="18"/>
                  </a:cubicBezTo>
                  <a:lnTo>
                    <a:pt x="31" y="4"/>
                  </a:lnTo>
                  <a:close/>
                  <a:moveTo>
                    <a:pt x="18" y="4"/>
                  </a:moveTo>
                  <a:cubicBezTo>
                    <a:pt x="4" y="4"/>
                    <a:pt x="4" y="4"/>
                    <a:pt x="4" y="4"/>
                  </a:cubicBezTo>
                  <a:cubicBezTo>
                    <a:pt x="4" y="31"/>
                    <a:pt x="4" y="31"/>
                    <a:pt x="4" y="31"/>
                  </a:cubicBezTo>
                  <a:cubicBezTo>
                    <a:pt x="18" y="18"/>
                    <a:pt x="18" y="18"/>
                    <a:pt x="18" y="18"/>
                  </a:cubicBezTo>
                  <a:cubicBezTo>
                    <a:pt x="18" y="25"/>
                    <a:pt x="18" y="25"/>
                    <a:pt x="18" y="25"/>
                  </a:cubicBezTo>
                  <a:cubicBezTo>
                    <a:pt x="6" y="36"/>
                    <a:pt x="6" y="36"/>
                    <a:pt x="6" y="36"/>
                  </a:cubicBezTo>
                  <a:cubicBezTo>
                    <a:pt x="6" y="37"/>
                    <a:pt x="5" y="37"/>
                    <a:pt x="4" y="37"/>
                  </a:cubicBezTo>
                  <a:cubicBezTo>
                    <a:pt x="2" y="37"/>
                    <a:pt x="2" y="37"/>
                    <a:pt x="2" y="37"/>
                  </a:cubicBezTo>
                  <a:cubicBezTo>
                    <a:pt x="1" y="37"/>
                    <a:pt x="0" y="36"/>
                    <a:pt x="0" y="34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1"/>
                    <a:pt x="1" y="0"/>
                    <a:pt x="2" y="0"/>
                  </a:cubicBezTo>
                  <a:cubicBezTo>
                    <a:pt x="18" y="0"/>
                    <a:pt x="18" y="0"/>
                    <a:pt x="18" y="0"/>
                  </a:cubicBezTo>
                  <a:lnTo>
                    <a:pt x="18" y="4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363" name="Freeform 169"/>
            <p:cNvSpPr>
              <a:spLocks noEditPoints="1"/>
            </p:cNvSpPr>
            <p:nvPr>
              <p:custDataLst>
                <p:tags r:id="rId193"/>
              </p:custDataLst>
            </p:nvPr>
          </p:nvSpPr>
          <p:spPr bwMode="auto">
            <a:xfrm>
              <a:off x="6065847" y="41276"/>
              <a:ext cx="395289" cy="396877"/>
            </a:xfrm>
            <a:custGeom>
              <a:gdLst>
                <a:gd name="T0" fmla="*/ 170 w 175"/>
                <a:gd name="T1" fmla="*/ 88 h 176"/>
                <a:gd name="T2" fmla="*/ 88 w 175"/>
                <a:gd name="T3" fmla="*/ 5 h 176"/>
                <a:gd name="T4" fmla="*/ 150 w 175"/>
                <a:gd name="T5" fmla="*/ 26 h 176"/>
                <a:gd name="T6" fmla="*/ 88 w 175"/>
                <a:gd name="T7" fmla="*/ 176 h 176"/>
                <a:gd name="T8" fmla="*/ 88 w 175"/>
                <a:gd name="T9" fmla="*/ 171 h 176"/>
                <a:gd name="T10" fmla="*/ 139 w 175"/>
                <a:gd name="T11" fmla="*/ 140 h 176"/>
                <a:gd name="T12" fmla="*/ 144 w 175"/>
                <a:gd name="T13" fmla="*/ 42 h 176"/>
                <a:gd name="T14" fmla="*/ 117 w 175"/>
                <a:gd name="T15" fmla="*/ 65 h 176"/>
                <a:gd name="T16" fmla="*/ 115 w 175"/>
                <a:gd name="T17" fmla="*/ 68 h 176"/>
                <a:gd name="T18" fmla="*/ 88 w 175"/>
                <a:gd name="T19" fmla="*/ 95 h 176"/>
                <a:gd name="T20" fmla="*/ 116 w 175"/>
                <a:gd name="T21" fmla="*/ 73 h 176"/>
                <a:gd name="T22" fmla="*/ 120 w 175"/>
                <a:gd name="T23" fmla="*/ 69 h 176"/>
                <a:gd name="T24" fmla="*/ 152 w 175"/>
                <a:gd name="T25" fmla="*/ 65 h 176"/>
                <a:gd name="T26" fmla="*/ 88 w 175"/>
                <a:gd name="T27" fmla="*/ 157 h 176"/>
                <a:gd name="T28" fmla="*/ 88 w 175"/>
                <a:gd name="T29" fmla="*/ 82 h 176"/>
                <a:gd name="T30" fmla="*/ 95 w 175"/>
                <a:gd name="T31" fmla="*/ 74 h 176"/>
                <a:gd name="T32" fmla="*/ 100 w 175"/>
                <a:gd name="T33" fmla="*/ 69 h 176"/>
                <a:gd name="T34" fmla="*/ 134 w 175"/>
                <a:gd name="T35" fmla="*/ 35 h 176"/>
                <a:gd name="T36" fmla="*/ 88 w 175"/>
                <a:gd name="T37" fmla="*/ 15 h 176"/>
                <a:gd name="T38" fmla="*/ 88 w 175"/>
                <a:gd name="T39" fmla="*/ 20 h 176"/>
                <a:gd name="T40" fmla="*/ 97 w 175"/>
                <a:gd name="T41" fmla="*/ 65 h 176"/>
                <a:gd name="T42" fmla="*/ 94 w 175"/>
                <a:gd name="T43" fmla="*/ 68 h 176"/>
                <a:gd name="T44" fmla="*/ 88 w 175"/>
                <a:gd name="T45" fmla="*/ 75 h 176"/>
                <a:gd name="T46" fmla="*/ 29 w 175"/>
                <a:gd name="T47" fmla="*/ 30 h 176"/>
                <a:gd name="T48" fmla="*/ 88 w 175"/>
                <a:gd name="T49" fmla="*/ 171 h 176"/>
                <a:gd name="T50" fmla="*/ 0 w 175"/>
                <a:gd name="T51" fmla="*/ 88 h 176"/>
                <a:gd name="T52" fmla="*/ 88 w 175"/>
                <a:gd name="T53" fmla="*/ 5 h 176"/>
                <a:gd name="T54" fmla="*/ 14 w 175"/>
                <a:gd name="T55" fmla="*/ 88 h 176"/>
                <a:gd name="T56" fmla="*/ 31 w 175"/>
                <a:gd name="T57" fmla="*/ 135 h 176"/>
                <a:gd name="T58" fmla="*/ 58 w 175"/>
                <a:gd name="T59" fmla="*/ 111 h 176"/>
                <a:gd name="T60" fmla="*/ 63 w 175"/>
                <a:gd name="T61" fmla="*/ 106 h 176"/>
                <a:gd name="T62" fmla="*/ 88 w 175"/>
                <a:gd name="T63" fmla="*/ 75 h 176"/>
                <a:gd name="T64" fmla="*/ 57 w 175"/>
                <a:gd name="T65" fmla="*/ 105 h 176"/>
                <a:gd name="T66" fmla="*/ 33 w 175"/>
                <a:gd name="T67" fmla="*/ 130 h 176"/>
                <a:gd name="T68" fmla="*/ 39 w 175"/>
                <a:gd name="T69" fmla="*/ 40 h 176"/>
                <a:gd name="T70" fmla="*/ 88 w 175"/>
                <a:gd name="T71" fmla="*/ 95 h 176"/>
                <a:gd name="T72" fmla="*/ 77 w 175"/>
                <a:gd name="T73" fmla="*/ 105 h 176"/>
                <a:gd name="T74" fmla="*/ 75 w 175"/>
                <a:gd name="T75" fmla="*/ 108 h 176"/>
                <a:gd name="T76" fmla="*/ 41 w 175"/>
                <a:gd name="T77" fmla="*/ 142 h 176"/>
                <a:gd name="T78" fmla="*/ 88 w 175"/>
                <a:gd name="T79" fmla="*/ 162 h 176"/>
                <a:gd name="T80" fmla="*/ 46 w 175"/>
                <a:gd name="T81" fmla="*/ 143 h 176"/>
                <a:gd name="T82" fmla="*/ 81 w 175"/>
                <a:gd name="T83" fmla="*/ 109 h 176"/>
                <a:gd name="T84" fmla="*/ 88 w 175"/>
                <a:gd name="T85" fmla="*/ 102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75" h="176">
                  <a:moveTo>
                    <a:pt x="88" y="171"/>
                  </a:moveTo>
                  <a:cubicBezTo>
                    <a:pt x="110" y="171"/>
                    <a:pt x="131" y="162"/>
                    <a:pt x="146" y="147"/>
                  </a:cubicBezTo>
                  <a:cubicBezTo>
                    <a:pt x="161" y="132"/>
                    <a:pt x="170" y="111"/>
                    <a:pt x="170" y="88"/>
                  </a:cubicBezTo>
                  <a:cubicBezTo>
                    <a:pt x="170" y="65"/>
                    <a:pt x="161" y="45"/>
                    <a:pt x="146" y="30"/>
                  </a:cubicBezTo>
                  <a:cubicBezTo>
                    <a:pt x="131" y="15"/>
                    <a:pt x="110" y="5"/>
                    <a:pt x="88" y="5"/>
                  </a:cubicBezTo>
                  <a:cubicBezTo>
                    <a:pt x="88" y="5"/>
                    <a:pt x="88" y="5"/>
                    <a:pt x="88" y="5"/>
                  </a:cubicBezTo>
                  <a:cubicBezTo>
                    <a:pt x="88" y="0"/>
                    <a:pt x="88" y="0"/>
                    <a:pt x="88" y="0"/>
                  </a:cubicBezTo>
                  <a:cubicBezTo>
                    <a:pt x="88" y="0"/>
                    <a:pt x="88" y="0"/>
                    <a:pt x="88" y="0"/>
                  </a:cubicBezTo>
                  <a:cubicBezTo>
                    <a:pt x="112" y="0"/>
                    <a:pt x="134" y="10"/>
                    <a:pt x="150" y="26"/>
                  </a:cubicBezTo>
                  <a:cubicBezTo>
                    <a:pt x="165" y="42"/>
                    <a:pt x="175" y="64"/>
                    <a:pt x="175" y="88"/>
                  </a:cubicBezTo>
                  <a:cubicBezTo>
                    <a:pt x="175" y="112"/>
                    <a:pt x="165" y="134"/>
                    <a:pt x="150" y="150"/>
                  </a:cubicBezTo>
                  <a:cubicBezTo>
                    <a:pt x="134" y="166"/>
                    <a:pt x="112" y="176"/>
                    <a:pt x="88" y="176"/>
                  </a:cubicBezTo>
                  <a:cubicBezTo>
                    <a:pt x="88" y="176"/>
                    <a:pt x="88" y="176"/>
                    <a:pt x="88" y="176"/>
                  </a:cubicBezTo>
                  <a:cubicBezTo>
                    <a:pt x="88" y="171"/>
                    <a:pt x="88" y="171"/>
                    <a:pt x="88" y="171"/>
                  </a:cubicBezTo>
                  <a:cubicBezTo>
                    <a:pt x="88" y="171"/>
                    <a:pt x="88" y="171"/>
                    <a:pt x="88" y="171"/>
                  </a:cubicBezTo>
                  <a:close/>
                  <a:moveTo>
                    <a:pt x="88" y="162"/>
                  </a:moveTo>
                  <a:cubicBezTo>
                    <a:pt x="88" y="162"/>
                    <a:pt x="88" y="162"/>
                    <a:pt x="88" y="162"/>
                  </a:cubicBezTo>
                  <a:cubicBezTo>
                    <a:pt x="108" y="162"/>
                    <a:pt x="126" y="153"/>
                    <a:pt x="139" y="140"/>
                  </a:cubicBezTo>
                  <a:cubicBezTo>
                    <a:pt x="153" y="127"/>
                    <a:pt x="161" y="108"/>
                    <a:pt x="161" y="88"/>
                  </a:cubicBezTo>
                  <a:cubicBezTo>
                    <a:pt x="161" y="80"/>
                    <a:pt x="160" y="71"/>
                    <a:pt x="157" y="64"/>
                  </a:cubicBezTo>
                  <a:cubicBezTo>
                    <a:pt x="154" y="56"/>
                    <a:pt x="150" y="48"/>
                    <a:pt x="144" y="42"/>
                  </a:cubicBezTo>
                  <a:cubicBezTo>
                    <a:pt x="144" y="42"/>
                    <a:pt x="144" y="42"/>
                    <a:pt x="144" y="42"/>
                  </a:cubicBezTo>
                  <a:cubicBezTo>
                    <a:pt x="143" y="41"/>
                    <a:pt x="142" y="41"/>
                    <a:pt x="141" y="42"/>
                  </a:cubicBezTo>
                  <a:cubicBezTo>
                    <a:pt x="117" y="65"/>
                    <a:pt x="117" y="65"/>
                    <a:pt x="117" y="65"/>
                  </a:cubicBezTo>
                  <a:cubicBezTo>
                    <a:pt x="117" y="66"/>
                    <a:pt x="117" y="66"/>
                    <a:pt x="117" y="66"/>
                  </a:cubicBezTo>
                  <a:cubicBezTo>
                    <a:pt x="117" y="66"/>
                    <a:pt x="117" y="66"/>
                    <a:pt x="117" y="66"/>
                  </a:cubicBezTo>
                  <a:cubicBezTo>
                    <a:pt x="115" y="68"/>
                    <a:pt x="115" y="68"/>
                    <a:pt x="115" y="68"/>
                  </a:cubicBezTo>
                  <a:cubicBezTo>
                    <a:pt x="112" y="70"/>
                    <a:pt x="112" y="70"/>
                    <a:pt x="112" y="70"/>
                  </a:cubicBezTo>
                  <a:cubicBezTo>
                    <a:pt x="112" y="70"/>
                    <a:pt x="112" y="70"/>
                    <a:pt x="112" y="70"/>
                  </a:cubicBezTo>
                  <a:cubicBezTo>
                    <a:pt x="88" y="95"/>
                    <a:pt x="88" y="95"/>
                    <a:pt x="88" y="95"/>
                  </a:cubicBezTo>
                  <a:cubicBezTo>
                    <a:pt x="88" y="102"/>
                    <a:pt x="88" y="102"/>
                    <a:pt x="88" y="102"/>
                  </a:cubicBezTo>
                  <a:cubicBezTo>
                    <a:pt x="116" y="74"/>
                    <a:pt x="116" y="74"/>
                    <a:pt x="116" y="74"/>
                  </a:cubicBezTo>
                  <a:cubicBezTo>
                    <a:pt x="116" y="73"/>
                    <a:pt x="116" y="73"/>
                    <a:pt x="116" y="73"/>
                  </a:cubicBezTo>
                  <a:cubicBezTo>
                    <a:pt x="118" y="71"/>
                    <a:pt x="118" y="71"/>
                    <a:pt x="118" y="71"/>
                  </a:cubicBezTo>
                  <a:cubicBezTo>
                    <a:pt x="118" y="71"/>
                    <a:pt x="118" y="71"/>
                    <a:pt x="118" y="71"/>
                  </a:cubicBezTo>
                  <a:cubicBezTo>
                    <a:pt x="120" y="69"/>
                    <a:pt x="120" y="69"/>
                    <a:pt x="120" y="69"/>
                  </a:cubicBezTo>
                  <a:cubicBezTo>
                    <a:pt x="120" y="69"/>
                    <a:pt x="120" y="69"/>
                    <a:pt x="120" y="69"/>
                  </a:cubicBezTo>
                  <a:cubicBezTo>
                    <a:pt x="142" y="47"/>
                    <a:pt x="142" y="47"/>
                    <a:pt x="142" y="47"/>
                  </a:cubicBezTo>
                  <a:cubicBezTo>
                    <a:pt x="147" y="52"/>
                    <a:pt x="150" y="59"/>
                    <a:pt x="152" y="65"/>
                  </a:cubicBezTo>
                  <a:cubicBezTo>
                    <a:pt x="155" y="72"/>
                    <a:pt x="156" y="80"/>
                    <a:pt x="156" y="88"/>
                  </a:cubicBezTo>
                  <a:cubicBezTo>
                    <a:pt x="156" y="107"/>
                    <a:pt x="149" y="124"/>
                    <a:pt x="136" y="137"/>
                  </a:cubicBezTo>
                  <a:cubicBezTo>
                    <a:pt x="124" y="149"/>
                    <a:pt x="106" y="157"/>
                    <a:pt x="88" y="157"/>
                  </a:cubicBezTo>
                  <a:cubicBezTo>
                    <a:pt x="88" y="157"/>
                    <a:pt x="88" y="157"/>
                    <a:pt x="88" y="157"/>
                  </a:cubicBezTo>
                  <a:cubicBezTo>
                    <a:pt x="88" y="162"/>
                    <a:pt x="88" y="162"/>
                    <a:pt x="88" y="162"/>
                  </a:cubicBezTo>
                  <a:close/>
                  <a:moveTo>
                    <a:pt x="88" y="82"/>
                  </a:moveTo>
                  <a:cubicBezTo>
                    <a:pt x="95" y="74"/>
                    <a:pt x="95" y="74"/>
                    <a:pt x="95" y="74"/>
                  </a:cubicBezTo>
                  <a:cubicBezTo>
                    <a:pt x="95" y="74"/>
                    <a:pt x="95" y="74"/>
                    <a:pt x="95" y="74"/>
                  </a:cubicBezTo>
                  <a:cubicBezTo>
                    <a:pt x="95" y="74"/>
                    <a:pt x="95" y="74"/>
                    <a:pt x="95" y="74"/>
                  </a:cubicBezTo>
                  <a:cubicBezTo>
                    <a:pt x="98" y="71"/>
                    <a:pt x="98" y="71"/>
                    <a:pt x="98" y="71"/>
                  </a:cubicBezTo>
                  <a:cubicBezTo>
                    <a:pt x="100" y="69"/>
                    <a:pt x="100" y="69"/>
                    <a:pt x="100" y="69"/>
                  </a:cubicBezTo>
                  <a:cubicBezTo>
                    <a:pt x="100" y="69"/>
                    <a:pt x="100" y="69"/>
                    <a:pt x="100" y="69"/>
                  </a:cubicBezTo>
                  <a:cubicBezTo>
                    <a:pt x="134" y="35"/>
                    <a:pt x="134" y="35"/>
                    <a:pt x="134" y="35"/>
                  </a:cubicBezTo>
                  <a:cubicBezTo>
                    <a:pt x="134" y="35"/>
                    <a:pt x="134" y="35"/>
                    <a:pt x="134" y="35"/>
                  </a:cubicBezTo>
                  <a:cubicBezTo>
                    <a:pt x="134" y="35"/>
                    <a:pt x="134" y="35"/>
                    <a:pt x="134" y="35"/>
                  </a:cubicBezTo>
                  <a:cubicBezTo>
                    <a:pt x="135" y="34"/>
                    <a:pt x="135" y="32"/>
                    <a:pt x="134" y="31"/>
                  </a:cubicBezTo>
                  <a:cubicBezTo>
                    <a:pt x="128" y="26"/>
                    <a:pt x="120" y="22"/>
                    <a:pt x="112" y="19"/>
                  </a:cubicBezTo>
                  <a:cubicBezTo>
                    <a:pt x="104" y="16"/>
                    <a:pt x="96" y="15"/>
                    <a:pt x="88" y="15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20"/>
                    <a:pt x="88" y="20"/>
                    <a:pt x="88" y="20"/>
                  </a:cubicBezTo>
                  <a:cubicBezTo>
                    <a:pt x="88" y="20"/>
                    <a:pt x="88" y="20"/>
                    <a:pt x="88" y="20"/>
                  </a:cubicBezTo>
                  <a:cubicBezTo>
                    <a:pt x="96" y="20"/>
                    <a:pt x="103" y="21"/>
                    <a:pt x="111" y="23"/>
                  </a:cubicBezTo>
                  <a:cubicBezTo>
                    <a:pt x="117" y="26"/>
                    <a:pt x="123" y="29"/>
                    <a:pt x="129" y="33"/>
                  </a:cubicBezTo>
                  <a:cubicBezTo>
                    <a:pt x="97" y="65"/>
                    <a:pt x="97" y="65"/>
                    <a:pt x="97" y="65"/>
                  </a:cubicBezTo>
                  <a:cubicBezTo>
                    <a:pt x="97" y="66"/>
                    <a:pt x="97" y="66"/>
                    <a:pt x="97" y="66"/>
                  </a:cubicBezTo>
                  <a:cubicBezTo>
                    <a:pt x="94" y="68"/>
                    <a:pt x="94" y="68"/>
                    <a:pt x="94" y="68"/>
                  </a:cubicBezTo>
                  <a:cubicBezTo>
                    <a:pt x="94" y="68"/>
                    <a:pt x="94" y="68"/>
                    <a:pt x="94" y="68"/>
                  </a:cubicBezTo>
                  <a:cubicBezTo>
                    <a:pt x="92" y="70"/>
                    <a:pt x="92" y="70"/>
                    <a:pt x="92" y="70"/>
                  </a:cubicBezTo>
                  <a:cubicBezTo>
                    <a:pt x="92" y="70"/>
                    <a:pt x="92" y="70"/>
                    <a:pt x="92" y="70"/>
                  </a:cubicBezTo>
                  <a:cubicBezTo>
                    <a:pt x="88" y="75"/>
                    <a:pt x="88" y="75"/>
                    <a:pt x="88" y="75"/>
                  </a:cubicBezTo>
                  <a:lnTo>
                    <a:pt x="88" y="82"/>
                  </a:lnTo>
                  <a:close/>
                  <a:moveTo>
                    <a:pt x="88" y="5"/>
                  </a:moveTo>
                  <a:cubicBezTo>
                    <a:pt x="65" y="5"/>
                    <a:pt x="44" y="15"/>
                    <a:pt x="29" y="30"/>
                  </a:cubicBezTo>
                  <a:cubicBezTo>
                    <a:pt x="14" y="45"/>
                    <a:pt x="5" y="65"/>
                    <a:pt x="5" y="88"/>
                  </a:cubicBezTo>
                  <a:cubicBezTo>
                    <a:pt x="5" y="111"/>
                    <a:pt x="14" y="132"/>
                    <a:pt x="29" y="147"/>
                  </a:cubicBezTo>
                  <a:cubicBezTo>
                    <a:pt x="44" y="162"/>
                    <a:pt x="65" y="171"/>
                    <a:pt x="88" y="171"/>
                  </a:cubicBezTo>
                  <a:cubicBezTo>
                    <a:pt x="88" y="176"/>
                    <a:pt x="88" y="176"/>
                    <a:pt x="88" y="176"/>
                  </a:cubicBezTo>
                  <a:cubicBezTo>
                    <a:pt x="63" y="176"/>
                    <a:pt x="41" y="166"/>
                    <a:pt x="25" y="150"/>
                  </a:cubicBezTo>
                  <a:cubicBezTo>
                    <a:pt x="10" y="134"/>
                    <a:pt x="0" y="112"/>
                    <a:pt x="0" y="88"/>
                  </a:cubicBezTo>
                  <a:cubicBezTo>
                    <a:pt x="0" y="64"/>
                    <a:pt x="10" y="42"/>
                    <a:pt x="25" y="26"/>
                  </a:cubicBezTo>
                  <a:cubicBezTo>
                    <a:pt x="41" y="10"/>
                    <a:pt x="63" y="0"/>
                    <a:pt x="88" y="0"/>
                  </a:cubicBezTo>
                  <a:cubicBezTo>
                    <a:pt x="88" y="5"/>
                    <a:pt x="88" y="5"/>
                    <a:pt x="88" y="5"/>
                  </a:cubicBezTo>
                  <a:close/>
                  <a:moveTo>
                    <a:pt x="88" y="15"/>
                  </a:moveTo>
                  <a:cubicBezTo>
                    <a:pt x="67" y="15"/>
                    <a:pt x="49" y="23"/>
                    <a:pt x="36" y="36"/>
                  </a:cubicBezTo>
                  <a:cubicBezTo>
                    <a:pt x="22" y="50"/>
                    <a:pt x="14" y="68"/>
                    <a:pt x="14" y="88"/>
                  </a:cubicBezTo>
                  <a:cubicBezTo>
                    <a:pt x="14" y="97"/>
                    <a:pt x="16" y="105"/>
                    <a:pt x="18" y="113"/>
                  </a:cubicBezTo>
                  <a:cubicBezTo>
                    <a:pt x="21" y="121"/>
                    <a:pt x="25" y="128"/>
                    <a:pt x="31" y="135"/>
                  </a:cubicBezTo>
                  <a:cubicBezTo>
                    <a:pt x="31" y="135"/>
                    <a:pt x="31" y="135"/>
                    <a:pt x="31" y="135"/>
                  </a:cubicBezTo>
                  <a:cubicBezTo>
                    <a:pt x="31" y="135"/>
                    <a:pt x="31" y="135"/>
                    <a:pt x="31" y="135"/>
                  </a:cubicBezTo>
                  <a:cubicBezTo>
                    <a:pt x="32" y="136"/>
                    <a:pt x="33" y="136"/>
                    <a:pt x="34" y="135"/>
                  </a:cubicBezTo>
                  <a:cubicBezTo>
                    <a:pt x="58" y="111"/>
                    <a:pt x="58" y="111"/>
                    <a:pt x="58" y="111"/>
                  </a:cubicBezTo>
                  <a:cubicBezTo>
                    <a:pt x="61" y="109"/>
                    <a:pt x="61" y="109"/>
                    <a:pt x="61" y="109"/>
                  </a:cubicBezTo>
                  <a:cubicBezTo>
                    <a:pt x="61" y="109"/>
                    <a:pt x="61" y="109"/>
                    <a:pt x="61" y="109"/>
                  </a:cubicBezTo>
                  <a:cubicBezTo>
                    <a:pt x="63" y="106"/>
                    <a:pt x="63" y="106"/>
                    <a:pt x="63" y="106"/>
                  </a:cubicBezTo>
                  <a:cubicBezTo>
                    <a:pt x="63" y="106"/>
                    <a:pt x="63" y="106"/>
                    <a:pt x="63" y="106"/>
                  </a:cubicBezTo>
                  <a:cubicBezTo>
                    <a:pt x="88" y="82"/>
                    <a:pt x="88" y="82"/>
                    <a:pt x="88" y="82"/>
                  </a:cubicBezTo>
                  <a:cubicBezTo>
                    <a:pt x="88" y="75"/>
                    <a:pt x="88" y="75"/>
                    <a:pt x="88" y="75"/>
                  </a:cubicBezTo>
                  <a:cubicBezTo>
                    <a:pt x="59" y="103"/>
                    <a:pt x="59" y="103"/>
                    <a:pt x="59" y="103"/>
                  </a:cubicBezTo>
                  <a:cubicBezTo>
                    <a:pt x="59" y="103"/>
                    <a:pt x="59" y="103"/>
                    <a:pt x="59" y="103"/>
                  </a:cubicBezTo>
                  <a:cubicBezTo>
                    <a:pt x="57" y="105"/>
                    <a:pt x="57" y="105"/>
                    <a:pt x="57" y="105"/>
                  </a:cubicBezTo>
                  <a:cubicBezTo>
                    <a:pt x="55" y="108"/>
                    <a:pt x="55" y="108"/>
                    <a:pt x="55" y="108"/>
                  </a:cubicBezTo>
                  <a:cubicBezTo>
                    <a:pt x="55" y="108"/>
                    <a:pt x="55" y="108"/>
                    <a:pt x="55" y="108"/>
                  </a:cubicBezTo>
                  <a:cubicBezTo>
                    <a:pt x="33" y="130"/>
                    <a:pt x="33" y="130"/>
                    <a:pt x="33" y="130"/>
                  </a:cubicBezTo>
                  <a:cubicBezTo>
                    <a:pt x="29" y="124"/>
                    <a:pt x="25" y="118"/>
                    <a:pt x="23" y="111"/>
                  </a:cubicBezTo>
                  <a:cubicBezTo>
                    <a:pt x="20" y="104"/>
                    <a:pt x="19" y="96"/>
                    <a:pt x="19" y="88"/>
                  </a:cubicBezTo>
                  <a:cubicBezTo>
                    <a:pt x="19" y="69"/>
                    <a:pt x="27" y="52"/>
                    <a:pt x="39" y="40"/>
                  </a:cubicBezTo>
                  <a:cubicBezTo>
                    <a:pt x="51" y="27"/>
                    <a:pt x="69" y="20"/>
                    <a:pt x="88" y="20"/>
                  </a:cubicBezTo>
                  <a:cubicBezTo>
                    <a:pt x="88" y="15"/>
                    <a:pt x="88" y="15"/>
                    <a:pt x="88" y="15"/>
                  </a:cubicBezTo>
                  <a:close/>
                  <a:moveTo>
                    <a:pt x="88" y="95"/>
                  </a:moveTo>
                  <a:cubicBezTo>
                    <a:pt x="80" y="103"/>
                    <a:pt x="80" y="103"/>
                    <a:pt x="80" y="103"/>
                  </a:cubicBezTo>
                  <a:cubicBezTo>
                    <a:pt x="77" y="105"/>
                    <a:pt x="77" y="105"/>
                    <a:pt x="77" y="105"/>
                  </a:cubicBezTo>
                  <a:cubicBezTo>
                    <a:pt x="77" y="105"/>
                    <a:pt x="77" y="105"/>
                    <a:pt x="77" y="105"/>
                  </a:cubicBezTo>
                  <a:cubicBezTo>
                    <a:pt x="77" y="105"/>
                    <a:pt x="77" y="105"/>
                    <a:pt x="77" y="105"/>
                  </a:cubicBezTo>
                  <a:cubicBezTo>
                    <a:pt x="75" y="107"/>
                    <a:pt x="75" y="107"/>
                    <a:pt x="75" y="107"/>
                  </a:cubicBezTo>
                  <a:cubicBezTo>
                    <a:pt x="75" y="108"/>
                    <a:pt x="75" y="108"/>
                    <a:pt x="75" y="108"/>
                  </a:cubicBezTo>
                  <a:cubicBezTo>
                    <a:pt x="41" y="142"/>
                    <a:pt x="41" y="142"/>
                    <a:pt x="41" y="142"/>
                  </a:cubicBezTo>
                  <a:cubicBezTo>
                    <a:pt x="41" y="142"/>
                    <a:pt x="41" y="142"/>
                    <a:pt x="41" y="142"/>
                  </a:cubicBezTo>
                  <a:cubicBezTo>
                    <a:pt x="41" y="142"/>
                    <a:pt x="41" y="142"/>
                    <a:pt x="41" y="142"/>
                  </a:cubicBezTo>
                  <a:cubicBezTo>
                    <a:pt x="40" y="143"/>
                    <a:pt x="40" y="144"/>
                    <a:pt x="41" y="145"/>
                  </a:cubicBezTo>
                  <a:cubicBezTo>
                    <a:pt x="47" y="150"/>
                    <a:pt x="55" y="155"/>
                    <a:pt x="63" y="157"/>
                  </a:cubicBezTo>
                  <a:cubicBezTo>
                    <a:pt x="71" y="160"/>
                    <a:pt x="79" y="162"/>
                    <a:pt x="88" y="162"/>
                  </a:cubicBezTo>
                  <a:cubicBezTo>
                    <a:pt x="88" y="157"/>
                    <a:pt x="88" y="157"/>
                    <a:pt x="88" y="157"/>
                  </a:cubicBezTo>
                  <a:cubicBezTo>
                    <a:pt x="79" y="157"/>
                    <a:pt x="72" y="156"/>
                    <a:pt x="64" y="153"/>
                  </a:cubicBezTo>
                  <a:cubicBezTo>
                    <a:pt x="58" y="151"/>
                    <a:pt x="52" y="147"/>
                    <a:pt x="46" y="143"/>
                  </a:cubicBezTo>
                  <a:cubicBezTo>
                    <a:pt x="78" y="111"/>
                    <a:pt x="78" y="111"/>
                    <a:pt x="78" y="111"/>
                  </a:cubicBezTo>
                  <a:cubicBezTo>
                    <a:pt x="78" y="111"/>
                    <a:pt x="78" y="111"/>
                    <a:pt x="78" y="111"/>
                  </a:cubicBezTo>
                  <a:cubicBezTo>
                    <a:pt x="81" y="109"/>
                    <a:pt x="81" y="109"/>
                    <a:pt x="81" y="109"/>
                  </a:cubicBezTo>
                  <a:cubicBezTo>
                    <a:pt x="81" y="109"/>
                    <a:pt x="81" y="109"/>
                    <a:pt x="81" y="109"/>
                  </a:cubicBezTo>
                  <a:cubicBezTo>
                    <a:pt x="83" y="106"/>
                    <a:pt x="83" y="106"/>
                    <a:pt x="83" y="106"/>
                  </a:cubicBezTo>
                  <a:cubicBezTo>
                    <a:pt x="88" y="102"/>
                    <a:pt x="88" y="102"/>
                    <a:pt x="88" y="102"/>
                  </a:cubicBezTo>
                  <a:lnTo>
                    <a:pt x="88" y="9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364" name="Freeform 170"/>
            <p:cNvSpPr>
              <a:spLocks noEditPoints="1"/>
            </p:cNvSpPr>
            <p:nvPr>
              <p:custDataLst>
                <p:tags r:id="rId194"/>
              </p:custDataLst>
            </p:nvPr>
          </p:nvSpPr>
          <p:spPr bwMode="auto">
            <a:xfrm>
              <a:off x="9683765" y="2262202"/>
              <a:ext cx="420689" cy="114301"/>
            </a:xfrm>
            <a:custGeom>
              <a:gdLst>
                <a:gd name="T0" fmla="*/ 157 w 186"/>
                <a:gd name="T1" fmla="*/ 37 h 50"/>
                <a:gd name="T2" fmla="*/ 164 w 186"/>
                <a:gd name="T3" fmla="*/ 45 h 50"/>
                <a:gd name="T4" fmla="*/ 148 w 186"/>
                <a:gd name="T5" fmla="*/ 4 h 50"/>
                <a:gd name="T6" fmla="*/ 135 w 186"/>
                <a:gd name="T7" fmla="*/ 7 h 50"/>
                <a:gd name="T8" fmla="*/ 133 w 186"/>
                <a:gd name="T9" fmla="*/ 10 h 50"/>
                <a:gd name="T10" fmla="*/ 93 w 186"/>
                <a:gd name="T11" fmla="*/ 10 h 50"/>
                <a:gd name="T12" fmla="*/ 128 w 186"/>
                <a:gd name="T13" fmla="*/ 6 h 50"/>
                <a:gd name="T14" fmla="*/ 126 w 186"/>
                <a:gd name="T15" fmla="*/ 2 h 50"/>
                <a:gd name="T16" fmla="*/ 149 w 186"/>
                <a:gd name="T17" fmla="*/ 0 h 50"/>
                <a:gd name="T18" fmla="*/ 151 w 186"/>
                <a:gd name="T19" fmla="*/ 1 h 50"/>
                <a:gd name="T20" fmla="*/ 186 w 186"/>
                <a:gd name="T21" fmla="*/ 47 h 50"/>
                <a:gd name="T22" fmla="*/ 163 w 186"/>
                <a:gd name="T23" fmla="*/ 50 h 50"/>
                <a:gd name="T24" fmla="*/ 161 w 186"/>
                <a:gd name="T25" fmla="*/ 49 h 50"/>
                <a:gd name="T26" fmla="*/ 93 w 186"/>
                <a:gd name="T27" fmla="*/ 42 h 50"/>
                <a:gd name="T28" fmla="*/ 93 w 186"/>
                <a:gd name="T29" fmla="*/ 30 h 50"/>
                <a:gd name="T30" fmla="*/ 148 w 186"/>
                <a:gd name="T31" fmla="*/ 30 h 50"/>
                <a:gd name="T32" fmla="*/ 150 w 186"/>
                <a:gd name="T33" fmla="*/ 26 h 50"/>
                <a:gd name="T34" fmla="*/ 142 w 186"/>
                <a:gd name="T35" fmla="*/ 17 h 50"/>
                <a:gd name="T36" fmla="*/ 93 w 186"/>
                <a:gd name="T37" fmla="*/ 22 h 50"/>
                <a:gd name="T38" fmla="*/ 143 w 186"/>
                <a:gd name="T39" fmla="*/ 25 h 50"/>
                <a:gd name="T40" fmla="*/ 93 w 186"/>
                <a:gd name="T41" fmla="*/ 30 h 50"/>
                <a:gd name="T42" fmla="*/ 93 w 186"/>
                <a:gd name="T43" fmla="*/ 37 h 50"/>
                <a:gd name="T44" fmla="*/ 31 w 186"/>
                <a:gd name="T45" fmla="*/ 42 h 50"/>
                <a:gd name="T46" fmla="*/ 24 w 186"/>
                <a:gd name="T47" fmla="*/ 50 h 50"/>
                <a:gd name="T48" fmla="*/ 3 w 186"/>
                <a:gd name="T49" fmla="*/ 50 h 50"/>
                <a:gd name="T50" fmla="*/ 1 w 186"/>
                <a:gd name="T51" fmla="*/ 46 h 50"/>
                <a:gd name="T52" fmla="*/ 37 w 186"/>
                <a:gd name="T53" fmla="*/ 0 h 50"/>
                <a:gd name="T54" fmla="*/ 58 w 186"/>
                <a:gd name="T55" fmla="*/ 0 h 50"/>
                <a:gd name="T56" fmla="*/ 60 w 186"/>
                <a:gd name="T57" fmla="*/ 3 h 50"/>
                <a:gd name="T58" fmla="*/ 93 w 186"/>
                <a:gd name="T59" fmla="*/ 6 h 50"/>
                <a:gd name="T60" fmla="*/ 53 w 186"/>
                <a:gd name="T61" fmla="*/ 10 h 50"/>
                <a:gd name="T62" fmla="*/ 51 w 186"/>
                <a:gd name="T63" fmla="*/ 6 h 50"/>
                <a:gd name="T64" fmla="*/ 38 w 186"/>
                <a:gd name="T65" fmla="*/ 4 h 50"/>
                <a:gd name="T66" fmla="*/ 22 w 186"/>
                <a:gd name="T67" fmla="*/ 45 h 50"/>
                <a:gd name="T68" fmla="*/ 29 w 186"/>
                <a:gd name="T69" fmla="*/ 37 h 50"/>
                <a:gd name="T70" fmla="*/ 93 w 186"/>
                <a:gd name="T71" fmla="*/ 17 h 50"/>
                <a:gd name="T72" fmla="*/ 44 w 186"/>
                <a:gd name="T73" fmla="*/ 17 h 50"/>
                <a:gd name="T74" fmla="*/ 36 w 186"/>
                <a:gd name="T75" fmla="*/ 26 h 50"/>
                <a:gd name="T76" fmla="*/ 38 w 186"/>
                <a:gd name="T77" fmla="*/ 30 h 50"/>
                <a:gd name="T78" fmla="*/ 93 w 186"/>
                <a:gd name="T79" fmla="*/ 25 h 50"/>
                <a:gd name="T80" fmla="*/ 45 w 186"/>
                <a:gd name="T81" fmla="*/ 22 h 50"/>
                <a:gd name="T82" fmla="*/ 93 w 186"/>
                <a:gd name="T83" fmla="*/ 17 h 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186" h="50">
                  <a:moveTo>
                    <a:pt x="93" y="37"/>
                  </a:moveTo>
                  <a:cubicBezTo>
                    <a:pt x="157" y="37"/>
                    <a:pt x="157" y="37"/>
                    <a:pt x="157" y="37"/>
                  </a:cubicBezTo>
                  <a:cubicBezTo>
                    <a:pt x="158" y="37"/>
                    <a:pt x="159" y="38"/>
                    <a:pt x="159" y="38"/>
                  </a:cubicBezTo>
                  <a:cubicBezTo>
                    <a:pt x="164" y="45"/>
                    <a:pt x="164" y="45"/>
                    <a:pt x="164" y="45"/>
                  </a:cubicBezTo>
                  <a:cubicBezTo>
                    <a:pt x="179" y="45"/>
                    <a:pt x="179" y="45"/>
                    <a:pt x="179" y="45"/>
                  </a:cubicBezTo>
                  <a:cubicBezTo>
                    <a:pt x="148" y="4"/>
                    <a:pt x="148" y="4"/>
                    <a:pt x="148" y="4"/>
                  </a:cubicBezTo>
                  <a:cubicBezTo>
                    <a:pt x="134" y="4"/>
                    <a:pt x="134" y="4"/>
                    <a:pt x="134" y="4"/>
                  </a:cubicBezTo>
                  <a:cubicBezTo>
                    <a:pt x="135" y="7"/>
                    <a:pt x="135" y="7"/>
                    <a:pt x="135" y="7"/>
                  </a:cubicBezTo>
                  <a:cubicBezTo>
                    <a:pt x="136" y="8"/>
                    <a:pt x="136" y="9"/>
                    <a:pt x="135" y="10"/>
                  </a:cubicBezTo>
                  <a:cubicBezTo>
                    <a:pt x="134" y="10"/>
                    <a:pt x="134" y="10"/>
                    <a:pt x="133" y="10"/>
                  </a:cubicBezTo>
                  <a:cubicBezTo>
                    <a:pt x="133" y="10"/>
                    <a:pt x="133" y="10"/>
                    <a:pt x="133" y="10"/>
                  </a:cubicBezTo>
                  <a:cubicBezTo>
                    <a:pt x="93" y="10"/>
                    <a:pt x="93" y="10"/>
                    <a:pt x="93" y="10"/>
                  </a:cubicBezTo>
                  <a:cubicBezTo>
                    <a:pt x="93" y="6"/>
                    <a:pt x="93" y="6"/>
                    <a:pt x="93" y="6"/>
                  </a:cubicBezTo>
                  <a:cubicBezTo>
                    <a:pt x="128" y="6"/>
                    <a:pt x="128" y="6"/>
                    <a:pt x="128" y="6"/>
                  </a:cubicBezTo>
                  <a:cubicBezTo>
                    <a:pt x="127" y="4"/>
                    <a:pt x="127" y="4"/>
                    <a:pt x="127" y="4"/>
                  </a:cubicBezTo>
                  <a:cubicBezTo>
                    <a:pt x="127" y="3"/>
                    <a:pt x="126" y="3"/>
                    <a:pt x="126" y="2"/>
                  </a:cubicBezTo>
                  <a:cubicBezTo>
                    <a:pt x="126" y="1"/>
                    <a:pt x="127" y="0"/>
                    <a:pt x="129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50" y="0"/>
                    <a:pt x="151" y="0"/>
                    <a:pt x="151" y="1"/>
                  </a:cubicBezTo>
                  <a:cubicBezTo>
                    <a:pt x="185" y="46"/>
                    <a:pt x="185" y="46"/>
                    <a:pt x="185" y="46"/>
                  </a:cubicBezTo>
                  <a:cubicBezTo>
                    <a:pt x="186" y="46"/>
                    <a:pt x="186" y="47"/>
                    <a:pt x="186" y="47"/>
                  </a:cubicBezTo>
                  <a:cubicBezTo>
                    <a:pt x="186" y="48"/>
                    <a:pt x="185" y="50"/>
                    <a:pt x="184" y="50"/>
                  </a:cubicBezTo>
                  <a:cubicBezTo>
                    <a:pt x="163" y="50"/>
                    <a:pt x="163" y="50"/>
                    <a:pt x="163" y="50"/>
                  </a:cubicBezTo>
                  <a:cubicBezTo>
                    <a:pt x="163" y="50"/>
                    <a:pt x="163" y="50"/>
                    <a:pt x="163" y="50"/>
                  </a:cubicBezTo>
                  <a:cubicBezTo>
                    <a:pt x="162" y="50"/>
                    <a:pt x="161" y="49"/>
                    <a:pt x="161" y="49"/>
                  </a:cubicBezTo>
                  <a:cubicBezTo>
                    <a:pt x="156" y="42"/>
                    <a:pt x="156" y="42"/>
                    <a:pt x="156" y="42"/>
                  </a:cubicBezTo>
                  <a:cubicBezTo>
                    <a:pt x="93" y="42"/>
                    <a:pt x="93" y="42"/>
                    <a:pt x="93" y="42"/>
                  </a:cubicBezTo>
                  <a:cubicBezTo>
                    <a:pt x="93" y="37"/>
                    <a:pt x="93" y="37"/>
                    <a:pt x="93" y="37"/>
                  </a:cubicBezTo>
                  <a:close/>
                  <a:moveTo>
                    <a:pt x="93" y="30"/>
                  </a:moveTo>
                  <a:cubicBezTo>
                    <a:pt x="148" y="30"/>
                    <a:pt x="148" y="30"/>
                    <a:pt x="148" y="30"/>
                  </a:cubicBezTo>
                  <a:cubicBezTo>
                    <a:pt x="148" y="30"/>
                    <a:pt x="148" y="30"/>
                    <a:pt x="148" y="30"/>
                  </a:cubicBezTo>
                  <a:cubicBezTo>
                    <a:pt x="149" y="30"/>
                    <a:pt x="149" y="30"/>
                    <a:pt x="150" y="30"/>
                  </a:cubicBezTo>
                  <a:cubicBezTo>
                    <a:pt x="151" y="29"/>
                    <a:pt x="151" y="27"/>
                    <a:pt x="150" y="26"/>
                  </a:cubicBezTo>
                  <a:cubicBezTo>
                    <a:pt x="144" y="18"/>
                    <a:pt x="144" y="18"/>
                    <a:pt x="144" y="18"/>
                  </a:cubicBezTo>
                  <a:cubicBezTo>
                    <a:pt x="144" y="18"/>
                    <a:pt x="143" y="17"/>
                    <a:pt x="142" y="17"/>
                  </a:cubicBezTo>
                  <a:cubicBezTo>
                    <a:pt x="93" y="17"/>
                    <a:pt x="93" y="17"/>
                    <a:pt x="93" y="17"/>
                  </a:cubicBezTo>
                  <a:cubicBezTo>
                    <a:pt x="93" y="22"/>
                    <a:pt x="93" y="22"/>
                    <a:pt x="93" y="22"/>
                  </a:cubicBezTo>
                  <a:cubicBezTo>
                    <a:pt x="141" y="22"/>
                    <a:pt x="141" y="22"/>
                    <a:pt x="141" y="22"/>
                  </a:cubicBezTo>
                  <a:cubicBezTo>
                    <a:pt x="143" y="25"/>
                    <a:pt x="143" y="25"/>
                    <a:pt x="143" y="25"/>
                  </a:cubicBezTo>
                  <a:cubicBezTo>
                    <a:pt x="93" y="25"/>
                    <a:pt x="93" y="25"/>
                    <a:pt x="93" y="25"/>
                  </a:cubicBezTo>
                  <a:lnTo>
                    <a:pt x="93" y="30"/>
                  </a:lnTo>
                  <a:close/>
                  <a:moveTo>
                    <a:pt x="29" y="37"/>
                  </a:moveTo>
                  <a:cubicBezTo>
                    <a:pt x="93" y="37"/>
                    <a:pt x="93" y="37"/>
                    <a:pt x="93" y="37"/>
                  </a:cubicBezTo>
                  <a:cubicBezTo>
                    <a:pt x="93" y="42"/>
                    <a:pt x="93" y="42"/>
                    <a:pt x="93" y="42"/>
                  </a:cubicBezTo>
                  <a:cubicBezTo>
                    <a:pt x="31" y="42"/>
                    <a:pt x="31" y="42"/>
                    <a:pt x="31" y="42"/>
                  </a:cubicBezTo>
                  <a:cubicBezTo>
                    <a:pt x="26" y="48"/>
                    <a:pt x="26" y="48"/>
                    <a:pt x="26" y="48"/>
                  </a:cubicBezTo>
                  <a:cubicBezTo>
                    <a:pt x="25" y="49"/>
                    <a:pt x="24" y="50"/>
                    <a:pt x="24" y="50"/>
                  </a:cubicBezTo>
                  <a:cubicBezTo>
                    <a:pt x="3" y="50"/>
                    <a:pt x="3" y="50"/>
                    <a:pt x="3" y="50"/>
                  </a:cubicBezTo>
                  <a:cubicBezTo>
                    <a:pt x="3" y="50"/>
                    <a:pt x="3" y="50"/>
                    <a:pt x="3" y="50"/>
                  </a:cubicBezTo>
                  <a:cubicBezTo>
                    <a:pt x="2" y="50"/>
                    <a:pt x="2" y="49"/>
                    <a:pt x="2" y="49"/>
                  </a:cubicBezTo>
                  <a:cubicBezTo>
                    <a:pt x="0" y="48"/>
                    <a:pt x="0" y="47"/>
                    <a:pt x="1" y="46"/>
                  </a:cubicBezTo>
                  <a:cubicBezTo>
                    <a:pt x="35" y="1"/>
                    <a:pt x="35" y="1"/>
                    <a:pt x="35" y="1"/>
                  </a:cubicBezTo>
                  <a:cubicBezTo>
                    <a:pt x="36" y="0"/>
                    <a:pt x="36" y="0"/>
                    <a:pt x="37" y="0"/>
                  </a:cubicBezTo>
                  <a:cubicBezTo>
                    <a:pt x="58" y="0"/>
                    <a:pt x="58" y="0"/>
                    <a:pt x="58" y="0"/>
                  </a:cubicBezTo>
                  <a:cubicBezTo>
                    <a:pt x="58" y="0"/>
                    <a:pt x="58" y="0"/>
                    <a:pt x="58" y="0"/>
                  </a:cubicBezTo>
                  <a:cubicBezTo>
                    <a:pt x="58" y="0"/>
                    <a:pt x="59" y="0"/>
                    <a:pt x="59" y="0"/>
                  </a:cubicBezTo>
                  <a:cubicBezTo>
                    <a:pt x="60" y="1"/>
                    <a:pt x="60" y="2"/>
                    <a:pt x="60" y="3"/>
                  </a:cubicBezTo>
                  <a:cubicBezTo>
                    <a:pt x="58" y="6"/>
                    <a:pt x="58" y="6"/>
                    <a:pt x="58" y="6"/>
                  </a:cubicBezTo>
                  <a:cubicBezTo>
                    <a:pt x="93" y="6"/>
                    <a:pt x="93" y="6"/>
                    <a:pt x="93" y="6"/>
                  </a:cubicBezTo>
                  <a:cubicBezTo>
                    <a:pt x="93" y="10"/>
                    <a:pt x="93" y="10"/>
                    <a:pt x="93" y="10"/>
                  </a:cubicBezTo>
                  <a:cubicBezTo>
                    <a:pt x="53" y="10"/>
                    <a:pt x="53" y="10"/>
                    <a:pt x="53" y="10"/>
                  </a:cubicBezTo>
                  <a:cubicBezTo>
                    <a:pt x="52" y="10"/>
                    <a:pt x="51" y="9"/>
                    <a:pt x="51" y="8"/>
                  </a:cubicBezTo>
                  <a:cubicBezTo>
                    <a:pt x="51" y="7"/>
                    <a:pt x="51" y="7"/>
                    <a:pt x="51" y="6"/>
                  </a:cubicBezTo>
                  <a:cubicBezTo>
                    <a:pt x="53" y="4"/>
                    <a:pt x="53" y="4"/>
                    <a:pt x="53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8" y="45"/>
                    <a:pt x="8" y="45"/>
                    <a:pt x="8" y="45"/>
                  </a:cubicBezTo>
                  <a:cubicBezTo>
                    <a:pt x="22" y="45"/>
                    <a:pt x="22" y="45"/>
                    <a:pt x="22" y="45"/>
                  </a:cubicBezTo>
                  <a:cubicBezTo>
                    <a:pt x="27" y="38"/>
                    <a:pt x="27" y="38"/>
                    <a:pt x="27" y="38"/>
                  </a:cubicBezTo>
                  <a:cubicBezTo>
                    <a:pt x="28" y="38"/>
                    <a:pt x="29" y="37"/>
                    <a:pt x="29" y="37"/>
                  </a:cubicBezTo>
                  <a:cubicBezTo>
                    <a:pt x="29" y="37"/>
                    <a:pt x="29" y="37"/>
                    <a:pt x="29" y="37"/>
                  </a:cubicBezTo>
                  <a:close/>
                  <a:moveTo>
                    <a:pt x="93" y="17"/>
                  </a:moveTo>
                  <a:cubicBezTo>
                    <a:pt x="44" y="17"/>
                    <a:pt x="44" y="17"/>
                    <a:pt x="44" y="17"/>
                  </a:cubicBezTo>
                  <a:cubicBezTo>
                    <a:pt x="44" y="17"/>
                    <a:pt x="44" y="17"/>
                    <a:pt x="44" y="17"/>
                  </a:cubicBezTo>
                  <a:cubicBezTo>
                    <a:pt x="44" y="17"/>
                    <a:pt x="43" y="18"/>
                    <a:pt x="42" y="18"/>
                  </a:cubicBezTo>
                  <a:cubicBezTo>
                    <a:pt x="36" y="26"/>
                    <a:pt x="36" y="26"/>
                    <a:pt x="36" y="26"/>
                  </a:cubicBezTo>
                  <a:cubicBezTo>
                    <a:pt x="36" y="27"/>
                    <a:pt x="36" y="27"/>
                    <a:pt x="36" y="28"/>
                  </a:cubicBezTo>
                  <a:cubicBezTo>
                    <a:pt x="36" y="29"/>
                    <a:pt x="37" y="30"/>
                    <a:pt x="38" y="30"/>
                  </a:cubicBezTo>
                  <a:cubicBezTo>
                    <a:pt x="93" y="30"/>
                    <a:pt x="93" y="30"/>
                    <a:pt x="93" y="30"/>
                  </a:cubicBezTo>
                  <a:cubicBezTo>
                    <a:pt x="93" y="25"/>
                    <a:pt x="93" y="25"/>
                    <a:pt x="93" y="25"/>
                  </a:cubicBezTo>
                  <a:cubicBezTo>
                    <a:pt x="43" y="25"/>
                    <a:pt x="43" y="25"/>
                    <a:pt x="43" y="25"/>
                  </a:cubicBezTo>
                  <a:cubicBezTo>
                    <a:pt x="45" y="22"/>
                    <a:pt x="45" y="22"/>
                    <a:pt x="45" y="22"/>
                  </a:cubicBezTo>
                  <a:cubicBezTo>
                    <a:pt x="93" y="22"/>
                    <a:pt x="93" y="22"/>
                    <a:pt x="93" y="22"/>
                  </a:cubicBezTo>
                  <a:lnTo>
                    <a:pt x="93" y="17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365" name="Freeform 172"/>
            <p:cNvSpPr>
              <a:spLocks noEditPoints="1"/>
            </p:cNvSpPr>
            <p:nvPr>
              <p:custDataLst>
                <p:tags r:id="rId195"/>
              </p:custDataLst>
            </p:nvPr>
          </p:nvSpPr>
          <p:spPr bwMode="auto">
            <a:xfrm>
              <a:off x="6910399" y="3416320"/>
              <a:ext cx="90488" cy="85725"/>
            </a:xfrm>
            <a:custGeom>
              <a:gdLst>
                <a:gd name="T0" fmla="*/ 27 w 40"/>
                <a:gd name="T1" fmla="*/ 7 h 38"/>
                <a:gd name="T2" fmla="*/ 20 w 40"/>
                <a:gd name="T3" fmla="*/ 16 h 38"/>
                <a:gd name="T4" fmla="*/ 20 w 40"/>
                <a:gd name="T5" fmla="*/ 8 h 38"/>
                <a:gd name="T6" fmla="*/ 25 w 40"/>
                <a:gd name="T7" fmla="*/ 2 h 38"/>
                <a:gd name="T8" fmla="*/ 26 w 40"/>
                <a:gd name="T9" fmla="*/ 1 h 38"/>
                <a:gd name="T10" fmla="*/ 29 w 40"/>
                <a:gd name="T11" fmla="*/ 2 h 38"/>
                <a:gd name="T12" fmla="*/ 33 w 40"/>
                <a:gd name="T13" fmla="*/ 6 h 38"/>
                <a:gd name="T14" fmla="*/ 38 w 40"/>
                <a:gd name="T15" fmla="*/ 9 h 38"/>
                <a:gd name="T16" fmla="*/ 38 w 40"/>
                <a:gd name="T17" fmla="*/ 9 h 38"/>
                <a:gd name="T18" fmla="*/ 39 w 40"/>
                <a:gd name="T19" fmla="*/ 9 h 38"/>
                <a:gd name="T20" fmla="*/ 39 w 40"/>
                <a:gd name="T21" fmla="*/ 12 h 38"/>
                <a:gd name="T22" fmla="*/ 20 w 40"/>
                <a:gd name="T23" fmla="*/ 37 h 38"/>
                <a:gd name="T24" fmla="*/ 20 w 40"/>
                <a:gd name="T25" fmla="*/ 37 h 38"/>
                <a:gd name="T26" fmla="*/ 20 w 40"/>
                <a:gd name="T27" fmla="*/ 30 h 38"/>
                <a:gd name="T28" fmla="*/ 33 w 40"/>
                <a:gd name="T29" fmla="*/ 12 h 38"/>
                <a:gd name="T30" fmla="*/ 30 w 40"/>
                <a:gd name="T31" fmla="*/ 10 h 38"/>
                <a:gd name="T32" fmla="*/ 27 w 40"/>
                <a:gd name="T33" fmla="*/ 7 h 38"/>
                <a:gd name="T34" fmla="*/ 20 w 40"/>
                <a:gd name="T35" fmla="*/ 16 h 38"/>
                <a:gd name="T36" fmla="*/ 7 w 40"/>
                <a:gd name="T37" fmla="*/ 34 h 38"/>
                <a:gd name="T38" fmla="*/ 17 w 40"/>
                <a:gd name="T39" fmla="*/ 34 h 38"/>
                <a:gd name="T40" fmla="*/ 20 w 40"/>
                <a:gd name="T41" fmla="*/ 30 h 38"/>
                <a:gd name="T42" fmla="*/ 20 w 40"/>
                <a:gd name="T43" fmla="*/ 37 h 38"/>
                <a:gd name="T44" fmla="*/ 18 w 40"/>
                <a:gd name="T45" fmla="*/ 38 h 38"/>
                <a:gd name="T46" fmla="*/ 2 w 40"/>
                <a:gd name="T47" fmla="*/ 38 h 38"/>
                <a:gd name="T48" fmla="*/ 2 w 40"/>
                <a:gd name="T49" fmla="*/ 38 h 38"/>
                <a:gd name="T50" fmla="*/ 1 w 40"/>
                <a:gd name="T51" fmla="*/ 38 h 38"/>
                <a:gd name="T52" fmla="*/ 0 w 40"/>
                <a:gd name="T53" fmla="*/ 35 h 38"/>
                <a:gd name="T54" fmla="*/ 20 w 40"/>
                <a:gd name="T55" fmla="*/ 8 h 38"/>
                <a:gd name="T56" fmla="*/ 20 w 40"/>
                <a:gd name="T57" fmla="*/ 16 h 3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40" h="38">
                  <a:moveTo>
                    <a:pt x="27" y="7"/>
                  </a:moveTo>
                  <a:cubicBezTo>
                    <a:pt x="20" y="16"/>
                    <a:pt x="20" y="16"/>
                    <a:pt x="20" y="16"/>
                  </a:cubicBezTo>
                  <a:cubicBezTo>
                    <a:pt x="20" y="8"/>
                    <a:pt x="20" y="8"/>
                    <a:pt x="20" y="8"/>
                  </a:cubicBezTo>
                  <a:cubicBezTo>
                    <a:pt x="25" y="2"/>
                    <a:pt x="25" y="2"/>
                    <a:pt x="25" y="2"/>
                  </a:cubicBezTo>
                  <a:cubicBezTo>
                    <a:pt x="26" y="1"/>
                    <a:pt x="26" y="1"/>
                    <a:pt x="26" y="1"/>
                  </a:cubicBezTo>
                  <a:cubicBezTo>
                    <a:pt x="27" y="0"/>
                    <a:pt x="29" y="1"/>
                    <a:pt x="29" y="2"/>
                  </a:cubicBezTo>
                  <a:cubicBezTo>
                    <a:pt x="30" y="4"/>
                    <a:pt x="31" y="5"/>
                    <a:pt x="33" y="6"/>
                  </a:cubicBezTo>
                  <a:cubicBezTo>
                    <a:pt x="34" y="8"/>
                    <a:pt x="36" y="8"/>
                    <a:pt x="38" y="9"/>
                  </a:cubicBezTo>
                  <a:cubicBezTo>
                    <a:pt x="38" y="9"/>
                    <a:pt x="38" y="9"/>
                    <a:pt x="38" y="9"/>
                  </a:cubicBezTo>
                  <a:cubicBezTo>
                    <a:pt x="38" y="9"/>
                    <a:pt x="39" y="9"/>
                    <a:pt x="39" y="9"/>
                  </a:cubicBezTo>
                  <a:cubicBezTo>
                    <a:pt x="40" y="10"/>
                    <a:pt x="40" y="11"/>
                    <a:pt x="39" y="12"/>
                  </a:cubicBezTo>
                  <a:cubicBezTo>
                    <a:pt x="20" y="37"/>
                    <a:pt x="20" y="37"/>
                    <a:pt x="20" y="37"/>
                  </a:cubicBezTo>
                  <a:cubicBezTo>
                    <a:pt x="20" y="37"/>
                    <a:pt x="20" y="37"/>
                    <a:pt x="20" y="37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33" y="12"/>
                    <a:pt x="33" y="12"/>
                    <a:pt x="33" y="12"/>
                  </a:cubicBezTo>
                  <a:cubicBezTo>
                    <a:pt x="32" y="12"/>
                    <a:pt x="31" y="11"/>
                    <a:pt x="30" y="10"/>
                  </a:cubicBezTo>
                  <a:cubicBezTo>
                    <a:pt x="29" y="9"/>
                    <a:pt x="28" y="8"/>
                    <a:pt x="27" y="7"/>
                  </a:cubicBezTo>
                  <a:close/>
                  <a:moveTo>
                    <a:pt x="20" y="16"/>
                  </a:moveTo>
                  <a:cubicBezTo>
                    <a:pt x="7" y="34"/>
                    <a:pt x="7" y="34"/>
                    <a:pt x="7" y="34"/>
                  </a:cubicBezTo>
                  <a:cubicBezTo>
                    <a:pt x="17" y="34"/>
                    <a:pt x="17" y="34"/>
                    <a:pt x="17" y="34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7"/>
                    <a:pt x="20" y="37"/>
                    <a:pt x="20" y="37"/>
                  </a:cubicBezTo>
                  <a:cubicBezTo>
                    <a:pt x="20" y="38"/>
                    <a:pt x="19" y="38"/>
                    <a:pt x="18" y="38"/>
                  </a:cubicBezTo>
                  <a:cubicBezTo>
                    <a:pt x="2" y="38"/>
                    <a:pt x="2" y="38"/>
                    <a:pt x="2" y="38"/>
                  </a:cubicBezTo>
                  <a:cubicBezTo>
                    <a:pt x="2" y="38"/>
                    <a:pt x="2" y="38"/>
                    <a:pt x="2" y="38"/>
                  </a:cubicBezTo>
                  <a:cubicBezTo>
                    <a:pt x="2" y="38"/>
                    <a:pt x="1" y="38"/>
                    <a:pt x="1" y="38"/>
                  </a:cubicBezTo>
                  <a:cubicBezTo>
                    <a:pt x="0" y="37"/>
                    <a:pt x="0" y="36"/>
                    <a:pt x="0" y="35"/>
                  </a:cubicBezTo>
                  <a:cubicBezTo>
                    <a:pt x="20" y="8"/>
                    <a:pt x="20" y="8"/>
                    <a:pt x="20" y="8"/>
                  </a:cubicBezTo>
                  <a:lnTo>
                    <a:pt x="20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366" name="Freeform 173"/>
            <p:cNvSpPr>
              <a:spLocks noEditPoints="1"/>
            </p:cNvSpPr>
            <p:nvPr>
              <p:custDataLst>
                <p:tags r:id="rId196"/>
              </p:custDataLst>
            </p:nvPr>
          </p:nvSpPr>
          <p:spPr bwMode="auto">
            <a:xfrm>
              <a:off x="6973898" y="3384570"/>
              <a:ext cx="52389" cy="50801"/>
            </a:xfrm>
            <a:custGeom>
              <a:gdLst>
                <a:gd name="T0" fmla="*/ 12 w 23"/>
                <a:gd name="T1" fmla="*/ 18 h 23"/>
                <a:gd name="T2" fmla="*/ 12 w 23"/>
                <a:gd name="T3" fmla="*/ 18 h 23"/>
                <a:gd name="T4" fmla="*/ 13 w 23"/>
                <a:gd name="T5" fmla="*/ 18 h 23"/>
                <a:gd name="T6" fmla="*/ 13 w 23"/>
                <a:gd name="T7" fmla="*/ 18 h 23"/>
                <a:gd name="T8" fmla="*/ 18 w 23"/>
                <a:gd name="T9" fmla="*/ 12 h 23"/>
                <a:gd name="T10" fmla="*/ 18 w 23"/>
                <a:gd name="T11" fmla="*/ 11 h 23"/>
                <a:gd name="T12" fmla="*/ 18 w 23"/>
                <a:gd name="T13" fmla="*/ 11 h 23"/>
                <a:gd name="T14" fmla="*/ 18 w 23"/>
                <a:gd name="T15" fmla="*/ 11 h 23"/>
                <a:gd name="T16" fmla="*/ 18 w 23"/>
                <a:gd name="T17" fmla="*/ 10 h 23"/>
                <a:gd name="T18" fmla="*/ 12 w 23"/>
                <a:gd name="T19" fmla="*/ 5 h 23"/>
                <a:gd name="T20" fmla="*/ 12 w 23"/>
                <a:gd name="T21" fmla="*/ 0 h 23"/>
                <a:gd name="T22" fmla="*/ 19 w 23"/>
                <a:gd name="T23" fmla="*/ 2 h 23"/>
                <a:gd name="T24" fmla="*/ 23 w 23"/>
                <a:gd name="T25" fmla="*/ 9 h 23"/>
                <a:gd name="T26" fmla="*/ 23 w 23"/>
                <a:gd name="T27" fmla="*/ 10 h 23"/>
                <a:gd name="T28" fmla="*/ 23 w 23"/>
                <a:gd name="T29" fmla="*/ 10 h 23"/>
                <a:gd name="T30" fmla="*/ 23 w 23"/>
                <a:gd name="T31" fmla="*/ 11 h 23"/>
                <a:gd name="T32" fmla="*/ 23 w 23"/>
                <a:gd name="T33" fmla="*/ 11 h 23"/>
                <a:gd name="T34" fmla="*/ 23 w 23"/>
                <a:gd name="T35" fmla="*/ 11 h 23"/>
                <a:gd name="T36" fmla="*/ 21 w 23"/>
                <a:gd name="T37" fmla="*/ 19 h 23"/>
                <a:gd name="T38" fmla="*/ 14 w 23"/>
                <a:gd name="T39" fmla="*/ 23 h 23"/>
                <a:gd name="T40" fmla="*/ 14 w 23"/>
                <a:gd name="T41" fmla="*/ 23 h 23"/>
                <a:gd name="T42" fmla="*/ 13 w 23"/>
                <a:gd name="T43" fmla="*/ 23 h 23"/>
                <a:gd name="T44" fmla="*/ 12 w 23"/>
                <a:gd name="T45" fmla="*/ 23 h 23"/>
                <a:gd name="T46" fmla="*/ 12 w 23"/>
                <a:gd name="T47" fmla="*/ 18 h 23"/>
                <a:gd name="T48" fmla="*/ 12 w 23"/>
                <a:gd name="T49" fmla="*/ 18 h 23"/>
                <a:gd name="T50" fmla="*/ 12 w 23"/>
                <a:gd name="T51" fmla="*/ 23 h 23"/>
                <a:gd name="T52" fmla="*/ 0 w 23"/>
                <a:gd name="T53" fmla="*/ 14 h 23"/>
                <a:gd name="T54" fmla="*/ 0 w 23"/>
                <a:gd name="T55" fmla="*/ 14 h 23"/>
                <a:gd name="T56" fmla="*/ 0 w 23"/>
                <a:gd name="T57" fmla="*/ 13 h 23"/>
                <a:gd name="T58" fmla="*/ 0 w 23"/>
                <a:gd name="T59" fmla="*/ 13 h 23"/>
                <a:gd name="T60" fmla="*/ 9 w 23"/>
                <a:gd name="T61" fmla="*/ 0 h 23"/>
                <a:gd name="T62" fmla="*/ 9 w 23"/>
                <a:gd name="T63" fmla="*/ 0 h 23"/>
                <a:gd name="T64" fmla="*/ 12 w 23"/>
                <a:gd name="T65" fmla="*/ 0 h 23"/>
                <a:gd name="T66" fmla="*/ 11 w 23"/>
                <a:gd name="T67" fmla="*/ 5 h 23"/>
                <a:gd name="T68" fmla="*/ 10 w 23"/>
                <a:gd name="T69" fmla="*/ 5 h 23"/>
                <a:gd name="T70" fmla="*/ 5 w 23"/>
                <a:gd name="T71" fmla="*/ 13 h 23"/>
                <a:gd name="T72" fmla="*/ 5 w 23"/>
                <a:gd name="T73" fmla="*/ 13 h 23"/>
                <a:gd name="T74" fmla="*/ 5 w 23"/>
                <a:gd name="T75" fmla="*/ 13 h 23"/>
                <a:gd name="T76" fmla="*/ 12 w 23"/>
                <a:gd name="T77" fmla="*/ 18 h 2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23" h="23">
                  <a:moveTo>
                    <a:pt x="12" y="18"/>
                  </a:moveTo>
                  <a:cubicBezTo>
                    <a:pt x="12" y="18"/>
                    <a:pt x="12" y="18"/>
                    <a:pt x="12" y="18"/>
                  </a:cubicBezTo>
                  <a:cubicBezTo>
                    <a:pt x="12" y="18"/>
                    <a:pt x="12" y="18"/>
                    <a:pt x="12" y="18"/>
                  </a:cubicBezTo>
                  <a:cubicBezTo>
                    <a:pt x="12" y="18"/>
                    <a:pt x="12" y="18"/>
                    <a:pt x="12" y="18"/>
                  </a:cubicBezTo>
                  <a:cubicBezTo>
                    <a:pt x="12" y="18"/>
                    <a:pt x="13" y="18"/>
                    <a:pt x="13" y="18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5" y="18"/>
                    <a:pt x="16" y="17"/>
                    <a:pt x="17" y="16"/>
                  </a:cubicBezTo>
                  <a:cubicBezTo>
                    <a:pt x="18" y="15"/>
                    <a:pt x="18" y="13"/>
                    <a:pt x="18" y="12"/>
                  </a:cubicBezTo>
                  <a:cubicBezTo>
                    <a:pt x="18" y="11"/>
                    <a:pt x="18" y="11"/>
                    <a:pt x="18" y="11"/>
                  </a:cubicBezTo>
                  <a:cubicBezTo>
                    <a:pt x="18" y="11"/>
                    <a:pt x="18" y="11"/>
                    <a:pt x="18" y="11"/>
                  </a:cubicBezTo>
                  <a:cubicBezTo>
                    <a:pt x="18" y="11"/>
                    <a:pt x="18" y="11"/>
                    <a:pt x="18" y="11"/>
                  </a:cubicBezTo>
                  <a:cubicBezTo>
                    <a:pt x="18" y="11"/>
                    <a:pt x="18" y="11"/>
                    <a:pt x="18" y="11"/>
                  </a:cubicBezTo>
                  <a:cubicBezTo>
                    <a:pt x="18" y="11"/>
                    <a:pt x="18" y="11"/>
                    <a:pt x="18" y="11"/>
                  </a:cubicBezTo>
                  <a:cubicBezTo>
                    <a:pt x="18" y="11"/>
                    <a:pt x="18" y="11"/>
                    <a:pt x="18" y="11"/>
                  </a:cubicBezTo>
                  <a:cubicBezTo>
                    <a:pt x="18" y="10"/>
                    <a:pt x="18" y="10"/>
                    <a:pt x="18" y="10"/>
                  </a:cubicBezTo>
                  <a:cubicBezTo>
                    <a:pt x="18" y="10"/>
                    <a:pt x="18" y="10"/>
                    <a:pt x="18" y="10"/>
                  </a:cubicBezTo>
                  <a:cubicBezTo>
                    <a:pt x="18" y="8"/>
                    <a:pt x="17" y="7"/>
                    <a:pt x="16" y="6"/>
                  </a:cubicBezTo>
                  <a:cubicBezTo>
                    <a:pt x="15" y="5"/>
                    <a:pt x="13" y="5"/>
                    <a:pt x="12" y="5"/>
                  </a:cubicBezTo>
                  <a:cubicBezTo>
                    <a:pt x="12" y="5"/>
                    <a:pt x="12" y="5"/>
                    <a:pt x="12" y="5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4" y="0"/>
                    <a:pt x="17" y="1"/>
                    <a:pt x="19" y="2"/>
                  </a:cubicBezTo>
                  <a:cubicBezTo>
                    <a:pt x="21" y="4"/>
                    <a:pt x="22" y="6"/>
                    <a:pt x="23" y="9"/>
                  </a:cubicBezTo>
                  <a:cubicBezTo>
                    <a:pt x="23" y="9"/>
                    <a:pt x="23" y="9"/>
                    <a:pt x="23" y="9"/>
                  </a:cubicBezTo>
                  <a:cubicBezTo>
                    <a:pt x="23" y="9"/>
                    <a:pt x="23" y="9"/>
                    <a:pt x="23" y="9"/>
                  </a:cubicBezTo>
                  <a:cubicBezTo>
                    <a:pt x="23" y="9"/>
                    <a:pt x="23" y="10"/>
                    <a:pt x="23" y="10"/>
                  </a:cubicBezTo>
                  <a:cubicBezTo>
                    <a:pt x="23" y="10"/>
                    <a:pt x="23" y="10"/>
                    <a:pt x="23" y="10"/>
                  </a:cubicBezTo>
                  <a:cubicBezTo>
                    <a:pt x="23" y="10"/>
                    <a:pt x="23" y="10"/>
                    <a:pt x="23" y="10"/>
                  </a:cubicBezTo>
                  <a:cubicBezTo>
                    <a:pt x="23" y="10"/>
                    <a:pt x="23" y="11"/>
                    <a:pt x="23" y="11"/>
                  </a:cubicBezTo>
                  <a:cubicBezTo>
                    <a:pt x="23" y="11"/>
                    <a:pt x="23" y="11"/>
                    <a:pt x="23" y="11"/>
                  </a:cubicBezTo>
                  <a:cubicBezTo>
                    <a:pt x="23" y="11"/>
                    <a:pt x="23" y="11"/>
                    <a:pt x="23" y="11"/>
                  </a:cubicBezTo>
                  <a:cubicBezTo>
                    <a:pt x="23" y="11"/>
                    <a:pt x="23" y="11"/>
                    <a:pt x="23" y="11"/>
                  </a:cubicBezTo>
                  <a:cubicBezTo>
                    <a:pt x="23" y="11"/>
                    <a:pt x="23" y="11"/>
                    <a:pt x="23" y="11"/>
                  </a:cubicBezTo>
                  <a:cubicBezTo>
                    <a:pt x="23" y="11"/>
                    <a:pt x="23" y="11"/>
                    <a:pt x="23" y="11"/>
                  </a:cubicBezTo>
                  <a:cubicBezTo>
                    <a:pt x="23" y="11"/>
                    <a:pt x="23" y="11"/>
                    <a:pt x="23" y="11"/>
                  </a:cubicBezTo>
                  <a:cubicBezTo>
                    <a:pt x="23" y="14"/>
                    <a:pt x="22" y="17"/>
                    <a:pt x="21" y="19"/>
                  </a:cubicBezTo>
                  <a:cubicBezTo>
                    <a:pt x="19" y="21"/>
                    <a:pt x="17" y="22"/>
                    <a:pt x="14" y="23"/>
                  </a:cubicBezTo>
                  <a:cubicBezTo>
                    <a:pt x="14" y="23"/>
                    <a:pt x="14" y="23"/>
                    <a:pt x="14" y="23"/>
                  </a:cubicBezTo>
                  <a:cubicBezTo>
                    <a:pt x="14" y="23"/>
                    <a:pt x="14" y="23"/>
                    <a:pt x="14" y="23"/>
                  </a:cubicBezTo>
                  <a:cubicBezTo>
                    <a:pt x="14" y="23"/>
                    <a:pt x="14" y="23"/>
                    <a:pt x="14" y="23"/>
                  </a:cubicBezTo>
                  <a:cubicBezTo>
                    <a:pt x="13" y="23"/>
                    <a:pt x="13" y="23"/>
                    <a:pt x="13" y="23"/>
                  </a:cubicBezTo>
                  <a:cubicBezTo>
                    <a:pt x="13" y="23"/>
                    <a:pt x="13" y="23"/>
                    <a:pt x="13" y="23"/>
                  </a:cubicBezTo>
                  <a:cubicBezTo>
                    <a:pt x="13" y="23"/>
                    <a:pt x="13" y="23"/>
                    <a:pt x="13" y="23"/>
                  </a:cubicBezTo>
                  <a:cubicBezTo>
                    <a:pt x="13" y="23"/>
                    <a:pt x="12" y="23"/>
                    <a:pt x="12" y="23"/>
                  </a:cubicBezTo>
                  <a:cubicBezTo>
                    <a:pt x="12" y="23"/>
                    <a:pt x="12" y="23"/>
                    <a:pt x="12" y="23"/>
                  </a:cubicBezTo>
                  <a:lnTo>
                    <a:pt x="12" y="18"/>
                  </a:lnTo>
                  <a:close/>
                  <a:moveTo>
                    <a:pt x="12" y="18"/>
                  </a:moveTo>
                  <a:cubicBezTo>
                    <a:pt x="12" y="18"/>
                    <a:pt x="12" y="18"/>
                    <a:pt x="12" y="18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9" y="23"/>
                    <a:pt x="6" y="22"/>
                    <a:pt x="4" y="21"/>
                  </a:cubicBezTo>
                  <a:cubicBezTo>
                    <a:pt x="2" y="19"/>
                    <a:pt x="1" y="17"/>
                    <a:pt x="0" y="14"/>
                  </a:cubicBezTo>
                  <a:cubicBezTo>
                    <a:pt x="0" y="14"/>
                    <a:pt x="0" y="14"/>
                    <a:pt x="0" y="14"/>
                  </a:cubicBezTo>
                  <a:cubicBezTo>
                    <a:pt x="0" y="14"/>
                    <a:pt x="0" y="14"/>
                    <a:pt x="0" y="14"/>
                  </a:cubicBezTo>
                  <a:cubicBezTo>
                    <a:pt x="0" y="14"/>
                    <a:pt x="0" y="14"/>
                    <a:pt x="0" y="13"/>
                  </a:cubicBezTo>
                  <a:cubicBezTo>
                    <a:pt x="0" y="13"/>
                    <a:pt x="0" y="13"/>
                    <a:pt x="0" y="13"/>
                  </a:cubicBezTo>
                  <a:cubicBezTo>
                    <a:pt x="0" y="13"/>
                    <a:pt x="0" y="13"/>
                    <a:pt x="0" y="13"/>
                  </a:cubicBezTo>
                  <a:cubicBezTo>
                    <a:pt x="0" y="13"/>
                    <a:pt x="0" y="13"/>
                    <a:pt x="0" y="13"/>
                  </a:cubicBezTo>
                  <a:cubicBezTo>
                    <a:pt x="0" y="10"/>
                    <a:pt x="0" y="7"/>
                    <a:pt x="2" y="5"/>
                  </a:cubicBezTo>
                  <a:cubicBezTo>
                    <a:pt x="4" y="3"/>
                    <a:pt x="6" y="1"/>
                    <a:pt x="9" y="0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9" y="0"/>
                    <a:pt x="10" y="0"/>
                    <a:pt x="10" y="0"/>
                  </a:cubicBezTo>
                  <a:cubicBezTo>
                    <a:pt x="11" y="0"/>
                    <a:pt x="11" y="0"/>
                    <a:pt x="12" y="0"/>
                  </a:cubicBezTo>
                  <a:cubicBezTo>
                    <a:pt x="12" y="5"/>
                    <a:pt x="12" y="5"/>
                    <a:pt x="12" y="5"/>
                  </a:cubicBezTo>
                  <a:cubicBezTo>
                    <a:pt x="11" y="5"/>
                    <a:pt x="11" y="5"/>
                    <a:pt x="11" y="5"/>
                  </a:cubicBezTo>
                  <a:cubicBezTo>
                    <a:pt x="11" y="5"/>
                    <a:pt x="10" y="5"/>
                    <a:pt x="10" y="5"/>
                  </a:cubicBezTo>
                  <a:cubicBezTo>
                    <a:pt x="10" y="5"/>
                    <a:pt x="10" y="5"/>
                    <a:pt x="10" y="5"/>
                  </a:cubicBezTo>
                  <a:cubicBezTo>
                    <a:pt x="8" y="5"/>
                    <a:pt x="7" y="6"/>
                    <a:pt x="6" y="8"/>
                  </a:cubicBezTo>
                  <a:cubicBezTo>
                    <a:pt x="5" y="9"/>
                    <a:pt x="5" y="11"/>
                    <a:pt x="5" y="13"/>
                  </a:cubicBezTo>
                  <a:cubicBezTo>
                    <a:pt x="5" y="13"/>
                    <a:pt x="5" y="13"/>
                    <a:pt x="5" y="13"/>
                  </a:cubicBezTo>
                  <a:cubicBezTo>
                    <a:pt x="5" y="13"/>
                    <a:pt x="5" y="13"/>
                    <a:pt x="5" y="13"/>
                  </a:cubicBezTo>
                  <a:cubicBezTo>
                    <a:pt x="5" y="13"/>
                    <a:pt x="5" y="13"/>
                    <a:pt x="5" y="13"/>
                  </a:cubicBezTo>
                  <a:cubicBezTo>
                    <a:pt x="5" y="13"/>
                    <a:pt x="5" y="13"/>
                    <a:pt x="5" y="13"/>
                  </a:cubicBezTo>
                  <a:cubicBezTo>
                    <a:pt x="5" y="15"/>
                    <a:pt x="6" y="16"/>
                    <a:pt x="7" y="17"/>
                  </a:cubicBezTo>
                  <a:cubicBezTo>
                    <a:pt x="8" y="18"/>
                    <a:pt x="10" y="18"/>
                    <a:pt x="12" y="1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367" name="Freeform 174"/>
            <p:cNvSpPr>
              <a:spLocks noEditPoints="1"/>
            </p:cNvSpPr>
            <p:nvPr>
              <p:custDataLst>
                <p:tags r:id="rId197"/>
              </p:custDataLst>
            </p:nvPr>
          </p:nvSpPr>
          <p:spPr bwMode="auto">
            <a:xfrm>
              <a:off x="7051687" y="3416320"/>
              <a:ext cx="88900" cy="85725"/>
            </a:xfrm>
            <a:custGeom>
              <a:gdLst>
                <a:gd name="T0" fmla="*/ 23 w 40"/>
                <a:gd name="T1" fmla="*/ 34 h 38"/>
                <a:gd name="T2" fmla="*/ 33 w 40"/>
                <a:gd name="T3" fmla="*/ 34 h 38"/>
                <a:gd name="T4" fmla="*/ 20 w 40"/>
                <a:gd name="T5" fmla="*/ 16 h 38"/>
                <a:gd name="T6" fmla="*/ 20 w 40"/>
                <a:gd name="T7" fmla="*/ 8 h 38"/>
                <a:gd name="T8" fmla="*/ 39 w 40"/>
                <a:gd name="T9" fmla="*/ 34 h 38"/>
                <a:gd name="T10" fmla="*/ 40 w 40"/>
                <a:gd name="T11" fmla="*/ 36 h 38"/>
                <a:gd name="T12" fmla="*/ 37 w 40"/>
                <a:gd name="T13" fmla="*/ 38 h 38"/>
                <a:gd name="T14" fmla="*/ 21 w 40"/>
                <a:gd name="T15" fmla="*/ 38 h 38"/>
                <a:gd name="T16" fmla="*/ 21 w 40"/>
                <a:gd name="T17" fmla="*/ 38 h 38"/>
                <a:gd name="T18" fmla="*/ 20 w 40"/>
                <a:gd name="T19" fmla="*/ 37 h 38"/>
                <a:gd name="T20" fmla="*/ 20 w 40"/>
                <a:gd name="T21" fmla="*/ 37 h 38"/>
                <a:gd name="T22" fmla="*/ 20 w 40"/>
                <a:gd name="T23" fmla="*/ 30 h 38"/>
                <a:gd name="T24" fmla="*/ 23 w 40"/>
                <a:gd name="T25" fmla="*/ 34 h 38"/>
                <a:gd name="T26" fmla="*/ 20 w 40"/>
                <a:gd name="T27" fmla="*/ 16 h 38"/>
                <a:gd name="T28" fmla="*/ 13 w 40"/>
                <a:gd name="T29" fmla="*/ 7 h 38"/>
                <a:gd name="T30" fmla="*/ 10 w 40"/>
                <a:gd name="T31" fmla="*/ 10 h 38"/>
                <a:gd name="T32" fmla="*/ 6 w 40"/>
                <a:gd name="T33" fmla="*/ 12 h 38"/>
                <a:gd name="T34" fmla="*/ 20 w 40"/>
                <a:gd name="T35" fmla="*/ 30 h 38"/>
                <a:gd name="T36" fmla="*/ 20 w 40"/>
                <a:gd name="T37" fmla="*/ 37 h 38"/>
                <a:gd name="T38" fmla="*/ 0 w 40"/>
                <a:gd name="T39" fmla="*/ 12 h 38"/>
                <a:gd name="T40" fmla="*/ 0 w 40"/>
                <a:gd name="T41" fmla="*/ 11 h 38"/>
                <a:gd name="T42" fmla="*/ 2 w 40"/>
                <a:gd name="T43" fmla="*/ 9 h 38"/>
                <a:gd name="T44" fmla="*/ 7 w 40"/>
                <a:gd name="T45" fmla="*/ 6 h 38"/>
                <a:gd name="T46" fmla="*/ 10 w 40"/>
                <a:gd name="T47" fmla="*/ 2 h 38"/>
                <a:gd name="T48" fmla="*/ 11 w 40"/>
                <a:gd name="T49" fmla="*/ 1 h 38"/>
                <a:gd name="T50" fmla="*/ 14 w 40"/>
                <a:gd name="T51" fmla="*/ 2 h 38"/>
                <a:gd name="T52" fmla="*/ 20 w 40"/>
                <a:gd name="T53" fmla="*/ 8 h 38"/>
                <a:gd name="T54" fmla="*/ 20 w 40"/>
                <a:gd name="T55" fmla="*/ 16 h 3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40" h="38">
                  <a:moveTo>
                    <a:pt x="23" y="34"/>
                  </a:moveTo>
                  <a:cubicBezTo>
                    <a:pt x="33" y="34"/>
                    <a:pt x="33" y="34"/>
                    <a:pt x="33" y="34"/>
                  </a:cubicBezTo>
                  <a:cubicBezTo>
                    <a:pt x="20" y="16"/>
                    <a:pt x="20" y="16"/>
                    <a:pt x="20" y="16"/>
                  </a:cubicBezTo>
                  <a:cubicBezTo>
                    <a:pt x="20" y="8"/>
                    <a:pt x="20" y="8"/>
                    <a:pt x="20" y="8"/>
                  </a:cubicBezTo>
                  <a:cubicBezTo>
                    <a:pt x="39" y="34"/>
                    <a:pt x="39" y="34"/>
                    <a:pt x="39" y="34"/>
                  </a:cubicBezTo>
                  <a:cubicBezTo>
                    <a:pt x="40" y="35"/>
                    <a:pt x="40" y="35"/>
                    <a:pt x="40" y="36"/>
                  </a:cubicBezTo>
                  <a:cubicBezTo>
                    <a:pt x="40" y="37"/>
                    <a:pt x="39" y="38"/>
                    <a:pt x="37" y="38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1" y="38"/>
                    <a:pt x="20" y="38"/>
                    <a:pt x="20" y="37"/>
                  </a:cubicBezTo>
                  <a:cubicBezTo>
                    <a:pt x="20" y="37"/>
                    <a:pt x="20" y="37"/>
                    <a:pt x="20" y="37"/>
                  </a:cubicBezTo>
                  <a:cubicBezTo>
                    <a:pt x="20" y="30"/>
                    <a:pt x="20" y="30"/>
                    <a:pt x="20" y="30"/>
                  </a:cubicBezTo>
                  <a:lnTo>
                    <a:pt x="23" y="34"/>
                  </a:lnTo>
                  <a:close/>
                  <a:moveTo>
                    <a:pt x="20" y="16"/>
                  </a:moveTo>
                  <a:cubicBezTo>
                    <a:pt x="13" y="7"/>
                    <a:pt x="13" y="7"/>
                    <a:pt x="13" y="7"/>
                  </a:cubicBezTo>
                  <a:cubicBezTo>
                    <a:pt x="12" y="8"/>
                    <a:pt x="11" y="9"/>
                    <a:pt x="10" y="10"/>
                  </a:cubicBezTo>
                  <a:cubicBezTo>
                    <a:pt x="9" y="11"/>
                    <a:pt x="8" y="12"/>
                    <a:pt x="6" y="12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7"/>
                    <a:pt x="20" y="37"/>
                    <a:pt x="20" y="37"/>
                  </a:cubicBezTo>
                  <a:cubicBezTo>
                    <a:pt x="0" y="12"/>
                    <a:pt x="0" y="12"/>
                    <a:pt x="0" y="12"/>
                  </a:cubicBezTo>
                  <a:cubicBezTo>
                    <a:pt x="0" y="12"/>
                    <a:pt x="0" y="12"/>
                    <a:pt x="0" y="11"/>
                  </a:cubicBezTo>
                  <a:cubicBezTo>
                    <a:pt x="0" y="10"/>
                    <a:pt x="1" y="9"/>
                    <a:pt x="2" y="9"/>
                  </a:cubicBezTo>
                  <a:cubicBezTo>
                    <a:pt x="4" y="8"/>
                    <a:pt x="6" y="8"/>
                    <a:pt x="7" y="6"/>
                  </a:cubicBezTo>
                  <a:cubicBezTo>
                    <a:pt x="8" y="5"/>
                    <a:pt x="10" y="4"/>
                    <a:pt x="10" y="2"/>
                  </a:cubicBezTo>
                  <a:cubicBezTo>
                    <a:pt x="10" y="2"/>
                    <a:pt x="11" y="2"/>
                    <a:pt x="11" y="1"/>
                  </a:cubicBezTo>
                  <a:cubicBezTo>
                    <a:pt x="12" y="0"/>
                    <a:pt x="14" y="1"/>
                    <a:pt x="14" y="2"/>
                  </a:cubicBezTo>
                  <a:cubicBezTo>
                    <a:pt x="20" y="8"/>
                    <a:pt x="20" y="8"/>
                    <a:pt x="20" y="8"/>
                  </a:cubicBezTo>
                  <a:lnTo>
                    <a:pt x="20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368" name="Freeform 175"/>
            <p:cNvSpPr>
              <a:spLocks noEditPoints="1"/>
            </p:cNvSpPr>
            <p:nvPr>
              <p:custDataLst>
                <p:tags r:id="rId198"/>
              </p:custDataLst>
            </p:nvPr>
          </p:nvSpPr>
          <p:spPr bwMode="auto">
            <a:xfrm>
              <a:off x="7026287" y="3384570"/>
              <a:ext cx="52389" cy="50801"/>
            </a:xfrm>
            <a:custGeom>
              <a:gdLst>
                <a:gd name="T0" fmla="*/ 12 w 23"/>
                <a:gd name="T1" fmla="*/ 5 h 23"/>
                <a:gd name="T2" fmla="*/ 11 w 23"/>
                <a:gd name="T3" fmla="*/ 0 h 23"/>
                <a:gd name="T4" fmla="*/ 14 w 23"/>
                <a:gd name="T5" fmla="*/ 0 h 23"/>
                <a:gd name="T6" fmla="*/ 21 w 23"/>
                <a:gd name="T7" fmla="*/ 5 h 23"/>
                <a:gd name="T8" fmla="*/ 23 w 23"/>
                <a:gd name="T9" fmla="*/ 13 h 23"/>
                <a:gd name="T10" fmla="*/ 23 w 23"/>
                <a:gd name="T11" fmla="*/ 13 h 23"/>
                <a:gd name="T12" fmla="*/ 23 w 23"/>
                <a:gd name="T13" fmla="*/ 14 h 23"/>
                <a:gd name="T14" fmla="*/ 11 w 23"/>
                <a:gd name="T15" fmla="*/ 23 h 23"/>
                <a:gd name="T16" fmla="*/ 11 w 23"/>
                <a:gd name="T17" fmla="*/ 18 h 23"/>
                <a:gd name="T18" fmla="*/ 15 w 23"/>
                <a:gd name="T19" fmla="*/ 17 h 23"/>
                <a:gd name="T20" fmla="*/ 18 w 23"/>
                <a:gd name="T21" fmla="*/ 13 h 23"/>
                <a:gd name="T22" fmla="*/ 18 w 23"/>
                <a:gd name="T23" fmla="*/ 13 h 23"/>
                <a:gd name="T24" fmla="*/ 13 w 23"/>
                <a:gd name="T25" fmla="*/ 5 h 23"/>
                <a:gd name="T26" fmla="*/ 11 w 23"/>
                <a:gd name="T27" fmla="*/ 5 h 23"/>
                <a:gd name="T28" fmla="*/ 5 w 23"/>
                <a:gd name="T29" fmla="*/ 10 h 23"/>
                <a:gd name="T30" fmla="*/ 4 w 23"/>
                <a:gd name="T31" fmla="*/ 11 h 23"/>
                <a:gd name="T32" fmla="*/ 4 w 23"/>
                <a:gd name="T33" fmla="*/ 11 h 23"/>
                <a:gd name="T34" fmla="*/ 4 w 23"/>
                <a:gd name="T35" fmla="*/ 12 h 23"/>
                <a:gd name="T36" fmla="*/ 6 w 23"/>
                <a:gd name="T37" fmla="*/ 16 h 23"/>
                <a:gd name="T38" fmla="*/ 10 w 23"/>
                <a:gd name="T39" fmla="*/ 18 h 23"/>
                <a:gd name="T40" fmla="*/ 10 w 23"/>
                <a:gd name="T41" fmla="*/ 18 h 23"/>
                <a:gd name="T42" fmla="*/ 11 w 23"/>
                <a:gd name="T43" fmla="*/ 18 h 23"/>
                <a:gd name="T44" fmla="*/ 11 w 23"/>
                <a:gd name="T45" fmla="*/ 18 h 23"/>
                <a:gd name="T46" fmla="*/ 11 w 23"/>
                <a:gd name="T47" fmla="*/ 23 h 23"/>
                <a:gd name="T48" fmla="*/ 10 w 23"/>
                <a:gd name="T49" fmla="*/ 23 h 23"/>
                <a:gd name="T50" fmla="*/ 9 w 23"/>
                <a:gd name="T51" fmla="*/ 23 h 23"/>
                <a:gd name="T52" fmla="*/ 2 w 23"/>
                <a:gd name="T53" fmla="*/ 19 h 23"/>
                <a:gd name="T54" fmla="*/ 0 w 23"/>
                <a:gd name="T55" fmla="*/ 12 h 23"/>
                <a:gd name="T56" fmla="*/ 0 w 23"/>
                <a:gd name="T57" fmla="*/ 11 h 23"/>
                <a:gd name="T58" fmla="*/ 0 w 23"/>
                <a:gd name="T59" fmla="*/ 11 h 23"/>
                <a:gd name="T60" fmla="*/ 0 w 23"/>
                <a:gd name="T61" fmla="*/ 11 h 23"/>
                <a:gd name="T62" fmla="*/ 0 w 23"/>
                <a:gd name="T63" fmla="*/ 11 h 23"/>
                <a:gd name="T64" fmla="*/ 0 w 23"/>
                <a:gd name="T65" fmla="*/ 9 h 23"/>
                <a:gd name="T66" fmla="*/ 4 w 23"/>
                <a:gd name="T67" fmla="*/ 2 h 23"/>
                <a:gd name="T68" fmla="*/ 11 w 23"/>
                <a:gd name="T69" fmla="*/ 0 h 23"/>
                <a:gd name="T70" fmla="*/ 0 w 23"/>
                <a:gd name="T71" fmla="*/ 12 h 23"/>
                <a:gd name="T72" fmla="*/ 0 w 23"/>
                <a:gd name="T73" fmla="*/ 12 h 2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23" h="23">
                  <a:moveTo>
                    <a:pt x="13" y="5"/>
                  </a:moveTo>
                  <a:cubicBezTo>
                    <a:pt x="12" y="5"/>
                    <a:pt x="12" y="5"/>
                    <a:pt x="12" y="5"/>
                  </a:cubicBezTo>
                  <a:cubicBezTo>
                    <a:pt x="12" y="5"/>
                    <a:pt x="11" y="5"/>
                    <a:pt x="11" y="5"/>
                  </a:cubicBezTo>
                  <a:cubicBezTo>
                    <a:pt x="11" y="0"/>
                    <a:pt x="11" y="0"/>
                    <a:pt x="11" y="0"/>
                  </a:cubicBezTo>
                  <a:cubicBezTo>
                    <a:pt x="12" y="0"/>
                    <a:pt x="12" y="0"/>
                    <a:pt x="13" y="0"/>
                  </a:cubicBezTo>
                  <a:cubicBezTo>
                    <a:pt x="13" y="0"/>
                    <a:pt x="13" y="0"/>
                    <a:pt x="14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17" y="1"/>
                    <a:pt x="19" y="3"/>
                    <a:pt x="21" y="5"/>
                  </a:cubicBezTo>
                  <a:cubicBezTo>
                    <a:pt x="22" y="7"/>
                    <a:pt x="23" y="10"/>
                    <a:pt x="23" y="13"/>
                  </a:cubicBezTo>
                  <a:cubicBezTo>
                    <a:pt x="23" y="13"/>
                    <a:pt x="23" y="13"/>
                    <a:pt x="23" y="13"/>
                  </a:cubicBezTo>
                  <a:cubicBezTo>
                    <a:pt x="23" y="13"/>
                    <a:pt x="23" y="13"/>
                    <a:pt x="23" y="13"/>
                  </a:cubicBezTo>
                  <a:cubicBezTo>
                    <a:pt x="23" y="13"/>
                    <a:pt x="23" y="13"/>
                    <a:pt x="23" y="13"/>
                  </a:cubicBezTo>
                  <a:cubicBezTo>
                    <a:pt x="23" y="13"/>
                    <a:pt x="23" y="13"/>
                    <a:pt x="23" y="13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2" y="17"/>
                    <a:pt x="20" y="19"/>
                    <a:pt x="18" y="21"/>
                  </a:cubicBezTo>
                  <a:cubicBezTo>
                    <a:pt x="16" y="22"/>
                    <a:pt x="14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18"/>
                    <a:pt x="11" y="18"/>
                    <a:pt x="11" y="18"/>
                  </a:cubicBezTo>
                  <a:cubicBezTo>
                    <a:pt x="11" y="18"/>
                    <a:pt x="11" y="18"/>
                    <a:pt x="11" y="18"/>
                  </a:cubicBezTo>
                  <a:cubicBezTo>
                    <a:pt x="13" y="18"/>
                    <a:pt x="14" y="18"/>
                    <a:pt x="15" y="17"/>
                  </a:cubicBezTo>
                  <a:cubicBezTo>
                    <a:pt x="17" y="16"/>
                    <a:pt x="17" y="15"/>
                    <a:pt x="18" y="13"/>
                  </a:cubicBezTo>
                  <a:cubicBezTo>
                    <a:pt x="18" y="13"/>
                    <a:pt x="18" y="13"/>
                    <a:pt x="18" y="13"/>
                  </a:cubicBezTo>
                  <a:cubicBezTo>
                    <a:pt x="18" y="13"/>
                    <a:pt x="18" y="13"/>
                    <a:pt x="18" y="13"/>
                  </a:cubicBezTo>
                  <a:cubicBezTo>
                    <a:pt x="18" y="13"/>
                    <a:pt x="18" y="13"/>
                    <a:pt x="18" y="13"/>
                  </a:cubicBezTo>
                  <a:cubicBezTo>
                    <a:pt x="18" y="11"/>
                    <a:pt x="18" y="9"/>
                    <a:pt x="17" y="8"/>
                  </a:cubicBezTo>
                  <a:cubicBezTo>
                    <a:pt x="16" y="6"/>
                    <a:pt x="15" y="5"/>
                    <a:pt x="13" y="5"/>
                  </a:cubicBezTo>
                  <a:close/>
                  <a:moveTo>
                    <a:pt x="11" y="5"/>
                  </a:moveTo>
                  <a:cubicBezTo>
                    <a:pt x="11" y="5"/>
                    <a:pt x="11" y="5"/>
                    <a:pt x="11" y="5"/>
                  </a:cubicBezTo>
                  <a:cubicBezTo>
                    <a:pt x="10" y="5"/>
                    <a:pt x="8" y="5"/>
                    <a:pt x="7" y="6"/>
                  </a:cubicBezTo>
                  <a:cubicBezTo>
                    <a:pt x="6" y="7"/>
                    <a:pt x="5" y="8"/>
                    <a:pt x="5" y="10"/>
                  </a:cubicBezTo>
                  <a:cubicBezTo>
                    <a:pt x="5" y="10"/>
                    <a:pt x="5" y="10"/>
                    <a:pt x="5" y="10"/>
                  </a:cubicBezTo>
                  <a:cubicBezTo>
                    <a:pt x="5" y="10"/>
                    <a:pt x="4" y="10"/>
                    <a:pt x="4" y="11"/>
                  </a:cubicBezTo>
                  <a:cubicBezTo>
                    <a:pt x="4" y="11"/>
                    <a:pt x="4" y="11"/>
                    <a:pt x="4" y="11"/>
                  </a:cubicBezTo>
                  <a:cubicBezTo>
                    <a:pt x="4" y="11"/>
                    <a:pt x="4" y="11"/>
                    <a:pt x="4" y="11"/>
                  </a:cubicBezTo>
                  <a:cubicBezTo>
                    <a:pt x="4" y="12"/>
                    <a:pt x="4" y="12"/>
                    <a:pt x="4" y="12"/>
                  </a:cubicBezTo>
                  <a:cubicBezTo>
                    <a:pt x="4" y="12"/>
                    <a:pt x="4" y="12"/>
                    <a:pt x="4" y="12"/>
                  </a:cubicBezTo>
                  <a:cubicBezTo>
                    <a:pt x="4" y="13"/>
                    <a:pt x="5" y="15"/>
                    <a:pt x="6" y="16"/>
                  </a:cubicBezTo>
                  <a:cubicBezTo>
                    <a:pt x="6" y="16"/>
                    <a:pt x="6" y="16"/>
                    <a:pt x="6" y="16"/>
                  </a:cubicBezTo>
                  <a:cubicBezTo>
                    <a:pt x="6" y="16"/>
                    <a:pt x="6" y="16"/>
                    <a:pt x="6" y="16"/>
                  </a:cubicBezTo>
                  <a:cubicBezTo>
                    <a:pt x="7" y="17"/>
                    <a:pt x="8" y="18"/>
                    <a:pt x="10" y="18"/>
                  </a:cubicBezTo>
                  <a:cubicBezTo>
                    <a:pt x="10" y="18"/>
                    <a:pt x="10" y="18"/>
                    <a:pt x="10" y="18"/>
                  </a:cubicBezTo>
                  <a:cubicBezTo>
                    <a:pt x="10" y="18"/>
                    <a:pt x="10" y="18"/>
                    <a:pt x="10" y="18"/>
                  </a:cubicBezTo>
                  <a:cubicBezTo>
                    <a:pt x="10" y="18"/>
                    <a:pt x="10" y="18"/>
                    <a:pt x="10" y="18"/>
                  </a:cubicBezTo>
                  <a:cubicBezTo>
                    <a:pt x="11" y="18"/>
                    <a:pt x="11" y="18"/>
                    <a:pt x="11" y="18"/>
                  </a:cubicBezTo>
                  <a:cubicBezTo>
                    <a:pt x="11" y="18"/>
                    <a:pt x="11" y="18"/>
                    <a:pt x="11" y="18"/>
                  </a:cubicBezTo>
                  <a:cubicBezTo>
                    <a:pt x="11" y="18"/>
                    <a:pt x="11" y="18"/>
                    <a:pt x="11" y="18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6" y="22"/>
                    <a:pt x="4" y="21"/>
                    <a:pt x="2" y="19"/>
                  </a:cubicBezTo>
                  <a:cubicBezTo>
                    <a:pt x="2" y="19"/>
                    <a:pt x="2" y="19"/>
                    <a:pt x="2" y="19"/>
                  </a:cubicBezTo>
                  <a:cubicBezTo>
                    <a:pt x="1" y="17"/>
                    <a:pt x="0" y="14"/>
                    <a:pt x="0" y="12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0" y="11"/>
                    <a:pt x="0" y="10"/>
                    <a:pt x="0" y="10"/>
                  </a:cubicBezTo>
                  <a:cubicBezTo>
                    <a:pt x="0" y="10"/>
                    <a:pt x="0" y="9"/>
                    <a:pt x="0" y="9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1" y="6"/>
                    <a:pt x="2" y="4"/>
                    <a:pt x="4" y="2"/>
                  </a:cubicBezTo>
                  <a:cubicBezTo>
                    <a:pt x="6" y="1"/>
                    <a:pt x="9" y="0"/>
                    <a:pt x="11" y="0"/>
                  </a:cubicBezTo>
                  <a:cubicBezTo>
                    <a:pt x="11" y="0"/>
                    <a:pt x="11" y="0"/>
                    <a:pt x="11" y="0"/>
                  </a:cubicBezTo>
                  <a:cubicBezTo>
                    <a:pt x="11" y="5"/>
                    <a:pt x="11" y="5"/>
                    <a:pt x="11" y="5"/>
                  </a:cubicBezTo>
                  <a:close/>
                  <a:moveTo>
                    <a:pt x="0" y="12"/>
                  </a:moveTo>
                  <a:cubicBezTo>
                    <a:pt x="0" y="11"/>
                    <a:pt x="0" y="11"/>
                    <a:pt x="0" y="11"/>
                  </a:cubicBezTo>
                  <a:lnTo>
                    <a:pt x="0" y="1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369" name="Freeform 176"/>
            <p:cNvSpPr>
              <a:spLocks noEditPoints="1"/>
            </p:cNvSpPr>
            <p:nvPr>
              <p:custDataLst>
                <p:tags r:id="rId199"/>
              </p:custDataLst>
            </p:nvPr>
          </p:nvSpPr>
          <p:spPr bwMode="auto">
            <a:xfrm>
              <a:off x="6875473" y="3498870"/>
              <a:ext cx="301625" cy="158751"/>
            </a:xfrm>
            <a:custGeom>
              <a:gdLst>
                <a:gd name="T0" fmla="*/ 67 w 134"/>
                <a:gd name="T1" fmla="*/ 65 h 70"/>
                <a:gd name="T2" fmla="*/ 113 w 134"/>
                <a:gd name="T3" fmla="*/ 65 h 70"/>
                <a:gd name="T4" fmla="*/ 129 w 134"/>
                <a:gd name="T5" fmla="*/ 5 h 70"/>
                <a:gd name="T6" fmla="*/ 118 w 134"/>
                <a:gd name="T7" fmla="*/ 5 h 70"/>
                <a:gd name="T8" fmla="*/ 102 w 134"/>
                <a:gd name="T9" fmla="*/ 5 h 70"/>
                <a:gd name="T10" fmla="*/ 67 w 134"/>
                <a:gd name="T11" fmla="*/ 5 h 70"/>
                <a:gd name="T12" fmla="*/ 67 w 134"/>
                <a:gd name="T13" fmla="*/ 0 h 70"/>
                <a:gd name="T14" fmla="*/ 102 w 134"/>
                <a:gd name="T15" fmla="*/ 0 h 70"/>
                <a:gd name="T16" fmla="*/ 118 w 134"/>
                <a:gd name="T17" fmla="*/ 0 h 70"/>
                <a:gd name="T18" fmla="*/ 132 w 134"/>
                <a:gd name="T19" fmla="*/ 0 h 70"/>
                <a:gd name="T20" fmla="*/ 132 w 134"/>
                <a:gd name="T21" fmla="*/ 0 h 70"/>
                <a:gd name="T22" fmla="*/ 132 w 134"/>
                <a:gd name="T23" fmla="*/ 0 h 70"/>
                <a:gd name="T24" fmla="*/ 134 w 134"/>
                <a:gd name="T25" fmla="*/ 3 h 70"/>
                <a:gd name="T26" fmla="*/ 117 w 134"/>
                <a:gd name="T27" fmla="*/ 68 h 70"/>
                <a:gd name="T28" fmla="*/ 115 w 134"/>
                <a:gd name="T29" fmla="*/ 70 h 70"/>
                <a:gd name="T30" fmla="*/ 67 w 134"/>
                <a:gd name="T31" fmla="*/ 70 h 70"/>
                <a:gd name="T32" fmla="*/ 67 w 134"/>
                <a:gd name="T33" fmla="*/ 65 h 70"/>
                <a:gd name="T34" fmla="*/ 5 w 134"/>
                <a:gd name="T35" fmla="*/ 5 h 70"/>
                <a:gd name="T36" fmla="*/ 21 w 134"/>
                <a:gd name="T37" fmla="*/ 65 h 70"/>
                <a:gd name="T38" fmla="*/ 67 w 134"/>
                <a:gd name="T39" fmla="*/ 65 h 70"/>
                <a:gd name="T40" fmla="*/ 67 w 134"/>
                <a:gd name="T41" fmla="*/ 70 h 70"/>
                <a:gd name="T42" fmla="*/ 19 w 134"/>
                <a:gd name="T43" fmla="*/ 70 h 70"/>
                <a:gd name="T44" fmla="*/ 19 w 134"/>
                <a:gd name="T45" fmla="*/ 70 h 70"/>
                <a:gd name="T46" fmla="*/ 17 w 134"/>
                <a:gd name="T47" fmla="*/ 68 h 70"/>
                <a:gd name="T48" fmla="*/ 0 w 134"/>
                <a:gd name="T49" fmla="*/ 4 h 70"/>
                <a:gd name="T50" fmla="*/ 0 w 134"/>
                <a:gd name="T51" fmla="*/ 3 h 70"/>
                <a:gd name="T52" fmla="*/ 2 w 134"/>
                <a:gd name="T53" fmla="*/ 0 h 70"/>
                <a:gd name="T54" fmla="*/ 15 w 134"/>
                <a:gd name="T55" fmla="*/ 0 h 70"/>
                <a:gd name="T56" fmla="*/ 31 w 134"/>
                <a:gd name="T57" fmla="*/ 0 h 70"/>
                <a:gd name="T58" fmla="*/ 67 w 134"/>
                <a:gd name="T59" fmla="*/ 0 h 70"/>
                <a:gd name="T60" fmla="*/ 67 w 134"/>
                <a:gd name="T61" fmla="*/ 5 h 70"/>
                <a:gd name="T62" fmla="*/ 31 w 134"/>
                <a:gd name="T63" fmla="*/ 5 h 70"/>
                <a:gd name="T64" fmla="*/ 15 w 134"/>
                <a:gd name="T65" fmla="*/ 5 h 70"/>
                <a:gd name="T66" fmla="*/ 5 w 134"/>
                <a:gd name="T67" fmla="*/ 5 h 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34" h="70">
                  <a:moveTo>
                    <a:pt x="67" y="65"/>
                  </a:moveTo>
                  <a:cubicBezTo>
                    <a:pt x="113" y="65"/>
                    <a:pt x="113" y="65"/>
                    <a:pt x="113" y="65"/>
                  </a:cubicBezTo>
                  <a:cubicBezTo>
                    <a:pt x="129" y="5"/>
                    <a:pt x="129" y="5"/>
                    <a:pt x="129" y="5"/>
                  </a:cubicBezTo>
                  <a:cubicBezTo>
                    <a:pt x="118" y="5"/>
                    <a:pt x="118" y="5"/>
                    <a:pt x="118" y="5"/>
                  </a:cubicBezTo>
                  <a:cubicBezTo>
                    <a:pt x="102" y="5"/>
                    <a:pt x="102" y="5"/>
                    <a:pt x="102" y="5"/>
                  </a:cubicBezTo>
                  <a:cubicBezTo>
                    <a:pt x="67" y="5"/>
                    <a:pt x="67" y="5"/>
                    <a:pt x="67" y="5"/>
                  </a:cubicBezTo>
                  <a:cubicBezTo>
                    <a:pt x="67" y="0"/>
                    <a:pt x="67" y="0"/>
                    <a:pt x="67" y="0"/>
                  </a:cubicBezTo>
                  <a:cubicBezTo>
                    <a:pt x="102" y="0"/>
                    <a:pt x="102" y="0"/>
                    <a:pt x="102" y="0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32" y="0"/>
                    <a:pt x="132" y="0"/>
                    <a:pt x="132" y="0"/>
                  </a:cubicBezTo>
                  <a:cubicBezTo>
                    <a:pt x="132" y="0"/>
                    <a:pt x="132" y="0"/>
                    <a:pt x="132" y="0"/>
                  </a:cubicBezTo>
                  <a:cubicBezTo>
                    <a:pt x="132" y="0"/>
                    <a:pt x="132" y="0"/>
                    <a:pt x="132" y="0"/>
                  </a:cubicBezTo>
                  <a:cubicBezTo>
                    <a:pt x="134" y="1"/>
                    <a:pt x="134" y="2"/>
                    <a:pt x="134" y="3"/>
                  </a:cubicBezTo>
                  <a:cubicBezTo>
                    <a:pt x="117" y="68"/>
                    <a:pt x="117" y="68"/>
                    <a:pt x="117" y="68"/>
                  </a:cubicBezTo>
                  <a:cubicBezTo>
                    <a:pt x="117" y="69"/>
                    <a:pt x="116" y="70"/>
                    <a:pt x="115" y="70"/>
                  </a:cubicBezTo>
                  <a:cubicBezTo>
                    <a:pt x="67" y="70"/>
                    <a:pt x="67" y="70"/>
                    <a:pt x="67" y="70"/>
                  </a:cubicBezTo>
                  <a:lnTo>
                    <a:pt x="67" y="65"/>
                  </a:lnTo>
                  <a:close/>
                  <a:moveTo>
                    <a:pt x="5" y="5"/>
                  </a:moveTo>
                  <a:cubicBezTo>
                    <a:pt x="21" y="65"/>
                    <a:pt x="21" y="65"/>
                    <a:pt x="21" y="65"/>
                  </a:cubicBezTo>
                  <a:cubicBezTo>
                    <a:pt x="67" y="65"/>
                    <a:pt x="67" y="65"/>
                    <a:pt x="67" y="65"/>
                  </a:cubicBezTo>
                  <a:cubicBezTo>
                    <a:pt x="67" y="70"/>
                    <a:pt x="67" y="70"/>
                    <a:pt x="67" y="70"/>
                  </a:cubicBezTo>
                  <a:cubicBezTo>
                    <a:pt x="19" y="70"/>
                    <a:pt x="19" y="70"/>
                    <a:pt x="19" y="70"/>
                  </a:cubicBezTo>
                  <a:cubicBezTo>
                    <a:pt x="19" y="70"/>
                    <a:pt x="19" y="70"/>
                    <a:pt x="19" y="70"/>
                  </a:cubicBezTo>
                  <a:cubicBezTo>
                    <a:pt x="18" y="70"/>
                    <a:pt x="17" y="69"/>
                    <a:pt x="17" y="68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1"/>
                    <a:pt x="1" y="0"/>
                    <a:pt x="2" y="0"/>
                  </a:cubicBezTo>
                  <a:cubicBezTo>
                    <a:pt x="15" y="0"/>
                    <a:pt x="15" y="0"/>
                    <a:pt x="15" y="0"/>
                  </a:cubicBezTo>
                  <a:cubicBezTo>
                    <a:pt x="31" y="0"/>
                    <a:pt x="31" y="0"/>
                    <a:pt x="31" y="0"/>
                  </a:cubicBezTo>
                  <a:cubicBezTo>
                    <a:pt x="67" y="0"/>
                    <a:pt x="67" y="0"/>
                    <a:pt x="67" y="0"/>
                  </a:cubicBezTo>
                  <a:cubicBezTo>
                    <a:pt x="67" y="5"/>
                    <a:pt x="67" y="5"/>
                    <a:pt x="67" y="5"/>
                  </a:cubicBezTo>
                  <a:cubicBezTo>
                    <a:pt x="31" y="5"/>
                    <a:pt x="31" y="5"/>
                    <a:pt x="31" y="5"/>
                  </a:cubicBezTo>
                  <a:cubicBezTo>
                    <a:pt x="15" y="5"/>
                    <a:pt x="15" y="5"/>
                    <a:pt x="15" y="5"/>
                  </a:cubicBezTo>
                  <a:lnTo>
                    <a:pt x="5" y="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370" name="Freeform 177"/>
            <p:cNvSpPr>
              <a:spLocks noEditPoints="1"/>
            </p:cNvSpPr>
            <p:nvPr>
              <p:custDataLst>
                <p:tags r:id="rId200"/>
              </p:custDataLst>
            </p:nvPr>
          </p:nvSpPr>
          <p:spPr bwMode="auto">
            <a:xfrm>
              <a:off x="8324863" y="4130699"/>
              <a:ext cx="309564" cy="90488"/>
            </a:xfrm>
            <a:custGeom>
              <a:gdLst>
                <a:gd name="T0" fmla="*/ 89 w 137"/>
                <a:gd name="T1" fmla="*/ 23 h 40"/>
                <a:gd name="T2" fmla="*/ 69 w 137"/>
                <a:gd name="T3" fmla="*/ 23 h 40"/>
                <a:gd name="T4" fmla="*/ 69 w 137"/>
                <a:gd name="T5" fmla="*/ 18 h 40"/>
                <a:gd name="T6" fmla="*/ 86 w 137"/>
                <a:gd name="T7" fmla="*/ 18 h 40"/>
                <a:gd name="T8" fmla="*/ 86 w 137"/>
                <a:gd name="T9" fmla="*/ 3 h 40"/>
                <a:gd name="T10" fmla="*/ 89 w 137"/>
                <a:gd name="T11" fmla="*/ 0 h 40"/>
                <a:gd name="T12" fmla="*/ 135 w 137"/>
                <a:gd name="T13" fmla="*/ 0 h 40"/>
                <a:gd name="T14" fmla="*/ 137 w 137"/>
                <a:gd name="T15" fmla="*/ 3 h 40"/>
                <a:gd name="T16" fmla="*/ 137 w 137"/>
                <a:gd name="T17" fmla="*/ 37 h 40"/>
                <a:gd name="T18" fmla="*/ 135 w 137"/>
                <a:gd name="T19" fmla="*/ 40 h 40"/>
                <a:gd name="T20" fmla="*/ 69 w 137"/>
                <a:gd name="T21" fmla="*/ 40 h 40"/>
                <a:gd name="T22" fmla="*/ 69 w 137"/>
                <a:gd name="T23" fmla="*/ 35 h 40"/>
                <a:gd name="T24" fmla="*/ 132 w 137"/>
                <a:gd name="T25" fmla="*/ 35 h 40"/>
                <a:gd name="T26" fmla="*/ 132 w 137"/>
                <a:gd name="T27" fmla="*/ 5 h 40"/>
                <a:gd name="T28" fmla="*/ 91 w 137"/>
                <a:gd name="T29" fmla="*/ 5 h 40"/>
                <a:gd name="T30" fmla="*/ 91 w 137"/>
                <a:gd name="T31" fmla="*/ 21 h 40"/>
                <a:gd name="T32" fmla="*/ 89 w 137"/>
                <a:gd name="T33" fmla="*/ 23 h 40"/>
                <a:gd name="T34" fmla="*/ 69 w 137"/>
                <a:gd name="T35" fmla="*/ 23 h 40"/>
                <a:gd name="T36" fmla="*/ 48 w 137"/>
                <a:gd name="T37" fmla="*/ 23 h 40"/>
                <a:gd name="T38" fmla="*/ 46 w 137"/>
                <a:gd name="T39" fmla="*/ 21 h 40"/>
                <a:gd name="T40" fmla="*/ 46 w 137"/>
                <a:gd name="T41" fmla="*/ 5 h 40"/>
                <a:gd name="T42" fmla="*/ 5 w 137"/>
                <a:gd name="T43" fmla="*/ 5 h 40"/>
                <a:gd name="T44" fmla="*/ 5 w 137"/>
                <a:gd name="T45" fmla="*/ 35 h 40"/>
                <a:gd name="T46" fmla="*/ 69 w 137"/>
                <a:gd name="T47" fmla="*/ 35 h 40"/>
                <a:gd name="T48" fmla="*/ 69 w 137"/>
                <a:gd name="T49" fmla="*/ 40 h 40"/>
                <a:gd name="T50" fmla="*/ 2 w 137"/>
                <a:gd name="T51" fmla="*/ 40 h 40"/>
                <a:gd name="T52" fmla="*/ 0 w 137"/>
                <a:gd name="T53" fmla="*/ 37 h 40"/>
                <a:gd name="T54" fmla="*/ 0 w 137"/>
                <a:gd name="T55" fmla="*/ 3 h 40"/>
                <a:gd name="T56" fmla="*/ 2 w 137"/>
                <a:gd name="T57" fmla="*/ 0 h 40"/>
                <a:gd name="T58" fmla="*/ 48 w 137"/>
                <a:gd name="T59" fmla="*/ 0 h 40"/>
                <a:gd name="T60" fmla="*/ 51 w 137"/>
                <a:gd name="T61" fmla="*/ 3 h 40"/>
                <a:gd name="T62" fmla="*/ 51 w 137"/>
                <a:gd name="T63" fmla="*/ 18 h 40"/>
                <a:gd name="T64" fmla="*/ 69 w 137"/>
                <a:gd name="T65" fmla="*/ 18 h 40"/>
                <a:gd name="T66" fmla="*/ 69 w 137"/>
                <a:gd name="T67" fmla="*/ 23 h 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37" h="40">
                  <a:moveTo>
                    <a:pt x="89" y="23"/>
                  </a:moveTo>
                  <a:cubicBezTo>
                    <a:pt x="69" y="23"/>
                    <a:pt x="69" y="23"/>
                    <a:pt x="69" y="23"/>
                  </a:cubicBezTo>
                  <a:cubicBezTo>
                    <a:pt x="69" y="18"/>
                    <a:pt x="69" y="18"/>
                    <a:pt x="69" y="18"/>
                  </a:cubicBezTo>
                  <a:cubicBezTo>
                    <a:pt x="86" y="18"/>
                    <a:pt x="86" y="18"/>
                    <a:pt x="86" y="18"/>
                  </a:cubicBezTo>
                  <a:cubicBezTo>
                    <a:pt x="86" y="3"/>
                    <a:pt x="86" y="3"/>
                    <a:pt x="86" y="3"/>
                  </a:cubicBezTo>
                  <a:cubicBezTo>
                    <a:pt x="86" y="2"/>
                    <a:pt x="87" y="0"/>
                    <a:pt x="89" y="0"/>
                  </a:cubicBezTo>
                  <a:cubicBezTo>
                    <a:pt x="135" y="0"/>
                    <a:pt x="135" y="0"/>
                    <a:pt x="135" y="0"/>
                  </a:cubicBezTo>
                  <a:cubicBezTo>
                    <a:pt x="136" y="0"/>
                    <a:pt x="137" y="2"/>
                    <a:pt x="137" y="3"/>
                  </a:cubicBezTo>
                  <a:cubicBezTo>
                    <a:pt x="137" y="37"/>
                    <a:pt x="137" y="37"/>
                    <a:pt x="137" y="37"/>
                  </a:cubicBezTo>
                  <a:cubicBezTo>
                    <a:pt x="137" y="39"/>
                    <a:pt x="136" y="40"/>
                    <a:pt x="135" y="40"/>
                  </a:cubicBezTo>
                  <a:cubicBezTo>
                    <a:pt x="69" y="40"/>
                    <a:pt x="69" y="40"/>
                    <a:pt x="69" y="40"/>
                  </a:cubicBezTo>
                  <a:cubicBezTo>
                    <a:pt x="69" y="35"/>
                    <a:pt x="69" y="35"/>
                    <a:pt x="69" y="35"/>
                  </a:cubicBezTo>
                  <a:cubicBezTo>
                    <a:pt x="132" y="35"/>
                    <a:pt x="132" y="35"/>
                    <a:pt x="132" y="35"/>
                  </a:cubicBezTo>
                  <a:cubicBezTo>
                    <a:pt x="132" y="5"/>
                    <a:pt x="132" y="5"/>
                    <a:pt x="132" y="5"/>
                  </a:cubicBezTo>
                  <a:cubicBezTo>
                    <a:pt x="91" y="5"/>
                    <a:pt x="91" y="5"/>
                    <a:pt x="91" y="5"/>
                  </a:cubicBezTo>
                  <a:cubicBezTo>
                    <a:pt x="91" y="21"/>
                    <a:pt x="91" y="21"/>
                    <a:pt x="91" y="21"/>
                  </a:cubicBezTo>
                  <a:cubicBezTo>
                    <a:pt x="91" y="22"/>
                    <a:pt x="90" y="23"/>
                    <a:pt x="89" y="23"/>
                  </a:cubicBezTo>
                  <a:close/>
                  <a:moveTo>
                    <a:pt x="69" y="23"/>
                  </a:moveTo>
                  <a:cubicBezTo>
                    <a:pt x="48" y="23"/>
                    <a:pt x="48" y="23"/>
                    <a:pt x="48" y="23"/>
                  </a:cubicBezTo>
                  <a:cubicBezTo>
                    <a:pt x="47" y="23"/>
                    <a:pt x="46" y="22"/>
                    <a:pt x="46" y="21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5" y="5"/>
                    <a:pt x="5" y="5"/>
                    <a:pt x="5" y="5"/>
                  </a:cubicBezTo>
                  <a:cubicBezTo>
                    <a:pt x="5" y="35"/>
                    <a:pt x="5" y="35"/>
                    <a:pt x="5" y="35"/>
                  </a:cubicBezTo>
                  <a:cubicBezTo>
                    <a:pt x="69" y="35"/>
                    <a:pt x="69" y="35"/>
                    <a:pt x="69" y="35"/>
                  </a:cubicBezTo>
                  <a:cubicBezTo>
                    <a:pt x="69" y="40"/>
                    <a:pt x="69" y="40"/>
                    <a:pt x="69" y="40"/>
                  </a:cubicBezTo>
                  <a:cubicBezTo>
                    <a:pt x="2" y="40"/>
                    <a:pt x="2" y="40"/>
                    <a:pt x="2" y="40"/>
                  </a:cubicBezTo>
                  <a:cubicBezTo>
                    <a:pt x="1" y="40"/>
                    <a:pt x="0" y="39"/>
                    <a:pt x="0" y="37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2"/>
                    <a:pt x="1" y="0"/>
                    <a:pt x="2" y="0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50" y="0"/>
                    <a:pt x="51" y="2"/>
                    <a:pt x="51" y="3"/>
                  </a:cubicBezTo>
                  <a:cubicBezTo>
                    <a:pt x="51" y="18"/>
                    <a:pt x="51" y="18"/>
                    <a:pt x="51" y="18"/>
                  </a:cubicBezTo>
                  <a:cubicBezTo>
                    <a:pt x="69" y="18"/>
                    <a:pt x="69" y="18"/>
                    <a:pt x="69" y="18"/>
                  </a:cubicBezTo>
                  <a:lnTo>
                    <a:pt x="69" y="2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371" name="Freeform 178"/>
            <p:cNvSpPr>
              <a:spLocks noEditPoints="1"/>
            </p:cNvSpPr>
            <p:nvPr>
              <p:custDataLst>
                <p:tags r:id="rId201"/>
              </p:custDataLst>
            </p:nvPr>
          </p:nvSpPr>
          <p:spPr bwMode="auto">
            <a:xfrm>
              <a:off x="8447100" y="4130699"/>
              <a:ext cx="68263" cy="33339"/>
            </a:xfrm>
            <a:custGeom>
              <a:gdLst>
                <a:gd name="T0" fmla="*/ 15 w 30"/>
                <a:gd name="T1" fmla="*/ 0 h 15"/>
                <a:gd name="T2" fmla="*/ 27 w 30"/>
                <a:gd name="T3" fmla="*/ 0 h 15"/>
                <a:gd name="T4" fmla="*/ 30 w 30"/>
                <a:gd name="T5" fmla="*/ 3 h 15"/>
                <a:gd name="T6" fmla="*/ 30 w 30"/>
                <a:gd name="T7" fmla="*/ 13 h 15"/>
                <a:gd name="T8" fmla="*/ 27 w 30"/>
                <a:gd name="T9" fmla="*/ 15 h 15"/>
                <a:gd name="T10" fmla="*/ 15 w 30"/>
                <a:gd name="T11" fmla="*/ 15 h 15"/>
                <a:gd name="T12" fmla="*/ 15 w 30"/>
                <a:gd name="T13" fmla="*/ 11 h 15"/>
                <a:gd name="T14" fmla="*/ 25 w 30"/>
                <a:gd name="T15" fmla="*/ 11 h 15"/>
                <a:gd name="T16" fmla="*/ 25 w 30"/>
                <a:gd name="T17" fmla="*/ 5 h 15"/>
                <a:gd name="T18" fmla="*/ 15 w 30"/>
                <a:gd name="T19" fmla="*/ 5 h 15"/>
                <a:gd name="T20" fmla="*/ 15 w 30"/>
                <a:gd name="T21" fmla="*/ 0 h 15"/>
                <a:gd name="T22" fmla="*/ 2 w 30"/>
                <a:gd name="T23" fmla="*/ 0 h 15"/>
                <a:gd name="T24" fmla="*/ 15 w 30"/>
                <a:gd name="T25" fmla="*/ 0 h 15"/>
                <a:gd name="T26" fmla="*/ 15 w 30"/>
                <a:gd name="T27" fmla="*/ 5 h 15"/>
                <a:gd name="T28" fmla="*/ 4 w 30"/>
                <a:gd name="T29" fmla="*/ 5 h 15"/>
                <a:gd name="T30" fmla="*/ 4 w 30"/>
                <a:gd name="T31" fmla="*/ 11 h 15"/>
                <a:gd name="T32" fmla="*/ 15 w 30"/>
                <a:gd name="T33" fmla="*/ 11 h 15"/>
                <a:gd name="T34" fmla="*/ 15 w 30"/>
                <a:gd name="T35" fmla="*/ 15 h 15"/>
                <a:gd name="T36" fmla="*/ 2 w 30"/>
                <a:gd name="T37" fmla="*/ 15 h 15"/>
                <a:gd name="T38" fmla="*/ 0 w 30"/>
                <a:gd name="T39" fmla="*/ 13 h 15"/>
                <a:gd name="T40" fmla="*/ 0 w 30"/>
                <a:gd name="T41" fmla="*/ 3 h 15"/>
                <a:gd name="T42" fmla="*/ 2 w 30"/>
                <a:gd name="T43" fmla="*/ 0 h 1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30" h="15">
                  <a:moveTo>
                    <a:pt x="15" y="0"/>
                  </a:moveTo>
                  <a:cubicBezTo>
                    <a:pt x="27" y="0"/>
                    <a:pt x="27" y="0"/>
                    <a:pt x="27" y="0"/>
                  </a:cubicBezTo>
                  <a:cubicBezTo>
                    <a:pt x="28" y="0"/>
                    <a:pt x="30" y="2"/>
                    <a:pt x="30" y="3"/>
                  </a:cubicBezTo>
                  <a:cubicBezTo>
                    <a:pt x="30" y="13"/>
                    <a:pt x="30" y="13"/>
                    <a:pt x="30" y="13"/>
                  </a:cubicBezTo>
                  <a:cubicBezTo>
                    <a:pt x="30" y="14"/>
                    <a:pt x="28" y="15"/>
                    <a:pt x="27" y="15"/>
                  </a:cubicBezTo>
                  <a:cubicBezTo>
                    <a:pt x="15" y="15"/>
                    <a:pt x="15" y="15"/>
                    <a:pt x="15" y="15"/>
                  </a:cubicBezTo>
                  <a:cubicBezTo>
                    <a:pt x="15" y="11"/>
                    <a:pt x="15" y="11"/>
                    <a:pt x="15" y="11"/>
                  </a:cubicBezTo>
                  <a:cubicBezTo>
                    <a:pt x="25" y="11"/>
                    <a:pt x="25" y="11"/>
                    <a:pt x="25" y="11"/>
                  </a:cubicBezTo>
                  <a:cubicBezTo>
                    <a:pt x="25" y="5"/>
                    <a:pt x="25" y="5"/>
                    <a:pt x="25" y="5"/>
                  </a:cubicBezTo>
                  <a:cubicBezTo>
                    <a:pt x="15" y="5"/>
                    <a:pt x="15" y="5"/>
                    <a:pt x="15" y="5"/>
                  </a:cubicBezTo>
                  <a:lnTo>
                    <a:pt x="15" y="0"/>
                  </a:lnTo>
                  <a:close/>
                  <a:moveTo>
                    <a:pt x="2" y="0"/>
                  </a:moveTo>
                  <a:cubicBezTo>
                    <a:pt x="15" y="0"/>
                    <a:pt x="15" y="0"/>
                    <a:pt x="15" y="0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4" y="5"/>
                    <a:pt x="4" y="5"/>
                    <a:pt x="4" y="5"/>
                  </a:cubicBezTo>
                  <a:cubicBezTo>
                    <a:pt x="4" y="11"/>
                    <a:pt x="4" y="11"/>
                    <a:pt x="4" y="11"/>
                  </a:cubicBezTo>
                  <a:cubicBezTo>
                    <a:pt x="15" y="11"/>
                    <a:pt x="15" y="11"/>
                    <a:pt x="15" y="11"/>
                  </a:cubicBezTo>
                  <a:cubicBezTo>
                    <a:pt x="15" y="15"/>
                    <a:pt x="15" y="15"/>
                    <a:pt x="15" y="15"/>
                  </a:cubicBezTo>
                  <a:cubicBezTo>
                    <a:pt x="2" y="15"/>
                    <a:pt x="2" y="15"/>
                    <a:pt x="2" y="15"/>
                  </a:cubicBezTo>
                  <a:cubicBezTo>
                    <a:pt x="1" y="15"/>
                    <a:pt x="0" y="14"/>
                    <a:pt x="0" y="1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2"/>
                    <a:pt x="1" y="0"/>
                    <a:pt x="2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372" name="Freeform 179"/>
            <p:cNvSpPr>
              <a:spLocks noEditPoints="1"/>
            </p:cNvSpPr>
            <p:nvPr>
              <p:custDataLst>
                <p:tags r:id="rId202"/>
              </p:custDataLst>
            </p:nvPr>
          </p:nvSpPr>
          <p:spPr bwMode="auto">
            <a:xfrm>
              <a:off x="8324863" y="3957662"/>
              <a:ext cx="309564" cy="168275"/>
            </a:xfrm>
            <a:custGeom>
              <a:gdLst>
                <a:gd name="T0" fmla="*/ 98 w 137"/>
                <a:gd name="T1" fmla="*/ 5 h 74"/>
                <a:gd name="T2" fmla="*/ 69 w 137"/>
                <a:gd name="T3" fmla="*/ 5 h 74"/>
                <a:gd name="T4" fmla="*/ 69 w 137"/>
                <a:gd name="T5" fmla="*/ 0 h 74"/>
                <a:gd name="T6" fmla="*/ 101 w 137"/>
                <a:gd name="T7" fmla="*/ 0 h 74"/>
                <a:gd name="T8" fmla="*/ 103 w 137"/>
                <a:gd name="T9" fmla="*/ 2 h 74"/>
                <a:gd name="T10" fmla="*/ 103 w 137"/>
                <a:gd name="T11" fmla="*/ 25 h 74"/>
                <a:gd name="T12" fmla="*/ 135 w 137"/>
                <a:gd name="T13" fmla="*/ 25 h 74"/>
                <a:gd name="T14" fmla="*/ 137 w 137"/>
                <a:gd name="T15" fmla="*/ 27 h 74"/>
                <a:gd name="T16" fmla="*/ 137 w 137"/>
                <a:gd name="T17" fmla="*/ 71 h 74"/>
                <a:gd name="T18" fmla="*/ 135 w 137"/>
                <a:gd name="T19" fmla="*/ 74 h 74"/>
                <a:gd name="T20" fmla="*/ 89 w 137"/>
                <a:gd name="T21" fmla="*/ 74 h 74"/>
                <a:gd name="T22" fmla="*/ 69 w 137"/>
                <a:gd name="T23" fmla="*/ 74 h 74"/>
                <a:gd name="T24" fmla="*/ 69 w 137"/>
                <a:gd name="T25" fmla="*/ 69 h 74"/>
                <a:gd name="T26" fmla="*/ 89 w 137"/>
                <a:gd name="T27" fmla="*/ 69 h 74"/>
                <a:gd name="T28" fmla="*/ 132 w 137"/>
                <a:gd name="T29" fmla="*/ 69 h 74"/>
                <a:gd name="T30" fmla="*/ 132 w 137"/>
                <a:gd name="T31" fmla="*/ 30 h 74"/>
                <a:gd name="T32" fmla="*/ 101 w 137"/>
                <a:gd name="T33" fmla="*/ 30 h 74"/>
                <a:gd name="T34" fmla="*/ 98 w 137"/>
                <a:gd name="T35" fmla="*/ 27 h 74"/>
                <a:gd name="T36" fmla="*/ 98 w 137"/>
                <a:gd name="T37" fmla="*/ 5 h 74"/>
                <a:gd name="T38" fmla="*/ 69 w 137"/>
                <a:gd name="T39" fmla="*/ 30 h 74"/>
                <a:gd name="T40" fmla="*/ 90 w 137"/>
                <a:gd name="T41" fmla="*/ 30 h 74"/>
                <a:gd name="T42" fmla="*/ 92 w 137"/>
                <a:gd name="T43" fmla="*/ 27 h 74"/>
                <a:gd name="T44" fmla="*/ 92 w 137"/>
                <a:gd name="T45" fmla="*/ 14 h 74"/>
                <a:gd name="T46" fmla="*/ 90 w 137"/>
                <a:gd name="T47" fmla="*/ 11 h 74"/>
                <a:gd name="T48" fmla="*/ 69 w 137"/>
                <a:gd name="T49" fmla="*/ 11 h 74"/>
                <a:gd name="T50" fmla="*/ 69 w 137"/>
                <a:gd name="T51" fmla="*/ 16 h 74"/>
                <a:gd name="T52" fmla="*/ 87 w 137"/>
                <a:gd name="T53" fmla="*/ 16 h 74"/>
                <a:gd name="T54" fmla="*/ 87 w 137"/>
                <a:gd name="T55" fmla="*/ 25 h 74"/>
                <a:gd name="T56" fmla="*/ 69 w 137"/>
                <a:gd name="T57" fmla="*/ 25 h 74"/>
                <a:gd name="T58" fmla="*/ 69 w 137"/>
                <a:gd name="T59" fmla="*/ 30 h 74"/>
                <a:gd name="T60" fmla="*/ 69 w 137"/>
                <a:gd name="T61" fmla="*/ 5 h 74"/>
                <a:gd name="T62" fmla="*/ 39 w 137"/>
                <a:gd name="T63" fmla="*/ 5 h 74"/>
                <a:gd name="T64" fmla="*/ 39 w 137"/>
                <a:gd name="T65" fmla="*/ 27 h 74"/>
                <a:gd name="T66" fmla="*/ 36 w 137"/>
                <a:gd name="T67" fmla="*/ 30 h 74"/>
                <a:gd name="T68" fmla="*/ 5 w 137"/>
                <a:gd name="T69" fmla="*/ 30 h 74"/>
                <a:gd name="T70" fmla="*/ 5 w 137"/>
                <a:gd name="T71" fmla="*/ 69 h 74"/>
                <a:gd name="T72" fmla="*/ 48 w 137"/>
                <a:gd name="T73" fmla="*/ 69 h 74"/>
                <a:gd name="T74" fmla="*/ 69 w 137"/>
                <a:gd name="T75" fmla="*/ 69 h 74"/>
                <a:gd name="T76" fmla="*/ 69 w 137"/>
                <a:gd name="T77" fmla="*/ 74 h 74"/>
                <a:gd name="T78" fmla="*/ 48 w 137"/>
                <a:gd name="T79" fmla="*/ 74 h 74"/>
                <a:gd name="T80" fmla="*/ 2 w 137"/>
                <a:gd name="T81" fmla="*/ 74 h 74"/>
                <a:gd name="T82" fmla="*/ 0 w 137"/>
                <a:gd name="T83" fmla="*/ 71 h 74"/>
                <a:gd name="T84" fmla="*/ 0 w 137"/>
                <a:gd name="T85" fmla="*/ 27 h 74"/>
                <a:gd name="T86" fmla="*/ 2 w 137"/>
                <a:gd name="T87" fmla="*/ 25 h 74"/>
                <a:gd name="T88" fmla="*/ 34 w 137"/>
                <a:gd name="T89" fmla="*/ 25 h 74"/>
                <a:gd name="T90" fmla="*/ 34 w 137"/>
                <a:gd name="T91" fmla="*/ 2 h 74"/>
                <a:gd name="T92" fmla="*/ 36 w 137"/>
                <a:gd name="T93" fmla="*/ 0 h 74"/>
                <a:gd name="T94" fmla="*/ 69 w 137"/>
                <a:gd name="T95" fmla="*/ 0 h 74"/>
                <a:gd name="T96" fmla="*/ 69 w 137"/>
                <a:gd name="T97" fmla="*/ 5 h 74"/>
                <a:gd name="T98" fmla="*/ 69 w 137"/>
                <a:gd name="T99" fmla="*/ 11 h 74"/>
                <a:gd name="T100" fmla="*/ 48 w 137"/>
                <a:gd name="T101" fmla="*/ 11 h 74"/>
                <a:gd name="T102" fmla="*/ 45 w 137"/>
                <a:gd name="T103" fmla="*/ 14 h 74"/>
                <a:gd name="T104" fmla="*/ 45 w 137"/>
                <a:gd name="T105" fmla="*/ 27 h 74"/>
                <a:gd name="T106" fmla="*/ 48 w 137"/>
                <a:gd name="T107" fmla="*/ 30 h 74"/>
                <a:gd name="T108" fmla="*/ 69 w 137"/>
                <a:gd name="T109" fmla="*/ 30 h 74"/>
                <a:gd name="T110" fmla="*/ 69 w 137"/>
                <a:gd name="T111" fmla="*/ 25 h 74"/>
                <a:gd name="T112" fmla="*/ 50 w 137"/>
                <a:gd name="T113" fmla="*/ 25 h 74"/>
                <a:gd name="T114" fmla="*/ 50 w 137"/>
                <a:gd name="T115" fmla="*/ 16 h 74"/>
                <a:gd name="T116" fmla="*/ 69 w 137"/>
                <a:gd name="T117" fmla="*/ 16 h 74"/>
                <a:gd name="T118" fmla="*/ 69 w 137"/>
                <a:gd name="T119" fmla="*/ 11 h 7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137" h="74">
                  <a:moveTo>
                    <a:pt x="98" y="5"/>
                  </a:moveTo>
                  <a:cubicBezTo>
                    <a:pt x="69" y="5"/>
                    <a:pt x="69" y="5"/>
                    <a:pt x="69" y="5"/>
                  </a:cubicBezTo>
                  <a:cubicBezTo>
                    <a:pt x="69" y="0"/>
                    <a:pt x="69" y="0"/>
                    <a:pt x="69" y="0"/>
                  </a:cubicBezTo>
                  <a:cubicBezTo>
                    <a:pt x="101" y="0"/>
                    <a:pt x="101" y="0"/>
                    <a:pt x="101" y="0"/>
                  </a:cubicBezTo>
                  <a:cubicBezTo>
                    <a:pt x="102" y="0"/>
                    <a:pt x="103" y="1"/>
                    <a:pt x="103" y="2"/>
                  </a:cubicBezTo>
                  <a:cubicBezTo>
                    <a:pt x="103" y="25"/>
                    <a:pt x="103" y="25"/>
                    <a:pt x="103" y="25"/>
                  </a:cubicBezTo>
                  <a:cubicBezTo>
                    <a:pt x="135" y="25"/>
                    <a:pt x="135" y="25"/>
                    <a:pt x="135" y="25"/>
                  </a:cubicBezTo>
                  <a:cubicBezTo>
                    <a:pt x="136" y="25"/>
                    <a:pt x="137" y="26"/>
                    <a:pt x="137" y="27"/>
                  </a:cubicBezTo>
                  <a:cubicBezTo>
                    <a:pt x="137" y="71"/>
                    <a:pt x="137" y="71"/>
                    <a:pt x="137" y="71"/>
                  </a:cubicBezTo>
                  <a:cubicBezTo>
                    <a:pt x="137" y="73"/>
                    <a:pt x="136" y="74"/>
                    <a:pt x="135" y="74"/>
                  </a:cubicBezTo>
                  <a:cubicBezTo>
                    <a:pt x="89" y="74"/>
                    <a:pt x="89" y="74"/>
                    <a:pt x="89" y="74"/>
                  </a:cubicBezTo>
                  <a:cubicBezTo>
                    <a:pt x="69" y="74"/>
                    <a:pt x="69" y="74"/>
                    <a:pt x="69" y="74"/>
                  </a:cubicBezTo>
                  <a:cubicBezTo>
                    <a:pt x="69" y="69"/>
                    <a:pt x="69" y="69"/>
                    <a:pt x="69" y="69"/>
                  </a:cubicBezTo>
                  <a:cubicBezTo>
                    <a:pt x="89" y="69"/>
                    <a:pt x="89" y="69"/>
                    <a:pt x="89" y="69"/>
                  </a:cubicBezTo>
                  <a:cubicBezTo>
                    <a:pt x="132" y="69"/>
                    <a:pt x="132" y="69"/>
                    <a:pt x="132" y="69"/>
                  </a:cubicBezTo>
                  <a:cubicBezTo>
                    <a:pt x="132" y="30"/>
                    <a:pt x="132" y="30"/>
                    <a:pt x="132" y="30"/>
                  </a:cubicBezTo>
                  <a:cubicBezTo>
                    <a:pt x="101" y="30"/>
                    <a:pt x="101" y="30"/>
                    <a:pt x="101" y="30"/>
                  </a:cubicBezTo>
                  <a:cubicBezTo>
                    <a:pt x="100" y="30"/>
                    <a:pt x="98" y="29"/>
                    <a:pt x="98" y="27"/>
                  </a:cubicBezTo>
                  <a:cubicBezTo>
                    <a:pt x="98" y="5"/>
                    <a:pt x="98" y="5"/>
                    <a:pt x="98" y="5"/>
                  </a:cubicBezTo>
                  <a:close/>
                  <a:moveTo>
                    <a:pt x="69" y="30"/>
                  </a:moveTo>
                  <a:cubicBezTo>
                    <a:pt x="90" y="30"/>
                    <a:pt x="90" y="30"/>
                    <a:pt x="90" y="30"/>
                  </a:cubicBezTo>
                  <a:cubicBezTo>
                    <a:pt x="91" y="30"/>
                    <a:pt x="92" y="29"/>
                    <a:pt x="92" y="27"/>
                  </a:cubicBezTo>
                  <a:cubicBezTo>
                    <a:pt x="92" y="14"/>
                    <a:pt x="92" y="14"/>
                    <a:pt x="92" y="14"/>
                  </a:cubicBezTo>
                  <a:cubicBezTo>
                    <a:pt x="92" y="12"/>
                    <a:pt x="91" y="11"/>
                    <a:pt x="90" y="11"/>
                  </a:cubicBezTo>
                  <a:cubicBezTo>
                    <a:pt x="69" y="11"/>
                    <a:pt x="69" y="11"/>
                    <a:pt x="69" y="11"/>
                  </a:cubicBezTo>
                  <a:cubicBezTo>
                    <a:pt x="69" y="16"/>
                    <a:pt x="69" y="16"/>
                    <a:pt x="69" y="16"/>
                  </a:cubicBezTo>
                  <a:cubicBezTo>
                    <a:pt x="87" y="16"/>
                    <a:pt x="87" y="16"/>
                    <a:pt x="87" y="16"/>
                  </a:cubicBezTo>
                  <a:cubicBezTo>
                    <a:pt x="87" y="25"/>
                    <a:pt x="87" y="25"/>
                    <a:pt x="87" y="25"/>
                  </a:cubicBezTo>
                  <a:cubicBezTo>
                    <a:pt x="69" y="25"/>
                    <a:pt x="69" y="25"/>
                    <a:pt x="69" y="25"/>
                  </a:cubicBezTo>
                  <a:lnTo>
                    <a:pt x="69" y="30"/>
                  </a:lnTo>
                  <a:close/>
                  <a:moveTo>
                    <a:pt x="69" y="5"/>
                  </a:moveTo>
                  <a:cubicBezTo>
                    <a:pt x="39" y="5"/>
                    <a:pt x="39" y="5"/>
                    <a:pt x="39" y="5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9"/>
                    <a:pt x="38" y="30"/>
                    <a:pt x="36" y="30"/>
                  </a:cubicBezTo>
                  <a:cubicBezTo>
                    <a:pt x="5" y="30"/>
                    <a:pt x="5" y="30"/>
                    <a:pt x="5" y="30"/>
                  </a:cubicBezTo>
                  <a:cubicBezTo>
                    <a:pt x="5" y="69"/>
                    <a:pt x="5" y="69"/>
                    <a:pt x="5" y="69"/>
                  </a:cubicBezTo>
                  <a:cubicBezTo>
                    <a:pt x="48" y="69"/>
                    <a:pt x="48" y="69"/>
                    <a:pt x="48" y="69"/>
                  </a:cubicBezTo>
                  <a:cubicBezTo>
                    <a:pt x="69" y="69"/>
                    <a:pt x="69" y="69"/>
                    <a:pt x="69" y="69"/>
                  </a:cubicBezTo>
                  <a:cubicBezTo>
                    <a:pt x="69" y="74"/>
                    <a:pt x="69" y="74"/>
                    <a:pt x="69" y="74"/>
                  </a:cubicBezTo>
                  <a:cubicBezTo>
                    <a:pt x="48" y="74"/>
                    <a:pt x="48" y="74"/>
                    <a:pt x="48" y="74"/>
                  </a:cubicBezTo>
                  <a:cubicBezTo>
                    <a:pt x="2" y="74"/>
                    <a:pt x="2" y="74"/>
                    <a:pt x="2" y="74"/>
                  </a:cubicBezTo>
                  <a:cubicBezTo>
                    <a:pt x="1" y="74"/>
                    <a:pt x="0" y="73"/>
                    <a:pt x="0" y="71"/>
                  </a:cubicBezTo>
                  <a:cubicBezTo>
                    <a:pt x="0" y="27"/>
                    <a:pt x="0" y="27"/>
                    <a:pt x="0" y="27"/>
                  </a:cubicBezTo>
                  <a:cubicBezTo>
                    <a:pt x="0" y="26"/>
                    <a:pt x="1" y="25"/>
                    <a:pt x="2" y="25"/>
                  </a:cubicBezTo>
                  <a:cubicBezTo>
                    <a:pt x="34" y="25"/>
                    <a:pt x="34" y="25"/>
                    <a:pt x="34" y="25"/>
                  </a:cubicBezTo>
                  <a:cubicBezTo>
                    <a:pt x="34" y="2"/>
                    <a:pt x="34" y="2"/>
                    <a:pt x="34" y="2"/>
                  </a:cubicBezTo>
                  <a:cubicBezTo>
                    <a:pt x="34" y="1"/>
                    <a:pt x="35" y="0"/>
                    <a:pt x="36" y="0"/>
                  </a:cubicBezTo>
                  <a:cubicBezTo>
                    <a:pt x="69" y="0"/>
                    <a:pt x="69" y="0"/>
                    <a:pt x="69" y="0"/>
                  </a:cubicBezTo>
                  <a:cubicBezTo>
                    <a:pt x="69" y="5"/>
                    <a:pt x="69" y="5"/>
                    <a:pt x="69" y="5"/>
                  </a:cubicBezTo>
                  <a:close/>
                  <a:moveTo>
                    <a:pt x="69" y="11"/>
                  </a:moveTo>
                  <a:cubicBezTo>
                    <a:pt x="48" y="11"/>
                    <a:pt x="48" y="11"/>
                    <a:pt x="48" y="11"/>
                  </a:cubicBezTo>
                  <a:cubicBezTo>
                    <a:pt x="46" y="11"/>
                    <a:pt x="45" y="12"/>
                    <a:pt x="45" y="14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9"/>
                    <a:pt x="46" y="30"/>
                    <a:pt x="48" y="30"/>
                  </a:cubicBezTo>
                  <a:cubicBezTo>
                    <a:pt x="69" y="30"/>
                    <a:pt x="69" y="30"/>
                    <a:pt x="69" y="30"/>
                  </a:cubicBezTo>
                  <a:cubicBezTo>
                    <a:pt x="69" y="25"/>
                    <a:pt x="69" y="25"/>
                    <a:pt x="69" y="25"/>
                  </a:cubicBezTo>
                  <a:cubicBezTo>
                    <a:pt x="50" y="25"/>
                    <a:pt x="50" y="25"/>
                    <a:pt x="50" y="25"/>
                  </a:cubicBezTo>
                  <a:cubicBezTo>
                    <a:pt x="50" y="16"/>
                    <a:pt x="50" y="16"/>
                    <a:pt x="50" y="16"/>
                  </a:cubicBezTo>
                  <a:cubicBezTo>
                    <a:pt x="69" y="16"/>
                    <a:pt x="69" y="16"/>
                    <a:pt x="69" y="16"/>
                  </a:cubicBezTo>
                  <a:lnTo>
                    <a:pt x="69" y="1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373" name="Freeform 180"/>
            <p:cNvSpPr>
              <a:spLocks noEditPoints="1"/>
            </p:cNvSpPr>
            <p:nvPr>
              <p:custDataLst>
                <p:tags r:id="rId203"/>
              </p:custDataLst>
            </p:nvPr>
          </p:nvSpPr>
          <p:spPr bwMode="auto">
            <a:xfrm>
              <a:off x="8740789" y="987432"/>
              <a:ext cx="361950" cy="52389"/>
            </a:xfrm>
            <a:custGeom>
              <a:gdLst>
                <a:gd name="T0" fmla="*/ 80 w 160"/>
                <a:gd name="T1" fmla="*/ 0 h 23"/>
                <a:gd name="T2" fmla="*/ 158 w 160"/>
                <a:gd name="T3" fmla="*/ 0 h 23"/>
                <a:gd name="T4" fmla="*/ 160 w 160"/>
                <a:gd name="T5" fmla="*/ 3 h 23"/>
                <a:gd name="T6" fmla="*/ 160 w 160"/>
                <a:gd name="T7" fmla="*/ 21 h 23"/>
                <a:gd name="T8" fmla="*/ 158 w 160"/>
                <a:gd name="T9" fmla="*/ 23 h 23"/>
                <a:gd name="T10" fmla="*/ 80 w 160"/>
                <a:gd name="T11" fmla="*/ 23 h 23"/>
                <a:gd name="T12" fmla="*/ 80 w 160"/>
                <a:gd name="T13" fmla="*/ 18 h 23"/>
                <a:gd name="T14" fmla="*/ 155 w 160"/>
                <a:gd name="T15" fmla="*/ 18 h 23"/>
                <a:gd name="T16" fmla="*/ 155 w 160"/>
                <a:gd name="T17" fmla="*/ 5 h 23"/>
                <a:gd name="T18" fmla="*/ 80 w 160"/>
                <a:gd name="T19" fmla="*/ 5 h 23"/>
                <a:gd name="T20" fmla="*/ 80 w 160"/>
                <a:gd name="T21" fmla="*/ 0 h 23"/>
                <a:gd name="T22" fmla="*/ 3 w 160"/>
                <a:gd name="T23" fmla="*/ 0 h 23"/>
                <a:gd name="T24" fmla="*/ 80 w 160"/>
                <a:gd name="T25" fmla="*/ 0 h 23"/>
                <a:gd name="T26" fmla="*/ 80 w 160"/>
                <a:gd name="T27" fmla="*/ 5 h 23"/>
                <a:gd name="T28" fmla="*/ 5 w 160"/>
                <a:gd name="T29" fmla="*/ 5 h 23"/>
                <a:gd name="T30" fmla="*/ 5 w 160"/>
                <a:gd name="T31" fmla="*/ 18 h 23"/>
                <a:gd name="T32" fmla="*/ 80 w 160"/>
                <a:gd name="T33" fmla="*/ 18 h 23"/>
                <a:gd name="T34" fmla="*/ 80 w 160"/>
                <a:gd name="T35" fmla="*/ 23 h 23"/>
                <a:gd name="T36" fmla="*/ 3 w 160"/>
                <a:gd name="T37" fmla="*/ 23 h 23"/>
                <a:gd name="T38" fmla="*/ 0 w 160"/>
                <a:gd name="T39" fmla="*/ 21 h 23"/>
                <a:gd name="T40" fmla="*/ 0 w 160"/>
                <a:gd name="T41" fmla="*/ 3 h 23"/>
                <a:gd name="T42" fmla="*/ 3 w 160"/>
                <a:gd name="T43" fmla="*/ 0 h 2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60" h="23">
                  <a:moveTo>
                    <a:pt x="80" y="0"/>
                  </a:moveTo>
                  <a:cubicBezTo>
                    <a:pt x="158" y="0"/>
                    <a:pt x="158" y="0"/>
                    <a:pt x="158" y="0"/>
                  </a:cubicBezTo>
                  <a:cubicBezTo>
                    <a:pt x="159" y="0"/>
                    <a:pt x="160" y="1"/>
                    <a:pt x="160" y="3"/>
                  </a:cubicBezTo>
                  <a:cubicBezTo>
                    <a:pt x="160" y="21"/>
                    <a:pt x="160" y="21"/>
                    <a:pt x="160" y="21"/>
                  </a:cubicBezTo>
                  <a:cubicBezTo>
                    <a:pt x="160" y="22"/>
                    <a:pt x="159" y="23"/>
                    <a:pt x="158" y="23"/>
                  </a:cubicBezTo>
                  <a:cubicBezTo>
                    <a:pt x="80" y="23"/>
                    <a:pt x="80" y="23"/>
                    <a:pt x="80" y="23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155" y="18"/>
                    <a:pt x="155" y="18"/>
                    <a:pt x="155" y="18"/>
                  </a:cubicBezTo>
                  <a:cubicBezTo>
                    <a:pt x="155" y="5"/>
                    <a:pt x="155" y="5"/>
                    <a:pt x="155" y="5"/>
                  </a:cubicBezTo>
                  <a:cubicBezTo>
                    <a:pt x="80" y="5"/>
                    <a:pt x="80" y="5"/>
                    <a:pt x="80" y="5"/>
                  </a:cubicBezTo>
                  <a:lnTo>
                    <a:pt x="80" y="0"/>
                  </a:lnTo>
                  <a:close/>
                  <a:moveTo>
                    <a:pt x="3" y="0"/>
                  </a:moveTo>
                  <a:cubicBezTo>
                    <a:pt x="80" y="0"/>
                    <a:pt x="80" y="0"/>
                    <a:pt x="80" y="0"/>
                  </a:cubicBezTo>
                  <a:cubicBezTo>
                    <a:pt x="80" y="5"/>
                    <a:pt x="80" y="5"/>
                    <a:pt x="80" y="5"/>
                  </a:cubicBezTo>
                  <a:cubicBezTo>
                    <a:pt x="5" y="5"/>
                    <a:pt x="5" y="5"/>
                    <a:pt x="5" y="5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0" y="23"/>
                    <a:pt x="80" y="23"/>
                    <a:pt x="80" y="23"/>
                  </a:cubicBezTo>
                  <a:cubicBezTo>
                    <a:pt x="3" y="23"/>
                    <a:pt x="3" y="23"/>
                    <a:pt x="3" y="23"/>
                  </a:cubicBezTo>
                  <a:cubicBezTo>
                    <a:pt x="1" y="23"/>
                    <a:pt x="0" y="22"/>
                    <a:pt x="0" y="21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1"/>
                    <a:pt x="1" y="0"/>
                    <a:pt x="3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374" name="Freeform 182"/>
            <p:cNvSpPr>
              <a:spLocks noEditPoints="1"/>
            </p:cNvSpPr>
            <p:nvPr>
              <p:custDataLst>
                <p:tags r:id="rId204"/>
              </p:custDataLst>
            </p:nvPr>
          </p:nvSpPr>
          <p:spPr bwMode="auto">
            <a:xfrm>
              <a:off x="7004061" y="373066"/>
              <a:ext cx="257175" cy="230190"/>
            </a:xfrm>
            <a:custGeom>
              <a:gdLst>
                <a:gd name="T0" fmla="*/ 57 w 114"/>
                <a:gd name="T1" fmla="*/ 90 h 102"/>
                <a:gd name="T2" fmla="*/ 64 w 114"/>
                <a:gd name="T3" fmla="*/ 84 h 102"/>
                <a:gd name="T4" fmla="*/ 86 w 114"/>
                <a:gd name="T5" fmla="*/ 86 h 102"/>
                <a:gd name="T6" fmla="*/ 87 w 114"/>
                <a:gd name="T7" fmla="*/ 97 h 102"/>
                <a:gd name="T8" fmla="*/ 89 w 114"/>
                <a:gd name="T9" fmla="*/ 84 h 102"/>
                <a:gd name="T10" fmla="*/ 109 w 114"/>
                <a:gd name="T11" fmla="*/ 44 h 102"/>
                <a:gd name="T12" fmla="*/ 104 w 114"/>
                <a:gd name="T13" fmla="*/ 54 h 102"/>
                <a:gd name="T14" fmla="*/ 91 w 114"/>
                <a:gd name="T15" fmla="*/ 44 h 102"/>
                <a:gd name="T16" fmla="*/ 83 w 114"/>
                <a:gd name="T17" fmla="*/ 54 h 102"/>
                <a:gd name="T18" fmla="*/ 70 w 114"/>
                <a:gd name="T19" fmla="*/ 44 h 102"/>
                <a:gd name="T20" fmla="*/ 61 w 114"/>
                <a:gd name="T21" fmla="*/ 5 h 102"/>
                <a:gd name="T22" fmla="*/ 64 w 114"/>
                <a:gd name="T23" fmla="*/ 0 h 102"/>
                <a:gd name="T24" fmla="*/ 73 w 114"/>
                <a:gd name="T25" fmla="*/ 39 h 102"/>
                <a:gd name="T26" fmla="*/ 81 w 114"/>
                <a:gd name="T27" fmla="*/ 49 h 102"/>
                <a:gd name="T28" fmla="*/ 94 w 114"/>
                <a:gd name="T29" fmla="*/ 39 h 102"/>
                <a:gd name="T30" fmla="*/ 102 w 114"/>
                <a:gd name="T31" fmla="*/ 49 h 102"/>
                <a:gd name="T32" fmla="*/ 111 w 114"/>
                <a:gd name="T33" fmla="*/ 39 h 102"/>
                <a:gd name="T34" fmla="*/ 111 w 114"/>
                <a:gd name="T35" fmla="*/ 88 h 102"/>
                <a:gd name="T36" fmla="*/ 92 w 114"/>
                <a:gd name="T37" fmla="*/ 88 h 102"/>
                <a:gd name="T38" fmla="*/ 89 w 114"/>
                <a:gd name="T39" fmla="*/ 102 h 102"/>
                <a:gd name="T40" fmla="*/ 81 w 114"/>
                <a:gd name="T41" fmla="*/ 90 h 102"/>
                <a:gd name="T42" fmla="*/ 64 w 114"/>
                <a:gd name="T43" fmla="*/ 88 h 102"/>
                <a:gd name="T44" fmla="*/ 62 w 114"/>
                <a:gd name="T45" fmla="*/ 100 h 102"/>
                <a:gd name="T46" fmla="*/ 57 w 114"/>
                <a:gd name="T47" fmla="*/ 97 h 102"/>
                <a:gd name="T48" fmla="*/ 20 w 114"/>
                <a:gd name="T49" fmla="*/ 84 h 102"/>
                <a:gd name="T50" fmla="*/ 27 w 114"/>
                <a:gd name="T51" fmla="*/ 90 h 102"/>
                <a:gd name="T52" fmla="*/ 28 w 114"/>
                <a:gd name="T53" fmla="*/ 90 h 102"/>
                <a:gd name="T54" fmla="*/ 35 w 114"/>
                <a:gd name="T55" fmla="*/ 84 h 102"/>
                <a:gd name="T56" fmla="*/ 57 w 114"/>
                <a:gd name="T57" fmla="*/ 86 h 102"/>
                <a:gd name="T58" fmla="*/ 57 w 114"/>
                <a:gd name="T59" fmla="*/ 97 h 102"/>
                <a:gd name="T60" fmla="*/ 52 w 114"/>
                <a:gd name="T61" fmla="*/ 100 h 102"/>
                <a:gd name="T62" fmla="*/ 50 w 114"/>
                <a:gd name="T63" fmla="*/ 88 h 102"/>
                <a:gd name="T64" fmla="*/ 32 w 114"/>
                <a:gd name="T65" fmla="*/ 90 h 102"/>
                <a:gd name="T66" fmla="*/ 25 w 114"/>
                <a:gd name="T67" fmla="*/ 102 h 102"/>
                <a:gd name="T68" fmla="*/ 22 w 114"/>
                <a:gd name="T69" fmla="*/ 88 h 102"/>
                <a:gd name="T70" fmla="*/ 3 w 114"/>
                <a:gd name="T71" fmla="*/ 88 h 102"/>
                <a:gd name="T72" fmla="*/ 3 w 114"/>
                <a:gd name="T73" fmla="*/ 39 h 102"/>
                <a:gd name="T74" fmla="*/ 12 w 114"/>
                <a:gd name="T75" fmla="*/ 49 h 102"/>
                <a:gd name="T76" fmla="*/ 20 w 114"/>
                <a:gd name="T77" fmla="*/ 39 h 102"/>
                <a:gd name="T78" fmla="*/ 33 w 114"/>
                <a:gd name="T79" fmla="*/ 49 h 102"/>
                <a:gd name="T80" fmla="*/ 41 w 114"/>
                <a:gd name="T81" fmla="*/ 39 h 102"/>
                <a:gd name="T82" fmla="*/ 50 w 114"/>
                <a:gd name="T83" fmla="*/ 0 h 102"/>
                <a:gd name="T84" fmla="*/ 53 w 114"/>
                <a:gd name="T85" fmla="*/ 5 h 102"/>
                <a:gd name="T86" fmla="*/ 43 w 114"/>
                <a:gd name="T87" fmla="*/ 44 h 102"/>
                <a:gd name="T88" fmla="*/ 31 w 114"/>
                <a:gd name="T89" fmla="*/ 54 h 102"/>
                <a:gd name="T90" fmla="*/ 22 w 114"/>
                <a:gd name="T91" fmla="*/ 44 h 102"/>
                <a:gd name="T92" fmla="*/ 10 w 114"/>
                <a:gd name="T93" fmla="*/ 54 h 102"/>
                <a:gd name="T94" fmla="*/ 5 w 114"/>
                <a:gd name="T95" fmla="*/ 44 h 10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114" h="102">
                  <a:moveTo>
                    <a:pt x="57" y="97"/>
                  </a:moveTo>
                  <a:cubicBezTo>
                    <a:pt x="57" y="97"/>
                    <a:pt x="57" y="97"/>
                    <a:pt x="57" y="97"/>
                  </a:cubicBezTo>
                  <a:cubicBezTo>
                    <a:pt x="57" y="90"/>
                    <a:pt x="57" y="90"/>
                    <a:pt x="57" y="90"/>
                  </a:cubicBezTo>
                  <a:cubicBezTo>
                    <a:pt x="57" y="86"/>
                    <a:pt x="57" y="86"/>
                    <a:pt x="57" y="86"/>
                  </a:cubicBezTo>
                  <a:cubicBezTo>
                    <a:pt x="57" y="85"/>
                    <a:pt x="58" y="84"/>
                    <a:pt x="60" y="84"/>
                  </a:cubicBezTo>
                  <a:cubicBezTo>
                    <a:pt x="64" y="84"/>
                    <a:pt x="64" y="84"/>
                    <a:pt x="64" y="84"/>
                  </a:cubicBezTo>
                  <a:cubicBezTo>
                    <a:pt x="79" y="84"/>
                    <a:pt x="79" y="84"/>
                    <a:pt x="79" y="84"/>
                  </a:cubicBezTo>
                  <a:cubicBezTo>
                    <a:pt x="84" y="84"/>
                    <a:pt x="84" y="84"/>
                    <a:pt x="84" y="84"/>
                  </a:cubicBezTo>
                  <a:cubicBezTo>
                    <a:pt x="85" y="84"/>
                    <a:pt x="86" y="85"/>
                    <a:pt x="86" y="86"/>
                  </a:cubicBezTo>
                  <a:cubicBezTo>
                    <a:pt x="86" y="90"/>
                    <a:pt x="86" y="90"/>
                    <a:pt x="86" y="90"/>
                  </a:cubicBezTo>
                  <a:cubicBezTo>
                    <a:pt x="86" y="97"/>
                    <a:pt x="86" y="97"/>
                    <a:pt x="86" y="97"/>
                  </a:cubicBezTo>
                  <a:cubicBezTo>
                    <a:pt x="87" y="97"/>
                    <a:pt x="87" y="97"/>
                    <a:pt x="87" y="97"/>
                  </a:cubicBezTo>
                  <a:cubicBezTo>
                    <a:pt x="87" y="90"/>
                    <a:pt x="87" y="90"/>
                    <a:pt x="87" y="90"/>
                  </a:cubicBezTo>
                  <a:cubicBezTo>
                    <a:pt x="87" y="86"/>
                    <a:pt x="87" y="86"/>
                    <a:pt x="87" y="86"/>
                  </a:cubicBezTo>
                  <a:cubicBezTo>
                    <a:pt x="87" y="85"/>
                    <a:pt x="88" y="84"/>
                    <a:pt x="89" y="84"/>
                  </a:cubicBezTo>
                  <a:cubicBezTo>
                    <a:pt x="94" y="84"/>
                    <a:pt x="94" y="84"/>
                    <a:pt x="94" y="84"/>
                  </a:cubicBezTo>
                  <a:cubicBezTo>
                    <a:pt x="109" y="84"/>
                    <a:pt x="109" y="84"/>
                    <a:pt x="109" y="84"/>
                  </a:cubicBezTo>
                  <a:cubicBezTo>
                    <a:pt x="109" y="44"/>
                    <a:pt x="109" y="44"/>
                    <a:pt x="109" y="44"/>
                  </a:cubicBezTo>
                  <a:cubicBezTo>
                    <a:pt x="106" y="44"/>
                    <a:pt x="106" y="44"/>
                    <a:pt x="106" y="44"/>
                  </a:cubicBezTo>
                  <a:cubicBezTo>
                    <a:pt x="106" y="51"/>
                    <a:pt x="106" y="51"/>
                    <a:pt x="106" y="51"/>
                  </a:cubicBezTo>
                  <a:cubicBezTo>
                    <a:pt x="106" y="52"/>
                    <a:pt x="105" y="54"/>
                    <a:pt x="104" y="54"/>
                  </a:cubicBezTo>
                  <a:cubicBezTo>
                    <a:pt x="94" y="54"/>
                    <a:pt x="94" y="54"/>
                    <a:pt x="94" y="54"/>
                  </a:cubicBezTo>
                  <a:cubicBezTo>
                    <a:pt x="93" y="54"/>
                    <a:pt x="91" y="52"/>
                    <a:pt x="91" y="51"/>
                  </a:cubicBezTo>
                  <a:cubicBezTo>
                    <a:pt x="91" y="44"/>
                    <a:pt x="91" y="44"/>
                    <a:pt x="91" y="44"/>
                  </a:cubicBezTo>
                  <a:cubicBezTo>
                    <a:pt x="85" y="44"/>
                    <a:pt x="85" y="44"/>
                    <a:pt x="85" y="44"/>
                  </a:cubicBezTo>
                  <a:cubicBezTo>
                    <a:pt x="85" y="51"/>
                    <a:pt x="85" y="51"/>
                    <a:pt x="85" y="51"/>
                  </a:cubicBezTo>
                  <a:cubicBezTo>
                    <a:pt x="85" y="52"/>
                    <a:pt x="84" y="54"/>
                    <a:pt x="83" y="54"/>
                  </a:cubicBezTo>
                  <a:cubicBezTo>
                    <a:pt x="73" y="54"/>
                    <a:pt x="73" y="54"/>
                    <a:pt x="73" y="54"/>
                  </a:cubicBezTo>
                  <a:cubicBezTo>
                    <a:pt x="72" y="54"/>
                    <a:pt x="70" y="52"/>
                    <a:pt x="70" y="51"/>
                  </a:cubicBezTo>
                  <a:cubicBezTo>
                    <a:pt x="70" y="44"/>
                    <a:pt x="70" y="44"/>
                    <a:pt x="70" y="44"/>
                  </a:cubicBezTo>
                  <a:cubicBezTo>
                    <a:pt x="64" y="44"/>
                    <a:pt x="64" y="44"/>
                    <a:pt x="64" y="44"/>
                  </a:cubicBezTo>
                  <a:cubicBezTo>
                    <a:pt x="62" y="44"/>
                    <a:pt x="61" y="43"/>
                    <a:pt x="61" y="41"/>
                  </a:cubicBezTo>
                  <a:cubicBezTo>
                    <a:pt x="61" y="5"/>
                    <a:pt x="61" y="5"/>
                    <a:pt x="61" y="5"/>
                  </a:cubicBezTo>
                  <a:cubicBezTo>
                    <a:pt x="57" y="5"/>
                    <a:pt x="57" y="5"/>
                    <a:pt x="57" y="5"/>
                  </a:cubicBezTo>
                  <a:cubicBezTo>
                    <a:pt x="57" y="0"/>
                    <a:pt x="57" y="0"/>
                    <a:pt x="57" y="0"/>
                  </a:cubicBezTo>
                  <a:cubicBezTo>
                    <a:pt x="64" y="0"/>
                    <a:pt x="64" y="0"/>
                    <a:pt x="64" y="0"/>
                  </a:cubicBezTo>
                  <a:cubicBezTo>
                    <a:pt x="65" y="0"/>
                    <a:pt x="66" y="1"/>
                    <a:pt x="66" y="2"/>
                  </a:cubicBezTo>
                  <a:cubicBezTo>
                    <a:pt x="66" y="39"/>
                    <a:pt x="66" y="39"/>
                    <a:pt x="66" y="39"/>
                  </a:cubicBezTo>
                  <a:cubicBezTo>
                    <a:pt x="73" y="39"/>
                    <a:pt x="73" y="39"/>
                    <a:pt x="73" y="39"/>
                  </a:cubicBezTo>
                  <a:cubicBezTo>
                    <a:pt x="74" y="39"/>
                    <a:pt x="75" y="40"/>
                    <a:pt x="75" y="41"/>
                  </a:cubicBezTo>
                  <a:cubicBezTo>
                    <a:pt x="75" y="49"/>
                    <a:pt x="75" y="49"/>
                    <a:pt x="75" y="49"/>
                  </a:cubicBezTo>
                  <a:cubicBezTo>
                    <a:pt x="81" y="49"/>
                    <a:pt x="81" y="49"/>
                    <a:pt x="81" y="49"/>
                  </a:cubicBezTo>
                  <a:cubicBezTo>
                    <a:pt x="81" y="41"/>
                    <a:pt x="81" y="41"/>
                    <a:pt x="81" y="41"/>
                  </a:cubicBezTo>
                  <a:cubicBezTo>
                    <a:pt x="81" y="40"/>
                    <a:pt x="82" y="39"/>
                    <a:pt x="83" y="39"/>
                  </a:cubicBezTo>
                  <a:cubicBezTo>
                    <a:pt x="94" y="39"/>
                    <a:pt x="94" y="39"/>
                    <a:pt x="94" y="39"/>
                  </a:cubicBezTo>
                  <a:cubicBezTo>
                    <a:pt x="95" y="39"/>
                    <a:pt x="96" y="40"/>
                    <a:pt x="96" y="41"/>
                  </a:cubicBezTo>
                  <a:cubicBezTo>
                    <a:pt x="96" y="49"/>
                    <a:pt x="96" y="49"/>
                    <a:pt x="96" y="49"/>
                  </a:cubicBezTo>
                  <a:cubicBezTo>
                    <a:pt x="102" y="49"/>
                    <a:pt x="102" y="49"/>
                    <a:pt x="102" y="49"/>
                  </a:cubicBezTo>
                  <a:cubicBezTo>
                    <a:pt x="102" y="41"/>
                    <a:pt x="102" y="41"/>
                    <a:pt x="102" y="41"/>
                  </a:cubicBezTo>
                  <a:cubicBezTo>
                    <a:pt x="102" y="40"/>
                    <a:pt x="103" y="39"/>
                    <a:pt x="104" y="39"/>
                  </a:cubicBezTo>
                  <a:cubicBezTo>
                    <a:pt x="111" y="39"/>
                    <a:pt x="111" y="39"/>
                    <a:pt x="111" y="39"/>
                  </a:cubicBezTo>
                  <a:cubicBezTo>
                    <a:pt x="113" y="39"/>
                    <a:pt x="114" y="40"/>
                    <a:pt x="114" y="41"/>
                  </a:cubicBezTo>
                  <a:cubicBezTo>
                    <a:pt x="114" y="86"/>
                    <a:pt x="114" y="86"/>
                    <a:pt x="114" y="86"/>
                  </a:cubicBezTo>
                  <a:cubicBezTo>
                    <a:pt x="114" y="87"/>
                    <a:pt x="113" y="88"/>
                    <a:pt x="111" y="88"/>
                  </a:cubicBezTo>
                  <a:cubicBezTo>
                    <a:pt x="109" y="88"/>
                    <a:pt x="109" y="88"/>
                    <a:pt x="109" y="88"/>
                  </a:cubicBezTo>
                  <a:cubicBezTo>
                    <a:pt x="94" y="88"/>
                    <a:pt x="94" y="88"/>
                    <a:pt x="94" y="88"/>
                  </a:cubicBezTo>
                  <a:cubicBezTo>
                    <a:pt x="92" y="88"/>
                    <a:pt x="92" y="88"/>
                    <a:pt x="92" y="88"/>
                  </a:cubicBezTo>
                  <a:cubicBezTo>
                    <a:pt x="92" y="90"/>
                    <a:pt x="92" y="90"/>
                    <a:pt x="92" y="90"/>
                  </a:cubicBezTo>
                  <a:cubicBezTo>
                    <a:pt x="92" y="100"/>
                    <a:pt x="92" y="100"/>
                    <a:pt x="92" y="100"/>
                  </a:cubicBezTo>
                  <a:cubicBezTo>
                    <a:pt x="92" y="101"/>
                    <a:pt x="91" y="102"/>
                    <a:pt x="89" y="102"/>
                  </a:cubicBezTo>
                  <a:cubicBezTo>
                    <a:pt x="84" y="102"/>
                    <a:pt x="84" y="102"/>
                    <a:pt x="84" y="102"/>
                  </a:cubicBezTo>
                  <a:cubicBezTo>
                    <a:pt x="83" y="102"/>
                    <a:pt x="81" y="101"/>
                    <a:pt x="81" y="100"/>
                  </a:cubicBezTo>
                  <a:cubicBezTo>
                    <a:pt x="81" y="90"/>
                    <a:pt x="81" y="90"/>
                    <a:pt x="81" y="90"/>
                  </a:cubicBezTo>
                  <a:cubicBezTo>
                    <a:pt x="81" y="88"/>
                    <a:pt x="81" y="88"/>
                    <a:pt x="81" y="88"/>
                  </a:cubicBezTo>
                  <a:cubicBezTo>
                    <a:pt x="79" y="88"/>
                    <a:pt x="79" y="88"/>
                    <a:pt x="79" y="88"/>
                  </a:cubicBezTo>
                  <a:cubicBezTo>
                    <a:pt x="64" y="88"/>
                    <a:pt x="64" y="88"/>
                    <a:pt x="64" y="88"/>
                  </a:cubicBezTo>
                  <a:cubicBezTo>
                    <a:pt x="62" y="88"/>
                    <a:pt x="62" y="88"/>
                    <a:pt x="62" y="88"/>
                  </a:cubicBezTo>
                  <a:cubicBezTo>
                    <a:pt x="62" y="90"/>
                    <a:pt x="62" y="90"/>
                    <a:pt x="62" y="90"/>
                  </a:cubicBezTo>
                  <a:cubicBezTo>
                    <a:pt x="62" y="100"/>
                    <a:pt x="62" y="100"/>
                    <a:pt x="62" y="100"/>
                  </a:cubicBezTo>
                  <a:cubicBezTo>
                    <a:pt x="62" y="101"/>
                    <a:pt x="61" y="102"/>
                    <a:pt x="60" y="102"/>
                  </a:cubicBezTo>
                  <a:cubicBezTo>
                    <a:pt x="57" y="102"/>
                    <a:pt x="57" y="102"/>
                    <a:pt x="57" y="102"/>
                  </a:cubicBezTo>
                  <a:lnTo>
                    <a:pt x="57" y="97"/>
                  </a:lnTo>
                  <a:close/>
                  <a:moveTo>
                    <a:pt x="5" y="44"/>
                  </a:moveTo>
                  <a:cubicBezTo>
                    <a:pt x="5" y="84"/>
                    <a:pt x="5" y="84"/>
                    <a:pt x="5" y="84"/>
                  </a:cubicBezTo>
                  <a:cubicBezTo>
                    <a:pt x="20" y="84"/>
                    <a:pt x="20" y="84"/>
                    <a:pt x="20" y="84"/>
                  </a:cubicBezTo>
                  <a:cubicBezTo>
                    <a:pt x="25" y="84"/>
                    <a:pt x="25" y="84"/>
                    <a:pt x="25" y="84"/>
                  </a:cubicBezTo>
                  <a:cubicBezTo>
                    <a:pt x="26" y="84"/>
                    <a:pt x="27" y="85"/>
                    <a:pt x="27" y="86"/>
                  </a:cubicBezTo>
                  <a:cubicBezTo>
                    <a:pt x="27" y="90"/>
                    <a:pt x="27" y="90"/>
                    <a:pt x="27" y="90"/>
                  </a:cubicBezTo>
                  <a:cubicBezTo>
                    <a:pt x="27" y="97"/>
                    <a:pt x="27" y="97"/>
                    <a:pt x="27" y="97"/>
                  </a:cubicBezTo>
                  <a:cubicBezTo>
                    <a:pt x="28" y="97"/>
                    <a:pt x="28" y="97"/>
                    <a:pt x="28" y="97"/>
                  </a:cubicBezTo>
                  <a:cubicBezTo>
                    <a:pt x="28" y="90"/>
                    <a:pt x="28" y="90"/>
                    <a:pt x="28" y="90"/>
                  </a:cubicBezTo>
                  <a:cubicBezTo>
                    <a:pt x="28" y="86"/>
                    <a:pt x="28" y="86"/>
                    <a:pt x="28" y="86"/>
                  </a:cubicBezTo>
                  <a:cubicBezTo>
                    <a:pt x="28" y="85"/>
                    <a:pt x="29" y="84"/>
                    <a:pt x="30" y="84"/>
                  </a:cubicBezTo>
                  <a:cubicBezTo>
                    <a:pt x="35" y="84"/>
                    <a:pt x="35" y="84"/>
                    <a:pt x="35" y="84"/>
                  </a:cubicBezTo>
                  <a:cubicBezTo>
                    <a:pt x="50" y="84"/>
                    <a:pt x="50" y="84"/>
                    <a:pt x="50" y="84"/>
                  </a:cubicBezTo>
                  <a:cubicBezTo>
                    <a:pt x="54" y="84"/>
                    <a:pt x="54" y="84"/>
                    <a:pt x="54" y="84"/>
                  </a:cubicBezTo>
                  <a:cubicBezTo>
                    <a:pt x="56" y="84"/>
                    <a:pt x="57" y="85"/>
                    <a:pt x="57" y="86"/>
                  </a:cubicBezTo>
                  <a:cubicBezTo>
                    <a:pt x="57" y="90"/>
                    <a:pt x="57" y="90"/>
                    <a:pt x="57" y="90"/>
                  </a:cubicBezTo>
                  <a:cubicBezTo>
                    <a:pt x="57" y="97"/>
                    <a:pt x="57" y="97"/>
                    <a:pt x="57" y="97"/>
                  </a:cubicBezTo>
                  <a:cubicBezTo>
                    <a:pt x="57" y="97"/>
                    <a:pt x="57" y="97"/>
                    <a:pt x="57" y="97"/>
                  </a:cubicBezTo>
                  <a:cubicBezTo>
                    <a:pt x="57" y="102"/>
                    <a:pt x="57" y="102"/>
                    <a:pt x="57" y="102"/>
                  </a:cubicBezTo>
                  <a:cubicBezTo>
                    <a:pt x="54" y="102"/>
                    <a:pt x="54" y="102"/>
                    <a:pt x="54" y="102"/>
                  </a:cubicBezTo>
                  <a:cubicBezTo>
                    <a:pt x="53" y="102"/>
                    <a:pt x="52" y="101"/>
                    <a:pt x="52" y="100"/>
                  </a:cubicBezTo>
                  <a:cubicBezTo>
                    <a:pt x="52" y="90"/>
                    <a:pt x="52" y="90"/>
                    <a:pt x="52" y="90"/>
                  </a:cubicBezTo>
                  <a:cubicBezTo>
                    <a:pt x="52" y="88"/>
                    <a:pt x="52" y="88"/>
                    <a:pt x="52" y="88"/>
                  </a:cubicBezTo>
                  <a:cubicBezTo>
                    <a:pt x="50" y="88"/>
                    <a:pt x="50" y="88"/>
                    <a:pt x="50" y="88"/>
                  </a:cubicBezTo>
                  <a:cubicBezTo>
                    <a:pt x="35" y="88"/>
                    <a:pt x="35" y="88"/>
                    <a:pt x="35" y="88"/>
                  </a:cubicBezTo>
                  <a:cubicBezTo>
                    <a:pt x="32" y="88"/>
                    <a:pt x="32" y="88"/>
                    <a:pt x="32" y="88"/>
                  </a:cubicBezTo>
                  <a:cubicBezTo>
                    <a:pt x="32" y="90"/>
                    <a:pt x="32" y="90"/>
                    <a:pt x="32" y="90"/>
                  </a:cubicBezTo>
                  <a:cubicBezTo>
                    <a:pt x="32" y="100"/>
                    <a:pt x="32" y="100"/>
                    <a:pt x="32" y="100"/>
                  </a:cubicBezTo>
                  <a:cubicBezTo>
                    <a:pt x="32" y="101"/>
                    <a:pt x="31" y="102"/>
                    <a:pt x="30" y="102"/>
                  </a:cubicBezTo>
                  <a:cubicBezTo>
                    <a:pt x="25" y="102"/>
                    <a:pt x="25" y="102"/>
                    <a:pt x="25" y="102"/>
                  </a:cubicBezTo>
                  <a:cubicBezTo>
                    <a:pt x="23" y="102"/>
                    <a:pt x="22" y="101"/>
                    <a:pt x="22" y="100"/>
                  </a:cubicBezTo>
                  <a:cubicBezTo>
                    <a:pt x="22" y="90"/>
                    <a:pt x="22" y="90"/>
                    <a:pt x="22" y="90"/>
                  </a:cubicBezTo>
                  <a:cubicBezTo>
                    <a:pt x="22" y="88"/>
                    <a:pt x="22" y="88"/>
                    <a:pt x="22" y="88"/>
                  </a:cubicBezTo>
                  <a:cubicBezTo>
                    <a:pt x="20" y="88"/>
                    <a:pt x="20" y="88"/>
                    <a:pt x="20" y="88"/>
                  </a:cubicBezTo>
                  <a:cubicBezTo>
                    <a:pt x="5" y="88"/>
                    <a:pt x="5" y="88"/>
                    <a:pt x="5" y="88"/>
                  </a:cubicBezTo>
                  <a:cubicBezTo>
                    <a:pt x="3" y="88"/>
                    <a:pt x="3" y="88"/>
                    <a:pt x="3" y="88"/>
                  </a:cubicBezTo>
                  <a:cubicBezTo>
                    <a:pt x="1" y="88"/>
                    <a:pt x="0" y="87"/>
                    <a:pt x="0" y="86"/>
                  </a:cubicBezTo>
                  <a:cubicBezTo>
                    <a:pt x="0" y="41"/>
                    <a:pt x="0" y="41"/>
                    <a:pt x="0" y="41"/>
                  </a:cubicBezTo>
                  <a:cubicBezTo>
                    <a:pt x="0" y="40"/>
                    <a:pt x="1" y="39"/>
                    <a:pt x="3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1" y="39"/>
                    <a:pt x="12" y="40"/>
                    <a:pt x="12" y="41"/>
                  </a:cubicBezTo>
                  <a:cubicBezTo>
                    <a:pt x="12" y="49"/>
                    <a:pt x="12" y="49"/>
                    <a:pt x="12" y="49"/>
                  </a:cubicBezTo>
                  <a:cubicBezTo>
                    <a:pt x="18" y="49"/>
                    <a:pt x="18" y="49"/>
                    <a:pt x="18" y="49"/>
                  </a:cubicBezTo>
                  <a:cubicBezTo>
                    <a:pt x="18" y="41"/>
                    <a:pt x="18" y="41"/>
                    <a:pt x="18" y="41"/>
                  </a:cubicBezTo>
                  <a:cubicBezTo>
                    <a:pt x="18" y="40"/>
                    <a:pt x="19" y="39"/>
                    <a:pt x="20" y="39"/>
                  </a:cubicBezTo>
                  <a:cubicBezTo>
                    <a:pt x="31" y="39"/>
                    <a:pt x="31" y="39"/>
                    <a:pt x="31" y="39"/>
                  </a:cubicBezTo>
                  <a:cubicBezTo>
                    <a:pt x="32" y="39"/>
                    <a:pt x="33" y="40"/>
                    <a:pt x="33" y="41"/>
                  </a:cubicBezTo>
                  <a:cubicBezTo>
                    <a:pt x="33" y="49"/>
                    <a:pt x="33" y="49"/>
                    <a:pt x="33" y="49"/>
                  </a:cubicBezTo>
                  <a:cubicBezTo>
                    <a:pt x="39" y="49"/>
                    <a:pt x="39" y="49"/>
                    <a:pt x="39" y="49"/>
                  </a:cubicBezTo>
                  <a:cubicBezTo>
                    <a:pt x="39" y="41"/>
                    <a:pt x="39" y="41"/>
                    <a:pt x="39" y="41"/>
                  </a:cubicBezTo>
                  <a:cubicBezTo>
                    <a:pt x="39" y="40"/>
                    <a:pt x="40" y="39"/>
                    <a:pt x="41" y="39"/>
                  </a:cubicBezTo>
                  <a:cubicBezTo>
                    <a:pt x="48" y="39"/>
                    <a:pt x="48" y="39"/>
                    <a:pt x="48" y="39"/>
                  </a:cubicBezTo>
                  <a:cubicBezTo>
                    <a:pt x="48" y="2"/>
                    <a:pt x="48" y="2"/>
                    <a:pt x="48" y="2"/>
                  </a:cubicBezTo>
                  <a:cubicBezTo>
                    <a:pt x="48" y="1"/>
                    <a:pt x="49" y="0"/>
                    <a:pt x="50" y="0"/>
                  </a:cubicBezTo>
                  <a:cubicBezTo>
                    <a:pt x="57" y="0"/>
                    <a:pt x="57" y="0"/>
                    <a:pt x="57" y="0"/>
                  </a:cubicBezTo>
                  <a:cubicBezTo>
                    <a:pt x="57" y="5"/>
                    <a:pt x="57" y="5"/>
                    <a:pt x="57" y="5"/>
                  </a:cubicBezTo>
                  <a:cubicBezTo>
                    <a:pt x="53" y="5"/>
                    <a:pt x="53" y="5"/>
                    <a:pt x="53" y="5"/>
                  </a:cubicBezTo>
                  <a:cubicBezTo>
                    <a:pt x="53" y="41"/>
                    <a:pt x="53" y="41"/>
                    <a:pt x="53" y="41"/>
                  </a:cubicBezTo>
                  <a:cubicBezTo>
                    <a:pt x="53" y="43"/>
                    <a:pt x="52" y="44"/>
                    <a:pt x="50" y="44"/>
                  </a:cubicBezTo>
                  <a:cubicBezTo>
                    <a:pt x="43" y="44"/>
                    <a:pt x="43" y="44"/>
                    <a:pt x="43" y="44"/>
                  </a:cubicBezTo>
                  <a:cubicBezTo>
                    <a:pt x="43" y="51"/>
                    <a:pt x="43" y="51"/>
                    <a:pt x="43" y="51"/>
                  </a:cubicBezTo>
                  <a:cubicBezTo>
                    <a:pt x="43" y="52"/>
                    <a:pt x="42" y="54"/>
                    <a:pt x="41" y="54"/>
                  </a:cubicBezTo>
                  <a:cubicBezTo>
                    <a:pt x="31" y="54"/>
                    <a:pt x="31" y="54"/>
                    <a:pt x="31" y="54"/>
                  </a:cubicBezTo>
                  <a:cubicBezTo>
                    <a:pt x="29" y="54"/>
                    <a:pt x="28" y="52"/>
                    <a:pt x="28" y="51"/>
                  </a:cubicBezTo>
                  <a:cubicBezTo>
                    <a:pt x="28" y="44"/>
                    <a:pt x="28" y="44"/>
                    <a:pt x="28" y="44"/>
                  </a:cubicBezTo>
                  <a:cubicBezTo>
                    <a:pt x="22" y="44"/>
                    <a:pt x="22" y="44"/>
                    <a:pt x="22" y="44"/>
                  </a:cubicBezTo>
                  <a:cubicBezTo>
                    <a:pt x="22" y="51"/>
                    <a:pt x="22" y="51"/>
                    <a:pt x="22" y="51"/>
                  </a:cubicBezTo>
                  <a:cubicBezTo>
                    <a:pt x="22" y="52"/>
                    <a:pt x="21" y="54"/>
                    <a:pt x="20" y="54"/>
                  </a:cubicBezTo>
                  <a:cubicBezTo>
                    <a:pt x="10" y="54"/>
                    <a:pt x="10" y="54"/>
                    <a:pt x="10" y="54"/>
                  </a:cubicBezTo>
                  <a:cubicBezTo>
                    <a:pt x="8" y="54"/>
                    <a:pt x="7" y="52"/>
                    <a:pt x="7" y="51"/>
                  </a:cubicBezTo>
                  <a:cubicBezTo>
                    <a:pt x="7" y="44"/>
                    <a:pt x="7" y="44"/>
                    <a:pt x="7" y="44"/>
                  </a:cubicBezTo>
                  <a:lnTo>
                    <a:pt x="5" y="44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375" name="Freeform 183"/>
            <p:cNvSpPr>
              <a:spLocks noEditPoints="1"/>
            </p:cNvSpPr>
            <p:nvPr>
              <p:custDataLst>
                <p:tags r:id="rId205"/>
              </p:custDataLst>
            </p:nvPr>
          </p:nvSpPr>
          <p:spPr bwMode="auto">
            <a:xfrm>
              <a:off x="6953262" y="571504"/>
              <a:ext cx="357189" cy="190502"/>
            </a:xfrm>
            <a:custGeom>
              <a:gdLst>
                <a:gd name="T0" fmla="*/ 148 w 158"/>
                <a:gd name="T1" fmla="*/ 5 h 84"/>
                <a:gd name="T2" fmla="*/ 146 w 158"/>
                <a:gd name="T3" fmla="*/ 18 h 84"/>
                <a:gd name="T4" fmla="*/ 131 w 158"/>
                <a:gd name="T5" fmla="*/ 18 h 84"/>
                <a:gd name="T6" fmla="*/ 129 w 158"/>
                <a:gd name="T7" fmla="*/ 5 h 84"/>
                <a:gd name="T8" fmla="*/ 118 w 158"/>
                <a:gd name="T9" fmla="*/ 16 h 84"/>
                <a:gd name="T10" fmla="*/ 101 w 158"/>
                <a:gd name="T11" fmla="*/ 18 h 84"/>
                <a:gd name="T12" fmla="*/ 99 w 158"/>
                <a:gd name="T13" fmla="*/ 5 h 84"/>
                <a:gd name="T14" fmla="*/ 89 w 158"/>
                <a:gd name="T15" fmla="*/ 16 h 84"/>
                <a:gd name="T16" fmla="*/ 79 w 158"/>
                <a:gd name="T17" fmla="*/ 18 h 84"/>
                <a:gd name="T18" fmla="*/ 84 w 158"/>
                <a:gd name="T19" fmla="*/ 14 h 84"/>
                <a:gd name="T20" fmla="*/ 86 w 158"/>
                <a:gd name="T21" fmla="*/ 0 h 84"/>
                <a:gd name="T22" fmla="*/ 104 w 158"/>
                <a:gd name="T23" fmla="*/ 2 h 84"/>
                <a:gd name="T24" fmla="*/ 113 w 158"/>
                <a:gd name="T25" fmla="*/ 14 h 84"/>
                <a:gd name="T26" fmla="*/ 116 w 158"/>
                <a:gd name="T27" fmla="*/ 0 h 84"/>
                <a:gd name="T28" fmla="*/ 133 w 158"/>
                <a:gd name="T29" fmla="*/ 2 h 84"/>
                <a:gd name="T30" fmla="*/ 143 w 158"/>
                <a:gd name="T31" fmla="*/ 14 h 84"/>
                <a:gd name="T32" fmla="*/ 146 w 158"/>
                <a:gd name="T33" fmla="*/ 0 h 84"/>
                <a:gd name="T34" fmla="*/ 158 w 158"/>
                <a:gd name="T35" fmla="*/ 2 h 84"/>
                <a:gd name="T36" fmla="*/ 156 w 158"/>
                <a:gd name="T37" fmla="*/ 84 h 84"/>
                <a:gd name="T38" fmla="*/ 99 w 158"/>
                <a:gd name="T39" fmla="*/ 82 h 84"/>
                <a:gd name="T40" fmla="*/ 79 w 158"/>
                <a:gd name="T41" fmla="*/ 53 h 84"/>
                <a:gd name="T42" fmla="*/ 101 w 158"/>
                <a:gd name="T43" fmla="*/ 48 h 84"/>
                <a:gd name="T44" fmla="*/ 103 w 158"/>
                <a:gd name="T45" fmla="*/ 79 h 84"/>
                <a:gd name="T46" fmla="*/ 153 w 158"/>
                <a:gd name="T47" fmla="*/ 5 h 84"/>
                <a:gd name="T48" fmla="*/ 72 w 158"/>
                <a:gd name="T49" fmla="*/ 18 h 84"/>
                <a:gd name="T50" fmla="*/ 69 w 158"/>
                <a:gd name="T51" fmla="*/ 5 h 84"/>
                <a:gd name="T52" fmla="*/ 59 w 158"/>
                <a:gd name="T53" fmla="*/ 16 h 84"/>
                <a:gd name="T54" fmla="*/ 42 w 158"/>
                <a:gd name="T55" fmla="*/ 18 h 84"/>
                <a:gd name="T56" fmla="*/ 40 w 158"/>
                <a:gd name="T57" fmla="*/ 5 h 84"/>
                <a:gd name="T58" fmla="*/ 29 w 158"/>
                <a:gd name="T59" fmla="*/ 16 h 84"/>
                <a:gd name="T60" fmla="*/ 25 w 158"/>
                <a:gd name="T61" fmla="*/ 18 h 84"/>
                <a:gd name="T62" fmla="*/ 10 w 158"/>
                <a:gd name="T63" fmla="*/ 16 h 84"/>
                <a:gd name="T64" fmla="*/ 5 w 158"/>
                <a:gd name="T65" fmla="*/ 5 h 84"/>
                <a:gd name="T66" fmla="*/ 58 w 158"/>
                <a:gd name="T67" fmla="*/ 79 h 84"/>
                <a:gd name="T68" fmla="*/ 61 w 158"/>
                <a:gd name="T69" fmla="*/ 48 h 84"/>
                <a:gd name="T70" fmla="*/ 79 w 158"/>
                <a:gd name="T71" fmla="*/ 53 h 84"/>
                <a:gd name="T72" fmla="*/ 63 w 158"/>
                <a:gd name="T73" fmla="*/ 82 h 84"/>
                <a:gd name="T74" fmla="*/ 2 w 158"/>
                <a:gd name="T75" fmla="*/ 84 h 84"/>
                <a:gd name="T76" fmla="*/ 0 w 158"/>
                <a:gd name="T77" fmla="*/ 2 h 84"/>
                <a:gd name="T78" fmla="*/ 12 w 158"/>
                <a:gd name="T79" fmla="*/ 0 h 84"/>
                <a:gd name="T80" fmla="*/ 15 w 158"/>
                <a:gd name="T81" fmla="*/ 14 h 84"/>
                <a:gd name="T82" fmla="*/ 24 w 158"/>
                <a:gd name="T83" fmla="*/ 2 h 84"/>
                <a:gd name="T84" fmla="*/ 42 w 158"/>
                <a:gd name="T85" fmla="*/ 0 h 84"/>
                <a:gd name="T86" fmla="*/ 44 w 158"/>
                <a:gd name="T87" fmla="*/ 14 h 84"/>
                <a:gd name="T88" fmla="*/ 54 w 158"/>
                <a:gd name="T89" fmla="*/ 2 h 84"/>
                <a:gd name="T90" fmla="*/ 72 w 158"/>
                <a:gd name="T91" fmla="*/ 0 h 84"/>
                <a:gd name="T92" fmla="*/ 74 w 158"/>
                <a:gd name="T93" fmla="*/ 14 h 84"/>
                <a:gd name="T94" fmla="*/ 79 w 158"/>
                <a:gd name="T95" fmla="*/ 18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158" h="84">
                  <a:moveTo>
                    <a:pt x="153" y="5"/>
                  </a:moveTo>
                  <a:cubicBezTo>
                    <a:pt x="148" y="5"/>
                    <a:pt x="148" y="5"/>
                    <a:pt x="148" y="5"/>
                  </a:cubicBezTo>
                  <a:cubicBezTo>
                    <a:pt x="148" y="16"/>
                    <a:pt x="148" y="16"/>
                    <a:pt x="148" y="16"/>
                  </a:cubicBezTo>
                  <a:cubicBezTo>
                    <a:pt x="148" y="17"/>
                    <a:pt x="147" y="18"/>
                    <a:pt x="146" y="18"/>
                  </a:cubicBezTo>
                  <a:cubicBezTo>
                    <a:pt x="133" y="18"/>
                    <a:pt x="133" y="18"/>
                    <a:pt x="133" y="18"/>
                  </a:cubicBezTo>
                  <a:cubicBezTo>
                    <a:pt x="131" y="18"/>
                    <a:pt x="131" y="18"/>
                    <a:pt x="131" y="18"/>
                  </a:cubicBezTo>
                  <a:cubicBezTo>
                    <a:pt x="130" y="18"/>
                    <a:pt x="129" y="17"/>
                    <a:pt x="129" y="16"/>
                  </a:cubicBezTo>
                  <a:cubicBezTo>
                    <a:pt x="129" y="5"/>
                    <a:pt x="129" y="5"/>
                    <a:pt x="129" y="5"/>
                  </a:cubicBezTo>
                  <a:cubicBezTo>
                    <a:pt x="118" y="5"/>
                    <a:pt x="118" y="5"/>
                    <a:pt x="118" y="5"/>
                  </a:cubicBezTo>
                  <a:cubicBezTo>
                    <a:pt x="118" y="16"/>
                    <a:pt x="118" y="16"/>
                    <a:pt x="118" y="16"/>
                  </a:cubicBezTo>
                  <a:cubicBezTo>
                    <a:pt x="118" y="17"/>
                    <a:pt x="117" y="18"/>
                    <a:pt x="116" y="18"/>
                  </a:cubicBezTo>
                  <a:cubicBezTo>
                    <a:pt x="101" y="18"/>
                    <a:pt x="101" y="18"/>
                    <a:pt x="101" y="18"/>
                  </a:cubicBezTo>
                  <a:cubicBezTo>
                    <a:pt x="100" y="18"/>
                    <a:pt x="99" y="17"/>
                    <a:pt x="99" y="16"/>
                  </a:cubicBezTo>
                  <a:cubicBezTo>
                    <a:pt x="99" y="5"/>
                    <a:pt x="99" y="5"/>
                    <a:pt x="99" y="5"/>
                  </a:cubicBezTo>
                  <a:cubicBezTo>
                    <a:pt x="89" y="5"/>
                    <a:pt x="89" y="5"/>
                    <a:pt x="89" y="5"/>
                  </a:cubicBezTo>
                  <a:cubicBezTo>
                    <a:pt x="89" y="16"/>
                    <a:pt x="89" y="16"/>
                    <a:pt x="89" y="16"/>
                  </a:cubicBezTo>
                  <a:cubicBezTo>
                    <a:pt x="89" y="17"/>
                    <a:pt x="88" y="18"/>
                    <a:pt x="86" y="18"/>
                  </a:cubicBezTo>
                  <a:cubicBezTo>
                    <a:pt x="79" y="18"/>
                    <a:pt x="79" y="18"/>
                    <a:pt x="79" y="18"/>
                  </a:cubicBezTo>
                  <a:cubicBezTo>
                    <a:pt x="79" y="14"/>
                    <a:pt x="79" y="14"/>
                    <a:pt x="79" y="14"/>
                  </a:cubicBezTo>
                  <a:cubicBezTo>
                    <a:pt x="84" y="14"/>
                    <a:pt x="84" y="14"/>
                    <a:pt x="84" y="14"/>
                  </a:cubicBezTo>
                  <a:cubicBezTo>
                    <a:pt x="84" y="2"/>
                    <a:pt x="84" y="2"/>
                    <a:pt x="84" y="2"/>
                  </a:cubicBezTo>
                  <a:cubicBezTo>
                    <a:pt x="84" y="1"/>
                    <a:pt x="85" y="0"/>
                    <a:pt x="86" y="0"/>
                  </a:cubicBezTo>
                  <a:cubicBezTo>
                    <a:pt x="101" y="0"/>
                    <a:pt x="101" y="0"/>
                    <a:pt x="101" y="0"/>
                  </a:cubicBezTo>
                  <a:cubicBezTo>
                    <a:pt x="103" y="0"/>
                    <a:pt x="104" y="1"/>
                    <a:pt x="104" y="2"/>
                  </a:cubicBezTo>
                  <a:cubicBezTo>
                    <a:pt x="104" y="14"/>
                    <a:pt x="104" y="14"/>
                    <a:pt x="104" y="14"/>
                  </a:cubicBezTo>
                  <a:cubicBezTo>
                    <a:pt x="113" y="14"/>
                    <a:pt x="113" y="14"/>
                    <a:pt x="113" y="14"/>
                  </a:cubicBezTo>
                  <a:cubicBezTo>
                    <a:pt x="113" y="2"/>
                    <a:pt x="113" y="2"/>
                    <a:pt x="113" y="2"/>
                  </a:cubicBezTo>
                  <a:cubicBezTo>
                    <a:pt x="113" y="1"/>
                    <a:pt x="115" y="0"/>
                    <a:pt x="116" y="0"/>
                  </a:cubicBezTo>
                  <a:cubicBezTo>
                    <a:pt x="131" y="0"/>
                    <a:pt x="131" y="0"/>
                    <a:pt x="131" y="0"/>
                  </a:cubicBezTo>
                  <a:cubicBezTo>
                    <a:pt x="132" y="0"/>
                    <a:pt x="133" y="1"/>
                    <a:pt x="133" y="2"/>
                  </a:cubicBezTo>
                  <a:cubicBezTo>
                    <a:pt x="133" y="14"/>
                    <a:pt x="133" y="14"/>
                    <a:pt x="133" y="14"/>
                  </a:cubicBezTo>
                  <a:cubicBezTo>
                    <a:pt x="143" y="14"/>
                    <a:pt x="143" y="14"/>
                    <a:pt x="143" y="14"/>
                  </a:cubicBezTo>
                  <a:cubicBezTo>
                    <a:pt x="143" y="2"/>
                    <a:pt x="143" y="2"/>
                    <a:pt x="143" y="2"/>
                  </a:cubicBezTo>
                  <a:cubicBezTo>
                    <a:pt x="143" y="1"/>
                    <a:pt x="144" y="0"/>
                    <a:pt x="14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7" y="0"/>
                    <a:pt x="158" y="1"/>
                    <a:pt x="158" y="2"/>
                  </a:cubicBezTo>
                  <a:cubicBezTo>
                    <a:pt x="158" y="82"/>
                    <a:pt x="158" y="82"/>
                    <a:pt x="158" y="82"/>
                  </a:cubicBezTo>
                  <a:cubicBezTo>
                    <a:pt x="158" y="83"/>
                    <a:pt x="157" y="84"/>
                    <a:pt x="156" y="84"/>
                  </a:cubicBezTo>
                  <a:cubicBezTo>
                    <a:pt x="101" y="84"/>
                    <a:pt x="101" y="84"/>
                    <a:pt x="101" y="84"/>
                  </a:cubicBezTo>
                  <a:cubicBezTo>
                    <a:pt x="100" y="84"/>
                    <a:pt x="99" y="83"/>
                    <a:pt x="99" y="82"/>
                  </a:cubicBezTo>
                  <a:cubicBezTo>
                    <a:pt x="99" y="53"/>
                    <a:pt x="99" y="53"/>
                    <a:pt x="99" y="53"/>
                  </a:cubicBezTo>
                  <a:cubicBezTo>
                    <a:pt x="79" y="53"/>
                    <a:pt x="79" y="53"/>
                    <a:pt x="79" y="53"/>
                  </a:cubicBezTo>
                  <a:cubicBezTo>
                    <a:pt x="79" y="48"/>
                    <a:pt x="79" y="48"/>
                    <a:pt x="79" y="48"/>
                  </a:cubicBezTo>
                  <a:cubicBezTo>
                    <a:pt x="101" y="48"/>
                    <a:pt x="101" y="48"/>
                    <a:pt x="101" y="48"/>
                  </a:cubicBezTo>
                  <a:cubicBezTo>
                    <a:pt x="102" y="48"/>
                    <a:pt x="103" y="49"/>
                    <a:pt x="103" y="50"/>
                  </a:cubicBezTo>
                  <a:cubicBezTo>
                    <a:pt x="103" y="79"/>
                    <a:pt x="103" y="79"/>
                    <a:pt x="103" y="79"/>
                  </a:cubicBezTo>
                  <a:cubicBezTo>
                    <a:pt x="153" y="79"/>
                    <a:pt x="153" y="79"/>
                    <a:pt x="153" y="79"/>
                  </a:cubicBezTo>
                  <a:lnTo>
                    <a:pt x="153" y="5"/>
                  </a:lnTo>
                  <a:close/>
                  <a:moveTo>
                    <a:pt x="79" y="18"/>
                  </a:moveTo>
                  <a:cubicBezTo>
                    <a:pt x="72" y="18"/>
                    <a:pt x="72" y="18"/>
                    <a:pt x="72" y="18"/>
                  </a:cubicBezTo>
                  <a:cubicBezTo>
                    <a:pt x="70" y="18"/>
                    <a:pt x="69" y="17"/>
                    <a:pt x="69" y="16"/>
                  </a:cubicBezTo>
                  <a:cubicBezTo>
                    <a:pt x="69" y="5"/>
                    <a:pt x="69" y="5"/>
                    <a:pt x="69" y="5"/>
                  </a:cubicBezTo>
                  <a:cubicBezTo>
                    <a:pt x="59" y="5"/>
                    <a:pt x="59" y="5"/>
                    <a:pt x="59" y="5"/>
                  </a:cubicBezTo>
                  <a:cubicBezTo>
                    <a:pt x="59" y="16"/>
                    <a:pt x="59" y="16"/>
                    <a:pt x="59" y="16"/>
                  </a:cubicBezTo>
                  <a:cubicBezTo>
                    <a:pt x="59" y="17"/>
                    <a:pt x="58" y="18"/>
                    <a:pt x="57" y="18"/>
                  </a:cubicBezTo>
                  <a:cubicBezTo>
                    <a:pt x="42" y="18"/>
                    <a:pt x="42" y="18"/>
                    <a:pt x="42" y="18"/>
                  </a:cubicBezTo>
                  <a:cubicBezTo>
                    <a:pt x="41" y="18"/>
                    <a:pt x="40" y="17"/>
                    <a:pt x="40" y="16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29" y="16"/>
                    <a:pt x="29" y="16"/>
                    <a:pt x="29" y="16"/>
                  </a:cubicBezTo>
                  <a:cubicBezTo>
                    <a:pt x="29" y="17"/>
                    <a:pt x="28" y="18"/>
                    <a:pt x="27" y="18"/>
                  </a:cubicBezTo>
                  <a:cubicBezTo>
                    <a:pt x="25" y="18"/>
                    <a:pt x="25" y="18"/>
                    <a:pt x="25" y="18"/>
                  </a:cubicBezTo>
                  <a:cubicBezTo>
                    <a:pt x="12" y="18"/>
                    <a:pt x="12" y="18"/>
                    <a:pt x="12" y="18"/>
                  </a:cubicBezTo>
                  <a:cubicBezTo>
                    <a:pt x="11" y="18"/>
                    <a:pt x="10" y="17"/>
                    <a:pt x="10" y="16"/>
                  </a:cubicBezTo>
                  <a:cubicBezTo>
                    <a:pt x="10" y="5"/>
                    <a:pt x="10" y="5"/>
                    <a:pt x="10" y="5"/>
                  </a:cubicBezTo>
                  <a:cubicBezTo>
                    <a:pt x="5" y="5"/>
                    <a:pt x="5" y="5"/>
                    <a:pt x="5" y="5"/>
                  </a:cubicBezTo>
                  <a:cubicBezTo>
                    <a:pt x="5" y="79"/>
                    <a:pt x="5" y="79"/>
                    <a:pt x="5" y="79"/>
                  </a:cubicBezTo>
                  <a:cubicBezTo>
                    <a:pt x="58" y="79"/>
                    <a:pt x="58" y="79"/>
                    <a:pt x="58" y="79"/>
                  </a:cubicBezTo>
                  <a:cubicBezTo>
                    <a:pt x="58" y="50"/>
                    <a:pt x="58" y="50"/>
                    <a:pt x="58" y="50"/>
                  </a:cubicBezTo>
                  <a:cubicBezTo>
                    <a:pt x="58" y="49"/>
                    <a:pt x="59" y="48"/>
                    <a:pt x="61" y="48"/>
                  </a:cubicBezTo>
                  <a:cubicBezTo>
                    <a:pt x="79" y="48"/>
                    <a:pt x="79" y="48"/>
                    <a:pt x="79" y="48"/>
                  </a:cubicBezTo>
                  <a:cubicBezTo>
                    <a:pt x="79" y="53"/>
                    <a:pt x="79" y="53"/>
                    <a:pt x="79" y="53"/>
                  </a:cubicBezTo>
                  <a:cubicBezTo>
                    <a:pt x="63" y="53"/>
                    <a:pt x="63" y="53"/>
                    <a:pt x="63" y="53"/>
                  </a:cubicBezTo>
                  <a:cubicBezTo>
                    <a:pt x="63" y="82"/>
                    <a:pt x="63" y="82"/>
                    <a:pt x="63" y="82"/>
                  </a:cubicBezTo>
                  <a:cubicBezTo>
                    <a:pt x="63" y="83"/>
                    <a:pt x="62" y="84"/>
                    <a:pt x="61" y="84"/>
                  </a:cubicBezTo>
                  <a:cubicBezTo>
                    <a:pt x="2" y="84"/>
                    <a:pt x="2" y="84"/>
                    <a:pt x="2" y="84"/>
                  </a:cubicBezTo>
                  <a:cubicBezTo>
                    <a:pt x="1" y="84"/>
                    <a:pt x="0" y="83"/>
                    <a:pt x="0" y="82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1"/>
                    <a:pt x="1" y="0"/>
                    <a:pt x="2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4" y="0"/>
                    <a:pt x="15" y="1"/>
                    <a:pt x="15" y="2"/>
                  </a:cubicBezTo>
                  <a:cubicBezTo>
                    <a:pt x="15" y="14"/>
                    <a:pt x="15" y="14"/>
                    <a:pt x="15" y="14"/>
                  </a:cubicBezTo>
                  <a:cubicBezTo>
                    <a:pt x="24" y="14"/>
                    <a:pt x="24" y="14"/>
                    <a:pt x="24" y="14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1"/>
                    <a:pt x="26" y="0"/>
                    <a:pt x="27" y="0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43" y="0"/>
                    <a:pt x="44" y="1"/>
                    <a:pt x="44" y="2"/>
                  </a:cubicBezTo>
                  <a:cubicBezTo>
                    <a:pt x="44" y="14"/>
                    <a:pt x="44" y="14"/>
                    <a:pt x="44" y="14"/>
                  </a:cubicBezTo>
                  <a:cubicBezTo>
                    <a:pt x="54" y="14"/>
                    <a:pt x="54" y="14"/>
                    <a:pt x="54" y="14"/>
                  </a:cubicBezTo>
                  <a:cubicBezTo>
                    <a:pt x="54" y="2"/>
                    <a:pt x="54" y="2"/>
                    <a:pt x="54" y="2"/>
                  </a:cubicBezTo>
                  <a:cubicBezTo>
                    <a:pt x="54" y="1"/>
                    <a:pt x="55" y="0"/>
                    <a:pt x="57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3" y="0"/>
                    <a:pt x="74" y="1"/>
                    <a:pt x="74" y="2"/>
                  </a:cubicBezTo>
                  <a:cubicBezTo>
                    <a:pt x="74" y="14"/>
                    <a:pt x="74" y="14"/>
                    <a:pt x="74" y="14"/>
                  </a:cubicBezTo>
                  <a:cubicBezTo>
                    <a:pt x="79" y="14"/>
                    <a:pt x="79" y="14"/>
                    <a:pt x="79" y="14"/>
                  </a:cubicBezTo>
                  <a:lnTo>
                    <a:pt x="79" y="1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376" name="Freeform 184"/>
            <p:cNvSpPr>
              <a:spLocks noEditPoints="1"/>
            </p:cNvSpPr>
            <p:nvPr>
              <p:custDataLst>
                <p:tags r:id="rId206"/>
              </p:custDataLst>
            </p:nvPr>
          </p:nvSpPr>
          <p:spPr bwMode="auto">
            <a:xfrm>
              <a:off x="7159636" y="382591"/>
              <a:ext cx="111126" cy="74614"/>
            </a:xfrm>
            <a:custGeom>
              <a:gdLst>
                <a:gd name="T0" fmla="*/ 21 w 49"/>
                <a:gd name="T1" fmla="*/ 22 h 33"/>
                <a:gd name="T2" fmla="*/ 38 w 49"/>
                <a:gd name="T3" fmla="*/ 16 h 33"/>
                <a:gd name="T4" fmla="*/ 21 w 49"/>
                <a:gd name="T5" fmla="*/ 11 h 33"/>
                <a:gd name="T6" fmla="*/ 21 w 49"/>
                <a:gd name="T7" fmla="*/ 6 h 33"/>
                <a:gd name="T8" fmla="*/ 47 w 49"/>
                <a:gd name="T9" fmla="*/ 14 h 33"/>
                <a:gd name="T10" fmla="*/ 48 w 49"/>
                <a:gd name="T11" fmla="*/ 16 h 33"/>
                <a:gd name="T12" fmla="*/ 47 w 49"/>
                <a:gd name="T13" fmla="*/ 19 h 33"/>
                <a:gd name="T14" fmla="*/ 21 w 49"/>
                <a:gd name="T15" fmla="*/ 27 h 33"/>
                <a:gd name="T16" fmla="*/ 21 w 49"/>
                <a:gd name="T17" fmla="*/ 22 h 33"/>
                <a:gd name="T18" fmla="*/ 4 w 49"/>
                <a:gd name="T19" fmla="*/ 6 h 33"/>
                <a:gd name="T20" fmla="*/ 4 w 49"/>
                <a:gd name="T21" fmla="*/ 27 h 33"/>
                <a:gd name="T22" fmla="*/ 21 w 49"/>
                <a:gd name="T23" fmla="*/ 22 h 33"/>
                <a:gd name="T24" fmla="*/ 21 w 49"/>
                <a:gd name="T25" fmla="*/ 27 h 33"/>
                <a:gd name="T26" fmla="*/ 3 w 49"/>
                <a:gd name="T27" fmla="*/ 33 h 33"/>
                <a:gd name="T28" fmla="*/ 2 w 49"/>
                <a:gd name="T29" fmla="*/ 33 h 33"/>
                <a:gd name="T30" fmla="*/ 0 w 49"/>
                <a:gd name="T31" fmla="*/ 30 h 33"/>
                <a:gd name="T32" fmla="*/ 0 w 49"/>
                <a:gd name="T33" fmla="*/ 2 h 33"/>
                <a:gd name="T34" fmla="*/ 0 w 49"/>
                <a:gd name="T35" fmla="*/ 2 h 33"/>
                <a:gd name="T36" fmla="*/ 0 w 49"/>
                <a:gd name="T37" fmla="*/ 2 h 33"/>
                <a:gd name="T38" fmla="*/ 3 w 49"/>
                <a:gd name="T39" fmla="*/ 0 h 33"/>
                <a:gd name="T40" fmla="*/ 21 w 49"/>
                <a:gd name="T41" fmla="*/ 6 h 33"/>
                <a:gd name="T42" fmla="*/ 21 w 49"/>
                <a:gd name="T43" fmla="*/ 11 h 33"/>
                <a:gd name="T44" fmla="*/ 4 w 49"/>
                <a:gd name="T45" fmla="*/ 6 h 3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49" h="33">
                  <a:moveTo>
                    <a:pt x="21" y="22"/>
                  </a:moveTo>
                  <a:cubicBezTo>
                    <a:pt x="38" y="16"/>
                    <a:pt x="38" y="16"/>
                    <a:pt x="38" y="16"/>
                  </a:cubicBezTo>
                  <a:cubicBezTo>
                    <a:pt x="21" y="11"/>
                    <a:pt x="21" y="11"/>
                    <a:pt x="21" y="11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8" y="14"/>
                    <a:pt x="48" y="15"/>
                    <a:pt x="48" y="16"/>
                  </a:cubicBezTo>
                  <a:cubicBezTo>
                    <a:pt x="49" y="17"/>
                    <a:pt x="48" y="18"/>
                    <a:pt x="47" y="19"/>
                  </a:cubicBezTo>
                  <a:cubicBezTo>
                    <a:pt x="21" y="27"/>
                    <a:pt x="21" y="27"/>
                    <a:pt x="21" y="27"/>
                  </a:cubicBezTo>
                  <a:lnTo>
                    <a:pt x="21" y="22"/>
                  </a:lnTo>
                  <a:close/>
                  <a:moveTo>
                    <a:pt x="4" y="6"/>
                  </a:moveTo>
                  <a:cubicBezTo>
                    <a:pt x="4" y="27"/>
                    <a:pt x="4" y="27"/>
                    <a:pt x="4" y="27"/>
                  </a:cubicBezTo>
                  <a:cubicBezTo>
                    <a:pt x="21" y="22"/>
                    <a:pt x="21" y="22"/>
                    <a:pt x="21" y="22"/>
                  </a:cubicBezTo>
                  <a:cubicBezTo>
                    <a:pt x="21" y="27"/>
                    <a:pt x="21" y="27"/>
                    <a:pt x="21" y="27"/>
                  </a:cubicBezTo>
                  <a:cubicBezTo>
                    <a:pt x="3" y="33"/>
                    <a:pt x="3" y="33"/>
                    <a:pt x="3" y="33"/>
                  </a:cubicBezTo>
                  <a:cubicBezTo>
                    <a:pt x="3" y="33"/>
                    <a:pt x="2" y="33"/>
                    <a:pt x="2" y="33"/>
                  </a:cubicBezTo>
                  <a:cubicBezTo>
                    <a:pt x="1" y="33"/>
                    <a:pt x="0" y="32"/>
                    <a:pt x="0" y="3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0"/>
                    <a:pt x="1" y="0"/>
                    <a:pt x="3" y="0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11"/>
                    <a:pt x="21" y="11"/>
                    <a:pt x="21" y="11"/>
                  </a:cubicBezTo>
                  <a:lnTo>
                    <a:pt x="4" y="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377" name="Freeform 185"/>
            <p:cNvSpPr>
              <a:spLocks noEditPoints="1"/>
            </p:cNvSpPr>
            <p:nvPr>
              <p:custDataLst>
                <p:tags r:id="rId207"/>
              </p:custDataLst>
            </p:nvPr>
          </p:nvSpPr>
          <p:spPr bwMode="auto">
            <a:xfrm>
              <a:off x="10677543" y="747719"/>
              <a:ext cx="388939" cy="434978"/>
            </a:xfrm>
            <a:custGeom>
              <a:gdLst>
                <a:gd name="T0" fmla="*/ 130 w 172"/>
                <a:gd name="T1" fmla="*/ 14 h 192"/>
                <a:gd name="T2" fmla="*/ 96 w 172"/>
                <a:gd name="T3" fmla="*/ 54 h 192"/>
                <a:gd name="T4" fmla="*/ 87 w 172"/>
                <a:gd name="T5" fmla="*/ 54 h 192"/>
                <a:gd name="T6" fmla="*/ 93 w 172"/>
                <a:gd name="T7" fmla="*/ 50 h 192"/>
                <a:gd name="T8" fmla="*/ 127 w 172"/>
                <a:gd name="T9" fmla="*/ 10 h 192"/>
                <a:gd name="T10" fmla="*/ 155 w 172"/>
                <a:gd name="T11" fmla="*/ 28 h 192"/>
                <a:gd name="T12" fmla="*/ 146 w 172"/>
                <a:gd name="T13" fmla="*/ 53 h 192"/>
                <a:gd name="T14" fmla="*/ 172 w 172"/>
                <a:gd name="T15" fmla="*/ 138 h 192"/>
                <a:gd name="T16" fmla="*/ 172 w 172"/>
                <a:gd name="T17" fmla="*/ 140 h 192"/>
                <a:gd name="T18" fmla="*/ 160 w 172"/>
                <a:gd name="T19" fmla="*/ 157 h 192"/>
                <a:gd name="T20" fmla="*/ 157 w 172"/>
                <a:gd name="T21" fmla="*/ 157 h 192"/>
                <a:gd name="T22" fmla="*/ 88 w 172"/>
                <a:gd name="T23" fmla="*/ 139 h 192"/>
                <a:gd name="T24" fmla="*/ 100 w 172"/>
                <a:gd name="T25" fmla="*/ 173 h 192"/>
                <a:gd name="T26" fmla="*/ 89 w 172"/>
                <a:gd name="T27" fmla="*/ 191 h 192"/>
                <a:gd name="T28" fmla="*/ 88 w 172"/>
                <a:gd name="T29" fmla="*/ 192 h 192"/>
                <a:gd name="T30" fmla="*/ 87 w 172"/>
                <a:gd name="T31" fmla="*/ 186 h 192"/>
                <a:gd name="T32" fmla="*/ 87 w 172"/>
                <a:gd name="T33" fmla="*/ 149 h 192"/>
                <a:gd name="T34" fmla="*/ 106 w 172"/>
                <a:gd name="T35" fmla="*/ 104 h 192"/>
                <a:gd name="T36" fmla="*/ 109 w 172"/>
                <a:gd name="T37" fmla="*/ 104 h 192"/>
                <a:gd name="T38" fmla="*/ 167 w 172"/>
                <a:gd name="T39" fmla="*/ 139 h 192"/>
                <a:gd name="T40" fmla="*/ 126 w 172"/>
                <a:gd name="T41" fmla="*/ 74 h 192"/>
                <a:gd name="T42" fmla="*/ 142 w 172"/>
                <a:gd name="T43" fmla="*/ 50 h 192"/>
                <a:gd name="T44" fmla="*/ 148 w 172"/>
                <a:gd name="T45" fmla="*/ 8 h 192"/>
                <a:gd name="T46" fmla="*/ 19 w 172"/>
                <a:gd name="T47" fmla="*/ 41 h 192"/>
                <a:gd name="T48" fmla="*/ 75 w 172"/>
                <a:gd name="T49" fmla="*/ 81 h 192"/>
                <a:gd name="T50" fmla="*/ 76 w 172"/>
                <a:gd name="T51" fmla="*/ 84 h 192"/>
                <a:gd name="T52" fmla="*/ 52 w 172"/>
                <a:gd name="T53" fmla="*/ 118 h 192"/>
                <a:gd name="T54" fmla="*/ 7 w 172"/>
                <a:gd name="T55" fmla="*/ 133 h 192"/>
                <a:gd name="T56" fmla="*/ 57 w 172"/>
                <a:gd name="T57" fmla="*/ 146 h 192"/>
                <a:gd name="T58" fmla="*/ 87 w 172"/>
                <a:gd name="T59" fmla="*/ 186 h 192"/>
                <a:gd name="T60" fmla="*/ 85 w 172"/>
                <a:gd name="T61" fmla="*/ 192 h 192"/>
                <a:gd name="T62" fmla="*/ 2 w 172"/>
                <a:gd name="T63" fmla="*/ 137 h 192"/>
                <a:gd name="T64" fmla="*/ 1 w 172"/>
                <a:gd name="T65" fmla="*/ 136 h 192"/>
                <a:gd name="T66" fmla="*/ 12 w 172"/>
                <a:gd name="T67" fmla="*/ 116 h 192"/>
                <a:gd name="T68" fmla="*/ 14 w 172"/>
                <a:gd name="T69" fmla="*/ 115 h 192"/>
                <a:gd name="T70" fmla="*/ 70 w 172"/>
                <a:gd name="T71" fmla="*/ 84 h 192"/>
                <a:gd name="T72" fmla="*/ 5 w 172"/>
                <a:gd name="T73" fmla="*/ 57 h 192"/>
                <a:gd name="T74" fmla="*/ 16 w 172"/>
                <a:gd name="T75" fmla="*/ 37 h 192"/>
                <a:gd name="T76" fmla="*/ 87 w 172"/>
                <a:gd name="T77" fmla="*/ 49 h 192"/>
                <a:gd name="T78" fmla="*/ 87 w 172"/>
                <a:gd name="T79" fmla="*/ 149 h 192"/>
                <a:gd name="T80" fmla="*/ 83 w 172"/>
                <a:gd name="T81" fmla="*/ 138 h 192"/>
                <a:gd name="T82" fmla="*/ 87 w 172"/>
                <a:gd name="T83" fmla="*/ 149 h 19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172" h="192">
                  <a:moveTo>
                    <a:pt x="148" y="8"/>
                  </a:moveTo>
                  <a:cubicBezTo>
                    <a:pt x="144" y="6"/>
                    <a:pt x="137" y="9"/>
                    <a:pt x="130" y="14"/>
                  </a:cubicBezTo>
                  <a:cubicBezTo>
                    <a:pt x="122" y="19"/>
                    <a:pt x="115" y="26"/>
                    <a:pt x="112" y="30"/>
                  </a:cubicBezTo>
                  <a:cubicBezTo>
                    <a:pt x="96" y="54"/>
                    <a:pt x="96" y="54"/>
                    <a:pt x="96" y="54"/>
                  </a:cubicBezTo>
                  <a:cubicBezTo>
                    <a:pt x="95" y="55"/>
                    <a:pt x="94" y="55"/>
                    <a:pt x="93" y="55"/>
                  </a:cubicBezTo>
                  <a:cubicBezTo>
                    <a:pt x="87" y="54"/>
                    <a:pt x="87" y="54"/>
                    <a:pt x="87" y="54"/>
                  </a:cubicBezTo>
                  <a:cubicBezTo>
                    <a:pt x="87" y="49"/>
                    <a:pt x="87" y="49"/>
                    <a:pt x="87" y="49"/>
                  </a:cubicBezTo>
                  <a:cubicBezTo>
                    <a:pt x="93" y="50"/>
                    <a:pt x="93" y="50"/>
                    <a:pt x="93" y="50"/>
                  </a:cubicBezTo>
                  <a:cubicBezTo>
                    <a:pt x="108" y="27"/>
                    <a:pt x="108" y="27"/>
                    <a:pt x="108" y="27"/>
                  </a:cubicBezTo>
                  <a:cubicBezTo>
                    <a:pt x="111" y="23"/>
                    <a:pt x="119" y="15"/>
                    <a:pt x="127" y="10"/>
                  </a:cubicBezTo>
                  <a:cubicBezTo>
                    <a:pt x="136" y="4"/>
                    <a:pt x="145" y="0"/>
                    <a:pt x="150" y="4"/>
                  </a:cubicBezTo>
                  <a:cubicBezTo>
                    <a:pt x="156" y="8"/>
                    <a:pt x="157" y="18"/>
                    <a:pt x="155" y="28"/>
                  </a:cubicBezTo>
                  <a:cubicBezTo>
                    <a:pt x="153" y="38"/>
                    <a:pt x="149" y="48"/>
                    <a:pt x="146" y="53"/>
                  </a:cubicBezTo>
                  <a:cubicBezTo>
                    <a:pt x="146" y="53"/>
                    <a:pt x="146" y="53"/>
                    <a:pt x="146" y="53"/>
                  </a:cubicBezTo>
                  <a:cubicBezTo>
                    <a:pt x="131" y="75"/>
                    <a:pt x="131" y="75"/>
                    <a:pt x="131" y="75"/>
                  </a:cubicBezTo>
                  <a:cubicBezTo>
                    <a:pt x="172" y="138"/>
                    <a:pt x="172" y="138"/>
                    <a:pt x="172" y="138"/>
                  </a:cubicBezTo>
                  <a:cubicBezTo>
                    <a:pt x="172" y="138"/>
                    <a:pt x="172" y="138"/>
                    <a:pt x="172" y="138"/>
                  </a:cubicBezTo>
                  <a:cubicBezTo>
                    <a:pt x="172" y="139"/>
                    <a:pt x="172" y="140"/>
                    <a:pt x="172" y="140"/>
                  </a:cubicBezTo>
                  <a:cubicBezTo>
                    <a:pt x="160" y="157"/>
                    <a:pt x="160" y="157"/>
                    <a:pt x="160" y="157"/>
                  </a:cubicBezTo>
                  <a:cubicBezTo>
                    <a:pt x="160" y="157"/>
                    <a:pt x="160" y="157"/>
                    <a:pt x="160" y="157"/>
                  </a:cubicBezTo>
                  <a:cubicBezTo>
                    <a:pt x="160" y="157"/>
                    <a:pt x="160" y="157"/>
                    <a:pt x="160" y="157"/>
                  </a:cubicBezTo>
                  <a:cubicBezTo>
                    <a:pt x="159" y="158"/>
                    <a:pt x="158" y="158"/>
                    <a:pt x="157" y="157"/>
                  </a:cubicBezTo>
                  <a:cubicBezTo>
                    <a:pt x="108" y="109"/>
                    <a:pt x="108" y="109"/>
                    <a:pt x="108" y="109"/>
                  </a:cubicBezTo>
                  <a:cubicBezTo>
                    <a:pt x="88" y="139"/>
                    <a:pt x="88" y="139"/>
                    <a:pt x="88" y="139"/>
                  </a:cubicBezTo>
                  <a:cubicBezTo>
                    <a:pt x="100" y="173"/>
                    <a:pt x="100" y="173"/>
                    <a:pt x="100" y="173"/>
                  </a:cubicBezTo>
                  <a:cubicBezTo>
                    <a:pt x="100" y="173"/>
                    <a:pt x="100" y="173"/>
                    <a:pt x="100" y="173"/>
                  </a:cubicBezTo>
                  <a:cubicBezTo>
                    <a:pt x="100" y="173"/>
                    <a:pt x="100" y="174"/>
                    <a:pt x="100" y="175"/>
                  </a:cubicBezTo>
                  <a:cubicBezTo>
                    <a:pt x="89" y="191"/>
                    <a:pt x="89" y="191"/>
                    <a:pt x="89" y="191"/>
                  </a:cubicBezTo>
                  <a:cubicBezTo>
                    <a:pt x="89" y="191"/>
                    <a:pt x="89" y="191"/>
                    <a:pt x="89" y="191"/>
                  </a:cubicBezTo>
                  <a:cubicBezTo>
                    <a:pt x="88" y="192"/>
                    <a:pt x="88" y="192"/>
                    <a:pt x="88" y="192"/>
                  </a:cubicBezTo>
                  <a:cubicBezTo>
                    <a:pt x="88" y="192"/>
                    <a:pt x="87" y="192"/>
                    <a:pt x="87" y="192"/>
                  </a:cubicBezTo>
                  <a:cubicBezTo>
                    <a:pt x="87" y="186"/>
                    <a:pt x="87" y="186"/>
                    <a:pt x="87" y="186"/>
                  </a:cubicBezTo>
                  <a:cubicBezTo>
                    <a:pt x="95" y="173"/>
                    <a:pt x="95" y="173"/>
                    <a:pt x="95" y="173"/>
                  </a:cubicBezTo>
                  <a:cubicBezTo>
                    <a:pt x="87" y="149"/>
                    <a:pt x="87" y="149"/>
                    <a:pt x="87" y="149"/>
                  </a:cubicBezTo>
                  <a:cubicBezTo>
                    <a:pt x="87" y="133"/>
                    <a:pt x="87" y="133"/>
                    <a:pt x="87" y="133"/>
                  </a:cubicBezTo>
                  <a:cubicBezTo>
                    <a:pt x="106" y="104"/>
                    <a:pt x="106" y="104"/>
                    <a:pt x="106" y="104"/>
                  </a:cubicBezTo>
                  <a:cubicBezTo>
                    <a:pt x="106" y="103"/>
                    <a:pt x="108" y="103"/>
                    <a:pt x="109" y="103"/>
                  </a:cubicBezTo>
                  <a:cubicBezTo>
                    <a:pt x="109" y="104"/>
                    <a:pt x="109" y="104"/>
                    <a:pt x="109" y="104"/>
                  </a:cubicBezTo>
                  <a:cubicBezTo>
                    <a:pt x="158" y="152"/>
                    <a:pt x="158" y="152"/>
                    <a:pt x="158" y="152"/>
                  </a:cubicBezTo>
                  <a:cubicBezTo>
                    <a:pt x="167" y="139"/>
                    <a:pt x="167" y="139"/>
                    <a:pt x="167" y="139"/>
                  </a:cubicBezTo>
                  <a:cubicBezTo>
                    <a:pt x="126" y="77"/>
                    <a:pt x="126" y="77"/>
                    <a:pt x="126" y="77"/>
                  </a:cubicBezTo>
                  <a:cubicBezTo>
                    <a:pt x="125" y="76"/>
                    <a:pt x="125" y="75"/>
                    <a:pt x="126" y="74"/>
                  </a:cubicBezTo>
                  <a:cubicBezTo>
                    <a:pt x="142" y="50"/>
                    <a:pt x="142" y="50"/>
                    <a:pt x="142" y="50"/>
                  </a:cubicBezTo>
                  <a:cubicBezTo>
                    <a:pt x="142" y="50"/>
                    <a:pt x="142" y="50"/>
                    <a:pt x="142" y="50"/>
                  </a:cubicBezTo>
                  <a:cubicBezTo>
                    <a:pt x="145" y="46"/>
                    <a:pt x="148" y="36"/>
                    <a:pt x="150" y="27"/>
                  </a:cubicBezTo>
                  <a:cubicBezTo>
                    <a:pt x="152" y="19"/>
                    <a:pt x="152" y="11"/>
                    <a:pt x="148" y="8"/>
                  </a:cubicBezTo>
                  <a:close/>
                  <a:moveTo>
                    <a:pt x="87" y="54"/>
                  </a:moveTo>
                  <a:cubicBezTo>
                    <a:pt x="19" y="41"/>
                    <a:pt x="19" y="41"/>
                    <a:pt x="19" y="41"/>
                  </a:cubicBezTo>
                  <a:cubicBezTo>
                    <a:pt x="10" y="54"/>
                    <a:pt x="10" y="54"/>
                    <a:pt x="10" y="54"/>
                  </a:cubicBezTo>
                  <a:cubicBezTo>
                    <a:pt x="75" y="81"/>
                    <a:pt x="75" y="81"/>
                    <a:pt x="75" y="81"/>
                  </a:cubicBezTo>
                  <a:cubicBezTo>
                    <a:pt x="76" y="81"/>
                    <a:pt x="76" y="83"/>
                    <a:pt x="76" y="84"/>
                  </a:cubicBezTo>
                  <a:cubicBezTo>
                    <a:pt x="76" y="84"/>
                    <a:pt x="76" y="84"/>
                    <a:pt x="76" y="84"/>
                  </a:cubicBezTo>
                  <a:cubicBezTo>
                    <a:pt x="54" y="117"/>
                    <a:pt x="54" y="117"/>
                    <a:pt x="54" y="117"/>
                  </a:cubicBezTo>
                  <a:cubicBezTo>
                    <a:pt x="53" y="118"/>
                    <a:pt x="53" y="118"/>
                    <a:pt x="52" y="118"/>
                  </a:cubicBezTo>
                  <a:cubicBezTo>
                    <a:pt x="15" y="120"/>
                    <a:pt x="15" y="120"/>
                    <a:pt x="15" y="120"/>
                  </a:cubicBezTo>
                  <a:cubicBezTo>
                    <a:pt x="7" y="133"/>
                    <a:pt x="7" y="133"/>
                    <a:pt x="7" y="133"/>
                  </a:cubicBezTo>
                  <a:cubicBezTo>
                    <a:pt x="55" y="145"/>
                    <a:pt x="55" y="145"/>
                    <a:pt x="55" y="145"/>
                  </a:cubicBezTo>
                  <a:cubicBezTo>
                    <a:pt x="56" y="145"/>
                    <a:pt x="56" y="146"/>
                    <a:pt x="57" y="146"/>
                  </a:cubicBezTo>
                  <a:cubicBezTo>
                    <a:pt x="86" y="186"/>
                    <a:pt x="86" y="186"/>
                    <a:pt x="86" y="186"/>
                  </a:cubicBezTo>
                  <a:cubicBezTo>
                    <a:pt x="87" y="186"/>
                    <a:pt x="87" y="186"/>
                    <a:pt x="87" y="186"/>
                  </a:cubicBezTo>
                  <a:cubicBezTo>
                    <a:pt x="87" y="192"/>
                    <a:pt x="87" y="192"/>
                    <a:pt x="87" y="192"/>
                  </a:cubicBezTo>
                  <a:cubicBezTo>
                    <a:pt x="86" y="192"/>
                    <a:pt x="85" y="192"/>
                    <a:pt x="85" y="192"/>
                  </a:cubicBezTo>
                  <a:cubicBezTo>
                    <a:pt x="53" y="150"/>
                    <a:pt x="53" y="150"/>
                    <a:pt x="53" y="150"/>
                  </a:cubicBezTo>
                  <a:cubicBezTo>
                    <a:pt x="2" y="137"/>
                    <a:pt x="2" y="137"/>
                    <a:pt x="2" y="137"/>
                  </a:cubicBezTo>
                  <a:cubicBezTo>
                    <a:pt x="2" y="137"/>
                    <a:pt x="2" y="137"/>
                    <a:pt x="2" y="137"/>
                  </a:cubicBezTo>
                  <a:cubicBezTo>
                    <a:pt x="2" y="137"/>
                    <a:pt x="2" y="136"/>
                    <a:pt x="1" y="136"/>
                  </a:cubicBezTo>
                  <a:cubicBezTo>
                    <a:pt x="0" y="136"/>
                    <a:pt x="0" y="134"/>
                    <a:pt x="1" y="133"/>
                  </a:cubicBezTo>
                  <a:cubicBezTo>
                    <a:pt x="12" y="116"/>
                    <a:pt x="12" y="116"/>
                    <a:pt x="12" y="116"/>
                  </a:cubicBezTo>
                  <a:cubicBezTo>
                    <a:pt x="12" y="116"/>
                    <a:pt x="12" y="116"/>
                    <a:pt x="12" y="116"/>
                  </a:cubicBezTo>
                  <a:cubicBezTo>
                    <a:pt x="12" y="116"/>
                    <a:pt x="13" y="115"/>
                    <a:pt x="14" y="115"/>
                  </a:cubicBezTo>
                  <a:cubicBezTo>
                    <a:pt x="51" y="113"/>
                    <a:pt x="51" y="113"/>
                    <a:pt x="51" y="113"/>
                  </a:cubicBezTo>
                  <a:cubicBezTo>
                    <a:pt x="70" y="84"/>
                    <a:pt x="70" y="84"/>
                    <a:pt x="70" y="84"/>
                  </a:cubicBezTo>
                  <a:cubicBezTo>
                    <a:pt x="6" y="57"/>
                    <a:pt x="6" y="57"/>
                    <a:pt x="6" y="57"/>
                  </a:cubicBezTo>
                  <a:cubicBezTo>
                    <a:pt x="5" y="57"/>
                    <a:pt x="5" y="57"/>
                    <a:pt x="5" y="57"/>
                  </a:cubicBezTo>
                  <a:cubicBezTo>
                    <a:pt x="4" y="56"/>
                    <a:pt x="4" y="55"/>
                    <a:pt x="5" y="53"/>
                  </a:cubicBezTo>
                  <a:cubicBezTo>
                    <a:pt x="16" y="37"/>
                    <a:pt x="16" y="37"/>
                    <a:pt x="16" y="37"/>
                  </a:cubicBezTo>
                  <a:cubicBezTo>
                    <a:pt x="16" y="36"/>
                    <a:pt x="17" y="36"/>
                    <a:pt x="18" y="36"/>
                  </a:cubicBezTo>
                  <a:cubicBezTo>
                    <a:pt x="87" y="49"/>
                    <a:pt x="87" y="49"/>
                    <a:pt x="87" y="49"/>
                  </a:cubicBezTo>
                  <a:cubicBezTo>
                    <a:pt x="87" y="54"/>
                    <a:pt x="87" y="54"/>
                    <a:pt x="87" y="54"/>
                  </a:cubicBezTo>
                  <a:close/>
                  <a:moveTo>
                    <a:pt x="87" y="149"/>
                  </a:moveTo>
                  <a:cubicBezTo>
                    <a:pt x="87" y="133"/>
                    <a:pt x="87" y="133"/>
                    <a:pt x="87" y="133"/>
                  </a:cubicBezTo>
                  <a:cubicBezTo>
                    <a:pt x="83" y="138"/>
                    <a:pt x="83" y="138"/>
                    <a:pt x="83" y="138"/>
                  </a:cubicBezTo>
                  <a:cubicBezTo>
                    <a:pt x="83" y="138"/>
                    <a:pt x="83" y="139"/>
                    <a:pt x="83" y="140"/>
                  </a:cubicBezTo>
                  <a:lnTo>
                    <a:pt x="87" y="14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378" name="Freeform 187"/>
            <p:cNvSpPr>
              <a:spLocks noEditPoints="1"/>
            </p:cNvSpPr>
            <p:nvPr>
              <p:custDataLst>
                <p:tags r:id="rId208"/>
              </p:custDataLst>
            </p:nvPr>
          </p:nvSpPr>
          <p:spPr bwMode="auto">
            <a:xfrm>
              <a:off x="7364424" y="1566873"/>
              <a:ext cx="457201" cy="153989"/>
            </a:xfrm>
            <a:custGeom>
              <a:gdLst>
                <a:gd name="T0" fmla="*/ 190 w 202"/>
                <a:gd name="T1" fmla="*/ 63 h 68"/>
                <a:gd name="T2" fmla="*/ 196 w 202"/>
                <a:gd name="T3" fmla="*/ 5 h 68"/>
                <a:gd name="T4" fmla="*/ 101 w 202"/>
                <a:gd name="T5" fmla="*/ 5 h 68"/>
                <a:gd name="T6" fmla="*/ 101 w 202"/>
                <a:gd name="T7" fmla="*/ 0 h 68"/>
                <a:gd name="T8" fmla="*/ 199 w 202"/>
                <a:gd name="T9" fmla="*/ 0 h 68"/>
                <a:gd name="T10" fmla="*/ 199 w 202"/>
                <a:gd name="T11" fmla="*/ 0 h 68"/>
                <a:gd name="T12" fmla="*/ 199 w 202"/>
                <a:gd name="T13" fmla="*/ 0 h 68"/>
                <a:gd name="T14" fmla="*/ 201 w 202"/>
                <a:gd name="T15" fmla="*/ 2 h 68"/>
                <a:gd name="T16" fmla="*/ 194 w 202"/>
                <a:gd name="T17" fmla="*/ 66 h 68"/>
                <a:gd name="T18" fmla="*/ 192 w 202"/>
                <a:gd name="T19" fmla="*/ 68 h 68"/>
                <a:gd name="T20" fmla="*/ 101 w 202"/>
                <a:gd name="T21" fmla="*/ 68 h 68"/>
                <a:gd name="T22" fmla="*/ 101 w 202"/>
                <a:gd name="T23" fmla="*/ 63 h 68"/>
                <a:gd name="T24" fmla="*/ 190 w 202"/>
                <a:gd name="T25" fmla="*/ 63 h 68"/>
                <a:gd name="T26" fmla="*/ 101 w 202"/>
                <a:gd name="T27" fmla="*/ 5 h 68"/>
                <a:gd name="T28" fmla="*/ 6 w 202"/>
                <a:gd name="T29" fmla="*/ 5 h 68"/>
                <a:gd name="T30" fmla="*/ 26 w 202"/>
                <a:gd name="T31" fmla="*/ 63 h 68"/>
                <a:gd name="T32" fmla="*/ 101 w 202"/>
                <a:gd name="T33" fmla="*/ 63 h 68"/>
                <a:gd name="T34" fmla="*/ 101 w 202"/>
                <a:gd name="T35" fmla="*/ 68 h 68"/>
                <a:gd name="T36" fmla="*/ 24 w 202"/>
                <a:gd name="T37" fmla="*/ 68 h 68"/>
                <a:gd name="T38" fmla="*/ 24 w 202"/>
                <a:gd name="T39" fmla="*/ 68 h 68"/>
                <a:gd name="T40" fmla="*/ 22 w 202"/>
                <a:gd name="T41" fmla="*/ 66 h 68"/>
                <a:gd name="T42" fmla="*/ 0 w 202"/>
                <a:gd name="T43" fmla="*/ 3 h 68"/>
                <a:gd name="T44" fmla="*/ 0 w 202"/>
                <a:gd name="T45" fmla="*/ 2 h 68"/>
                <a:gd name="T46" fmla="*/ 2 w 202"/>
                <a:gd name="T47" fmla="*/ 0 h 68"/>
                <a:gd name="T48" fmla="*/ 101 w 202"/>
                <a:gd name="T49" fmla="*/ 0 h 68"/>
                <a:gd name="T50" fmla="*/ 101 w 202"/>
                <a:gd name="T51" fmla="*/ 5 h 6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201" h="68">
                  <a:moveTo>
                    <a:pt x="190" y="63"/>
                  </a:moveTo>
                  <a:cubicBezTo>
                    <a:pt x="196" y="5"/>
                    <a:pt x="196" y="5"/>
                    <a:pt x="196" y="5"/>
                  </a:cubicBezTo>
                  <a:cubicBezTo>
                    <a:pt x="101" y="5"/>
                    <a:pt x="101" y="5"/>
                    <a:pt x="101" y="5"/>
                  </a:cubicBezTo>
                  <a:cubicBezTo>
                    <a:pt x="101" y="0"/>
                    <a:pt x="101" y="0"/>
                    <a:pt x="101" y="0"/>
                  </a:cubicBezTo>
                  <a:cubicBezTo>
                    <a:pt x="199" y="0"/>
                    <a:pt x="199" y="0"/>
                    <a:pt x="199" y="0"/>
                  </a:cubicBezTo>
                  <a:cubicBezTo>
                    <a:pt x="199" y="0"/>
                    <a:pt x="199" y="0"/>
                    <a:pt x="199" y="0"/>
                  </a:cubicBezTo>
                  <a:cubicBezTo>
                    <a:pt x="199" y="0"/>
                    <a:pt x="199" y="0"/>
                    <a:pt x="199" y="0"/>
                  </a:cubicBezTo>
                  <a:cubicBezTo>
                    <a:pt x="201" y="0"/>
                    <a:pt x="202" y="1"/>
                    <a:pt x="201" y="2"/>
                  </a:cubicBezTo>
                  <a:cubicBezTo>
                    <a:pt x="194" y="66"/>
                    <a:pt x="194" y="66"/>
                    <a:pt x="194" y="66"/>
                  </a:cubicBezTo>
                  <a:cubicBezTo>
                    <a:pt x="194" y="67"/>
                    <a:pt x="193" y="68"/>
                    <a:pt x="192" y="68"/>
                  </a:cubicBezTo>
                  <a:cubicBezTo>
                    <a:pt x="101" y="68"/>
                    <a:pt x="101" y="68"/>
                    <a:pt x="101" y="68"/>
                  </a:cubicBezTo>
                  <a:cubicBezTo>
                    <a:pt x="101" y="63"/>
                    <a:pt x="101" y="63"/>
                    <a:pt x="101" y="63"/>
                  </a:cubicBezTo>
                  <a:lnTo>
                    <a:pt x="190" y="63"/>
                  </a:lnTo>
                  <a:close/>
                  <a:moveTo>
                    <a:pt x="101" y="5"/>
                  </a:moveTo>
                  <a:cubicBezTo>
                    <a:pt x="6" y="5"/>
                    <a:pt x="6" y="5"/>
                    <a:pt x="6" y="5"/>
                  </a:cubicBezTo>
                  <a:cubicBezTo>
                    <a:pt x="26" y="63"/>
                    <a:pt x="26" y="63"/>
                    <a:pt x="26" y="63"/>
                  </a:cubicBezTo>
                  <a:cubicBezTo>
                    <a:pt x="101" y="63"/>
                    <a:pt x="101" y="63"/>
                    <a:pt x="101" y="63"/>
                  </a:cubicBezTo>
                  <a:cubicBezTo>
                    <a:pt x="101" y="68"/>
                    <a:pt x="101" y="68"/>
                    <a:pt x="101" y="68"/>
                  </a:cubicBezTo>
                  <a:cubicBezTo>
                    <a:pt x="24" y="68"/>
                    <a:pt x="24" y="68"/>
                    <a:pt x="24" y="68"/>
                  </a:cubicBezTo>
                  <a:cubicBezTo>
                    <a:pt x="24" y="68"/>
                    <a:pt x="24" y="68"/>
                    <a:pt x="24" y="68"/>
                  </a:cubicBezTo>
                  <a:cubicBezTo>
                    <a:pt x="23" y="68"/>
                    <a:pt x="22" y="67"/>
                    <a:pt x="22" y="66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3"/>
                    <a:pt x="0" y="3"/>
                    <a:pt x="0" y="2"/>
                  </a:cubicBezTo>
                  <a:cubicBezTo>
                    <a:pt x="0" y="1"/>
                    <a:pt x="1" y="0"/>
                    <a:pt x="2" y="0"/>
                  </a:cubicBezTo>
                  <a:cubicBezTo>
                    <a:pt x="101" y="0"/>
                    <a:pt x="101" y="0"/>
                    <a:pt x="101" y="0"/>
                  </a:cubicBezTo>
                  <a:lnTo>
                    <a:pt x="101" y="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379" name="Freeform 188"/>
            <p:cNvSpPr>
              <a:spLocks noEditPoints="1"/>
            </p:cNvSpPr>
            <p:nvPr>
              <p:custDataLst>
                <p:tags r:id="rId209"/>
              </p:custDataLst>
            </p:nvPr>
          </p:nvSpPr>
          <p:spPr bwMode="auto">
            <a:xfrm>
              <a:off x="7145349" y="3090882"/>
              <a:ext cx="173039" cy="80963"/>
            </a:xfrm>
            <a:custGeom>
              <a:gdLst>
                <a:gd name="T0" fmla="*/ 35 w 76"/>
                <a:gd name="T1" fmla="*/ 31 h 36"/>
                <a:gd name="T2" fmla="*/ 63 w 76"/>
                <a:gd name="T3" fmla="*/ 31 h 36"/>
                <a:gd name="T4" fmla="*/ 35 w 76"/>
                <a:gd name="T5" fmla="*/ 17 h 36"/>
                <a:gd name="T6" fmla="*/ 35 w 76"/>
                <a:gd name="T7" fmla="*/ 11 h 36"/>
                <a:gd name="T8" fmla="*/ 74 w 76"/>
                <a:gd name="T9" fmla="*/ 31 h 36"/>
                <a:gd name="T10" fmla="*/ 76 w 76"/>
                <a:gd name="T11" fmla="*/ 34 h 36"/>
                <a:gd name="T12" fmla="*/ 74 w 76"/>
                <a:gd name="T13" fmla="*/ 36 h 36"/>
                <a:gd name="T14" fmla="*/ 35 w 76"/>
                <a:gd name="T15" fmla="*/ 36 h 36"/>
                <a:gd name="T16" fmla="*/ 35 w 76"/>
                <a:gd name="T17" fmla="*/ 31 h 36"/>
                <a:gd name="T18" fmla="*/ 6 w 76"/>
                <a:gd name="T19" fmla="*/ 19 h 36"/>
                <a:gd name="T20" fmla="*/ 31 w 76"/>
                <a:gd name="T21" fmla="*/ 31 h 36"/>
                <a:gd name="T22" fmla="*/ 35 w 76"/>
                <a:gd name="T23" fmla="*/ 31 h 36"/>
                <a:gd name="T24" fmla="*/ 35 w 76"/>
                <a:gd name="T25" fmla="*/ 36 h 36"/>
                <a:gd name="T26" fmla="*/ 30 w 76"/>
                <a:gd name="T27" fmla="*/ 36 h 36"/>
                <a:gd name="T28" fmla="*/ 30 w 76"/>
                <a:gd name="T29" fmla="*/ 36 h 36"/>
                <a:gd name="T30" fmla="*/ 29 w 76"/>
                <a:gd name="T31" fmla="*/ 36 h 36"/>
                <a:gd name="T32" fmla="*/ 1 w 76"/>
                <a:gd name="T33" fmla="*/ 22 h 36"/>
                <a:gd name="T34" fmla="*/ 0 w 76"/>
                <a:gd name="T35" fmla="*/ 19 h 36"/>
                <a:gd name="T36" fmla="*/ 9 w 76"/>
                <a:gd name="T37" fmla="*/ 1 h 36"/>
                <a:gd name="T38" fmla="*/ 12 w 76"/>
                <a:gd name="T39" fmla="*/ 0 h 36"/>
                <a:gd name="T40" fmla="*/ 35 w 76"/>
                <a:gd name="T41" fmla="*/ 11 h 36"/>
                <a:gd name="T42" fmla="*/ 35 w 76"/>
                <a:gd name="T43" fmla="*/ 17 h 36"/>
                <a:gd name="T44" fmla="*/ 12 w 76"/>
                <a:gd name="T45" fmla="*/ 5 h 36"/>
                <a:gd name="T46" fmla="*/ 6 w 76"/>
                <a:gd name="T47" fmla="*/ 19 h 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76" h="36">
                  <a:moveTo>
                    <a:pt x="35" y="31"/>
                  </a:moveTo>
                  <a:cubicBezTo>
                    <a:pt x="63" y="31"/>
                    <a:pt x="63" y="31"/>
                    <a:pt x="63" y="31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1"/>
                    <a:pt x="35" y="11"/>
                    <a:pt x="35" y="11"/>
                  </a:cubicBezTo>
                  <a:cubicBezTo>
                    <a:pt x="74" y="31"/>
                    <a:pt x="74" y="31"/>
                    <a:pt x="74" y="31"/>
                  </a:cubicBezTo>
                  <a:cubicBezTo>
                    <a:pt x="75" y="32"/>
                    <a:pt x="76" y="33"/>
                    <a:pt x="76" y="34"/>
                  </a:cubicBezTo>
                  <a:cubicBezTo>
                    <a:pt x="76" y="35"/>
                    <a:pt x="75" y="36"/>
                    <a:pt x="74" y="36"/>
                  </a:cubicBezTo>
                  <a:cubicBezTo>
                    <a:pt x="35" y="36"/>
                    <a:pt x="35" y="36"/>
                    <a:pt x="35" y="36"/>
                  </a:cubicBezTo>
                  <a:lnTo>
                    <a:pt x="35" y="31"/>
                  </a:lnTo>
                  <a:close/>
                  <a:moveTo>
                    <a:pt x="6" y="19"/>
                  </a:moveTo>
                  <a:cubicBezTo>
                    <a:pt x="31" y="31"/>
                    <a:pt x="31" y="31"/>
                    <a:pt x="31" y="31"/>
                  </a:cubicBezTo>
                  <a:cubicBezTo>
                    <a:pt x="35" y="31"/>
                    <a:pt x="35" y="31"/>
                    <a:pt x="35" y="31"/>
                  </a:cubicBezTo>
                  <a:cubicBezTo>
                    <a:pt x="35" y="36"/>
                    <a:pt x="35" y="36"/>
                    <a:pt x="35" y="36"/>
                  </a:cubicBezTo>
                  <a:cubicBezTo>
                    <a:pt x="30" y="36"/>
                    <a:pt x="30" y="36"/>
                    <a:pt x="30" y="36"/>
                  </a:cubicBezTo>
                  <a:cubicBezTo>
                    <a:pt x="30" y="36"/>
                    <a:pt x="30" y="36"/>
                    <a:pt x="30" y="36"/>
                  </a:cubicBezTo>
                  <a:cubicBezTo>
                    <a:pt x="30" y="36"/>
                    <a:pt x="30" y="36"/>
                    <a:pt x="29" y="36"/>
                  </a:cubicBezTo>
                  <a:cubicBezTo>
                    <a:pt x="1" y="22"/>
                    <a:pt x="1" y="22"/>
                    <a:pt x="1" y="22"/>
                  </a:cubicBezTo>
                  <a:cubicBezTo>
                    <a:pt x="0" y="21"/>
                    <a:pt x="0" y="20"/>
                    <a:pt x="0" y="19"/>
                  </a:cubicBezTo>
                  <a:cubicBezTo>
                    <a:pt x="9" y="1"/>
                    <a:pt x="9" y="1"/>
                    <a:pt x="9" y="1"/>
                  </a:cubicBezTo>
                  <a:cubicBezTo>
                    <a:pt x="10" y="0"/>
                    <a:pt x="11" y="0"/>
                    <a:pt x="12" y="0"/>
                  </a:cubicBezTo>
                  <a:cubicBezTo>
                    <a:pt x="35" y="11"/>
                    <a:pt x="35" y="11"/>
                    <a:pt x="35" y="11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12" y="5"/>
                    <a:pt x="12" y="5"/>
                    <a:pt x="12" y="5"/>
                  </a:cubicBezTo>
                  <a:lnTo>
                    <a:pt x="6" y="1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380" name="Freeform 189"/>
            <p:cNvSpPr>
              <a:spLocks noEditPoints="1"/>
            </p:cNvSpPr>
            <p:nvPr>
              <p:custDataLst>
                <p:tags r:id="rId210"/>
              </p:custDataLst>
            </p:nvPr>
          </p:nvSpPr>
          <p:spPr bwMode="auto">
            <a:xfrm>
              <a:off x="7145349" y="3171844"/>
              <a:ext cx="398464" cy="204789"/>
            </a:xfrm>
            <a:custGeom>
              <a:gdLst>
                <a:gd name="T0" fmla="*/ 88 w 176"/>
                <a:gd name="T1" fmla="*/ 86 h 91"/>
                <a:gd name="T2" fmla="*/ 139 w 176"/>
                <a:gd name="T3" fmla="*/ 86 h 91"/>
                <a:gd name="T4" fmla="*/ 139 w 176"/>
                <a:gd name="T5" fmla="*/ 71 h 91"/>
                <a:gd name="T6" fmla="*/ 141 w 176"/>
                <a:gd name="T7" fmla="*/ 69 h 91"/>
                <a:gd name="T8" fmla="*/ 172 w 176"/>
                <a:gd name="T9" fmla="*/ 69 h 91"/>
                <a:gd name="T10" fmla="*/ 172 w 176"/>
                <a:gd name="T11" fmla="*/ 22 h 91"/>
                <a:gd name="T12" fmla="*/ 141 w 176"/>
                <a:gd name="T13" fmla="*/ 22 h 91"/>
                <a:gd name="T14" fmla="*/ 139 w 176"/>
                <a:gd name="T15" fmla="*/ 20 h 91"/>
                <a:gd name="T16" fmla="*/ 139 w 176"/>
                <a:gd name="T17" fmla="*/ 5 h 91"/>
                <a:gd name="T18" fmla="*/ 88 w 176"/>
                <a:gd name="T19" fmla="*/ 5 h 91"/>
                <a:gd name="T20" fmla="*/ 88 w 176"/>
                <a:gd name="T21" fmla="*/ 0 h 91"/>
                <a:gd name="T22" fmla="*/ 141 w 176"/>
                <a:gd name="T23" fmla="*/ 0 h 91"/>
                <a:gd name="T24" fmla="*/ 143 w 176"/>
                <a:gd name="T25" fmla="*/ 3 h 91"/>
                <a:gd name="T26" fmla="*/ 143 w 176"/>
                <a:gd name="T27" fmla="*/ 17 h 91"/>
                <a:gd name="T28" fmla="*/ 174 w 176"/>
                <a:gd name="T29" fmla="*/ 17 h 91"/>
                <a:gd name="T30" fmla="*/ 176 w 176"/>
                <a:gd name="T31" fmla="*/ 20 h 91"/>
                <a:gd name="T32" fmla="*/ 176 w 176"/>
                <a:gd name="T33" fmla="*/ 71 h 91"/>
                <a:gd name="T34" fmla="*/ 174 w 176"/>
                <a:gd name="T35" fmla="*/ 74 h 91"/>
                <a:gd name="T36" fmla="*/ 143 w 176"/>
                <a:gd name="T37" fmla="*/ 74 h 91"/>
                <a:gd name="T38" fmla="*/ 143 w 176"/>
                <a:gd name="T39" fmla="*/ 88 h 91"/>
                <a:gd name="T40" fmla="*/ 141 w 176"/>
                <a:gd name="T41" fmla="*/ 91 h 91"/>
                <a:gd name="T42" fmla="*/ 88 w 176"/>
                <a:gd name="T43" fmla="*/ 91 h 91"/>
                <a:gd name="T44" fmla="*/ 88 w 176"/>
                <a:gd name="T45" fmla="*/ 86 h 91"/>
                <a:gd name="T46" fmla="*/ 88 w 176"/>
                <a:gd name="T47" fmla="*/ 57 h 91"/>
                <a:gd name="T48" fmla="*/ 106 w 176"/>
                <a:gd name="T49" fmla="*/ 57 h 91"/>
                <a:gd name="T50" fmla="*/ 109 w 176"/>
                <a:gd name="T51" fmla="*/ 55 h 91"/>
                <a:gd name="T52" fmla="*/ 109 w 176"/>
                <a:gd name="T53" fmla="*/ 36 h 91"/>
                <a:gd name="T54" fmla="*/ 106 w 176"/>
                <a:gd name="T55" fmla="*/ 34 h 91"/>
                <a:gd name="T56" fmla="*/ 88 w 176"/>
                <a:gd name="T57" fmla="*/ 34 h 91"/>
                <a:gd name="T58" fmla="*/ 88 w 176"/>
                <a:gd name="T59" fmla="*/ 38 h 91"/>
                <a:gd name="T60" fmla="*/ 104 w 176"/>
                <a:gd name="T61" fmla="*/ 38 h 91"/>
                <a:gd name="T62" fmla="*/ 104 w 176"/>
                <a:gd name="T63" fmla="*/ 53 h 91"/>
                <a:gd name="T64" fmla="*/ 88 w 176"/>
                <a:gd name="T65" fmla="*/ 53 h 91"/>
                <a:gd name="T66" fmla="*/ 88 w 176"/>
                <a:gd name="T67" fmla="*/ 57 h 91"/>
                <a:gd name="T68" fmla="*/ 5 w 176"/>
                <a:gd name="T69" fmla="*/ 86 h 91"/>
                <a:gd name="T70" fmla="*/ 88 w 176"/>
                <a:gd name="T71" fmla="*/ 86 h 91"/>
                <a:gd name="T72" fmla="*/ 88 w 176"/>
                <a:gd name="T73" fmla="*/ 91 h 91"/>
                <a:gd name="T74" fmla="*/ 3 w 176"/>
                <a:gd name="T75" fmla="*/ 91 h 91"/>
                <a:gd name="T76" fmla="*/ 0 w 176"/>
                <a:gd name="T77" fmla="*/ 88 h 91"/>
                <a:gd name="T78" fmla="*/ 0 w 176"/>
                <a:gd name="T79" fmla="*/ 3 h 91"/>
                <a:gd name="T80" fmla="*/ 3 w 176"/>
                <a:gd name="T81" fmla="*/ 0 h 91"/>
                <a:gd name="T82" fmla="*/ 40 w 176"/>
                <a:gd name="T83" fmla="*/ 0 h 91"/>
                <a:gd name="T84" fmla="*/ 83 w 176"/>
                <a:gd name="T85" fmla="*/ 0 h 91"/>
                <a:gd name="T86" fmla="*/ 88 w 176"/>
                <a:gd name="T87" fmla="*/ 0 h 91"/>
                <a:gd name="T88" fmla="*/ 88 w 176"/>
                <a:gd name="T89" fmla="*/ 5 h 91"/>
                <a:gd name="T90" fmla="*/ 83 w 176"/>
                <a:gd name="T91" fmla="*/ 5 h 91"/>
                <a:gd name="T92" fmla="*/ 40 w 176"/>
                <a:gd name="T93" fmla="*/ 5 h 91"/>
                <a:gd name="T94" fmla="*/ 5 w 176"/>
                <a:gd name="T95" fmla="*/ 5 h 91"/>
                <a:gd name="T96" fmla="*/ 5 w 176"/>
                <a:gd name="T97" fmla="*/ 86 h 91"/>
                <a:gd name="T98" fmla="*/ 88 w 176"/>
                <a:gd name="T99" fmla="*/ 34 h 91"/>
                <a:gd name="T100" fmla="*/ 37 w 176"/>
                <a:gd name="T101" fmla="*/ 34 h 91"/>
                <a:gd name="T102" fmla="*/ 34 w 176"/>
                <a:gd name="T103" fmla="*/ 36 h 91"/>
                <a:gd name="T104" fmla="*/ 34 w 176"/>
                <a:gd name="T105" fmla="*/ 55 h 91"/>
                <a:gd name="T106" fmla="*/ 37 w 176"/>
                <a:gd name="T107" fmla="*/ 57 h 91"/>
                <a:gd name="T108" fmla="*/ 88 w 176"/>
                <a:gd name="T109" fmla="*/ 57 h 91"/>
                <a:gd name="T110" fmla="*/ 88 w 176"/>
                <a:gd name="T111" fmla="*/ 53 h 91"/>
                <a:gd name="T112" fmla="*/ 39 w 176"/>
                <a:gd name="T113" fmla="*/ 53 h 91"/>
                <a:gd name="T114" fmla="*/ 39 w 176"/>
                <a:gd name="T115" fmla="*/ 38 h 91"/>
                <a:gd name="T116" fmla="*/ 88 w 176"/>
                <a:gd name="T117" fmla="*/ 38 h 91"/>
                <a:gd name="T118" fmla="*/ 88 w 176"/>
                <a:gd name="T119" fmla="*/ 34 h 9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176" h="91">
                  <a:moveTo>
                    <a:pt x="88" y="86"/>
                  </a:moveTo>
                  <a:cubicBezTo>
                    <a:pt x="139" y="86"/>
                    <a:pt x="139" y="86"/>
                    <a:pt x="139" y="86"/>
                  </a:cubicBezTo>
                  <a:cubicBezTo>
                    <a:pt x="139" y="71"/>
                    <a:pt x="139" y="71"/>
                    <a:pt x="139" y="71"/>
                  </a:cubicBezTo>
                  <a:cubicBezTo>
                    <a:pt x="139" y="70"/>
                    <a:pt x="140" y="69"/>
                    <a:pt x="141" y="69"/>
                  </a:cubicBezTo>
                  <a:cubicBezTo>
                    <a:pt x="172" y="69"/>
                    <a:pt x="172" y="69"/>
                    <a:pt x="172" y="69"/>
                  </a:cubicBezTo>
                  <a:cubicBezTo>
                    <a:pt x="172" y="22"/>
                    <a:pt x="172" y="22"/>
                    <a:pt x="172" y="22"/>
                  </a:cubicBezTo>
                  <a:cubicBezTo>
                    <a:pt x="141" y="22"/>
                    <a:pt x="141" y="22"/>
                    <a:pt x="141" y="22"/>
                  </a:cubicBezTo>
                  <a:cubicBezTo>
                    <a:pt x="140" y="22"/>
                    <a:pt x="139" y="21"/>
                    <a:pt x="139" y="20"/>
                  </a:cubicBezTo>
                  <a:cubicBezTo>
                    <a:pt x="139" y="5"/>
                    <a:pt x="139" y="5"/>
                    <a:pt x="139" y="5"/>
                  </a:cubicBezTo>
                  <a:cubicBezTo>
                    <a:pt x="88" y="5"/>
                    <a:pt x="88" y="5"/>
                    <a:pt x="88" y="5"/>
                  </a:cubicBezTo>
                  <a:cubicBezTo>
                    <a:pt x="88" y="0"/>
                    <a:pt x="88" y="0"/>
                    <a:pt x="88" y="0"/>
                  </a:cubicBezTo>
                  <a:cubicBezTo>
                    <a:pt x="141" y="0"/>
                    <a:pt x="141" y="0"/>
                    <a:pt x="141" y="0"/>
                  </a:cubicBezTo>
                  <a:cubicBezTo>
                    <a:pt x="142" y="0"/>
                    <a:pt x="143" y="1"/>
                    <a:pt x="143" y="3"/>
                  </a:cubicBezTo>
                  <a:cubicBezTo>
                    <a:pt x="143" y="17"/>
                    <a:pt x="143" y="17"/>
                    <a:pt x="143" y="17"/>
                  </a:cubicBezTo>
                  <a:cubicBezTo>
                    <a:pt x="174" y="17"/>
                    <a:pt x="174" y="17"/>
                    <a:pt x="174" y="17"/>
                  </a:cubicBezTo>
                  <a:cubicBezTo>
                    <a:pt x="175" y="17"/>
                    <a:pt x="176" y="18"/>
                    <a:pt x="176" y="20"/>
                  </a:cubicBezTo>
                  <a:cubicBezTo>
                    <a:pt x="176" y="71"/>
                    <a:pt x="176" y="71"/>
                    <a:pt x="176" y="71"/>
                  </a:cubicBezTo>
                  <a:cubicBezTo>
                    <a:pt x="176" y="73"/>
                    <a:pt x="175" y="74"/>
                    <a:pt x="174" y="74"/>
                  </a:cubicBezTo>
                  <a:cubicBezTo>
                    <a:pt x="143" y="74"/>
                    <a:pt x="143" y="74"/>
                    <a:pt x="143" y="74"/>
                  </a:cubicBezTo>
                  <a:cubicBezTo>
                    <a:pt x="143" y="88"/>
                    <a:pt x="143" y="88"/>
                    <a:pt x="143" y="88"/>
                  </a:cubicBezTo>
                  <a:cubicBezTo>
                    <a:pt x="143" y="90"/>
                    <a:pt x="142" y="91"/>
                    <a:pt x="141" y="91"/>
                  </a:cubicBezTo>
                  <a:cubicBezTo>
                    <a:pt x="88" y="91"/>
                    <a:pt x="88" y="91"/>
                    <a:pt x="88" y="91"/>
                  </a:cubicBezTo>
                  <a:cubicBezTo>
                    <a:pt x="88" y="86"/>
                    <a:pt x="88" y="86"/>
                    <a:pt x="88" y="86"/>
                  </a:cubicBezTo>
                  <a:close/>
                  <a:moveTo>
                    <a:pt x="88" y="57"/>
                  </a:moveTo>
                  <a:cubicBezTo>
                    <a:pt x="106" y="57"/>
                    <a:pt x="106" y="57"/>
                    <a:pt x="106" y="57"/>
                  </a:cubicBezTo>
                  <a:cubicBezTo>
                    <a:pt x="108" y="57"/>
                    <a:pt x="109" y="56"/>
                    <a:pt x="109" y="55"/>
                  </a:cubicBezTo>
                  <a:cubicBezTo>
                    <a:pt x="109" y="36"/>
                    <a:pt x="109" y="36"/>
                    <a:pt x="109" y="36"/>
                  </a:cubicBezTo>
                  <a:cubicBezTo>
                    <a:pt x="109" y="35"/>
                    <a:pt x="108" y="34"/>
                    <a:pt x="106" y="34"/>
                  </a:cubicBezTo>
                  <a:cubicBezTo>
                    <a:pt x="88" y="34"/>
                    <a:pt x="88" y="34"/>
                    <a:pt x="88" y="34"/>
                  </a:cubicBezTo>
                  <a:cubicBezTo>
                    <a:pt x="88" y="38"/>
                    <a:pt x="88" y="38"/>
                    <a:pt x="88" y="38"/>
                  </a:cubicBezTo>
                  <a:cubicBezTo>
                    <a:pt x="104" y="38"/>
                    <a:pt x="104" y="38"/>
                    <a:pt x="104" y="38"/>
                  </a:cubicBezTo>
                  <a:cubicBezTo>
                    <a:pt x="104" y="53"/>
                    <a:pt x="104" y="53"/>
                    <a:pt x="104" y="53"/>
                  </a:cubicBezTo>
                  <a:cubicBezTo>
                    <a:pt x="88" y="53"/>
                    <a:pt x="88" y="53"/>
                    <a:pt x="88" y="53"/>
                  </a:cubicBezTo>
                  <a:lnTo>
                    <a:pt x="88" y="57"/>
                  </a:lnTo>
                  <a:close/>
                  <a:moveTo>
                    <a:pt x="5" y="86"/>
                  </a:moveTo>
                  <a:cubicBezTo>
                    <a:pt x="88" y="86"/>
                    <a:pt x="88" y="86"/>
                    <a:pt x="88" y="86"/>
                  </a:cubicBezTo>
                  <a:cubicBezTo>
                    <a:pt x="88" y="91"/>
                    <a:pt x="88" y="91"/>
                    <a:pt x="88" y="91"/>
                  </a:cubicBezTo>
                  <a:cubicBezTo>
                    <a:pt x="3" y="91"/>
                    <a:pt x="3" y="91"/>
                    <a:pt x="3" y="91"/>
                  </a:cubicBezTo>
                  <a:cubicBezTo>
                    <a:pt x="1" y="91"/>
                    <a:pt x="0" y="90"/>
                    <a:pt x="0" y="88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1"/>
                    <a:pt x="1" y="0"/>
                    <a:pt x="3" y="0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8" y="0"/>
                    <a:pt x="88" y="0"/>
                    <a:pt x="88" y="0"/>
                  </a:cubicBezTo>
                  <a:cubicBezTo>
                    <a:pt x="88" y="5"/>
                    <a:pt x="88" y="5"/>
                    <a:pt x="88" y="5"/>
                  </a:cubicBezTo>
                  <a:cubicBezTo>
                    <a:pt x="83" y="5"/>
                    <a:pt x="83" y="5"/>
                    <a:pt x="83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5" y="5"/>
                    <a:pt x="5" y="5"/>
                    <a:pt x="5" y="5"/>
                  </a:cubicBezTo>
                  <a:cubicBezTo>
                    <a:pt x="5" y="86"/>
                    <a:pt x="5" y="86"/>
                    <a:pt x="5" y="86"/>
                  </a:cubicBezTo>
                  <a:close/>
                  <a:moveTo>
                    <a:pt x="88" y="34"/>
                  </a:moveTo>
                  <a:cubicBezTo>
                    <a:pt x="37" y="34"/>
                    <a:pt x="37" y="34"/>
                    <a:pt x="37" y="34"/>
                  </a:cubicBezTo>
                  <a:cubicBezTo>
                    <a:pt x="36" y="34"/>
                    <a:pt x="34" y="35"/>
                    <a:pt x="34" y="36"/>
                  </a:cubicBezTo>
                  <a:cubicBezTo>
                    <a:pt x="34" y="55"/>
                    <a:pt x="34" y="55"/>
                    <a:pt x="34" y="55"/>
                  </a:cubicBezTo>
                  <a:cubicBezTo>
                    <a:pt x="34" y="56"/>
                    <a:pt x="36" y="57"/>
                    <a:pt x="37" y="57"/>
                  </a:cubicBezTo>
                  <a:cubicBezTo>
                    <a:pt x="88" y="57"/>
                    <a:pt x="88" y="57"/>
                    <a:pt x="88" y="57"/>
                  </a:cubicBezTo>
                  <a:cubicBezTo>
                    <a:pt x="88" y="53"/>
                    <a:pt x="88" y="53"/>
                    <a:pt x="88" y="53"/>
                  </a:cubicBezTo>
                  <a:cubicBezTo>
                    <a:pt x="39" y="53"/>
                    <a:pt x="39" y="53"/>
                    <a:pt x="39" y="53"/>
                  </a:cubicBezTo>
                  <a:cubicBezTo>
                    <a:pt x="39" y="38"/>
                    <a:pt x="39" y="38"/>
                    <a:pt x="39" y="38"/>
                  </a:cubicBezTo>
                  <a:cubicBezTo>
                    <a:pt x="88" y="38"/>
                    <a:pt x="88" y="38"/>
                    <a:pt x="88" y="38"/>
                  </a:cubicBezTo>
                  <a:lnTo>
                    <a:pt x="88" y="34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381" name="Freeform 191"/>
            <p:cNvSpPr>
              <a:spLocks noEditPoints="1"/>
            </p:cNvSpPr>
            <p:nvPr>
              <p:custDataLst>
                <p:tags r:id="rId211"/>
              </p:custDataLst>
            </p:nvPr>
          </p:nvSpPr>
          <p:spPr bwMode="auto">
            <a:xfrm>
              <a:off x="9920304" y="1606560"/>
              <a:ext cx="366713" cy="179389"/>
            </a:xfrm>
            <a:custGeom>
              <a:gdLst>
                <a:gd name="T0" fmla="*/ 158 w 162"/>
                <a:gd name="T1" fmla="*/ 74 h 79"/>
                <a:gd name="T2" fmla="*/ 144 w 162"/>
                <a:gd name="T3" fmla="*/ 38 h 79"/>
                <a:gd name="T4" fmla="*/ 141 w 162"/>
                <a:gd name="T5" fmla="*/ 42 h 79"/>
                <a:gd name="T6" fmla="*/ 138 w 162"/>
                <a:gd name="T7" fmla="*/ 42 h 79"/>
                <a:gd name="T8" fmla="*/ 96 w 162"/>
                <a:gd name="T9" fmla="*/ 42 h 79"/>
                <a:gd name="T10" fmla="*/ 94 w 162"/>
                <a:gd name="T11" fmla="*/ 49 h 79"/>
                <a:gd name="T12" fmla="*/ 82 w 162"/>
                <a:gd name="T13" fmla="*/ 56 h 79"/>
                <a:gd name="T14" fmla="*/ 81 w 162"/>
                <a:gd name="T15" fmla="*/ 51 h 79"/>
                <a:gd name="T16" fmla="*/ 86 w 162"/>
                <a:gd name="T17" fmla="*/ 50 h 79"/>
                <a:gd name="T18" fmla="*/ 90 w 162"/>
                <a:gd name="T19" fmla="*/ 47 h 79"/>
                <a:gd name="T20" fmla="*/ 91 w 162"/>
                <a:gd name="T21" fmla="*/ 44 h 79"/>
                <a:gd name="T22" fmla="*/ 91 w 162"/>
                <a:gd name="T23" fmla="*/ 41 h 79"/>
                <a:gd name="T24" fmla="*/ 91 w 162"/>
                <a:gd name="T25" fmla="*/ 39 h 79"/>
                <a:gd name="T26" fmla="*/ 133 w 162"/>
                <a:gd name="T27" fmla="*/ 37 h 79"/>
                <a:gd name="T28" fmla="*/ 139 w 162"/>
                <a:gd name="T29" fmla="*/ 37 h 79"/>
                <a:gd name="T30" fmla="*/ 140 w 162"/>
                <a:gd name="T31" fmla="*/ 36 h 79"/>
                <a:gd name="T32" fmla="*/ 160 w 162"/>
                <a:gd name="T33" fmla="*/ 0 h 79"/>
                <a:gd name="T34" fmla="*/ 162 w 162"/>
                <a:gd name="T35" fmla="*/ 77 h 79"/>
                <a:gd name="T36" fmla="*/ 81 w 162"/>
                <a:gd name="T37" fmla="*/ 79 h 79"/>
                <a:gd name="T38" fmla="*/ 4 w 162"/>
                <a:gd name="T39" fmla="*/ 74 h 79"/>
                <a:gd name="T40" fmla="*/ 81 w 162"/>
                <a:gd name="T41" fmla="*/ 79 h 79"/>
                <a:gd name="T42" fmla="*/ 0 w 162"/>
                <a:gd name="T43" fmla="*/ 77 h 79"/>
                <a:gd name="T44" fmla="*/ 0 w 162"/>
                <a:gd name="T45" fmla="*/ 3 h 79"/>
                <a:gd name="T46" fmla="*/ 4 w 162"/>
                <a:gd name="T47" fmla="*/ 2 h 79"/>
                <a:gd name="T48" fmla="*/ 22 w 162"/>
                <a:gd name="T49" fmla="*/ 36 h 79"/>
                <a:gd name="T50" fmla="*/ 24 w 162"/>
                <a:gd name="T51" fmla="*/ 37 h 79"/>
                <a:gd name="T52" fmla="*/ 70 w 162"/>
                <a:gd name="T53" fmla="*/ 37 h 79"/>
                <a:gd name="T54" fmla="*/ 71 w 162"/>
                <a:gd name="T55" fmla="*/ 37 h 79"/>
                <a:gd name="T56" fmla="*/ 72 w 162"/>
                <a:gd name="T57" fmla="*/ 41 h 79"/>
                <a:gd name="T58" fmla="*/ 72 w 162"/>
                <a:gd name="T59" fmla="*/ 44 h 79"/>
                <a:gd name="T60" fmla="*/ 73 w 162"/>
                <a:gd name="T61" fmla="*/ 46 h 79"/>
                <a:gd name="T62" fmla="*/ 77 w 162"/>
                <a:gd name="T63" fmla="*/ 50 h 79"/>
                <a:gd name="T64" fmla="*/ 81 w 162"/>
                <a:gd name="T65" fmla="*/ 56 h 79"/>
                <a:gd name="T66" fmla="*/ 69 w 162"/>
                <a:gd name="T67" fmla="*/ 49 h 79"/>
                <a:gd name="T68" fmla="*/ 67 w 162"/>
                <a:gd name="T69" fmla="*/ 45 h 79"/>
                <a:gd name="T70" fmla="*/ 30 w 162"/>
                <a:gd name="T71" fmla="*/ 42 h 79"/>
                <a:gd name="T72" fmla="*/ 21 w 162"/>
                <a:gd name="T73" fmla="*/ 42 h 79"/>
                <a:gd name="T74" fmla="*/ 17 w 162"/>
                <a:gd name="T75" fmla="*/ 38 h 79"/>
                <a:gd name="T76" fmla="*/ 17 w 162"/>
                <a:gd name="T77" fmla="*/ 38 h 79"/>
                <a:gd name="T78" fmla="*/ 4 w 162"/>
                <a:gd name="T79" fmla="*/ 74 h 7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162" h="79">
                  <a:moveTo>
                    <a:pt x="81" y="74"/>
                  </a:moveTo>
                  <a:cubicBezTo>
                    <a:pt x="158" y="74"/>
                    <a:pt x="158" y="74"/>
                    <a:pt x="158" y="74"/>
                  </a:cubicBezTo>
                  <a:cubicBezTo>
                    <a:pt x="158" y="12"/>
                    <a:pt x="158" y="12"/>
                    <a:pt x="158" y="12"/>
                  </a:cubicBezTo>
                  <a:cubicBezTo>
                    <a:pt x="144" y="38"/>
                    <a:pt x="144" y="38"/>
                    <a:pt x="144" y="38"/>
                  </a:cubicBezTo>
                  <a:cubicBezTo>
                    <a:pt x="143" y="40"/>
                    <a:pt x="143" y="40"/>
                    <a:pt x="143" y="40"/>
                  </a:cubicBezTo>
                  <a:cubicBezTo>
                    <a:pt x="143" y="41"/>
                    <a:pt x="142" y="42"/>
                    <a:pt x="141" y="42"/>
                  </a:cubicBezTo>
                  <a:cubicBezTo>
                    <a:pt x="141" y="42"/>
                    <a:pt x="141" y="42"/>
                    <a:pt x="141" y="42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133" y="42"/>
                    <a:pt x="133" y="42"/>
                    <a:pt x="133" y="42"/>
                  </a:cubicBezTo>
                  <a:cubicBezTo>
                    <a:pt x="96" y="42"/>
                    <a:pt x="96" y="42"/>
                    <a:pt x="96" y="42"/>
                  </a:cubicBezTo>
                  <a:cubicBezTo>
                    <a:pt x="96" y="43"/>
                    <a:pt x="96" y="44"/>
                    <a:pt x="96" y="45"/>
                  </a:cubicBezTo>
                  <a:cubicBezTo>
                    <a:pt x="95" y="47"/>
                    <a:pt x="95" y="48"/>
                    <a:pt x="94" y="49"/>
                  </a:cubicBezTo>
                  <a:cubicBezTo>
                    <a:pt x="92" y="51"/>
                    <a:pt x="91" y="53"/>
                    <a:pt x="89" y="54"/>
                  </a:cubicBezTo>
                  <a:cubicBezTo>
                    <a:pt x="87" y="55"/>
                    <a:pt x="84" y="56"/>
                    <a:pt x="82" y="56"/>
                  </a:cubicBezTo>
                  <a:cubicBezTo>
                    <a:pt x="81" y="56"/>
                    <a:pt x="81" y="56"/>
                    <a:pt x="81" y="56"/>
                  </a:cubicBezTo>
                  <a:cubicBezTo>
                    <a:pt x="81" y="51"/>
                    <a:pt x="81" y="51"/>
                    <a:pt x="81" y="51"/>
                  </a:cubicBezTo>
                  <a:cubicBezTo>
                    <a:pt x="82" y="51"/>
                    <a:pt x="82" y="51"/>
                    <a:pt x="82" y="51"/>
                  </a:cubicBezTo>
                  <a:cubicBezTo>
                    <a:pt x="83" y="51"/>
                    <a:pt x="85" y="51"/>
                    <a:pt x="86" y="50"/>
                  </a:cubicBezTo>
                  <a:cubicBezTo>
                    <a:pt x="88" y="49"/>
                    <a:pt x="89" y="48"/>
                    <a:pt x="90" y="47"/>
                  </a:cubicBezTo>
                  <a:cubicBezTo>
                    <a:pt x="90" y="47"/>
                    <a:pt x="90" y="47"/>
                    <a:pt x="90" y="47"/>
                  </a:cubicBezTo>
                  <a:cubicBezTo>
                    <a:pt x="90" y="46"/>
                    <a:pt x="90" y="46"/>
                    <a:pt x="90" y="46"/>
                  </a:cubicBezTo>
                  <a:cubicBezTo>
                    <a:pt x="90" y="46"/>
                    <a:pt x="91" y="45"/>
                    <a:pt x="91" y="44"/>
                  </a:cubicBezTo>
                  <a:cubicBezTo>
                    <a:pt x="91" y="43"/>
                    <a:pt x="91" y="42"/>
                    <a:pt x="91" y="41"/>
                  </a:cubicBezTo>
                  <a:cubicBezTo>
                    <a:pt x="91" y="41"/>
                    <a:pt x="91" y="41"/>
                    <a:pt x="91" y="41"/>
                  </a:cubicBezTo>
                  <a:cubicBezTo>
                    <a:pt x="91" y="41"/>
                    <a:pt x="91" y="41"/>
                    <a:pt x="91" y="41"/>
                  </a:cubicBezTo>
                  <a:cubicBezTo>
                    <a:pt x="91" y="40"/>
                    <a:pt x="91" y="40"/>
                    <a:pt x="91" y="39"/>
                  </a:cubicBezTo>
                  <a:cubicBezTo>
                    <a:pt x="91" y="38"/>
                    <a:pt x="92" y="37"/>
                    <a:pt x="93" y="37"/>
                  </a:cubicBezTo>
                  <a:cubicBezTo>
                    <a:pt x="133" y="37"/>
                    <a:pt x="133" y="37"/>
                    <a:pt x="133" y="37"/>
                  </a:cubicBezTo>
                  <a:cubicBezTo>
                    <a:pt x="138" y="37"/>
                    <a:pt x="138" y="37"/>
                    <a:pt x="138" y="37"/>
                  </a:cubicBezTo>
                  <a:cubicBezTo>
                    <a:pt x="139" y="37"/>
                    <a:pt x="139" y="37"/>
                    <a:pt x="139" y="37"/>
                  </a:cubicBezTo>
                  <a:cubicBezTo>
                    <a:pt x="140" y="36"/>
                    <a:pt x="140" y="36"/>
                    <a:pt x="140" y="36"/>
                  </a:cubicBezTo>
                  <a:cubicBezTo>
                    <a:pt x="140" y="36"/>
                    <a:pt x="140" y="36"/>
                    <a:pt x="140" y="36"/>
                  </a:cubicBezTo>
                  <a:cubicBezTo>
                    <a:pt x="158" y="1"/>
                    <a:pt x="158" y="1"/>
                    <a:pt x="158" y="1"/>
                  </a:cubicBezTo>
                  <a:cubicBezTo>
                    <a:pt x="158" y="1"/>
                    <a:pt x="159" y="0"/>
                    <a:pt x="160" y="0"/>
                  </a:cubicBezTo>
                  <a:cubicBezTo>
                    <a:pt x="161" y="0"/>
                    <a:pt x="162" y="1"/>
                    <a:pt x="162" y="2"/>
                  </a:cubicBezTo>
                  <a:cubicBezTo>
                    <a:pt x="162" y="77"/>
                    <a:pt x="162" y="77"/>
                    <a:pt x="162" y="77"/>
                  </a:cubicBezTo>
                  <a:cubicBezTo>
                    <a:pt x="162" y="78"/>
                    <a:pt x="161" y="79"/>
                    <a:pt x="160" y="79"/>
                  </a:cubicBezTo>
                  <a:cubicBezTo>
                    <a:pt x="81" y="79"/>
                    <a:pt x="81" y="79"/>
                    <a:pt x="81" y="79"/>
                  </a:cubicBezTo>
                  <a:lnTo>
                    <a:pt x="81" y="74"/>
                  </a:lnTo>
                  <a:close/>
                  <a:moveTo>
                    <a:pt x="4" y="74"/>
                  </a:moveTo>
                  <a:cubicBezTo>
                    <a:pt x="81" y="74"/>
                    <a:pt x="81" y="74"/>
                    <a:pt x="81" y="74"/>
                  </a:cubicBezTo>
                  <a:cubicBezTo>
                    <a:pt x="81" y="79"/>
                    <a:pt x="81" y="79"/>
                    <a:pt x="81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8"/>
                    <a:pt x="0" y="77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2"/>
                    <a:pt x="0" y="1"/>
                    <a:pt x="1" y="1"/>
                  </a:cubicBezTo>
                  <a:cubicBezTo>
                    <a:pt x="2" y="0"/>
                    <a:pt x="3" y="0"/>
                    <a:pt x="4" y="2"/>
                  </a:cubicBezTo>
                  <a:cubicBezTo>
                    <a:pt x="22" y="36"/>
                    <a:pt x="22" y="36"/>
                    <a:pt x="22" y="36"/>
                  </a:cubicBezTo>
                  <a:cubicBezTo>
                    <a:pt x="22" y="36"/>
                    <a:pt x="22" y="36"/>
                    <a:pt x="22" y="36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4" y="37"/>
                    <a:pt x="24" y="37"/>
                    <a:pt x="24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70" y="37"/>
                    <a:pt x="70" y="37"/>
                    <a:pt x="70" y="37"/>
                  </a:cubicBezTo>
                  <a:cubicBezTo>
                    <a:pt x="70" y="37"/>
                    <a:pt x="70" y="37"/>
                    <a:pt x="70" y="37"/>
                  </a:cubicBezTo>
                  <a:cubicBezTo>
                    <a:pt x="70" y="37"/>
                    <a:pt x="70" y="37"/>
                    <a:pt x="71" y="37"/>
                  </a:cubicBezTo>
                  <a:cubicBezTo>
                    <a:pt x="72" y="38"/>
                    <a:pt x="72" y="39"/>
                    <a:pt x="72" y="40"/>
                  </a:cubicBezTo>
                  <a:cubicBezTo>
                    <a:pt x="72" y="41"/>
                    <a:pt x="72" y="41"/>
                    <a:pt x="72" y="41"/>
                  </a:cubicBezTo>
                  <a:cubicBezTo>
                    <a:pt x="72" y="41"/>
                    <a:pt x="72" y="41"/>
                    <a:pt x="72" y="41"/>
                  </a:cubicBezTo>
                  <a:cubicBezTo>
                    <a:pt x="72" y="42"/>
                    <a:pt x="72" y="43"/>
                    <a:pt x="72" y="44"/>
                  </a:cubicBezTo>
                  <a:cubicBezTo>
                    <a:pt x="72" y="44"/>
                    <a:pt x="72" y="44"/>
                    <a:pt x="72" y="44"/>
                  </a:cubicBezTo>
                  <a:cubicBezTo>
                    <a:pt x="72" y="45"/>
                    <a:pt x="73" y="46"/>
                    <a:pt x="73" y="46"/>
                  </a:cubicBezTo>
                  <a:cubicBezTo>
                    <a:pt x="73" y="46"/>
                    <a:pt x="73" y="46"/>
                    <a:pt x="73" y="47"/>
                  </a:cubicBezTo>
                  <a:cubicBezTo>
                    <a:pt x="74" y="48"/>
                    <a:pt x="75" y="49"/>
                    <a:pt x="77" y="50"/>
                  </a:cubicBezTo>
                  <a:cubicBezTo>
                    <a:pt x="78" y="51"/>
                    <a:pt x="79" y="51"/>
                    <a:pt x="81" y="51"/>
                  </a:cubicBezTo>
                  <a:cubicBezTo>
                    <a:pt x="81" y="56"/>
                    <a:pt x="81" y="56"/>
                    <a:pt x="81" y="56"/>
                  </a:cubicBezTo>
                  <a:cubicBezTo>
                    <a:pt x="79" y="56"/>
                    <a:pt x="76" y="55"/>
                    <a:pt x="74" y="54"/>
                  </a:cubicBezTo>
                  <a:cubicBezTo>
                    <a:pt x="72" y="53"/>
                    <a:pt x="71" y="51"/>
                    <a:pt x="69" y="49"/>
                  </a:cubicBezTo>
                  <a:cubicBezTo>
                    <a:pt x="68" y="48"/>
                    <a:pt x="68" y="47"/>
                    <a:pt x="67" y="45"/>
                  </a:cubicBezTo>
                  <a:cubicBezTo>
                    <a:pt x="67" y="45"/>
                    <a:pt x="67" y="45"/>
                    <a:pt x="67" y="45"/>
                  </a:cubicBezTo>
                  <a:cubicBezTo>
                    <a:pt x="67" y="44"/>
                    <a:pt x="67" y="43"/>
                    <a:pt x="67" y="42"/>
                  </a:cubicBezTo>
                  <a:cubicBezTo>
                    <a:pt x="30" y="42"/>
                    <a:pt x="30" y="42"/>
                    <a:pt x="30" y="42"/>
                  </a:cubicBezTo>
                  <a:cubicBezTo>
                    <a:pt x="24" y="42"/>
                    <a:pt x="24" y="42"/>
                    <a:pt x="24" y="42"/>
                  </a:cubicBezTo>
                  <a:cubicBezTo>
                    <a:pt x="21" y="42"/>
                    <a:pt x="21" y="42"/>
                    <a:pt x="21" y="42"/>
                  </a:cubicBezTo>
                  <a:cubicBezTo>
                    <a:pt x="20" y="42"/>
                    <a:pt x="19" y="41"/>
                    <a:pt x="19" y="40"/>
                  </a:cubicBezTo>
                  <a:cubicBezTo>
                    <a:pt x="17" y="38"/>
                    <a:pt x="17" y="38"/>
                    <a:pt x="17" y="38"/>
                  </a:cubicBezTo>
                  <a:cubicBezTo>
                    <a:pt x="17" y="38"/>
                    <a:pt x="17" y="38"/>
                    <a:pt x="17" y="38"/>
                  </a:cubicBezTo>
                  <a:cubicBezTo>
                    <a:pt x="17" y="38"/>
                    <a:pt x="17" y="38"/>
                    <a:pt x="17" y="38"/>
                  </a:cubicBezTo>
                  <a:cubicBezTo>
                    <a:pt x="4" y="13"/>
                    <a:pt x="4" y="13"/>
                    <a:pt x="4" y="13"/>
                  </a:cubicBezTo>
                  <a:lnTo>
                    <a:pt x="4" y="74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382" name="Freeform 192"/>
            <p:cNvSpPr>
              <a:spLocks noEditPoints="1"/>
            </p:cNvSpPr>
            <p:nvPr>
              <p:custDataLst>
                <p:tags r:id="rId212"/>
              </p:custDataLst>
            </p:nvPr>
          </p:nvSpPr>
          <p:spPr bwMode="auto">
            <a:xfrm>
              <a:off x="9975866" y="1457335"/>
              <a:ext cx="258763" cy="127000"/>
            </a:xfrm>
            <a:custGeom>
              <a:gdLst>
                <a:gd name="T0" fmla="*/ 110 w 115"/>
                <a:gd name="T1" fmla="*/ 52 h 56"/>
                <a:gd name="T2" fmla="*/ 110 w 115"/>
                <a:gd name="T3" fmla="*/ 25 h 56"/>
                <a:gd name="T4" fmla="*/ 105 w 115"/>
                <a:gd name="T5" fmla="*/ 11 h 56"/>
                <a:gd name="T6" fmla="*/ 91 w 115"/>
                <a:gd name="T7" fmla="*/ 5 h 56"/>
                <a:gd name="T8" fmla="*/ 58 w 115"/>
                <a:gd name="T9" fmla="*/ 5 h 56"/>
                <a:gd name="T10" fmla="*/ 58 w 115"/>
                <a:gd name="T11" fmla="*/ 0 h 56"/>
                <a:gd name="T12" fmla="*/ 91 w 115"/>
                <a:gd name="T13" fmla="*/ 0 h 56"/>
                <a:gd name="T14" fmla="*/ 108 w 115"/>
                <a:gd name="T15" fmla="*/ 7 h 56"/>
                <a:gd name="T16" fmla="*/ 115 w 115"/>
                <a:gd name="T17" fmla="*/ 25 h 56"/>
                <a:gd name="T18" fmla="*/ 115 w 115"/>
                <a:gd name="T19" fmla="*/ 54 h 56"/>
                <a:gd name="T20" fmla="*/ 113 w 115"/>
                <a:gd name="T21" fmla="*/ 56 h 56"/>
                <a:gd name="T22" fmla="*/ 94 w 115"/>
                <a:gd name="T23" fmla="*/ 56 h 56"/>
                <a:gd name="T24" fmla="*/ 92 w 115"/>
                <a:gd name="T25" fmla="*/ 54 h 56"/>
                <a:gd name="T26" fmla="*/ 92 w 115"/>
                <a:gd name="T27" fmla="*/ 25 h 56"/>
                <a:gd name="T28" fmla="*/ 91 w 115"/>
                <a:gd name="T29" fmla="*/ 24 h 56"/>
                <a:gd name="T30" fmla="*/ 58 w 115"/>
                <a:gd name="T31" fmla="*/ 24 h 56"/>
                <a:gd name="T32" fmla="*/ 58 w 115"/>
                <a:gd name="T33" fmla="*/ 19 h 56"/>
                <a:gd name="T34" fmla="*/ 91 w 115"/>
                <a:gd name="T35" fmla="*/ 19 h 56"/>
                <a:gd name="T36" fmla="*/ 95 w 115"/>
                <a:gd name="T37" fmla="*/ 21 h 56"/>
                <a:gd name="T38" fmla="*/ 96 w 115"/>
                <a:gd name="T39" fmla="*/ 25 h 56"/>
                <a:gd name="T40" fmla="*/ 96 w 115"/>
                <a:gd name="T41" fmla="*/ 52 h 56"/>
                <a:gd name="T42" fmla="*/ 110 w 115"/>
                <a:gd name="T43" fmla="*/ 52 h 56"/>
                <a:gd name="T44" fmla="*/ 58 w 115"/>
                <a:gd name="T45" fmla="*/ 5 h 56"/>
                <a:gd name="T46" fmla="*/ 24 w 115"/>
                <a:gd name="T47" fmla="*/ 5 h 56"/>
                <a:gd name="T48" fmla="*/ 10 w 115"/>
                <a:gd name="T49" fmla="*/ 11 h 56"/>
                <a:gd name="T50" fmla="*/ 5 w 115"/>
                <a:gd name="T51" fmla="*/ 25 h 56"/>
                <a:gd name="T52" fmla="*/ 5 w 115"/>
                <a:gd name="T53" fmla="*/ 52 h 56"/>
                <a:gd name="T54" fmla="*/ 19 w 115"/>
                <a:gd name="T55" fmla="*/ 52 h 56"/>
                <a:gd name="T56" fmla="*/ 19 w 115"/>
                <a:gd name="T57" fmla="*/ 25 h 56"/>
                <a:gd name="T58" fmla="*/ 20 w 115"/>
                <a:gd name="T59" fmla="*/ 21 h 56"/>
                <a:gd name="T60" fmla="*/ 20 w 115"/>
                <a:gd name="T61" fmla="*/ 20 h 56"/>
                <a:gd name="T62" fmla="*/ 24 w 115"/>
                <a:gd name="T63" fmla="*/ 19 h 56"/>
                <a:gd name="T64" fmla="*/ 58 w 115"/>
                <a:gd name="T65" fmla="*/ 19 h 56"/>
                <a:gd name="T66" fmla="*/ 58 w 115"/>
                <a:gd name="T67" fmla="*/ 24 h 56"/>
                <a:gd name="T68" fmla="*/ 24 w 115"/>
                <a:gd name="T69" fmla="*/ 24 h 56"/>
                <a:gd name="T70" fmla="*/ 23 w 115"/>
                <a:gd name="T71" fmla="*/ 25 h 56"/>
                <a:gd name="T72" fmla="*/ 23 w 115"/>
                <a:gd name="T73" fmla="*/ 54 h 56"/>
                <a:gd name="T74" fmla="*/ 21 w 115"/>
                <a:gd name="T75" fmla="*/ 56 h 56"/>
                <a:gd name="T76" fmla="*/ 2 w 115"/>
                <a:gd name="T77" fmla="*/ 56 h 56"/>
                <a:gd name="T78" fmla="*/ 0 w 115"/>
                <a:gd name="T79" fmla="*/ 54 h 56"/>
                <a:gd name="T80" fmla="*/ 0 w 115"/>
                <a:gd name="T81" fmla="*/ 25 h 56"/>
                <a:gd name="T82" fmla="*/ 7 w 115"/>
                <a:gd name="T83" fmla="*/ 7 h 56"/>
                <a:gd name="T84" fmla="*/ 24 w 115"/>
                <a:gd name="T85" fmla="*/ 0 h 56"/>
                <a:gd name="T86" fmla="*/ 58 w 115"/>
                <a:gd name="T87" fmla="*/ 0 h 56"/>
                <a:gd name="T88" fmla="*/ 58 w 115"/>
                <a:gd name="T89" fmla="*/ 5 h 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15" h="56">
                  <a:moveTo>
                    <a:pt x="110" y="52"/>
                  </a:moveTo>
                  <a:cubicBezTo>
                    <a:pt x="110" y="25"/>
                    <a:pt x="110" y="25"/>
                    <a:pt x="110" y="25"/>
                  </a:cubicBezTo>
                  <a:cubicBezTo>
                    <a:pt x="110" y="19"/>
                    <a:pt x="108" y="14"/>
                    <a:pt x="105" y="11"/>
                  </a:cubicBezTo>
                  <a:cubicBezTo>
                    <a:pt x="101" y="7"/>
                    <a:pt x="97" y="5"/>
                    <a:pt x="91" y="5"/>
                  </a:cubicBezTo>
                  <a:cubicBezTo>
                    <a:pt x="58" y="5"/>
                    <a:pt x="58" y="5"/>
                    <a:pt x="58" y="5"/>
                  </a:cubicBezTo>
                  <a:cubicBezTo>
                    <a:pt x="58" y="0"/>
                    <a:pt x="58" y="0"/>
                    <a:pt x="58" y="0"/>
                  </a:cubicBezTo>
                  <a:cubicBezTo>
                    <a:pt x="91" y="0"/>
                    <a:pt x="91" y="0"/>
                    <a:pt x="91" y="0"/>
                  </a:cubicBezTo>
                  <a:cubicBezTo>
                    <a:pt x="98" y="0"/>
                    <a:pt x="104" y="3"/>
                    <a:pt x="108" y="7"/>
                  </a:cubicBezTo>
                  <a:cubicBezTo>
                    <a:pt x="112" y="12"/>
                    <a:pt x="115" y="18"/>
                    <a:pt x="115" y="25"/>
                  </a:cubicBezTo>
                  <a:cubicBezTo>
                    <a:pt x="115" y="54"/>
                    <a:pt x="115" y="54"/>
                    <a:pt x="115" y="54"/>
                  </a:cubicBezTo>
                  <a:cubicBezTo>
                    <a:pt x="115" y="55"/>
                    <a:pt x="114" y="56"/>
                    <a:pt x="113" y="56"/>
                  </a:cubicBezTo>
                  <a:cubicBezTo>
                    <a:pt x="94" y="56"/>
                    <a:pt x="94" y="56"/>
                    <a:pt x="94" y="56"/>
                  </a:cubicBezTo>
                  <a:cubicBezTo>
                    <a:pt x="93" y="56"/>
                    <a:pt x="92" y="55"/>
                    <a:pt x="92" y="54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2" y="24"/>
                    <a:pt x="92" y="24"/>
                    <a:pt x="91" y="24"/>
                  </a:cubicBezTo>
                  <a:cubicBezTo>
                    <a:pt x="58" y="24"/>
                    <a:pt x="58" y="24"/>
                    <a:pt x="58" y="24"/>
                  </a:cubicBezTo>
                  <a:cubicBezTo>
                    <a:pt x="58" y="19"/>
                    <a:pt x="58" y="19"/>
                    <a:pt x="58" y="19"/>
                  </a:cubicBezTo>
                  <a:cubicBezTo>
                    <a:pt x="91" y="19"/>
                    <a:pt x="91" y="19"/>
                    <a:pt x="91" y="19"/>
                  </a:cubicBezTo>
                  <a:cubicBezTo>
                    <a:pt x="93" y="19"/>
                    <a:pt x="94" y="20"/>
                    <a:pt x="95" y="21"/>
                  </a:cubicBezTo>
                  <a:cubicBezTo>
                    <a:pt x="96" y="22"/>
                    <a:pt x="96" y="23"/>
                    <a:pt x="96" y="25"/>
                  </a:cubicBezTo>
                  <a:cubicBezTo>
                    <a:pt x="96" y="52"/>
                    <a:pt x="96" y="52"/>
                    <a:pt x="96" y="52"/>
                  </a:cubicBezTo>
                  <a:lnTo>
                    <a:pt x="110" y="52"/>
                  </a:lnTo>
                  <a:close/>
                  <a:moveTo>
                    <a:pt x="58" y="5"/>
                  </a:moveTo>
                  <a:cubicBezTo>
                    <a:pt x="24" y="5"/>
                    <a:pt x="24" y="5"/>
                    <a:pt x="24" y="5"/>
                  </a:cubicBezTo>
                  <a:cubicBezTo>
                    <a:pt x="18" y="5"/>
                    <a:pt x="14" y="7"/>
                    <a:pt x="10" y="11"/>
                  </a:cubicBezTo>
                  <a:cubicBezTo>
                    <a:pt x="7" y="14"/>
                    <a:pt x="5" y="19"/>
                    <a:pt x="5" y="25"/>
                  </a:cubicBezTo>
                  <a:cubicBezTo>
                    <a:pt x="5" y="52"/>
                    <a:pt x="5" y="52"/>
                    <a:pt x="5" y="52"/>
                  </a:cubicBezTo>
                  <a:cubicBezTo>
                    <a:pt x="19" y="52"/>
                    <a:pt x="19" y="52"/>
                    <a:pt x="19" y="52"/>
                  </a:cubicBezTo>
                  <a:cubicBezTo>
                    <a:pt x="19" y="25"/>
                    <a:pt x="19" y="25"/>
                    <a:pt x="19" y="25"/>
                  </a:cubicBezTo>
                  <a:cubicBezTo>
                    <a:pt x="19" y="23"/>
                    <a:pt x="19" y="22"/>
                    <a:pt x="20" y="21"/>
                  </a:cubicBezTo>
                  <a:cubicBezTo>
                    <a:pt x="20" y="21"/>
                    <a:pt x="20" y="21"/>
                    <a:pt x="20" y="20"/>
                  </a:cubicBezTo>
                  <a:cubicBezTo>
                    <a:pt x="21" y="19"/>
                    <a:pt x="22" y="19"/>
                    <a:pt x="24" y="19"/>
                  </a:cubicBezTo>
                  <a:cubicBezTo>
                    <a:pt x="58" y="19"/>
                    <a:pt x="58" y="19"/>
                    <a:pt x="58" y="19"/>
                  </a:cubicBezTo>
                  <a:cubicBezTo>
                    <a:pt x="58" y="24"/>
                    <a:pt x="58" y="24"/>
                    <a:pt x="58" y="24"/>
                  </a:cubicBezTo>
                  <a:cubicBezTo>
                    <a:pt x="24" y="24"/>
                    <a:pt x="24" y="24"/>
                    <a:pt x="24" y="24"/>
                  </a:cubicBezTo>
                  <a:cubicBezTo>
                    <a:pt x="24" y="24"/>
                    <a:pt x="23" y="24"/>
                    <a:pt x="23" y="25"/>
                  </a:cubicBezTo>
                  <a:cubicBezTo>
                    <a:pt x="23" y="54"/>
                    <a:pt x="23" y="54"/>
                    <a:pt x="23" y="54"/>
                  </a:cubicBezTo>
                  <a:cubicBezTo>
                    <a:pt x="23" y="55"/>
                    <a:pt x="22" y="56"/>
                    <a:pt x="21" y="56"/>
                  </a:cubicBezTo>
                  <a:cubicBezTo>
                    <a:pt x="2" y="56"/>
                    <a:pt x="2" y="56"/>
                    <a:pt x="2" y="56"/>
                  </a:cubicBezTo>
                  <a:cubicBezTo>
                    <a:pt x="1" y="56"/>
                    <a:pt x="0" y="55"/>
                    <a:pt x="0" y="54"/>
                  </a:cubicBezTo>
                  <a:cubicBezTo>
                    <a:pt x="0" y="25"/>
                    <a:pt x="0" y="25"/>
                    <a:pt x="0" y="25"/>
                  </a:cubicBezTo>
                  <a:cubicBezTo>
                    <a:pt x="0" y="18"/>
                    <a:pt x="3" y="12"/>
                    <a:pt x="7" y="7"/>
                  </a:cubicBezTo>
                  <a:cubicBezTo>
                    <a:pt x="11" y="3"/>
                    <a:pt x="17" y="0"/>
                    <a:pt x="24" y="0"/>
                  </a:cubicBezTo>
                  <a:cubicBezTo>
                    <a:pt x="58" y="0"/>
                    <a:pt x="58" y="0"/>
                    <a:pt x="58" y="0"/>
                  </a:cubicBezTo>
                  <a:lnTo>
                    <a:pt x="58" y="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383" name="Freeform 194"/>
            <p:cNvSpPr>
              <a:spLocks noEditPoints="1"/>
            </p:cNvSpPr>
            <p:nvPr>
              <p:custDataLst>
                <p:tags r:id="rId213"/>
              </p:custDataLst>
            </p:nvPr>
          </p:nvSpPr>
          <p:spPr bwMode="auto">
            <a:xfrm>
              <a:off x="7505713" y="4264050"/>
              <a:ext cx="122238" cy="119064"/>
            </a:xfrm>
            <a:custGeom>
              <a:gdLst>
                <a:gd name="T0" fmla="*/ 27 w 54"/>
                <a:gd name="T1" fmla="*/ 14 h 53"/>
                <a:gd name="T2" fmla="*/ 40 w 54"/>
                <a:gd name="T3" fmla="*/ 1 h 53"/>
                <a:gd name="T4" fmla="*/ 44 w 54"/>
                <a:gd name="T5" fmla="*/ 1 h 53"/>
                <a:gd name="T6" fmla="*/ 53 w 54"/>
                <a:gd name="T7" fmla="*/ 10 h 53"/>
                <a:gd name="T8" fmla="*/ 53 w 54"/>
                <a:gd name="T9" fmla="*/ 13 h 53"/>
                <a:gd name="T10" fmla="*/ 27 w 54"/>
                <a:gd name="T11" fmla="*/ 39 h 53"/>
                <a:gd name="T12" fmla="*/ 27 w 54"/>
                <a:gd name="T13" fmla="*/ 32 h 53"/>
                <a:gd name="T14" fmla="*/ 48 w 54"/>
                <a:gd name="T15" fmla="*/ 11 h 53"/>
                <a:gd name="T16" fmla="*/ 42 w 54"/>
                <a:gd name="T17" fmla="*/ 6 h 53"/>
                <a:gd name="T18" fmla="*/ 27 w 54"/>
                <a:gd name="T19" fmla="*/ 21 h 53"/>
                <a:gd name="T20" fmla="*/ 27 w 54"/>
                <a:gd name="T21" fmla="*/ 14 h 53"/>
                <a:gd name="T22" fmla="*/ 10 w 54"/>
                <a:gd name="T23" fmla="*/ 52 h 53"/>
                <a:gd name="T24" fmla="*/ 1 w 54"/>
                <a:gd name="T25" fmla="*/ 43 h 53"/>
                <a:gd name="T26" fmla="*/ 1 w 54"/>
                <a:gd name="T27" fmla="*/ 40 h 53"/>
                <a:gd name="T28" fmla="*/ 27 w 54"/>
                <a:gd name="T29" fmla="*/ 14 h 53"/>
                <a:gd name="T30" fmla="*/ 27 w 54"/>
                <a:gd name="T31" fmla="*/ 21 h 53"/>
                <a:gd name="T32" fmla="*/ 6 w 54"/>
                <a:gd name="T33" fmla="*/ 42 h 53"/>
                <a:gd name="T34" fmla="*/ 12 w 54"/>
                <a:gd name="T35" fmla="*/ 47 h 53"/>
                <a:gd name="T36" fmla="*/ 27 w 54"/>
                <a:gd name="T37" fmla="*/ 32 h 53"/>
                <a:gd name="T38" fmla="*/ 27 w 54"/>
                <a:gd name="T39" fmla="*/ 39 h 53"/>
                <a:gd name="T40" fmla="*/ 13 w 54"/>
                <a:gd name="T41" fmla="*/ 52 h 53"/>
                <a:gd name="T42" fmla="*/ 10 w 54"/>
                <a:gd name="T43" fmla="*/ 52 h 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54" h="52">
                  <a:moveTo>
                    <a:pt x="27" y="14"/>
                  </a:moveTo>
                  <a:cubicBezTo>
                    <a:pt x="40" y="1"/>
                    <a:pt x="40" y="1"/>
                    <a:pt x="40" y="1"/>
                  </a:cubicBezTo>
                  <a:cubicBezTo>
                    <a:pt x="41" y="0"/>
                    <a:pt x="43" y="0"/>
                    <a:pt x="44" y="1"/>
                  </a:cubicBezTo>
                  <a:cubicBezTo>
                    <a:pt x="53" y="10"/>
                    <a:pt x="53" y="10"/>
                    <a:pt x="53" y="10"/>
                  </a:cubicBezTo>
                  <a:cubicBezTo>
                    <a:pt x="54" y="11"/>
                    <a:pt x="54" y="12"/>
                    <a:pt x="53" y="13"/>
                  </a:cubicBezTo>
                  <a:cubicBezTo>
                    <a:pt x="27" y="39"/>
                    <a:pt x="27" y="39"/>
                    <a:pt x="27" y="39"/>
                  </a:cubicBezTo>
                  <a:cubicBezTo>
                    <a:pt x="27" y="32"/>
                    <a:pt x="27" y="32"/>
                    <a:pt x="27" y="32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2" y="6"/>
                    <a:pt x="42" y="6"/>
                    <a:pt x="42" y="6"/>
                  </a:cubicBezTo>
                  <a:cubicBezTo>
                    <a:pt x="27" y="21"/>
                    <a:pt x="27" y="21"/>
                    <a:pt x="27" y="21"/>
                  </a:cubicBezTo>
                  <a:lnTo>
                    <a:pt x="27" y="14"/>
                  </a:lnTo>
                  <a:close/>
                  <a:moveTo>
                    <a:pt x="10" y="52"/>
                  </a:moveTo>
                  <a:cubicBezTo>
                    <a:pt x="1" y="43"/>
                    <a:pt x="1" y="43"/>
                    <a:pt x="1" y="43"/>
                  </a:cubicBezTo>
                  <a:cubicBezTo>
                    <a:pt x="0" y="42"/>
                    <a:pt x="0" y="41"/>
                    <a:pt x="1" y="40"/>
                  </a:cubicBezTo>
                  <a:cubicBezTo>
                    <a:pt x="27" y="14"/>
                    <a:pt x="27" y="14"/>
                    <a:pt x="27" y="14"/>
                  </a:cubicBezTo>
                  <a:cubicBezTo>
                    <a:pt x="27" y="21"/>
                    <a:pt x="27" y="21"/>
                    <a:pt x="27" y="21"/>
                  </a:cubicBezTo>
                  <a:cubicBezTo>
                    <a:pt x="6" y="42"/>
                    <a:pt x="6" y="42"/>
                    <a:pt x="6" y="42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27" y="32"/>
                    <a:pt x="27" y="32"/>
                    <a:pt x="27" y="32"/>
                  </a:cubicBezTo>
                  <a:cubicBezTo>
                    <a:pt x="27" y="39"/>
                    <a:pt x="27" y="39"/>
                    <a:pt x="27" y="39"/>
                  </a:cubicBezTo>
                  <a:cubicBezTo>
                    <a:pt x="13" y="52"/>
                    <a:pt x="13" y="52"/>
                    <a:pt x="13" y="52"/>
                  </a:cubicBezTo>
                  <a:cubicBezTo>
                    <a:pt x="12" y="53"/>
                    <a:pt x="11" y="53"/>
                    <a:pt x="10" y="5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384" name="Freeform 195"/>
            <p:cNvSpPr>
              <a:spLocks noEditPoints="1"/>
            </p:cNvSpPr>
            <p:nvPr>
              <p:custDataLst>
                <p:tags r:id="rId214"/>
              </p:custDataLst>
            </p:nvPr>
          </p:nvSpPr>
          <p:spPr bwMode="auto">
            <a:xfrm>
              <a:off x="7318387" y="1050932"/>
              <a:ext cx="311151" cy="292102"/>
            </a:xfrm>
            <a:custGeom>
              <a:gdLst>
                <a:gd name="T0" fmla="*/ 114 w 138"/>
                <a:gd name="T1" fmla="*/ 10 h 129"/>
                <a:gd name="T2" fmla="*/ 69 w 138"/>
                <a:gd name="T3" fmla="*/ 5 h 129"/>
                <a:gd name="T4" fmla="*/ 102 w 138"/>
                <a:gd name="T5" fmla="*/ 0 h 129"/>
                <a:gd name="T6" fmla="*/ 118 w 138"/>
                <a:gd name="T7" fmla="*/ 7 h 129"/>
                <a:gd name="T8" fmla="*/ 124 w 138"/>
                <a:gd name="T9" fmla="*/ 53 h 129"/>
                <a:gd name="T10" fmla="*/ 138 w 138"/>
                <a:gd name="T11" fmla="*/ 56 h 129"/>
                <a:gd name="T12" fmla="*/ 135 w 138"/>
                <a:gd name="T13" fmla="*/ 129 h 129"/>
                <a:gd name="T14" fmla="*/ 69 w 138"/>
                <a:gd name="T15" fmla="*/ 124 h 129"/>
                <a:gd name="T16" fmla="*/ 133 w 138"/>
                <a:gd name="T17" fmla="*/ 58 h 129"/>
                <a:gd name="T18" fmla="*/ 119 w 138"/>
                <a:gd name="T19" fmla="*/ 56 h 129"/>
                <a:gd name="T20" fmla="*/ 69 w 138"/>
                <a:gd name="T21" fmla="*/ 115 h 129"/>
                <a:gd name="T22" fmla="*/ 76 w 138"/>
                <a:gd name="T23" fmla="*/ 112 h 129"/>
                <a:gd name="T24" fmla="*/ 76 w 138"/>
                <a:gd name="T25" fmla="*/ 96 h 129"/>
                <a:gd name="T26" fmla="*/ 82 w 138"/>
                <a:gd name="T27" fmla="*/ 90 h 129"/>
                <a:gd name="T28" fmla="*/ 79 w 138"/>
                <a:gd name="T29" fmla="*/ 73 h 129"/>
                <a:gd name="T30" fmla="*/ 69 w 138"/>
                <a:gd name="T31" fmla="*/ 69 h 129"/>
                <a:gd name="T32" fmla="*/ 69 w 138"/>
                <a:gd name="T33" fmla="*/ 73 h 129"/>
                <a:gd name="T34" fmla="*/ 78 w 138"/>
                <a:gd name="T35" fmla="*/ 83 h 129"/>
                <a:gd name="T36" fmla="*/ 74 w 138"/>
                <a:gd name="T37" fmla="*/ 91 h 129"/>
                <a:gd name="T38" fmla="*/ 73 w 138"/>
                <a:gd name="T39" fmla="*/ 92 h 129"/>
                <a:gd name="T40" fmla="*/ 71 w 138"/>
                <a:gd name="T41" fmla="*/ 94 h 129"/>
                <a:gd name="T42" fmla="*/ 71 w 138"/>
                <a:gd name="T43" fmla="*/ 110 h 129"/>
                <a:gd name="T44" fmla="*/ 69 w 138"/>
                <a:gd name="T45" fmla="*/ 115 h 129"/>
                <a:gd name="T46" fmla="*/ 106 w 138"/>
                <a:gd name="T47" fmla="*/ 58 h 129"/>
                <a:gd name="T48" fmla="*/ 108 w 138"/>
                <a:gd name="T49" fmla="*/ 23 h 129"/>
                <a:gd name="T50" fmla="*/ 106 w 138"/>
                <a:gd name="T51" fmla="*/ 18 h 129"/>
                <a:gd name="T52" fmla="*/ 69 w 138"/>
                <a:gd name="T53" fmla="*/ 16 h 129"/>
                <a:gd name="T54" fmla="*/ 102 w 138"/>
                <a:gd name="T55" fmla="*/ 21 h 129"/>
                <a:gd name="T56" fmla="*/ 103 w 138"/>
                <a:gd name="T57" fmla="*/ 21 h 129"/>
                <a:gd name="T58" fmla="*/ 104 w 138"/>
                <a:gd name="T59" fmla="*/ 53 h 129"/>
                <a:gd name="T60" fmla="*/ 69 w 138"/>
                <a:gd name="T61" fmla="*/ 58 h 129"/>
                <a:gd name="T62" fmla="*/ 35 w 138"/>
                <a:gd name="T63" fmla="*/ 5 h 129"/>
                <a:gd name="T64" fmla="*/ 18 w 138"/>
                <a:gd name="T65" fmla="*/ 23 h 129"/>
                <a:gd name="T66" fmla="*/ 16 w 138"/>
                <a:gd name="T67" fmla="*/ 58 h 129"/>
                <a:gd name="T68" fmla="*/ 4 w 138"/>
                <a:gd name="T69" fmla="*/ 124 h 129"/>
                <a:gd name="T70" fmla="*/ 69 w 138"/>
                <a:gd name="T71" fmla="*/ 129 h 129"/>
                <a:gd name="T72" fmla="*/ 0 w 138"/>
                <a:gd name="T73" fmla="*/ 126 h 129"/>
                <a:gd name="T74" fmla="*/ 2 w 138"/>
                <a:gd name="T75" fmla="*/ 53 h 129"/>
                <a:gd name="T76" fmla="*/ 13 w 138"/>
                <a:gd name="T77" fmla="*/ 23 h 129"/>
                <a:gd name="T78" fmla="*/ 35 w 138"/>
                <a:gd name="T79" fmla="*/ 0 h 129"/>
                <a:gd name="T80" fmla="*/ 69 w 138"/>
                <a:gd name="T81" fmla="*/ 5 h 129"/>
                <a:gd name="T82" fmla="*/ 35 w 138"/>
                <a:gd name="T83" fmla="*/ 16 h 129"/>
                <a:gd name="T84" fmla="*/ 31 w 138"/>
                <a:gd name="T85" fmla="*/ 18 h 129"/>
                <a:gd name="T86" fmla="*/ 29 w 138"/>
                <a:gd name="T87" fmla="*/ 56 h 129"/>
                <a:gd name="T88" fmla="*/ 69 w 138"/>
                <a:gd name="T89" fmla="*/ 58 h 129"/>
                <a:gd name="T90" fmla="*/ 34 w 138"/>
                <a:gd name="T91" fmla="*/ 53 h 129"/>
                <a:gd name="T92" fmla="*/ 34 w 138"/>
                <a:gd name="T93" fmla="*/ 21 h 129"/>
                <a:gd name="T94" fmla="*/ 34 w 138"/>
                <a:gd name="T95" fmla="*/ 21 h 129"/>
                <a:gd name="T96" fmla="*/ 69 w 138"/>
                <a:gd name="T97" fmla="*/ 21 h 129"/>
                <a:gd name="T98" fmla="*/ 69 w 138"/>
                <a:gd name="T99" fmla="*/ 69 h 129"/>
                <a:gd name="T100" fmla="*/ 54 w 138"/>
                <a:gd name="T101" fmla="*/ 83 h 129"/>
                <a:gd name="T102" fmla="*/ 60 w 138"/>
                <a:gd name="T103" fmla="*/ 95 h 129"/>
                <a:gd name="T104" fmla="*/ 61 w 138"/>
                <a:gd name="T105" fmla="*/ 109 h 129"/>
                <a:gd name="T106" fmla="*/ 63 w 138"/>
                <a:gd name="T107" fmla="*/ 115 h 129"/>
                <a:gd name="T108" fmla="*/ 69 w 138"/>
                <a:gd name="T109" fmla="*/ 110 h 129"/>
                <a:gd name="T110" fmla="*/ 66 w 138"/>
                <a:gd name="T111" fmla="*/ 109 h 129"/>
                <a:gd name="T112" fmla="*/ 64 w 138"/>
                <a:gd name="T113" fmla="*/ 92 h 129"/>
                <a:gd name="T114" fmla="*/ 63 w 138"/>
                <a:gd name="T115" fmla="*/ 91 h 129"/>
                <a:gd name="T116" fmla="*/ 59 w 138"/>
                <a:gd name="T117" fmla="*/ 83 h 129"/>
                <a:gd name="T118" fmla="*/ 69 w 138"/>
                <a:gd name="T119" fmla="*/ 73 h 12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138" h="129">
                  <a:moveTo>
                    <a:pt x="119" y="23"/>
                  </a:moveTo>
                  <a:cubicBezTo>
                    <a:pt x="119" y="18"/>
                    <a:pt x="117" y="13"/>
                    <a:pt x="114" y="10"/>
                  </a:cubicBezTo>
                  <a:cubicBezTo>
                    <a:pt x="111" y="7"/>
                    <a:pt x="107" y="5"/>
                    <a:pt x="102" y="5"/>
                  </a:cubicBezTo>
                  <a:cubicBezTo>
                    <a:pt x="69" y="5"/>
                    <a:pt x="69" y="5"/>
                    <a:pt x="69" y="5"/>
                  </a:cubicBezTo>
                  <a:cubicBezTo>
                    <a:pt x="69" y="0"/>
                    <a:pt x="69" y="0"/>
                    <a:pt x="69" y="0"/>
                  </a:cubicBezTo>
                  <a:cubicBezTo>
                    <a:pt x="102" y="0"/>
                    <a:pt x="102" y="0"/>
                    <a:pt x="102" y="0"/>
                  </a:cubicBezTo>
                  <a:cubicBezTo>
                    <a:pt x="108" y="0"/>
                    <a:pt x="114" y="3"/>
                    <a:pt x="118" y="7"/>
                  </a:cubicBezTo>
                  <a:cubicBezTo>
                    <a:pt x="118" y="7"/>
                    <a:pt x="118" y="7"/>
                    <a:pt x="118" y="7"/>
                  </a:cubicBezTo>
                  <a:cubicBezTo>
                    <a:pt x="122" y="11"/>
                    <a:pt x="124" y="16"/>
                    <a:pt x="124" y="23"/>
                  </a:cubicBezTo>
                  <a:cubicBezTo>
                    <a:pt x="124" y="53"/>
                    <a:pt x="124" y="53"/>
                    <a:pt x="124" y="53"/>
                  </a:cubicBezTo>
                  <a:cubicBezTo>
                    <a:pt x="135" y="53"/>
                    <a:pt x="135" y="53"/>
                    <a:pt x="135" y="53"/>
                  </a:cubicBezTo>
                  <a:cubicBezTo>
                    <a:pt x="137" y="53"/>
                    <a:pt x="138" y="54"/>
                    <a:pt x="138" y="56"/>
                  </a:cubicBezTo>
                  <a:cubicBezTo>
                    <a:pt x="138" y="126"/>
                    <a:pt x="138" y="126"/>
                    <a:pt x="138" y="126"/>
                  </a:cubicBezTo>
                  <a:cubicBezTo>
                    <a:pt x="138" y="128"/>
                    <a:pt x="137" y="129"/>
                    <a:pt x="135" y="129"/>
                  </a:cubicBezTo>
                  <a:cubicBezTo>
                    <a:pt x="69" y="129"/>
                    <a:pt x="69" y="129"/>
                    <a:pt x="69" y="129"/>
                  </a:cubicBezTo>
                  <a:cubicBezTo>
                    <a:pt x="69" y="124"/>
                    <a:pt x="69" y="124"/>
                    <a:pt x="69" y="124"/>
                  </a:cubicBezTo>
                  <a:cubicBezTo>
                    <a:pt x="133" y="124"/>
                    <a:pt x="133" y="124"/>
                    <a:pt x="133" y="124"/>
                  </a:cubicBezTo>
                  <a:cubicBezTo>
                    <a:pt x="133" y="58"/>
                    <a:pt x="133" y="58"/>
                    <a:pt x="133" y="58"/>
                  </a:cubicBezTo>
                  <a:cubicBezTo>
                    <a:pt x="122" y="58"/>
                    <a:pt x="122" y="58"/>
                    <a:pt x="122" y="58"/>
                  </a:cubicBezTo>
                  <a:cubicBezTo>
                    <a:pt x="120" y="58"/>
                    <a:pt x="119" y="57"/>
                    <a:pt x="119" y="56"/>
                  </a:cubicBezTo>
                  <a:cubicBezTo>
                    <a:pt x="119" y="23"/>
                    <a:pt x="119" y="23"/>
                    <a:pt x="119" y="23"/>
                  </a:cubicBezTo>
                  <a:close/>
                  <a:moveTo>
                    <a:pt x="69" y="115"/>
                  </a:moveTo>
                  <a:cubicBezTo>
                    <a:pt x="74" y="115"/>
                    <a:pt x="74" y="115"/>
                    <a:pt x="74" y="115"/>
                  </a:cubicBezTo>
                  <a:cubicBezTo>
                    <a:pt x="75" y="115"/>
                    <a:pt x="76" y="114"/>
                    <a:pt x="76" y="112"/>
                  </a:cubicBezTo>
                  <a:cubicBezTo>
                    <a:pt x="76" y="109"/>
                    <a:pt x="76" y="109"/>
                    <a:pt x="76" y="109"/>
                  </a:cubicBezTo>
                  <a:cubicBezTo>
                    <a:pt x="76" y="96"/>
                    <a:pt x="76" y="96"/>
                    <a:pt x="76" y="96"/>
                  </a:cubicBezTo>
                  <a:cubicBezTo>
                    <a:pt x="77" y="95"/>
                    <a:pt x="77" y="95"/>
                    <a:pt x="77" y="95"/>
                  </a:cubicBezTo>
                  <a:cubicBezTo>
                    <a:pt x="79" y="94"/>
                    <a:pt x="80" y="92"/>
                    <a:pt x="82" y="90"/>
                  </a:cubicBezTo>
                  <a:cubicBezTo>
                    <a:pt x="83" y="88"/>
                    <a:pt x="83" y="86"/>
                    <a:pt x="83" y="83"/>
                  </a:cubicBezTo>
                  <a:cubicBezTo>
                    <a:pt x="83" y="79"/>
                    <a:pt x="82" y="76"/>
                    <a:pt x="79" y="73"/>
                  </a:cubicBezTo>
                  <a:cubicBezTo>
                    <a:pt x="76" y="70"/>
                    <a:pt x="73" y="69"/>
                    <a:pt x="69" y="69"/>
                  </a:cubicBezTo>
                  <a:cubicBezTo>
                    <a:pt x="69" y="69"/>
                    <a:pt x="69" y="69"/>
                    <a:pt x="69" y="69"/>
                  </a:cubicBezTo>
                  <a:cubicBezTo>
                    <a:pt x="69" y="73"/>
                    <a:pt x="69" y="73"/>
                    <a:pt x="69" y="73"/>
                  </a:cubicBezTo>
                  <a:cubicBezTo>
                    <a:pt x="69" y="73"/>
                    <a:pt x="69" y="73"/>
                    <a:pt x="69" y="73"/>
                  </a:cubicBezTo>
                  <a:cubicBezTo>
                    <a:pt x="71" y="73"/>
                    <a:pt x="74" y="75"/>
                    <a:pt x="76" y="76"/>
                  </a:cubicBezTo>
                  <a:cubicBezTo>
                    <a:pt x="77" y="78"/>
                    <a:pt x="78" y="81"/>
                    <a:pt x="78" y="83"/>
                  </a:cubicBezTo>
                  <a:cubicBezTo>
                    <a:pt x="78" y="85"/>
                    <a:pt x="78" y="86"/>
                    <a:pt x="77" y="88"/>
                  </a:cubicBezTo>
                  <a:cubicBezTo>
                    <a:pt x="77" y="89"/>
                    <a:pt x="76" y="90"/>
                    <a:pt x="74" y="91"/>
                  </a:cubicBezTo>
                  <a:cubicBezTo>
                    <a:pt x="74" y="91"/>
                    <a:pt x="74" y="91"/>
                    <a:pt x="74" y="92"/>
                  </a:cubicBezTo>
                  <a:cubicBezTo>
                    <a:pt x="73" y="92"/>
                    <a:pt x="73" y="92"/>
                    <a:pt x="73" y="92"/>
                  </a:cubicBezTo>
                  <a:cubicBezTo>
                    <a:pt x="72" y="92"/>
                    <a:pt x="71" y="93"/>
                    <a:pt x="71" y="94"/>
                  </a:cubicBezTo>
                  <a:cubicBezTo>
                    <a:pt x="71" y="94"/>
                    <a:pt x="71" y="94"/>
                    <a:pt x="71" y="94"/>
                  </a:cubicBezTo>
                  <a:cubicBezTo>
                    <a:pt x="71" y="109"/>
                    <a:pt x="71" y="109"/>
                    <a:pt x="71" y="109"/>
                  </a:cubicBezTo>
                  <a:cubicBezTo>
                    <a:pt x="71" y="110"/>
                    <a:pt x="71" y="110"/>
                    <a:pt x="71" y="110"/>
                  </a:cubicBezTo>
                  <a:cubicBezTo>
                    <a:pt x="69" y="110"/>
                    <a:pt x="69" y="110"/>
                    <a:pt x="69" y="110"/>
                  </a:cubicBezTo>
                  <a:cubicBezTo>
                    <a:pt x="69" y="115"/>
                    <a:pt x="69" y="115"/>
                    <a:pt x="69" y="115"/>
                  </a:cubicBezTo>
                  <a:close/>
                  <a:moveTo>
                    <a:pt x="69" y="58"/>
                  </a:moveTo>
                  <a:cubicBezTo>
                    <a:pt x="106" y="58"/>
                    <a:pt x="106" y="58"/>
                    <a:pt x="106" y="58"/>
                  </a:cubicBezTo>
                  <a:cubicBezTo>
                    <a:pt x="107" y="58"/>
                    <a:pt x="108" y="57"/>
                    <a:pt x="108" y="56"/>
                  </a:cubicBezTo>
                  <a:cubicBezTo>
                    <a:pt x="108" y="23"/>
                    <a:pt x="108" y="23"/>
                    <a:pt x="108" y="23"/>
                  </a:cubicBezTo>
                  <a:cubicBezTo>
                    <a:pt x="108" y="21"/>
                    <a:pt x="108" y="19"/>
                    <a:pt x="107" y="18"/>
                  </a:cubicBezTo>
                  <a:cubicBezTo>
                    <a:pt x="106" y="18"/>
                    <a:pt x="106" y="18"/>
                    <a:pt x="106" y="18"/>
                  </a:cubicBezTo>
                  <a:cubicBezTo>
                    <a:pt x="105" y="17"/>
                    <a:pt x="104" y="16"/>
                    <a:pt x="102" y="16"/>
                  </a:cubicBezTo>
                  <a:cubicBezTo>
                    <a:pt x="69" y="16"/>
                    <a:pt x="69" y="16"/>
                    <a:pt x="69" y="16"/>
                  </a:cubicBezTo>
                  <a:cubicBezTo>
                    <a:pt x="69" y="21"/>
                    <a:pt x="69" y="21"/>
                    <a:pt x="69" y="21"/>
                  </a:cubicBezTo>
                  <a:cubicBezTo>
                    <a:pt x="102" y="21"/>
                    <a:pt x="102" y="21"/>
                    <a:pt x="102" y="21"/>
                  </a:cubicBezTo>
                  <a:cubicBezTo>
                    <a:pt x="102" y="21"/>
                    <a:pt x="103" y="21"/>
                    <a:pt x="103" y="21"/>
                  </a:cubicBezTo>
                  <a:cubicBezTo>
                    <a:pt x="103" y="21"/>
                    <a:pt x="103" y="21"/>
                    <a:pt x="103" y="21"/>
                  </a:cubicBezTo>
                  <a:cubicBezTo>
                    <a:pt x="103" y="22"/>
                    <a:pt x="104" y="22"/>
                    <a:pt x="104" y="23"/>
                  </a:cubicBezTo>
                  <a:cubicBezTo>
                    <a:pt x="104" y="53"/>
                    <a:pt x="104" y="53"/>
                    <a:pt x="104" y="53"/>
                  </a:cubicBezTo>
                  <a:cubicBezTo>
                    <a:pt x="69" y="53"/>
                    <a:pt x="69" y="53"/>
                    <a:pt x="69" y="53"/>
                  </a:cubicBezTo>
                  <a:lnTo>
                    <a:pt x="69" y="58"/>
                  </a:lnTo>
                  <a:close/>
                  <a:moveTo>
                    <a:pt x="69" y="5"/>
                  </a:moveTo>
                  <a:cubicBezTo>
                    <a:pt x="35" y="5"/>
                    <a:pt x="35" y="5"/>
                    <a:pt x="35" y="5"/>
                  </a:cubicBezTo>
                  <a:cubicBezTo>
                    <a:pt x="31" y="5"/>
                    <a:pt x="26" y="7"/>
                    <a:pt x="23" y="10"/>
                  </a:cubicBezTo>
                  <a:cubicBezTo>
                    <a:pt x="20" y="13"/>
                    <a:pt x="18" y="18"/>
                    <a:pt x="18" y="23"/>
                  </a:cubicBezTo>
                  <a:cubicBezTo>
                    <a:pt x="18" y="56"/>
                    <a:pt x="18" y="56"/>
                    <a:pt x="18" y="56"/>
                  </a:cubicBezTo>
                  <a:cubicBezTo>
                    <a:pt x="18" y="57"/>
                    <a:pt x="17" y="58"/>
                    <a:pt x="16" y="58"/>
                  </a:cubicBezTo>
                  <a:cubicBezTo>
                    <a:pt x="4" y="58"/>
                    <a:pt x="4" y="58"/>
                    <a:pt x="4" y="58"/>
                  </a:cubicBezTo>
                  <a:cubicBezTo>
                    <a:pt x="4" y="124"/>
                    <a:pt x="4" y="124"/>
                    <a:pt x="4" y="124"/>
                  </a:cubicBezTo>
                  <a:cubicBezTo>
                    <a:pt x="69" y="124"/>
                    <a:pt x="69" y="124"/>
                    <a:pt x="69" y="124"/>
                  </a:cubicBezTo>
                  <a:cubicBezTo>
                    <a:pt x="69" y="129"/>
                    <a:pt x="69" y="129"/>
                    <a:pt x="69" y="129"/>
                  </a:cubicBezTo>
                  <a:cubicBezTo>
                    <a:pt x="2" y="129"/>
                    <a:pt x="2" y="129"/>
                    <a:pt x="2" y="129"/>
                  </a:cubicBezTo>
                  <a:cubicBezTo>
                    <a:pt x="1" y="129"/>
                    <a:pt x="0" y="128"/>
                    <a:pt x="0" y="126"/>
                  </a:cubicBezTo>
                  <a:cubicBezTo>
                    <a:pt x="0" y="56"/>
                    <a:pt x="0" y="56"/>
                    <a:pt x="0" y="56"/>
                  </a:cubicBezTo>
                  <a:cubicBezTo>
                    <a:pt x="0" y="54"/>
                    <a:pt x="1" y="53"/>
                    <a:pt x="2" y="53"/>
                  </a:cubicBezTo>
                  <a:cubicBezTo>
                    <a:pt x="13" y="53"/>
                    <a:pt x="13" y="53"/>
                    <a:pt x="13" y="53"/>
                  </a:cubicBezTo>
                  <a:cubicBezTo>
                    <a:pt x="13" y="23"/>
                    <a:pt x="13" y="23"/>
                    <a:pt x="13" y="23"/>
                  </a:cubicBezTo>
                  <a:cubicBezTo>
                    <a:pt x="13" y="16"/>
                    <a:pt x="16" y="11"/>
                    <a:pt x="20" y="7"/>
                  </a:cubicBezTo>
                  <a:cubicBezTo>
                    <a:pt x="24" y="3"/>
                    <a:pt x="29" y="0"/>
                    <a:pt x="35" y="0"/>
                  </a:cubicBezTo>
                  <a:cubicBezTo>
                    <a:pt x="69" y="0"/>
                    <a:pt x="69" y="0"/>
                    <a:pt x="69" y="0"/>
                  </a:cubicBezTo>
                  <a:cubicBezTo>
                    <a:pt x="69" y="5"/>
                    <a:pt x="69" y="5"/>
                    <a:pt x="69" y="5"/>
                  </a:cubicBezTo>
                  <a:close/>
                  <a:moveTo>
                    <a:pt x="69" y="16"/>
                  </a:moveTo>
                  <a:cubicBezTo>
                    <a:pt x="35" y="16"/>
                    <a:pt x="35" y="16"/>
                    <a:pt x="35" y="16"/>
                  </a:cubicBezTo>
                  <a:cubicBezTo>
                    <a:pt x="34" y="16"/>
                    <a:pt x="32" y="17"/>
                    <a:pt x="31" y="18"/>
                  </a:cubicBezTo>
                  <a:cubicBezTo>
                    <a:pt x="31" y="18"/>
                    <a:pt x="31" y="18"/>
                    <a:pt x="31" y="18"/>
                  </a:cubicBezTo>
                  <a:cubicBezTo>
                    <a:pt x="30" y="19"/>
                    <a:pt x="29" y="21"/>
                    <a:pt x="29" y="23"/>
                  </a:cubicBezTo>
                  <a:cubicBezTo>
                    <a:pt x="29" y="56"/>
                    <a:pt x="29" y="56"/>
                    <a:pt x="29" y="56"/>
                  </a:cubicBezTo>
                  <a:cubicBezTo>
                    <a:pt x="29" y="57"/>
                    <a:pt x="30" y="58"/>
                    <a:pt x="31" y="58"/>
                  </a:cubicBezTo>
                  <a:cubicBezTo>
                    <a:pt x="69" y="58"/>
                    <a:pt x="69" y="58"/>
                    <a:pt x="69" y="58"/>
                  </a:cubicBezTo>
                  <a:cubicBezTo>
                    <a:pt x="69" y="53"/>
                    <a:pt x="69" y="53"/>
                    <a:pt x="69" y="53"/>
                  </a:cubicBezTo>
                  <a:cubicBezTo>
                    <a:pt x="34" y="53"/>
                    <a:pt x="34" y="53"/>
                    <a:pt x="34" y="53"/>
                  </a:cubicBezTo>
                  <a:cubicBezTo>
                    <a:pt x="34" y="23"/>
                    <a:pt x="34" y="23"/>
                    <a:pt x="34" y="23"/>
                  </a:cubicBezTo>
                  <a:cubicBezTo>
                    <a:pt x="34" y="22"/>
                    <a:pt x="34" y="22"/>
                    <a:pt x="34" y="21"/>
                  </a:cubicBezTo>
                  <a:cubicBezTo>
                    <a:pt x="34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1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69" y="21"/>
                    <a:pt x="69" y="21"/>
                    <a:pt x="69" y="21"/>
                  </a:cubicBezTo>
                  <a:cubicBezTo>
                    <a:pt x="69" y="16"/>
                    <a:pt x="69" y="16"/>
                    <a:pt x="69" y="16"/>
                  </a:cubicBezTo>
                  <a:close/>
                  <a:moveTo>
                    <a:pt x="69" y="69"/>
                  </a:moveTo>
                  <a:cubicBezTo>
                    <a:pt x="65" y="69"/>
                    <a:pt x="61" y="70"/>
                    <a:pt x="58" y="73"/>
                  </a:cubicBezTo>
                  <a:cubicBezTo>
                    <a:pt x="56" y="76"/>
                    <a:pt x="54" y="79"/>
                    <a:pt x="54" y="83"/>
                  </a:cubicBezTo>
                  <a:cubicBezTo>
                    <a:pt x="54" y="86"/>
                    <a:pt x="55" y="88"/>
                    <a:pt x="56" y="90"/>
                  </a:cubicBezTo>
                  <a:cubicBezTo>
                    <a:pt x="57" y="92"/>
                    <a:pt x="58" y="94"/>
                    <a:pt x="60" y="95"/>
                  </a:cubicBezTo>
                  <a:cubicBezTo>
                    <a:pt x="60" y="95"/>
                    <a:pt x="61" y="95"/>
                    <a:pt x="61" y="96"/>
                  </a:cubicBezTo>
                  <a:cubicBezTo>
                    <a:pt x="61" y="109"/>
                    <a:pt x="61" y="109"/>
                    <a:pt x="61" y="109"/>
                  </a:cubicBezTo>
                  <a:cubicBezTo>
                    <a:pt x="61" y="112"/>
                    <a:pt x="61" y="112"/>
                    <a:pt x="61" y="112"/>
                  </a:cubicBezTo>
                  <a:cubicBezTo>
                    <a:pt x="61" y="114"/>
                    <a:pt x="62" y="115"/>
                    <a:pt x="63" y="115"/>
                  </a:cubicBezTo>
                  <a:cubicBezTo>
                    <a:pt x="69" y="115"/>
                    <a:pt x="69" y="115"/>
                    <a:pt x="69" y="115"/>
                  </a:cubicBezTo>
                  <a:cubicBezTo>
                    <a:pt x="69" y="110"/>
                    <a:pt x="69" y="110"/>
                    <a:pt x="69" y="110"/>
                  </a:cubicBezTo>
                  <a:cubicBezTo>
                    <a:pt x="66" y="110"/>
                    <a:pt x="66" y="110"/>
                    <a:pt x="66" y="110"/>
                  </a:cubicBezTo>
                  <a:cubicBezTo>
                    <a:pt x="66" y="109"/>
                    <a:pt x="66" y="109"/>
                    <a:pt x="66" y="109"/>
                  </a:cubicBezTo>
                  <a:cubicBezTo>
                    <a:pt x="66" y="94"/>
                    <a:pt x="66" y="94"/>
                    <a:pt x="66" y="94"/>
                  </a:cubicBezTo>
                  <a:cubicBezTo>
                    <a:pt x="66" y="93"/>
                    <a:pt x="65" y="92"/>
                    <a:pt x="64" y="92"/>
                  </a:cubicBezTo>
                  <a:cubicBezTo>
                    <a:pt x="64" y="92"/>
                    <a:pt x="64" y="92"/>
                    <a:pt x="64" y="92"/>
                  </a:cubicBezTo>
                  <a:cubicBezTo>
                    <a:pt x="63" y="91"/>
                    <a:pt x="63" y="91"/>
                    <a:pt x="63" y="91"/>
                  </a:cubicBezTo>
                  <a:cubicBezTo>
                    <a:pt x="62" y="90"/>
                    <a:pt x="61" y="89"/>
                    <a:pt x="60" y="88"/>
                  </a:cubicBezTo>
                  <a:cubicBezTo>
                    <a:pt x="59" y="86"/>
                    <a:pt x="59" y="85"/>
                    <a:pt x="59" y="83"/>
                  </a:cubicBezTo>
                  <a:cubicBezTo>
                    <a:pt x="59" y="81"/>
                    <a:pt x="60" y="78"/>
                    <a:pt x="62" y="76"/>
                  </a:cubicBezTo>
                  <a:cubicBezTo>
                    <a:pt x="63" y="75"/>
                    <a:pt x="66" y="73"/>
                    <a:pt x="69" y="73"/>
                  </a:cubicBezTo>
                  <a:lnTo>
                    <a:pt x="69" y="6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385" name="Freeform 196"/>
            <p:cNvSpPr>
              <a:spLocks noEditPoints="1"/>
            </p:cNvSpPr>
            <p:nvPr>
              <p:custDataLst>
                <p:tags r:id="rId215"/>
              </p:custDataLst>
            </p:nvPr>
          </p:nvSpPr>
          <p:spPr bwMode="auto">
            <a:xfrm>
              <a:off x="8126425" y="1501785"/>
              <a:ext cx="58738" cy="55564"/>
            </a:xfrm>
            <a:custGeom>
              <a:gdLst>
                <a:gd name="T0" fmla="*/ 13 w 26"/>
                <a:gd name="T1" fmla="*/ 0 h 25"/>
                <a:gd name="T2" fmla="*/ 22 w 26"/>
                <a:gd name="T3" fmla="*/ 3 h 25"/>
                <a:gd name="T4" fmla="*/ 22 w 26"/>
                <a:gd name="T5" fmla="*/ 3 h 25"/>
                <a:gd name="T6" fmla="*/ 22 w 26"/>
                <a:gd name="T7" fmla="*/ 3 h 25"/>
                <a:gd name="T8" fmla="*/ 26 w 26"/>
                <a:gd name="T9" fmla="*/ 12 h 25"/>
                <a:gd name="T10" fmla="*/ 22 w 26"/>
                <a:gd name="T11" fmla="*/ 22 h 25"/>
                <a:gd name="T12" fmla="*/ 22 w 26"/>
                <a:gd name="T13" fmla="*/ 22 h 25"/>
                <a:gd name="T14" fmla="*/ 13 w 26"/>
                <a:gd name="T15" fmla="*/ 25 h 25"/>
                <a:gd name="T16" fmla="*/ 13 w 26"/>
                <a:gd name="T17" fmla="*/ 21 h 25"/>
                <a:gd name="T18" fmla="*/ 18 w 26"/>
                <a:gd name="T19" fmla="*/ 18 h 25"/>
                <a:gd name="T20" fmla="*/ 18 w 26"/>
                <a:gd name="T21" fmla="*/ 18 h 25"/>
                <a:gd name="T22" fmla="*/ 18 w 26"/>
                <a:gd name="T23" fmla="*/ 18 h 25"/>
                <a:gd name="T24" fmla="*/ 21 w 26"/>
                <a:gd name="T25" fmla="*/ 12 h 25"/>
                <a:gd name="T26" fmla="*/ 18 w 26"/>
                <a:gd name="T27" fmla="*/ 7 h 25"/>
                <a:gd name="T28" fmla="*/ 18 w 26"/>
                <a:gd name="T29" fmla="*/ 7 h 25"/>
                <a:gd name="T30" fmla="*/ 13 w 26"/>
                <a:gd name="T31" fmla="*/ 4 h 25"/>
                <a:gd name="T32" fmla="*/ 13 w 26"/>
                <a:gd name="T33" fmla="*/ 0 h 25"/>
                <a:gd name="T34" fmla="*/ 13 w 26"/>
                <a:gd name="T35" fmla="*/ 25 h 25"/>
                <a:gd name="T36" fmla="*/ 3 w 26"/>
                <a:gd name="T37" fmla="*/ 22 h 25"/>
                <a:gd name="T38" fmla="*/ 0 w 26"/>
                <a:gd name="T39" fmla="*/ 12 h 25"/>
                <a:gd name="T40" fmla="*/ 3 w 26"/>
                <a:gd name="T41" fmla="*/ 3 h 25"/>
                <a:gd name="T42" fmla="*/ 3 w 26"/>
                <a:gd name="T43" fmla="*/ 3 h 25"/>
                <a:gd name="T44" fmla="*/ 13 w 26"/>
                <a:gd name="T45" fmla="*/ 0 h 25"/>
                <a:gd name="T46" fmla="*/ 13 w 26"/>
                <a:gd name="T47" fmla="*/ 4 h 25"/>
                <a:gd name="T48" fmla="*/ 7 w 26"/>
                <a:gd name="T49" fmla="*/ 7 h 25"/>
                <a:gd name="T50" fmla="*/ 7 w 26"/>
                <a:gd name="T51" fmla="*/ 7 h 25"/>
                <a:gd name="T52" fmla="*/ 7 w 26"/>
                <a:gd name="T53" fmla="*/ 7 h 25"/>
                <a:gd name="T54" fmla="*/ 4 w 26"/>
                <a:gd name="T55" fmla="*/ 12 h 25"/>
                <a:gd name="T56" fmla="*/ 7 w 26"/>
                <a:gd name="T57" fmla="*/ 18 h 25"/>
                <a:gd name="T58" fmla="*/ 13 w 26"/>
                <a:gd name="T59" fmla="*/ 21 h 25"/>
                <a:gd name="T60" fmla="*/ 13 w 26"/>
                <a:gd name="T61" fmla="*/ 25 h 2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26" h="25">
                  <a:moveTo>
                    <a:pt x="13" y="0"/>
                  </a:moveTo>
                  <a:cubicBezTo>
                    <a:pt x="16" y="0"/>
                    <a:pt x="19" y="1"/>
                    <a:pt x="22" y="3"/>
                  </a:cubicBezTo>
                  <a:cubicBezTo>
                    <a:pt x="22" y="3"/>
                    <a:pt x="22" y="3"/>
                    <a:pt x="22" y="3"/>
                  </a:cubicBezTo>
                  <a:cubicBezTo>
                    <a:pt x="22" y="3"/>
                    <a:pt x="22" y="3"/>
                    <a:pt x="22" y="3"/>
                  </a:cubicBezTo>
                  <a:cubicBezTo>
                    <a:pt x="24" y="6"/>
                    <a:pt x="26" y="9"/>
                    <a:pt x="26" y="12"/>
                  </a:cubicBezTo>
                  <a:cubicBezTo>
                    <a:pt x="26" y="16"/>
                    <a:pt x="24" y="19"/>
                    <a:pt x="22" y="22"/>
                  </a:cubicBezTo>
                  <a:cubicBezTo>
                    <a:pt x="22" y="22"/>
                    <a:pt x="22" y="22"/>
                    <a:pt x="22" y="22"/>
                  </a:cubicBezTo>
                  <a:cubicBezTo>
                    <a:pt x="19" y="24"/>
                    <a:pt x="16" y="25"/>
                    <a:pt x="13" y="25"/>
                  </a:cubicBezTo>
                  <a:cubicBezTo>
                    <a:pt x="13" y="21"/>
                    <a:pt x="13" y="21"/>
                    <a:pt x="13" y="21"/>
                  </a:cubicBezTo>
                  <a:cubicBezTo>
                    <a:pt x="15" y="21"/>
                    <a:pt x="17" y="20"/>
                    <a:pt x="18" y="18"/>
                  </a:cubicBezTo>
                  <a:cubicBezTo>
                    <a:pt x="18" y="18"/>
                    <a:pt x="18" y="18"/>
                    <a:pt x="18" y="18"/>
                  </a:cubicBezTo>
                  <a:cubicBezTo>
                    <a:pt x="18" y="18"/>
                    <a:pt x="18" y="18"/>
                    <a:pt x="18" y="18"/>
                  </a:cubicBezTo>
                  <a:cubicBezTo>
                    <a:pt x="20" y="17"/>
                    <a:pt x="21" y="15"/>
                    <a:pt x="21" y="12"/>
                  </a:cubicBezTo>
                  <a:cubicBezTo>
                    <a:pt x="21" y="10"/>
                    <a:pt x="20" y="8"/>
                    <a:pt x="18" y="7"/>
                  </a:cubicBezTo>
                  <a:cubicBezTo>
                    <a:pt x="18" y="7"/>
                    <a:pt x="18" y="7"/>
                    <a:pt x="18" y="7"/>
                  </a:cubicBezTo>
                  <a:cubicBezTo>
                    <a:pt x="17" y="5"/>
                    <a:pt x="15" y="4"/>
                    <a:pt x="13" y="4"/>
                  </a:cubicBezTo>
                  <a:lnTo>
                    <a:pt x="13" y="0"/>
                  </a:lnTo>
                  <a:close/>
                  <a:moveTo>
                    <a:pt x="13" y="25"/>
                  </a:moveTo>
                  <a:cubicBezTo>
                    <a:pt x="9" y="25"/>
                    <a:pt x="6" y="24"/>
                    <a:pt x="3" y="22"/>
                  </a:cubicBezTo>
                  <a:cubicBezTo>
                    <a:pt x="1" y="19"/>
                    <a:pt x="0" y="16"/>
                    <a:pt x="0" y="12"/>
                  </a:cubicBezTo>
                  <a:cubicBezTo>
                    <a:pt x="0" y="9"/>
                    <a:pt x="1" y="6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6" y="1"/>
                    <a:pt x="9" y="0"/>
                    <a:pt x="13" y="0"/>
                  </a:cubicBezTo>
                  <a:cubicBezTo>
                    <a:pt x="13" y="4"/>
                    <a:pt x="13" y="4"/>
                    <a:pt x="13" y="4"/>
                  </a:cubicBezTo>
                  <a:cubicBezTo>
                    <a:pt x="10" y="4"/>
                    <a:pt x="8" y="5"/>
                    <a:pt x="7" y="7"/>
                  </a:cubicBezTo>
                  <a:cubicBezTo>
                    <a:pt x="7" y="7"/>
                    <a:pt x="7" y="7"/>
                    <a:pt x="7" y="7"/>
                  </a:cubicBezTo>
                  <a:cubicBezTo>
                    <a:pt x="7" y="7"/>
                    <a:pt x="7" y="7"/>
                    <a:pt x="7" y="7"/>
                  </a:cubicBezTo>
                  <a:cubicBezTo>
                    <a:pt x="5" y="8"/>
                    <a:pt x="4" y="10"/>
                    <a:pt x="4" y="12"/>
                  </a:cubicBezTo>
                  <a:cubicBezTo>
                    <a:pt x="4" y="15"/>
                    <a:pt x="5" y="17"/>
                    <a:pt x="7" y="18"/>
                  </a:cubicBezTo>
                  <a:cubicBezTo>
                    <a:pt x="8" y="20"/>
                    <a:pt x="10" y="21"/>
                    <a:pt x="13" y="21"/>
                  </a:cubicBezTo>
                  <a:lnTo>
                    <a:pt x="13" y="2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386" name="Freeform 197"/>
            <p:cNvSpPr>
              <a:spLocks noEditPoints="1"/>
            </p:cNvSpPr>
            <p:nvPr>
              <p:custDataLst>
                <p:tags r:id="rId216"/>
              </p:custDataLst>
            </p:nvPr>
          </p:nvSpPr>
          <p:spPr bwMode="auto">
            <a:xfrm>
              <a:off x="7940688" y="1641485"/>
              <a:ext cx="115888" cy="114301"/>
            </a:xfrm>
            <a:custGeom>
              <a:gdLst>
                <a:gd name="T0" fmla="*/ 26 w 51"/>
                <a:gd name="T1" fmla="*/ 46 h 51"/>
                <a:gd name="T2" fmla="*/ 40 w 51"/>
                <a:gd name="T3" fmla="*/ 40 h 51"/>
                <a:gd name="T4" fmla="*/ 40 w 51"/>
                <a:gd name="T5" fmla="*/ 40 h 51"/>
                <a:gd name="T6" fmla="*/ 40 w 51"/>
                <a:gd name="T7" fmla="*/ 40 h 51"/>
                <a:gd name="T8" fmla="*/ 46 w 51"/>
                <a:gd name="T9" fmla="*/ 25 h 51"/>
                <a:gd name="T10" fmla="*/ 40 w 51"/>
                <a:gd name="T11" fmla="*/ 11 h 51"/>
                <a:gd name="T12" fmla="*/ 26 w 51"/>
                <a:gd name="T13" fmla="*/ 5 h 51"/>
                <a:gd name="T14" fmla="*/ 26 w 51"/>
                <a:gd name="T15" fmla="*/ 0 h 51"/>
                <a:gd name="T16" fmla="*/ 44 w 51"/>
                <a:gd name="T17" fmla="*/ 7 h 51"/>
                <a:gd name="T18" fmla="*/ 51 w 51"/>
                <a:gd name="T19" fmla="*/ 25 h 51"/>
                <a:gd name="T20" fmla="*/ 44 w 51"/>
                <a:gd name="T21" fmla="*/ 43 h 51"/>
                <a:gd name="T22" fmla="*/ 44 w 51"/>
                <a:gd name="T23" fmla="*/ 43 h 51"/>
                <a:gd name="T24" fmla="*/ 26 w 51"/>
                <a:gd name="T25" fmla="*/ 51 h 51"/>
                <a:gd name="T26" fmla="*/ 26 w 51"/>
                <a:gd name="T27" fmla="*/ 46 h 51"/>
                <a:gd name="T28" fmla="*/ 26 w 51"/>
                <a:gd name="T29" fmla="*/ 40 h 51"/>
                <a:gd name="T30" fmla="*/ 36 w 51"/>
                <a:gd name="T31" fmla="*/ 36 h 51"/>
                <a:gd name="T32" fmla="*/ 40 w 51"/>
                <a:gd name="T33" fmla="*/ 25 h 51"/>
                <a:gd name="T34" fmla="*/ 36 w 51"/>
                <a:gd name="T35" fmla="*/ 15 h 51"/>
                <a:gd name="T36" fmla="*/ 26 w 51"/>
                <a:gd name="T37" fmla="*/ 10 h 51"/>
                <a:gd name="T38" fmla="*/ 26 w 51"/>
                <a:gd name="T39" fmla="*/ 15 h 51"/>
                <a:gd name="T40" fmla="*/ 33 w 51"/>
                <a:gd name="T41" fmla="*/ 18 h 51"/>
                <a:gd name="T42" fmla="*/ 36 w 51"/>
                <a:gd name="T43" fmla="*/ 25 h 51"/>
                <a:gd name="T44" fmla="*/ 33 w 51"/>
                <a:gd name="T45" fmla="*/ 32 h 51"/>
                <a:gd name="T46" fmla="*/ 26 w 51"/>
                <a:gd name="T47" fmla="*/ 35 h 51"/>
                <a:gd name="T48" fmla="*/ 26 w 51"/>
                <a:gd name="T49" fmla="*/ 40 h 51"/>
                <a:gd name="T50" fmla="*/ 26 w 51"/>
                <a:gd name="T51" fmla="*/ 5 h 51"/>
                <a:gd name="T52" fmla="*/ 11 w 51"/>
                <a:gd name="T53" fmla="*/ 11 h 51"/>
                <a:gd name="T54" fmla="*/ 11 w 51"/>
                <a:gd name="T55" fmla="*/ 11 h 51"/>
                <a:gd name="T56" fmla="*/ 5 w 51"/>
                <a:gd name="T57" fmla="*/ 25 h 51"/>
                <a:gd name="T58" fmla="*/ 11 w 51"/>
                <a:gd name="T59" fmla="*/ 40 h 51"/>
                <a:gd name="T60" fmla="*/ 11 w 51"/>
                <a:gd name="T61" fmla="*/ 40 h 51"/>
                <a:gd name="T62" fmla="*/ 26 w 51"/>
                <a:gd name="T63" fmla="*/ 46 h 51"/>
                <a:gd name="T64" fmla="*/ 26 w 51"/>
                <a:gd name="T65" fmla="*/ 51 h 51"/>
                <a:gd name="T66" fmla="*/ 8 w 51"/>
                <a:gd name="T67" fmla="*/ 43 h 51"/>
                <a:gd name="T68" fmla="*/ 7 w 51"/>
                <a:gd name="T69" fmla="*/ 43 h 51"/>
                <a:gd name="T70" fmla="*/ 0 w 51"/>
                <a:gd name="T71" fmla="*/ 25 h 51"/>
                <a:gd name="T72" fmla="*/ 7 w 51"/>
                <a:gd name="T73" fmla="*/ 7 h 51"/>
                <a:gd name="T74" fmla="*/ 7 w 51"/>
                <a:gd name="T75" fmla="*/ 7 h 51"/>
                <a:gd name="T76" fmla="*/ 7 w 51"/>
                <a:gd name="T77" fmla="*/ 7 h 51"/>
                <a:gd name="T78" fmla="*/ 26 w 51"/>
                <a:gd name="T79" fmla="*/ 0 h 51"/>
                <a:gd name="T80" fmla="*/ 26 w 51"/>
                <a:gd name="T81" fmla="*/ 5 h 51"/>
                <a:gd name="T82" fmla="*/ 26 w 51"/>
                <a:gd name="T83" fmla="*/ 10 h 51"/>
                <a:gd name="T84" fmla="*/ 15 w 51"/>
                <a:gd name="T85" fmla="*/ 15 h 51"/>
                <a:gd name="T86" fmla="*/ 15 w 51"/>
                <a:gd name="T87" fmla="*/ 15 h 51"/>
                <a:gd name="T88" fmla="*/ 11 w 51"/>
                <a:gd name="T89" fmla="*/ 25 h 51"/>
                <a:gd name="T90" fmla="*/ 15 w 51"/>
                <a:gd name="T91" fmla="*/ 36 h 51"/>
                <a:gd name="T92" fmla="*/ 15 w 51"/>
                <a:gd name="T93" fmla="*/ 36 h 51"/>
                <a:gd name="T94" fmla="*/ 26 w 51"/>
                <a:gd name="T95" fmla="*/ 40 h 51"/>
                <a:gd name="T96" fmla="*/ 26 w 51"/>
                <a:gd name="T97" fmla="*/ 35 h 51"/>
                <a:gd name="T98" fmla="*/ 18 w 51"/>
                <a:gd name="T99" fmla="*/ 32 h 51"/>
                <a:gd name="T100" fmla="*/ 18 w 51"/>
                <a:gd name="T101" fmla="*/ 32 h 51"/>
                <a:gd name="T102" fmla="*/ 15 w 51"/>
                <a:gd name="T103" fmla="*/ 25 h 51"/>
                <a:gd name="T104" fmla="*/ 18 w 51"/>
                <a:gd name="T105" fmla="*/ 18 h 51"/>
                <a:gd name="T106" fmla="*/ 18 w 51"/>
                <a:gd name="T107" fmla="*/ 18 h 51"/>
                <a:gd name="T108" fmla="*/ 18 w 51"/>
                <a:gd name="T109" fmla="*/ 18 h 51"/>
                <a:gd name="T110" fmla="*/ 26 w 51"/>
                <a:gd name="T111" fmla="*/ 15 h 51"/>
                <a:gd name="T112" fmla="*/ 26 w 51"/>
                <a:gd name="T113" fmla="*/ 10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51" h="51">
                  <a:moveTo>
                    <a:pt x="26" y="46"/>
                  </a:moveTo>
                  <a:cubicBezTo>
                    <a:pt x="31" y="46"/>
                    <a:pt x="36" y="44"/>
                    <a:pt x="40" y="40"/>
                  </a:cubicBezTo>
                  <a:cubicBezTo>
                    <a:pt x="40" y="40"/>
                    <a:pt x="40" y="40"/>
                    <a:pt x="40" y="40"/>
                  </a:cubicBezTo>
                  <a:cubicBezTo>
                    <a:pt x="40" y="40"/>
                    <a:pt x="40" y="40"/>
                    <a:pt x="40" y="40"/>
                  </a:cubicBezTo>
                  <a:cubicBezTo>
                    <a:pt x="44" y="36"/>
                    <a:pt x="46" y="31"/>
                    <a:pt x="46" y="25"/>
                  </a:cubicBezTo>
                  <a:cubicBezTo>
                    <a:pt x="46" y="20"/>
                    <a:pt x="44" y="14"/>
                    <a:pt x="40" y="11"/>
                  </a:cubicBezTo>
                  <a:cubicBezTo>
                    <a:pt x="36" y="7"/>
                    <a:pt x="31" y="5"/>
                    <a:pt x="26" y="5"/>
                  </a:cubicBezTo>
                  <a:cubicBezTo>
                    <a:pt x="26" y="0"/>
                    <a:pt x="26" y="0"/>
                    <a:pt x="26" y="0"/>
                  </a:cubicBezTo>
                  <a:cubicBezTo>
                    <a:pt x="33" y="0"/>
                    <a:pt x="39" y="3"/>
                    <a:pt x="44" y="7"/>
                  </a:cubicBezTo>
                  <a:cubicBezTo>
                    <a:pt x="48" y="12"/>
                    <a:pt x="51" y="18"/>
                    <a:pt x="51" y="25"/>
                  </a:cubicBezTo>
                  <a:cubicBezTo>
                    <a:pt x="51" y="32"/>
                    <a:pt x="48" y="39"/>
                    <a:pt x="44" y="43"/>
                  </a:cubicBezTo>
                  <a:cubicBezTo>
                    <a:pt x="44" y="43"/>
                    <a:pt x="44" y="43"/>
                    <a:pt x="44" y="43"/>
                  </a:cubicBezTo>
                  <a:cubicBezTo>
                    <a:pt x="39" y="48"/>
                    <a:pt x="33" y="51"/>
                    <a:pt x="26" y="51"/>
                  </a:cubicBezTo>
                  <a:cubicBezTo>
                    <a:pt x="26" y="46"/>
                    <a:pt x="26" y="46"/>
                    <a:pt x="26" y="46"/>
                  </a:cubicBezTo>
                  <a:close/>
                  <a:moveTo>
                    <a:pt x="26" y="40"/>
                  </a:moveTo>
                  <a:cubicBezTo>
                    <a:pt x="30" y="40"/>
                    <a:pt x="33" y="38"/>
                    <a:pt x="36" y="36"/>
                  </a:cubicBezTo>
                  <a:cubicBezTo>
                    <a:pt x="39" y="33"/>
                    <a:pt x="40" y="29"/>
                    <a:pt x="40" y="25"/>
                  </a:cubicBezTo>
                  <a:cubicBezTo>
                    <a:pt x="40" y="21"/>
                    <a:pt x="39" y="17"/>
                    <a:pt x="36" y="15"/>
                  </a:cubicBezTo>
                  <a:cubicBezTo>
                    <a:pt x="33" y="12"/>
                    <a:pt x="30" y="10"/>
                    <a:pt x="26" y="10"/>
                  </a:cubicBezTo>
                  <a:cubicBezTo>
                    <a:pt x="26" y="15"/>
                    <a:pt x="26" y="15"/>
                    <a:pt x="26" y="15"/>
                  </a:cubicBezTo>
                  <a:cubicBezTo>
                    <a:pt x="28" y="15"/>
                    <a:pt x="31" y="16"/>
                    <a:pt x="33" y="18"/>
                  </a:cubicBezTo>
                  <a:cubicBezTo>
                    <a:pt x="34" y="20"/>
                    <a:pt x="36" y="22"/>
                    <a:pt x="36" y="25"/>
                  </a:cubicBezTo>
                  <a:cubicBezTo>
                    <a:pt x="36" y="28"/>
                    <a:pt x="34" y="31"/>
                    <a:pt x="33" y="32"/>
                  </a:cubicBezTo>
                  <a:cubicBezTo>
                    <a:pt x="31" y="34"/>
                    <a:pt x="28" y="35"/>
                    <a:pt x="26" y="35"/>
                  </a:cubicBezTo>
                  <a:lnTo>
                    <a:pt x="26" y="40"/>
                  </a:lnTo>
                  <a:close/>
                  <a:moveTo>
                    <a:pt x="26" y="5"/>
                  </a:moveTo>
                  <a:cubicBezTo>
                    <a:pt x="20" y="5"/>
                    <a:pt x="15" y="7"/>
                    <a:pt x="11" y="11"/>
                  </a:cubicBezTo>
                  <a:cubicBezTo>
                    <a:pt x="11" y="11"/>
                    <a:pt x="11" y="11"/>
                    <a:pt x="11" y="11"/>
                  </a:cubicBezTo>
                  <a:cubicBezTo>
                    <a:pt x="7" y="14"/>
                    <a:pt x="5" y="20"/>
                    <a:pt x="5" y="25"/>
                  </a:cubicBezTo>
                  <a:cubicBezTo>
                    <a:pt x="5" y="31"/>
                    <a:pt x="7" y="36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5" y="44"/>
                    <a:pt x="20" y="46"/>
                    <a:pt x="26" y="46"/>
                  </a:cubicBezTo>
                  <a:cubicBezTo>
                    <a:pt x="26" y="51"/>
                    <a:pt x="26" y="51"/>
                    <a:pt x="26" y="51"/>
                  </a:cubicBezTo>
                  <a:cubicBezTo>
                    <a:pt x="19" y="51"/>
                    <a:pt x="12" y="48"/>
                    <a:pt x="8" y="43"/>
                  </a:cubicBezTo>
                  <a:cubicBezTo>
                    <a:pt x="7" y="43"/>
                    <a:pt x="7" y="43"/>
                    <a:pt x="7" y="43"/>
                  </a:cubicBezTo>
                  <a:cubicBezTo>
                    <a:pt x="3" y="39"/>
                    <a:pt x="0" y="32"/>
                    <a:pt x="0" y="25"/>
                  </a:cubicBezTo>
                  <a:cubicBezTo>
                    <a:pt x="0" y="18"/>
                    <a:pt x="3" y="12"/>
                    <a:pt x="7" y="7"/>
                  </a:cubicBezTo>
                  <a:cubicBezTo>
                    <a:pt x="7" y="7"/>
                    <a:pt x="7" y="7"/>
                    <a:pt x="7" y="7"/>
                  </a:cubicBezTo>
                  <a:cubicBezTo>
                    <a:pt x="7" y="7"/>
                    <a:pt x="7" y="7"/>
                    <a:pt x="7" y="7"/>
                  </a:cubicBezTo>
                  <a:cubicBezTo>
                    <a:pt x="12" y="3"/>
                    <a:pt x="18" y="0"/>
                    <a:pt x="26" y="0"/>
                  </a:cubicBezTo>
                  <a:cubicBezTo>
                    <a:pt x="26" y="5"/>
                    <a:pt x="26" y="5"/>
                    <a:pt x="26" y="5"/>
                  </a:cubicBezTo>
                  <a:close/>
                  <a:moveTo>
                    <a:pt x="26" y="10"/>
                  </a:moveTo>
                  <a:cubicBezTo>
                    <a:pt x="21" y="10"/>
                    <a:pt x="18" y="12"/>
                    <a:pt x="15" y="15"/>
                  </a:cubicBezTo>
                  <a:cubicBezTo>
                    <a:pt x="15" y="15"/>
                    <a:pt x="15" y="15"/>
                    <a:pt x="15" y="15"/>
                  </a:cubicBezTo>
                  <a:cubicBezTo>
                    <a:pt x="12" y="17"/>
                    <a:pt x="11" y="21"/>
                    <a:pt x="11" y="25"/>
                  </a:cubicBezTo>
                  <a:cubicBezTo>
                    <a:pt x="11" y="29"/>
                    <a:pt x="12" y="33"/>
                    <a:pt x="15" y="36"/>
                  </a:cubicBezTo>
                  <a:cubicBezTo>
                    <a:pt x="15" y="36"/>
                    <a:pt x="15" y="36"/>
                    <a:pt x="15" y="36"/>
                  </a:cubicBezTo>
                  <a:cubicBezTo>
                    <a:pt x="18" y="38"/>
                    <a:pt x="21" y="40"/>
                    <a:pt x="26" y="40"/>
                  </a:cubicBezTo>
                  <a:cubicBezTo>
                    <a:pt x="26" y="35"/>
                    <a:pt x="26" y="35"/>
                    <a:pt x="26" y="35"/>
                  </a:cubicBezTo>
                  <a:cubicBezTo>
                    <a:pt x="23" y="35"/>
                    <a:pt x="20" y="34"/>
                    <a:pt x="18" y="32"/>
                  </a:cubicBezTo>
                  <a:cubicBezTo>
                    <a:pt x="18" y="32"/>
                    <a:pt x="18" y="32"/>
                    <a:pt x="18" y="32"/>
                  </a:cubicBezTo>
                  <a:cubicBezTo>
                    <a:pt x="17" y="30"/>
                    <a:pt x="15" y="28"/>
                    <a:pt x="15" y="25"/>
                  </a:cubicBezTo>
                  <a:cubicBezTo>
                    <a:pt x="15" y="22"/>
                    <a:pt x="17" y="20"/>
                    <a:pt x="18" y="18"/>
                  </a:cubicBezTo>
                  <a:cubicBezTo>
                    <a:pt x="18" y="18"/>
                    <a:pt x="18" y="18"/>
                    <a:pt x="18" y="18"/>
                  </a:cubicBezTo>
                  <a:cubicBezTo>
                    <a:pt x="18" y="18"/>
                    <a:pt x="18" y="18"/>
                    <a:pt x="18" y="18"/>
                  </a:cubicBezTo>
                  <a:cubicBezTo>
                    <a:pt x="20" y="16"/>
                    <a:pt x="23" y="15"/>
                    <a:pt x="26" y="15"/>
                  </a:cubicBezTo>
                  <a:lnTo>
                    <a:pt x="26" y="1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387" name="Freeform 198"/>
            <p:cNvSpPr>
              <a:spLocks noEditPoints="1"/>
            </p:cNvSpPr>
            <p:nvPr>
              <p:custDataLst>
                <p:tags r:id="rId217"/>
              </p:custDataLst>
            </p:nvPr>
          </p:nvSpPr>
          <p:spPr bwMode="auto">
            <a:xfrm>
              <a:off x="8129600" y="1641485"/>
              <a:ext cx="114300" cy="114301"/>
            </a:xfrm>
            <a:custGeom>
              <a:gdLst>
                <a:gd name="T0" fmla="*/ 26 w 51"/>
                <a:gd name="T1" fmla="*/ 5 h 51"/>
                <a:gd name="T2" fmla="*/ 26 w 51"/>
                <a:gd name="T3" fmla="*/ 5 h 51"/>
                <a:gd name="T4" fmla="*/ 26 w 51"/>
                <a:gd name="T5" fmla="*/ 0 h 51"/>
                <a:gd name="T6" fmla="*/ 26 w 51"/>
                <a:gd name="T7" fmla="*/ 0 h 51"/>
                <a:gd name="T8" fmla="*/ 44 w 51"/>
                <a:gd name="T9" fmla="*/ 7 h 51"/>
                <a:gd name="T10" fmla="*/ 44 w 51"/>
                <a:gd name="T11" fmla="*/ 7 h 51"/>
                <a:gd name="T12" fmla="*/ 44 w 51"/>
                <a:gd name="T13" fmla="*/ 7 h 51"/>
                <a:gd name="T14" fmla="*/ 51 w 51"/>
                <a:gd name="T15" fmla="*/ 25 h 51"/>
                <a:gd name="T16" fmla="*/ 44 w 51"/>
                <a:gd name="T17" fmla="*/ 43 h 51"/>
                <a:gd name="T18" fmla="*/ 44 w 51"/>
                <a:gd name="T19" fmla="*/ 43 h 51"/>
                <a:gd name="T20" fmla="*/ 26 w 51"/>
                <a:gd name="T21" fmla="*/ 51 h 51"/>
                <a:gd name="T22" fmla="*/ 26 w 51"/>
                <a:gd name="T23" fmla="*/ 51 h 51"/>
                <a:gd name="T24" fmla="*/ 26 w 51"/>
                <a:gd name="T25" fmla="*/ 46 h 51"/>
                <a:gd name="T26" fmla="*/ 26 w 51"/>
                <a:gd name="T27" fmla="*/ 46 h 51"/>
                <a:gd name="T28" fmla="*/ 40 w 51"/>
                <a:gd name="T29" fmla="*/ 40 h 51"/>
                <a:gd name="T30" fmla="*/ 41 w 51"/>
                <a:gd name="T31" fmla="*/ 40 h 51"/>
                <a:gd name="T32" fmla="*/ 46 w 51"/>
                <a:gd name="T33" fmla="*/ 25 h 51"/>
                <a:gd name="T34" fmla="*/ 40 w 51"/>
                <a:gd name="T35" fmla="*/ 11 h 51"/>
                <a:gd name="T36" fmla="*/ 40 w 51"/>
                <a:gd name="T37" fmla="*/ 11 h 51"/>
                <a:gd name="T38" fmla="*/ 26 w 51"/>
                <a:gd name="T39" fmla="*/ 5 h 51"/>
                <a:gd name="T40" fmla="*/ 26 w 51"/>
                <a:gd name="T41" fmla="*/ 40 h 51"/>
                <a:gd name="T42" fmla="*/ 26 w 51"/>
                <a:gd name="T43" fmla="*/ 40 h 51"/>
                <a:gd name="T44" fmla="*/ 36 w 51"/>
                <a:gd name="T45" fmla="*/ 36 h 51"/>
                <a:gd name="T46" fmla="*/ 41 w 51"/>
                <a:gd name="T47" fmla="*/ 25 h 51"/>
                <a:gd name="T48" fmla="*/ 36 w 51"/>
                <a:gd name="T49" fmla="*/ 15 h 51"/>
                <a:gd name="T50" fmla="*/ 26 w 51"/>
                <a:gd name="T51" fmla="*/ 10 h 51"/>
                <a:gd name="T52" fmla="*/ 26 w 51"/>
                <a:gd name="T53" fmla="*/ 10 h 51"/>
                <a:gd name="T54" fmla="*/ 26 w 51"/>
                <a:gd name="T55" fmla="*/ 15 h 51"/>
                <a:gd name="T56" fmla="*/ 26 w 51"/>
                <a:gd name="T57" fmla="*/ 15 h 51"/>
                <a:gd name="T58" fmla="*/ 33 w 51"/>
                <a:gd name="T59" fmla="*/ 18 h 51"/>
                <a:gd name="T60" fmla="*/ 36 w 51"/>
                <a:gd name="T61" fmla="*/ 25 h 51"/>
                <a:gd name="T62" fmla="*/ 33 w 51"/>
                <a:gd name="T63" fmla="*/ 32 h 51"/>
                <a:gd name="T64" fmla="*/ 26 w 51"/>
                <a:gd name="T65" fmla="*/ 35 h 51"/>
                <a:gd name="T66" fmla="*/ 26 w 51"/>
                <a:gd name="T67" fmla="*/ 35 h 51"/>
                <a:gd name="T68" fmla="*/ 26 w 51"/>
                <a:gd name="T69" fmla="*/ 40 h 51"/>
                <a:gd name="T70" fmla="*/ 26 w 51"/>
                <a:gd name="T71" fmla="*/ 5 h 51"/>
                <a:gd name="T72" fmla="*/ 11 w 51"/>
                <a:gd name="T73" fmla="*/ 11 h 51"/>
                <a:gd name="T74" fmla="*/ 11 w 51"/>
                <a:gd name="T75" fmla="*/ 11 h 51"/>
                <a:gd name="T76" fmla="*/ 5 w 51"/>
                <a:gd name="T77" fmla="*/ 25 h 51"/>
                <a:gd name="T78" fmla="*/ 11 w 51"/>
                <a:gd name="T79" fmla="*/ 40 h 51"/>
                <a:gd name="T80" fmla="*/ 11 w 51"/>
                <a:gd name="T81" fmla="*/ 40 h 51"/>
                <a:gd name="T82" fmla="*/ 26 w 51"/>
                <a:gd name="T83" fmla="*/ 46 h 51"/>
                <a:gd name="T84" fmla="*/ 26 w 51"/>
                <a:gd name="T85" fmla="*/ 51 h 51"/>
                <a:gd name="T86" fmla="*/ 8 w 51"/>
                <a:gd name="T87" fmla="*/ 43 h 51"/>
                <a:gd name="T88" fmla="*/ 8 w 51"/>
                <a:gd name="T89" fmla="*/ 43 h 51"/>
                <a:gd name="T90" fmla="*/ 8 w 51"/>
                <a:gd name="T91" fmla="*/ 43 h 51"/>
                <a:gd name="T92" fmla="*/ 0 w 51"/>
                <a:gd name="T93" fmla="*/ 25 h 51"/>
                <a:gd name="T94" fmla="*/ 8 w 51"/>
                <a:gd name="T95" fmla="*/ 7 h 51"/>
                <a:gd name="T96" fmla="*/ 8 w 51"/>
                <a:gd name="T97" fmla="*/ 7 h 51"/>
                <a:gd name="T98" fmla="*/ 8 w 51"/>
                <a:gd name="T99" fmla="*/ 7 h 51"/>
                <a:gd name="T100" fmla="*/ 26 w 51"/>
                <a:gd name="T101" fmla="*/ 0 h 51"/>
                <a:gd name="T102" fmla="*/ 26 w 51"/>
                <a:gd name="T103" fmla="*/ 5 h 51"/>
                <a:gd name="T104" fmla="*/ 26 w 51"/>
                <a:gd name="T105" fmla="*/ 10 h 51"/>
                <a:gd name="T106" fmla="*/ 15 w 51"/>
                <a:gd name="T107" fmla="*/ 15 h 51"/>
                <a:gd name="T108" fmla="*/ 11 w 51"/>
                <a:gd name="T109" fmla="*/ 25 h 51"/>
                <a:gd name="T110" fmla="*/ 15 w 51"/>
                <a:gd name="T111" fmla="*/ 36 h 51"/>
                <a:gd name="T112" fmla="*/ 26 w 51"/>
                <a:gd name="T113" fmla="*/ 40 h 51"/>
                <a:gd name="T114" fmla="*/ 26 w 51"/>
                <a:gd name="T115" fmla="*/ 35 h 51"/>
                <a:gd name="T116" fmla="*/ 19 w 51"/>
                <a:gd name="T117" fmla="*/ 32 h 51"/>
                <a:gd name="T118" fmla="*/ 16 w 51"/>
                <a:gd name="T119" fmla="*/ 25 h 51"/>
                <a:gd name="T120" fmla="*/ 19 w 51"/>
                <a:gd name="T121" fmla="*/ 18 h 51"/>
                <a:gd name="T122" fmla="*/ 26 w 51"/>
                <a:gd name="T123" fmla="*/ 15 h 51"/>
                <a:gd name="T124" fmla="*/ 26 w 51"/>
                <a:gd name="T125" fmla="*/ 10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51" h="51">
                  <a:moveTo>
                    <a:pt x="26" y="5"/>
                  </a:moveTo>
                  <a:cubicBezTo>
                    <a:pt x="26" y="5"/>
                    <a:pt x="26" y="5"/>
                    <a:pt x="26" y="5"/>
                  </a:cubicBezTo>
                  <a:cubicBezTo>
                    <a:pt x="26" y="0"/>
                    <a:pt x="26" y="0"/>
                    <a:pt x="26" y="0"/>
                  </a:cubicBezTo>
                  <a:cubicBezTo>
                    <a:pt x="26" y="0"/>
                    <a:pt x="26" y="0"/>
                    <a:pt x="26" y="0"/>
                  </a:cubicBezTo>
                  <a:cubicBezTo>
                    <a:pt x="33" y="0"/>
                    <a:pt x="39" y="3"/>
                    <a:pt x="44" y="7"/>
                  </a:cubicBezTo>
                  <a:cubicBezTo>
                    <a:pt x="44" y="7"/>
                    <a:pt x="44" y="7"/>
                    <a:pt x="44" y="7"/>
                  </a:cubicBezTo>
                  <a:cubicBezTo>
                    <a:pt x="44" y="7"/>
                    <a:pt x="44" y="7"/>
                    <a:pt x="44" y="7"/>
                  </a:cubicBezTo>
                  <a:cubicBezTo>
                    <a:pt x="48" y="12"/>
                    <a:pt x="51" y="18"/>
                    <a:pt x="51" y="25"/>
                  </a:cubicBezTo>
                  <a:cubicBezTo>
                    <a:pt x="51" y="32"/>
                    <a:pt x="48" y="39"/>
                    <a:pt x="44" y="43"/>
                  </a:cubicBezTo>
                  <a:cubicBezTo>
                    <a:pt x="44" y="43"/>
                    <a:pt x="44" y="43"/>
                    <a:pt x="44" y="43"/>
                  </a:cubicBezTo>
                  <a:cubicBezTo>
                    <a:pt x="39" y="48"/>
                    <a:pt x="33" y="51"/>
                    <a:pt x="26" y="51"/>
                  </a:cubicBezTo>
                  <a:cubicBezTo>
                    <a:pt x="26" y="51"/>
                    <a:pt x="26" y="51"/>
                    <a:pt x="26" y="51"/>
                  </a:cubicBezTo>
                  <a:cubicBezTo>
                    <a:pt x="26" y="46"/>
                    <a:pt x="26" y="46"/>
                    <a:pt x="26" y="46"/>
                  </a:cubicBezTo>
                  <a:cubicBezTo>
                    <a:pt x="26" y="46"/>
                    <a:pt x="26" y="46"/>
                    <a:pt x="26" y="46"/>
                  </a:cubicBezTo>
                  <a:cubicBezTo>
                    <a:pt x="31" y="46"/>
                    <a:pt x="37" y="44"/>
                    <a:pt x="40" y="40"/>
                  </a:cubicBezTo>
                  <a:cubicBezTo>
                    <a:pt x="41" y="40"/>
                    <a:pt x="41" y="40"/>
                    <a:pt x="41" y="40"/>
                  </a:cubicBezTo>
                  <a:cubicBezTo>
                    <a:pt x="44" y="36"/>
                    <a:pt x="46" y="31"/>
                    <a:pt x="46" y="25"/>
                  </a:cubicBezTo>
                  <a:cubicBezTo>
                    <a:pt x="46" y="20"/>
                    <a:pt x="44" y="14"/>
                    <a:pt x="40" y="11"/>
                  </a:cubicBezTo>
                  <a:cubicBezTo>
                    <a:pt x="40" y="11"/>
                    <a:pt x="40" y="11"/>
                    <a:pt x="40" y="11"/>
                  </a:cubicBezTo>
                  <a:cubicBezTo>
                    <a:pt x="37" y="7"/>
                    <a:pt x="31" y="5"/>
                    <a:pt x="26" y="5"/>
                  </a:cubicBezTo>
                  <a:close/>
                  <a:moveTo>
                    <a:pt x="26" y="40"/>
                  </a:moveTo>
                  <a:cubicBezTo>
                    <a:pt x="26" y="40"/>
                    <a:pt x="26" y="40"/>
                    <a:pt x="26" y="40"/>
                  </a:cubicBezTo>
                  <a:cubicBezTo>
                    <a:pt x="30" y="40"/>
                    <a:pt x="34" y="38"/>
                    <a:pt x="36" y="36"/>
                  </a:cubicBezTo>
                  <a:cubicBezTo>
                    <a:pt x="39" y="33"/>
                    <a:pt x="41" y="29"/>
                    <a:pt x="41" y="25"/>
                  </a:cubicBezTo>
                  <a:cubicBezTo>
                    <a:pt x="41" y="21"/>
                    <a:pt x="39" y="17"/>
                    <a:pt x="36" y="15"/>
                  </a:cubicBezTo>
                  <a:cubicBezTo>
                    <a:pt x="34" y="12"/>
                    <a:pt x="30" y="10"/>
                    <a:pt x="26" y="10"/>
                  </a:cubicBezTo>
                  <a:cubicBezTo>
                    <a:pt x="26" y="10"/>
                    <a:pt x="26" y="10"/>
                    <a:pt x="26" y="10"/>
                  </a:cubicBezTo>
                  <a:cubicBezTo>
                    <a:pt x="26" y="15"/>
                    <a:pt x="26" y="15"/>
                    <a:pt x="26" y="15"/>
                  </a:cubicBezTo>
                  <a:cubicBezTo>
                    <a:pt x="26" y="15"/>
                    <a:pt x="26" y="15"/>
                    <a:pt x="26" y="15"/>
                  </a:cubicBezTo>
                  <a:cubicBezTo>
                    <a:pt x="29" y="15"/>
                    <a:pt x="31" y="16"/>
                    <a:pt x="33" y="18"/>
                  </a:cubicBezTo>
                  <a:cubicBezTo>
                    <a:pt x="35" y="20"/>
                    <a:pt x="36" y="22"/>
                    <a:pt x="36" y="25"/>
                  </a:cubicBezTo>
                  <a:cubicBezTo>
                    <a:pt x="36" y="28"/>
                    <a:pt x="35" y="31"/>
                    <a:pt x="33" y="32"/>
                  </a:cubicBezTo>
                  <a:cubicBezTo>
                    <a:pt x="31" y="34"/>
                    <a:pt x="29" y="35"/>
                    <a:pt x="26" y="35"/>
                  </a:cubicBezTo>
                  <a:cubicBezTo>
                    <a:pt x="26" y="35"/>
                    <a:pt x="26" y="35"/>
                    <a:pt x="26" y="35"/>
                  </a:cubicBezTo>
                  <a:lnTo>
                    <a:pt x="26" y="40"/>
                  </a:lnTo>
                  <a:close/>
                  <a:moveTo>
                    <a:pt x="26" y="5"/>
                  </a:moveTo>
                  <a:cubicBezTo>
                    <a:pt x="20" y="5"/>
                    <a:pt x="15" y="7"/>
                    <a:pt x="11" y="11"/>
                  </a:cubicBezTo>
                  <a:cubicBezTo>
                    <a:pt x="11" y="11"/>
                    <a:pt x="11" y="11"/>
                    <a:pt x="11" y="11"/>
                  </a:cubicBezTo>
                  <a:cubicBezTo>
                    <a:pt x="7" y="14"/>
                    <a:pt x="5" y="20"/>
                    <a:pt x="5" y="25"/>
                  </a:cubicBezTo>
                  <a:cubicBezTo>
                    <a:pt x="5" y="31"/>
                    <a:pt x="7" y="36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5" y="44"/>
                    <a:pt x="20" y="46"/>
                    <a:pt x="26" y="46"/>
                  </a:cubicBezTo>
                  <a:cubicBezTo>
                    <a:pt x="26" y="51"/>
                    <a:pt x="26" y="51"/>
                    <a:pt x="26" y="51"/>
                  </a:cubicBezTo>
                  <a:cubicBezTo>
                    <a:pt x="19" y="51"/>
                    <a:pt x="12" y="48"/>
                    <a:pt x="8" y="43"/>
                  </a:cubicBezTo>
                  <a:cubicBezTo>
                    <a:pt x="8" y="43"/>
                    <a:pt x="8" y="43"/>
                    <a:pt x="8" y="43"/>
                  </a:cubicBezTo>
                  <a:cubicBezTo>
                    <a:pt x="8" y="43"/>
                    <a:pt x="8" y="43"/>
                    <a:pt x="8" y="43"/>
                  </a:cubicBezTo>
                  <a:cubicBezTo>
                    <a:pt x="3" y="39"/>
                    <a:pt x="0" y="32"/>
                    <a:pt x="0" y="25"/>
                  </a:cubicBezTo>
                  <a:cubicBezTo>
                    <a:pt x="0" y="18"/>
                    <a:pt x="3" y="12"/>
                    <a:pt x="8" y="7"/>
                  </a:cubicBezTo>
                  <a:cubicBezTo>
                    <a:pt x="8" y="7"/>
                    <a:pt x="8" y="7"/>
                    <a:pt x="8" y="7"/>
                  </a:cubicBezTo>
                  <a:cubicBezTo>
                    <a:pt x="8" y="7"/>
                    <a:pt x="8" y="7"/>
                    <a:pt x="8" y="7"/>
                  </a:cubicBezTo>
                  <a:cubicBezTo>
                    <a:pt x="12" y="3"/>
                    <a:pt x="19" y="0"/>
                    <a:pt x="26" y="0"/>
                  </a:cubicBezTo>
                  <a:cubicBezTo>
                    <a:pt x="26" y="5"/>
                    <a:pt x="26" y="5"/>
                    <a:pt x="26" y="5"/>
                  </a:cubicBezTo>
                  <a:close/>
                  <a:moveTo>
                    <a:pt x="26" y="10"/>
                  </a:moveTo>
                  <a:cubicBezTo>
                    <a:pt x="22" y="10"/>
                    <a:pt x="18" y="12"/>
                    <a:pt x="15" y="15"/>
                  </a:cubicBezTo>
                  <a:cubicBezTo>
                    <a:pt x="13" y="17"/>
                    <a:pt x="11" y="21"/>
                    <a:pt x="11" y="25"/>
                  </a:cubicBezTo>
                  <a:cubicBezTo>
                    <a:pt x="11" y="29"/>
                    <a:pt x="13" y="33"/>
                    <a:pt x="15" y="36"/>
                  </a:cubicBezTo>
                  <a:cubicBezTo>
                    <a:pt x="18" y="38"/>
                    <a:pt x="22" y="40"/>
                    <a:pt x="26" y="40"/>
                  </a:cubicBezTo>
                  <a:cubicBezTo>
                    <a:pt x="26" y="35"/>
                    <a:pt x="26" y="35"/>
                    <a:pt x="26" y="35"/>
                  </a:cubicBezTo>
                  <a:cubicBezTo>
                    <a:pt x="23" y="35"/>
                    <a:pt x="20" y="34"/>
                    <a:pt x="19" y="32"/>
                  </a:cubicBezTo>
                  <a:cubicBezTo>
                    <a:pt x="17" y="31"/>
                    <a:pt x="16" y="28"/>
                    <a:pt x="16" y="25"/>
                  </a:cubicBezTo>
                  <a:cubicBezTo>
                    <a:pt x="16" y="22"/>
                    <a:pt x="17" y="20"/>
                    <a:pt x="19" y="18"/>
                  </a:cubicBezTo>
                  <a:cubicBezTo>
                    <a:pt x="20" y="16"/>
                    <a:pt x="23" y="15"/>
                    <a:pt x="26" y="15"/>
                  </a:cubicBezTo>
                  <a:lnTo>
                    <a:pt x="26" y="1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388" name="Freeform 199"/>
            <p:cNvSpPr>
              <a:spLocks noEditPoints="1"/>
            </p:cNvSpPr>
            <p:nvPr>
              <p:custDataLst>
                <p:tags r:id="rId218"/>
              </p:custDataLst>
            </p:nvPr>
          </p:nvSpPr>
          <p:spPr bwMode="auto">
            <a:xfrm>
              <a:off x="8120075" y="1616086"/>
              <a:ext cx="133351" cy="53976"/>
            </a:xfrm>
            <a:custGeom>
              <a:gdLst>
                <a:gd name="T0" fmla="*/ 30 w 59"/>
                <a:gd name="T1" fmla="*/ 5 h 24"/>
                <a:gd name="T2" fmla="*/ 30 w 59"/>
                <a:gd name="T3" fmla="*/ 5 h 24"/>
                <a:gd name="T4" fmla="*/ 30 w 59"/>
                <a:gd name="T5" fmla="*/ 0 h 24"/>
                <a:gd name="T6" fmla="*/ 30 w 59"/>
                <a:gd name="T7" fmla="*/ 0 h 24"/>
                <a:gd name="T8" fmla="*/ 46 w 59"/>
                <a:gd name="T9" fmla="*/ 4 h 24"/>
                <a:gd name="T10" fmla="*/ 58 w 59"/>
                <a:gd name="T11" fmla="*/ 15 h 24"/>
                <a:gd name="T12" fmla="*/ 58 w 59"/>
                <a:gd name="T13" fmla="*/ 15 h 24"/>
                <a:gd name="T14" fmla="*/ 58 w 59"/>
                <a:gd name="T15" fmla="*/ 15 h 24"/>
                <a:gd name="T16" fmla="*/ 59 w 59"/>
                <a:gd name="T17" fmla="*/ 19 h 24"/>
                <a:gd name="T18" fmla="*/ 57 w 59"/>
                <a:gd name="T19" fmla="*/ 23 h 24"/>
                <a:gd name="T20" fmla="*/ 56 w 59"/>
                <a:gd name="T21" fmla="*/ 23 h 24"/>
                <a:gd name="T22" fmla="*/ 52 w 59"/>
                <a:gd name="T23" fmla="*/ 24 h 24"/>
                <a:gd name="T24" fmla="*/ 48 w 59"/>
                <a:gd name="T25" fmla="*/ 22 h 24"/>
                <a:gd name="T26" fmla="*/ 48 w 59"/>
                <a:gd name="T27" fmla="*/ 22 h 24"/>
                <a:gd name="T28" fmla="*/ 40 w 59"/>
                <a:gd name="T29" fmla="*/ 14 h 24"/>
                <a:gd name="T30" fmla="*/ 30 w 59"/>
                <a:gd name="T31" fmla="*/ 12 h 24"/>
                <a:gd name="T32" fmla="*/ 30 w 59"/>
                <a:gd name="T33" fmla="*/ 12 h 24"/>
                <a:gd name="T34" fmla="*/ 30 w 59"/>
                <a:gd name="T35" fmla="*/ 7 h 24"/>
                <a:gd name="T36" fmla="*/ 30 w 59"/>
                <a:gd name="T37" fmla="*/ 7 h 24"/>
                <a:gd name="T38" fmla="*/ 42 w 59"/>
                <a:gd name="T39" fmla="*/ 10 h 24"/>
                <a:gd name="T40" fmla="*/ 52 w 59"/>
                <a:gd name="T41" fmla="*/ 19 h 24"/>
                <a:gd name="T42" fmla="*/ 52 w 59"/>
                <a:gd name="T43" fmla="*/ 19 h 24"/>
                <a:gd name="T44" fmla="*/ 53 w 59"/>
                <a:gd name="T45" fmla="*/ 19 h 24"/>
                <a:gd name="T46" fmla="*/ 54 w 59"/>
                <a:gd name="T47" fmla="*/ 19 h 24"/>
                <a:gd name="T48" fmla="*/ 54 w 59"/>
                <a:gd name="T49" fmla="*/ 19 h 24"/>
                <a:gd name="T50" fmla="*/ 54 w 59"/>
                <a:gd name="T51" fmla="*/ 19 h 24"/>
                <a:gd name="T52" fmla="*/ 54 w 59"/>
                <a:gd name="T53" fmla="*/ 18 h 24"/>
                <a:gd name="T54" fmla="*/ 54 w 59"/>
                <a:gd name="T55" fmla="*/ 18 h 24"/>
                <a:gd name="T56" fmla="*/ 54 w 59"/>
                <a:gd name="T57" fmla="*/ 18 h 24"/>
                <a:gd name="T58" fmla="*/ 43 w 59"/>
                <a:gd name="T59" fmla="*/ 8 h 24"/>
                <a:gd name="T60" fmla="*/ 30 w 59"/>
                <a:gd name="T61" fmla="*/ 5 h 24"/>
                <a:gd name="T62" fmla="*/ 30 w 59"/>
                <a:gd name="T63" fmla="*/ 5 h 24"/>
                <a:gd name="T64" fmla="*/ 16 w 59"/>
                <a:gd name="T65" fmla="*/ 8 h 24"/>
                <a:gd name="T66" fmla="*/ 5 w 59"/>
                <a:gd name="T67" fmla="*/ 18 h 24"/>
                <a:gd name="T68" fmla="*/ 5 w 59"/>
                <a:gd name="T69" fmla="*/ 19 h 24"/>
                <a:gd name="T70" fmla="*/ 6 w 59"/>
                <a:gd name="T71" fmla="*/ 19 h 24"/>
                <a:gd name="T72" fmla="*/ 6 w 59"/>
                <a:gd name="T73" fmla="*/ 19 h 24"/>
                <a:gd name="T74" fmla="*/ 6 w 59"/>
                <a:gd name="T75" fmla="*/ 19 h 24"/>
                <a:gd name="T76" fmla="*/ 7 w 59"/>
                <a:gd name="T77" fmla="*/ 19 h 24"/>
                <a:gd name="T78" fmla="*/ 7 w 59"/>
                <a:gd name="T79" fmla="*/ 19 h 24"/>
                <a:gd name="T80" fmla="*/ 7 w 59"/>
                <a:gd name="T81" fmla="*/ 19 h 24"/>
                <a:gd name="T82" fmla="*/ 7 w 59"/>
                <a:gd name="T83" fmla="*/ 19 h 24"/>
                <a:gd name="T84" fmla="*/ 17 w 59"/>
                <a:gd name="T85" fmla="*/ 10 h 24"/>
                <a:gd name="T86" fmla="*/ 30 w 59"/>
                <a:gd name="T87" fmla="*/ 7 h 24"/>
                <a:gd name="T88" fmla="*/ 30 w 59"/>
                <a:gd name="T89" fmla="*/ 12 h 24"/>
                <a:gd name="T90" fmla="*/ 19 w 59"/>
                <a:gd name="T91" fmla="*/ 14 h 24"/>
                <a:gd name="T92" fmla="*/ 11 w 59"/>
                <a:gd name="T93" fmla="*/ 22 h 24"/>
                <a:gd name="T94" fmla="*/ 9 w 59"/>
                <a:gd name="T95" fmla="*/ 24 h 24"/>
                <a:gd name="T96" fmla="*/ 9 w 59"/>
                <a:gd name="T97" fmla="*/ 24 h 24"/>
                <a:gd name="T98" fmla="*/ 6 w 59"/>
                <a:gd name="T99" fmla="*/ 24 h 24"/>
                <a:gd name="T100" fmla="*/ 5 w 59"/>
                <a:gd name="T101" fmla="*/ 24 h 24"/>
                <a:gd name="T102" fmla="*/ 3 w 59"/>
                <a:gd name="T103" fmla="*/ 23 h 24"/>
                <a:gd name="T104" fmla="*/ 1 w 59"/>
                <a:gd name="T105" fmla="*/ 19 h 24"/>
                <a:gd name="T106" fmla="*/ 2 w 59"/>
                <a:gd name="T107" fmla="*/ 15 h 24"/>
                <a:gd name="T108" fmla="*/ 14 w 59"/>
                <a:gd name="T109" fmla="*/ 4 h 24"/>
                <a:gd name="T110" fmla="*/ 30 w 59"/>
                <a:gd name="T111" fmla="*/ 0 h 24"/>
                <a:gd name="T112" fmla="*/ 30 w 59"/>
                <a:gd name="T113" fmla="*/ 5 h 2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59" h="24">
                  <a:moveTo>
                    <a:pt x="30" y="5"/>
                  </a:moveTo>
                  <a:cubicBezTo>
                    <a:pt x="30" y="5"/>
                    <a:pt x="30" y="5"/>
                    <a:pt x="30" y="5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5" y="0"/>
                    <a:pt x="41" y="1"/>
                    <a:pt x="46" y="4"/>
                  </a:cubicBezTo>
                  <a:cubicBezTo>
                    <a:pt x="51" y="7"/>
                    <a:pt x="55" y="10"/>
                    <a:pt x="58" y="15"/>
                  </a:cubicBezTo>
                  <a:cubicBezTo>
                    <a:pt x="58" y="15"/>
                    <a:pt x="58" y="15"/>
                    <a:pt x="58" y="15"/>
                  </a:cubicBezTo>
                  <a:cubicBezTo>
                    <a:pt x="58" y="15"/>
                    <a:pt x="58" y="15"/>
                    <a:pt x="58" y="15"/>
                  </a:cubicBezTo>
                  <a:cubicBezTo>
                    <a:pt x="59" y="16"/>
                    <a:pt x="59" y="18"/>
                    <a:pt x="59" y="19"/>
                  </a:cubicBezTo>
                  <a:cubicBezTo>
                    <a:pt x="59" y="21"/>
                    <a:pt x="58" y="22"/>
                    <a:pt x="57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5" y="24"/>
                    <a:pt x="53" y="24"/>
                    <a:pt x="52" y="24"/>
                  </a:cubicBezTo>
                  <a:cubicBezTo>
                    <a:pt x="50" y="24"/>
                    <a:pt x="49" y="23"/>
                    <a:pt x="48" y="22"/>
                  </a:cubicBezTo>
                  <a:cubicBezTo>
                    <a:pt x="48" y="22"/>
                    <a:pt x="48" y="22"/>
                    <a:pt x="48" y="22"/>
                  </a:cubicBezTo>
                  <a:cubicBezTo>
                    <a:pt x="46" y="19"/>
                    <a:pt x="43" y="16"/>
                    <a:pt x="40" y="14"/>
                  </a:cubicBezTo>
                  <a:cubicBezTo>
                    <a:pt x="37" y="13"/>
                    <a:pt x="33" y="12"/>
                    <a:pt x="30" y="12"/>
                  </a:cubicBezTo>
                  <a:cubicBezTo>
                    <a:pt x="30" y="12"/>
                    <a:pt x="30" y="12"/>
                    <a:pt x="30" y="12"/>
                  </a:cubicBezTo>
                  <a:cubicBezTo>
                    <a:pt x="30" y="7"/>
                    <a:pt x="30" y="7"/>
                    <a:pt x="30" y="7"/>
                  </a:cubicBezTo>
                  <a:cubicBezTo>
                    <a:pt x="30" y="7"/>
                    <a:pt x="30" y="7"/>
                    <a:pt x="30" y="7"/>
                  </a:cubicBezTo>
                  <a:cubicBezTo>
                    <a:pt x="34" y="7"/>
                    <a:pt x="39" y="8"/>
                    <a:pt x="42" y="10"/>
                  </a:cubicBezTo>
                  <a:cubicBezTo>
                    <a:pt x="46" y="12"/>
                    <a:pt x="50" y="15"/>
                    <a:pt x="52" y="19"/>
                  </a:cubicBezTo>
                  <a:cubicBezTo>
                    <a:pt x="52" y="19"/>
                    <a:pt x="52" y="19"/>
                    <a:pt x="52" y="19"/>
                  </a:cubicBezTo>
                  <a:cubicBezTo>
                    <a:pt x="52" y="19"/>
                    <a:pt x="53" y="19"/>
                    <a:pt x="53" y="19"/>
                  </a:cubicBezTo>
                  <a:cubicBezTo>
                    <a:pt x="53" y="20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8"/>
                    <a:pt x="54" y="18"/>
                    <a:pt x="54" y="18"/>
                  </a:cubicBezTo>
                  <a:cubicBezTo>
                    <a:pt x="54" y="18"/>
                    <a:pt x="54" y="18"/>
                    <a:pt x="54" y="18"/>
                  </a:cubicBezTo>
                  <a:cubicBezTo>
                    <a:pt x="54" y="18"/>
                    <a:pt x="54" y="18"/>
                    <a:pt x="54" y="18"/>
                  </a:cubicBezTo>
                  <a:cubicBezTo>
                    <a:pt x="51" y="14"/>
                    <a:pt x="48" y="10"/>
                    <a:pt x="43" y="8"/>
                  </a:cubicBezTo>
                  <a:cubicBezTo>
                    <a:pt x="39" y="6"/>
                    <a:pt x="35" y="5"/>
                    <a:pt x="30" y="5"/>
                  </a:cubicBezTo>
                  <a:close/>
                  <a:moveTo>
                    <a:pt x="30" y="5"/>
                  </a:moveTo>
                  <a:cubicBezTo>
                    <a:pt x="25" y="5"/>
                    <a:pt x="20" y="6"/>
                    <a:pt x="16" y="8"/>
                  </a:cubicBezTo>
                  <a:cubicBezTo>
                    <a:pt x="12" y="10"/>
                    <a:pt x="8" y="14"/>
                    <a:pt x="5" y="18"/>
                  </a:cubicBezTo>
                  <a:cubicBezTo>
                    <a:pt x="5" y="18"/>
                    <a:pt x="5" y="18"/>
                    <a:pt x="5" y="19"/>
                  </a:cubicBezTo>
                  <a:cubicBezTo>
                    <a:pt x="5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7" y="19"/>
                    <a:pt x="7" y="19"/>
                    <a:pt x="7" y="19"/>
                  </a:cubicBezTo>
                  <a:cubicBezTo>
                    <a:pt x="7" y="19"/>
                    <a:pt x="7" y="19"/>
                    <a:pt x="7" y="19"/>
                  </a:cubicBezTo>
                  <a:cubicBezTo>
                    <a:pt x="7" y="19"/>
                    <a:pt x="7" y="19"/>
                    <a:pt x="7" y="19"/>
                  </a:cubicBezTo>
                  <a:cubicBezTo>
                    <a:pt x="7" y="19"/>
                    <a:pt x="7" y="19"/>
                    <a:pt x="7" y="19"/>
                  </a:cubicBezTo>
                  <a:cubicBezTo>
                    <a:pt x="10" y="15"/>
                    <a:pt x="13" y="12"/>
                    <a:pt x="17" y="10"/>
                  </a:cubicBezTo>
                  <a:cubicBezTo>
                    <a:pt x="21" y="8"/>
                    <a:pt x="25" y="7"/>
                    <a:pt x="30" y="7"/>
                  </a:cubicBezTo>
                  <a:cubicBezTo>
                    <a:pt x="30" y="12"/>
                    <a:pt x="30" y="12"/>
                    <a:pt x="30" y="12"/>
                  </a:cubicBezTo>
                  <a:cubicBezTo>
                    <a:pt x="26" y="12"/>
                    <a:pt x="22" y="13"/>
                    <a:pt x="19" y="14"/>
                  </a:cubicBezTo>
                  <a:cubicBezTo>
                    <a:pt x="16" y="16"/>
                    <a:pt x="13" y="19"/>
                    <a:pt x="11" y="22"/>
                  </a:cubicBezTo>
                  <a:cubicBezTo>
                    <a:pt x="11" y="22"/>
                    <a:pt x="10" y="23"/>
                    <a:pt x="9" y="24"/>
                  </a:cubicBezTo>
                  <a:cubicBezTo>
                    <a:pt x="9" y="24"/>
                    <a:pt x="9" y="24"/>
                    <a:pt x="9" y="24"/>
                  </a:cubicBezTo>
                  <a:cubicBezTo>
                    <a:pt x="8" y="24"/>
                    <a:pt x="7" y="24"/>
                    <a:pt x="6" y="24"/>
                  </a:cubicBezTo>
                  <a:cubicBezTo>
                    <a:pt x="6" y="24"/>
                    <a:pt x="5" y="24"/>
                    <a:pt x="5" y="24"/>
                  </a:cubicBezTo>
                  <a:cubicBezTo>
                    <a:pt x="4" y="24"/>
                    <a:pt x="4" y="24"/>
                    <a:pt x="3" y="23"/>
                  </a:cubicBezTo>
                  <a:cubicBezTo>
                    <a:pt x="2" y="22"/>
                    <a:pt x="1" y="21"/>
                    <a:pt x="1" y="19"/>
                  </a:cubicBezTo>
                  <a:cubicBezTo>
                    <a:pt x="0" y="18"/>
                    <a:pt x="1" y="16"/>
                    <a:pt x="2" y="15"/>
                  </a:cubicBezTo>
                  <a:cubicBezTo>
                    <a:pt x="5" y="10"/>
                    <a:pt x="9" y="7"/>
                    <a:pt x="14" y="4"/>
                  </a:cubicBezTo>
                  <a:cubicBezTo>
                    <a:pt x="19" y="1"/>
                    <a:pt x="24" y="0"/>
                    <a:pt x="30" y="0"/>
                  </a:cubicBezTo>
                  <a:lnTo>
                    <a:pt x="30" y="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389" name="Freeform 200"/>
            <p:cNvSpPr>
              <a:spLocks noEditPoints="1"/>
            </p:cNvSpPr>
            <p:nvPr>
              <p:custDataLst>
                <p:tags r:id="rId219"/>
              </p:custDataLst>
            </p:nvPr>
          </p:nvSpPr>
          <p:spPr bwMode="auto">
            <a:xfrm>
              <a:off x="8028000" y="1528773"/>
              <a:ext cx="193676" cy="223839"/>
            </a:xfrm>
            <a:custGeom>
              <a:gdLst>
                <a:gd name="T0" fmla="*/ 81 w 86"/>
                <a:gd name="T1" fmla="*/ 30 h 99"/>
                <a:gd name="T2" fmla="*/ 81 w 86"/>
                <a:gd name="T3" fmla="*/ 30 h 99"/>
                <a:gd name="T4" fmla="*/ 81 w 86"/>
                <a:gd name="T5" fmla="*/ 17 h 99"/>
                <a:gd name="T6" fmla="*/ 79 w 86"/>
                <a:gd name="T7" fmla="*/ 26 h 99"/>
                <a:gd name="T8" fmla="*/ 77 w 86"/>
                <a:gd name="T9" fmla="*/ 21 h 99"/>
                <a:gd name="T10" fmla="*/ 81 w 86"/>
                <a:gd name="T11" fmla="*/ 30 h 99"/>
                <a:gd name="T12" fmla="*/ 71 w 86"/>
                <a:gd name="T13" fmla="*/ 35 h 99"/>
                <a:gd name="T14" fmla="*/ 71 w 86"/>
                <a:gd name="T15" fmla="*/ 24 h 99"/>
                <a:gd name="T16" fmla="*/ 60 w 86"/>
                <a:gd name="T17" fmla="*/ 22 h 99"/>
                <a:gd name="T18" fmla="*/ 71 w 86"/>
                <a:gd name="T19" fmla="*/ 34 h 99"/>
                <a:gd name="T20" fmla="*/ 60 w 86"/>
                <a:gd name="T21" fmla="*/ 39 h 99"/>
                <a:gd name="T22" fmla="*/ 59 w 86"/>
                <a:gd name="T23" fmla="*/ 27 h 99"/>
                <a:gd name="T24" fmla="*/ 60 w 86"/>
                <a:gd name="T25" fmla="*/ 34 h 99"/>
                <a:gd name="T26" fmla="*/ 59 w 86"/>
                <a:gd name="T27" fmla="*/ 40 h 99"/>
                <a:gd name="T28" fmla="*/ 43 w 86"/>
                <a:gd name="T29" fmla="*/ 27 h 99"/>
                <a:gd name="T30" fmla="*/ 43 w 86"/>
                <a:gd name="T31" fmla="*/ 22 h 99"/>
                <a:gd name="T32" fmla="*/ 58 w 86"/>
                <a:gd name="T33" fmla="*/ 40 h 99"/>
                <a:gd name="T34" fmla="*/ 43 w 86"/>
                <a:gd name="T35" fmla="*/ 55 h 99"/>
                <a:gd name="T36" fmla="*/ 39 w 86"/>
                <a:gd name="T37" fmla="*/ 53 h 99"/>
                <a:gd name="T38" fmla="*/ 39 w 86"/>
                <a:gd name="T39" fmla="*/ 8 h 99"/>
                <a:gd name="T40" fmla="*/ 39 w 86"/>
                <a:gd name="T41" fmla="*/ 1 h 99"/>
                <a:gd name="T42" fmla="*/ 59 w 86"/>
                <a:gd name="T43" fmla="*/ 39 h 99"/>
                <a:gd name="T44" fmla="*/ 39 w 86"/>
                <a:gd name="T45" fmla="*/ 31 h 99"/>
                <a:gd name="T46" fmla="*/ 33 w 86"/>
                <a:gd name="T47" fmla="*/ 41 h 99"/>
                <a:gd name="T48" fmla="*/ 33 w 86"/>
                <a:gd name="T49" fmla="*/ 41 h 99"/>
                <a:gd name="T50" fmla="*/ 39 w 86"/>
                <a:gd name="T51" fmla="*/ 65 h 99"/>
                <a:gd name="T52" fmla="*/ 33 w 86"/>
                <a:gd name="T53" fmla="*/ 97 h 99"/>
                <a:gd name="T54" fmla="*/ 39 w 86"/>
                <a:gd name="T55" fmla="*/ 1 h 99"/>
                <a:gd name="T56" fmla="*/ 39 w 86"/>
                <a:gd name="T57" fmla="*/ 53 h 99"/>
                <a:gd name="T58" fmla="*/ 33 w 86"/>
                <a:gd name="T59" fmla="*/ 1 h 99"/>
                <a:gd name="T60" fmla="*/ 32 w 86"/>
                <a:gd name="T61" fmla="*/ 46 h 99"/>
                <a:gd name="T62" fmla="*/ 33 w 86"/>
                <a:gd name="T63" fmla="*/ 78 h 99"/>
                <a:gd name="T64" fmla="*/ 32 w 86"/>
                <a:gd name="T65" fmla="*/ 81 h 99"/>
                <a:gd name="T66" fmla="*/ 33 w 86"/>
                <a:gd name="T67" fmla="*/ 97 h 99"/>
                <a:gd name="T68" fmla="*/ 29 w 86"/>
                <a:gd name="T69" fmla="*/ 95 h 99"/>
                <a:gd name="T70" fmla="*/ 30 w 86"/>
                <a:gd name="T71" fmla="*/ 93 h 99"/>
                <a:gd name="T72" fmla="*/ 28 w 86"/>
                <a:gd name="T73" fmla="*/ 84 h 99"/>
                <a:gd name="T74" fmla="*/ 28 w 86"/>
                <a:gd name="T75" fmla="*/ 6 h 99"/>
                <a:gd name="T76" fmla="*/ 28 w 86"/>
                <a:gd name="T77" fmla="*/ 6 h 99"/>
                <a:gd name="T78" fmla="*/ 27 w 86"/>
                <a:gd name="T79" fmla="*/ 99 h 99"/>
                <a:gd name="T80" fmla="*/ 28 w 86"/>
                <a:gd name="T81" fmla="*/ 94 h 99"/>
                <a:gd name="T82" fmla="*/ 27 w 86"/>
                <a:gd name="T83" fmla="*/ 7 h 99"/>
                <a:gd name="T84" fmla="*/ 28 w 86"/>
                <a:gd name="T85" fmla="*/ 35 h 99"/>
                <a:gd name="T86" fmla="*/ 27 w 86"/>
                <a:gd name="T87" fmla="*/ 36 h 99"/>
                <a:gd name="T88" fmla="*/ 28 w 86"/>
                <a:gd name="T89" fmla="*/ 81 h 99"/>
                <a:gd name="T90" fmla="*/ 27 w 86"/>
                <a:gd name="T91" fmla="*/ 53 h 99"/>
                <a:gd name="T92" fmla="*/ 27 w 86"/>
                <a:gd name="T93" fmla="*/ 42 h 99"/>
                <a:gd name="T94" fmla="*/ 12 w 86"/>
                <a:gd name="T95" fmla="*/ 83 h 99"/>
                <a:gd name="T96" fmla="*/ 2 w 86"/>
                <a:gd name="T97" fmla="*/ 38 h 99"/>
                <a:gd name="T98" fmla="*/ 6 w 86"/>
                <a:gd name="T99" fmla="*/ 35 h 99"/>
                <a:gd name="T100" fmla="*/ 27 w 86"/>
                <a:gd name="T101" fmla="*/ 60 h 99"/>
                <a:gd name="T102" fmla="*/ 24 w 86"/>
                <a:gd name="T103" fmla="*/ 92 h 99"/>
                <a:gd name="T104" fmla="*/ 27 w 86"/>
                <a:gd name="T105" fmla="*/ 36 h 99"/>
                <a:gd name="T106" fmla="*/ 27 w 86"/>
                <a:gd name="T107" fmla="*/ 41 h 99"/>
                <a:gd name="T108" fmla="*/ 2 w 86"/>
                <a:gd name="T109" fmla="*/ 38 h 99"/>
                <a:gd name="T110" fmla="*/ 2 w 86"/>
                <a:gd name="T111" fmla="*/ 38 h 99"/>
                <a:gd name="T112" fmla="*/ 2 w 86"/>
                <a:gd name="T113" fmla="*/ 33 h 99"/>
                <a:gd name="T114" fmla="*/ 2 w 86"/>
                <a:gd name="T115" fmla="*/ 38 h 99"/>
                <a:gd name="T116" fmla="*/ 0 w 86"/>
                <a:gd name="T117" fmla="*/ 35 h 99"/>
                <a:gd name="T118" fmla="*/ 2 w 86"/>
                <a:gd name="T119" fmla="*/ 33 h 9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86" h="99">
                  <a:moveTo>
                    <a:pt x="81" y="17"/>
                  </a:moveTo>
                  <a:cubicBezTo>
                    <a:pt x="83" y="17"/>
                    <a:pt x="84" y="18"/>
                    <a:pt x="85" y="20"/>
                  </a:cubicBezTo>
                  <a:cubicBezTo>
                    <a:pt x="85" y="20"/>
                    <a:pt x="85" y="20"/>
                    <a:pt x="85" y="20"/>
                  </a:cubicBezTo>
                  <a:cubicBezTo>
                    <a:pt x="86" y="22"/>
                    <a:pt x="86" y="24"/>
                    <a:pt x="85" y="26"/>
                  </a:cubicBezTo>
                  <a:cubicBezTo>
                    <a:pt x="84" y="28"/>
                    <a:pt x="83" y="29"/>
                    <a:pt x="81" y="30"/>
                  </a:cubicBezTo>
                  <a:cubicBezTo>
                    <a:pt x="81" y="30"/>
                    <a:pt x="81" y="30"/>
                    <a:pt x="81" y="30"/>
                  </a:cubicBezTo>
                  <a:cubicBezTo>
                    <a:pt x="81" y="17"/>
                    <a:pt x="81" y="17"/>
                    <a:pt x="81" y="17"/>
                  </a:cubicBezTo>
                  <a:close/>
                  <a:moveTo>
                    <a:pt x="81" y="30"/>
                  </a:moveTo>
                  <a:cubicBezTo>
                    <a:pt x="81" y="30"/>
                    <a:pt x="81" y="30"/>
                    <a:pt x="81" y="30"/>
                  </a:cubicBezTo>
                  <a:cubicBezTo>
                    <a:pt x="81" y="30"/>
                    <a:pt x="81" y="30"/>
                    <a:pt x="81" y="30"/>
                  </a:cubicBezTo>
                  <a:close/>
                  <a:moveTo>
                    <a:pt x="71" y="19"/>
                  </a:moveTo>
                  <a:cubicBezTo>
                    <a:pt x="75" y="17"/>
                    <a:pt x="75" y="17"/>
                    <a:pt x="75" y="17"/>
                  </a:cubicBezTo>
                  <a:cubicBezTo>
                    <a:pt x="75" y="17"/>
                    <a:pt x="75" y="17"/>
                    <a:pt x="75" y="17"/>
                  </a:cubicBezTo>
                  <a:cubicBezTo>
                    <a:pt x="77" y="16"/>
                    <a:pt x="79" y="16"/>
                    <a:pt x="80" y="16"/>
                  </a:cubicBezTo>
                  <a:cubicBezTo>
                    <a:pt x="81" y="16"/>
                    <a:pt x="81" y="17"/>
                    <a:pt x="81" y="17"/>
                  </a:cubicBezTo>
                  <a:cubicBezTo>
                    <a:pt x="81" y="30"/>
                    <a:pt x="81" y="30"/>
                    <a:pt x="81" y="30"/>
                  </a:cubicBezTo>
                  <a:cubicBezTo>
                    <a:pt x="71" y="34"/>
                    <a:pt x="71" y="34"/>
                    <a:pt x="71" y="34"/>
                  </a:cubicBezTo>
                  <a:cubicBezTo>
                    <a:pt x="71" y="29"/>
                    <a:pt x="71" y="29"/>
                    <a:pt x="71" y="29"/>
                  </a:cubicBezTo>
                  <a:cubicBezTo>
                    <a:pt x="79" y="26"/>
                    <a:pt x="79" y="26"/>
                    <a:pt x="79" y="26"/>
                  </a:cubicBezTo>
                  <a:cubicBezTo>
                    <a:pt x="79" y="26"/>
                    <a:pt x="79" y="26"/>
                    <a:pt x="79" y="26"/>
                  </a:cubicBezTo>
                  <a:cubicBezTo>
                    <a:pt x="80" y="25"/>
                    <a:pt x="80" y="25"/>
                    <a:pt x="80" y="24"/>
                  </a:cubicBezTo>
                  <a:cubicBezTo>
                    <a:pt x="81" y="24"/>
                    <a:pt x="81" y="23"/>
                    <a:pt x="80" y="22"/>
                  </a:cubicBezTo>
                  <a:cubicBezTo>
                    <a:pt x="80" y="22"/>
                    <a:pt x="80" y="22"/>
                    <a:pt x="80" y="22"/>
                  </a:cubicBezTo>
                  <a:cubicBezTo>
                    <a:pt x="80" y="22"/>
                    <a:pt x="79" y="21"/>
                    <a:pt x="79" y="21"/>
                  </a:cubicBezTo>
                  <a:cubicBezTo>
                    <a:pt x="78" y="21"/>
                    <a:pt x="77" y="21"/>
                    <a:pt x="77" y="21"/>
                  </a:cubicBezTo>
                  <a:cubicBezTo>
                    <a:pt x="77" y="21"/>
                    <a:pt x="77" y="21"/>
                    <a:pt x="77" y="21"/>
                  </a:cubicBezTo>
                  <a:cubicBezTo>
                    <a:pt x="71" y="24"/>
                    <a:pt x="71" y="24"/>
                    <a:pt x="71" y="24"/>
                  </a:cubicBezTo>
                  <a:cubicBezTo>
                    <a:pt x="71" y="19"/>
                    <a:pt x="71" y="19"/>
                    <a:pt x="71" y="19"/>
                  </a:cubicBezTo>
                  <a:close/>
                  <a:moveTo>
                    <a:pt x="81" y="30"/>
                  </a:moveTo>
                  <a:cubicBezTo>
                    <a:pt x="81" y="30"/>
                    <a:pt x="81" y="30"/>
                    <a:pt x="81" y="30"/>
                  </a:cubicBezTo>
                  <a:cubicBezTo>
                    <a:pt x="81" y="30"/>
                    <a:pt x="81" y="30"/>
                    <a:pt x="81" y="30"/>
                  </a:cubicBezTo>
                  <a:cubicBezTo>
                    <a:pt x="81" y="30"/>
                    <a:pt x="81" y="30"/>
                    <a:pt x="81" y="30"/>
                  </a:cubicBezTo>
                  <a:cubicBezTo>
                    <a:pt x="81" y="30"/>
                    <a:pt x="81" y="30"/>
                    <a:pt x="81" y="30"/>
                  </a:cubicBezTo>
                  <a:close/>
                  <a:moveTo>
                    <a:pt x="81" y="30"/>
                  </a:moveTo>
                  <a:cubicBezTo>
                    <a:pt x="71" y="35"/>
                    <a:pt x="71" y="35"/>
                    <a:pt x="71" y="35"/>
                  </a:cubicBezTo>
                  <a:lnTo>
                    <a:pt x="81" y="30"/>
                  </a:lnTo>
                  <a:close/>
                  <a:moveTo>
                    <a:pt x="60" y="22"/>
                  </a:moveTo>
                  <a:cubicBezTo>
                    <a:pt x="61" y="23"/>
                    <a:pt x="61" y="23"/>
                    <a:pt x="61" y="23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71" y="24"/>
                    <a:pt x="71" y="24"/>
                    <a:pt x="71" y="24"/>
                  </a:cubicBezTo>
                  <a:cubicBezTo>
                    <a:pt x="63" y="28"/>
                    <a:pt x="63" y="28"/>
                    <a:pt x="63" y="28"/>
                  </a:cubicBezTo>
                  <a:cubicBezTo>
                    <a:pt x="62" y="28"/>
                    <a:pt x="61" y="28"/>
                    <a:pt x="60" y="28"/>
                  </a:cubicBezTo>
                  <a:cubicBezTo>
                    <a:pt x="60" y="28"/>
                    <a:pt x="60" y="28"/>
                    <a:pt x="60" y="28"/>
                  </a:cubicBezTo>
                  <a:cubicBezTo>
                    <a:pt x="60" y="28"/>
                    <a:pt x="60" y="28"/>
                    <a:pt x="60" y="28"/>
                  </a:cubicBezTo>
                  <a:cubicBezTo>
                    <a:pt x="60" y="22"/>
                    <a:pt x="60" y="22"/>
                    <a:pt x="60" y="22"/>
                  </a:cubicBezTo>
                  <a:close/>
                  <a:moveTo>
                    <a:pt x="71" y="34"/>
                  </a:moveTo>
                  <a:cubicBezTo>
                    <a:pt x="60" y="38"/>
                    <a:pt x="60" y="38"/>
                    <a:pt x="60" y="38"/>
                  </a:cubicBezTo>
                  <a:cubicBezTo>
                    <a:pt x="60" y="34"/>
                    <a:pt x="60" y="34"/>
                    <a:pt x="60" y="34"/>
                  </a:cubicBezTo>
                  <a:cubicBezTo>
                    <a:pt x="71" y="29"/>
                    <a:pt x="71" y="29"/>
                    <a:pt x="71" y="29"/>
                  </a:cubicBezTo>
                  <a:cubicBezTo>
                    <a:pt x="71" y="34"/>
                    <a:pt x="71" y="34"/>
                    <a:pt x="71" y="34"/>
                  </a:cubicBezTo>
                  <a:close/>
                  <a:moveTo>
                    <a:pt x="60" y="39"/>
                  </a:moveTo>
                  <a:cubicBezTo>
                    <a:pt x="60" y="39"/>
                    <a:pt x="60" y="39"/>
                    <a:pt x="60" y="39"/>
                  </a:cubicBezTo>
                  <a:cubicBezTo>
                    <a:pt x="60" y="39"/>
                    <a:pt x="60" y="39"/>
                    <a:pt x="60" y="39"/>
                  </a:cubicBezTo>
                  <a:close/>
                  <a:moveTo>
                    <a:pt x="71" y="35"/>
                  </a:moveTo>
                  <a:cubicBezTo>
                    <a:pt x="60" y="39"/>
                    <a:pt x="60" y="39"/>
                    <a:pt x="60" y="39"/>
                  </a:cubicBezTo>
                  <a:lnTo>
                    <a:pt x="71" y="35"/>
                  </a:lnTo>
                  <a:close/>
                  <a:moveTo>
                    <a:pt x="59" y="21"/>
                  </a:moveTo>
                  <a:cubicBezTo>
                    <a:pt x="60" y="22"/>
                    <a:pt x="60" y="22"/>
                    <a:pt x="60" y="22"/>
                  </a:cubicBezTo>
                  <a:cubicBezTo>
                    <a:pt x="60" y="28"/>
                    <a:pt x="60" y="28"/>
                    <a:pt x="60" y="28"/>
                  </a:cubicBezTo>
                  <a:cubicBezTo>
                    <a:pt x="60" y="28"/>
                    <a:pt x="59" y="28"/>
                    <a:pt x="59" y="27"/>
                  </a:cubicBezTo>
                  <a:cubicBezTo>
                    <a:pt x="59" y="21"/>
                    <a:pt x="59" y="21"/>
                    <a:pt x="59" y="21"/>
                  </a:cubicBezTo>
                  <a:close/>
                  <a:moveTo>
                    <a:pt x="60" y="38"/>
                  </a:moveTo>
                  <a:cubicBezTo>
                    <a:pt x="59" y="39"/>
                    <a:pt x="59" y="39"/>
                    <a:pt x="59" y="39"/>
                  </a:cubicBezTo>
                  <a:cubicBezTo>
                    <a:pt x="59" y="35"/>
                    <a:pt x="59" y="35"/>
                    <a:pt x="59" y="35"/>
                  </a:cubicBezTo>
                  <a:cubicBezTo>
                    <a:pt x="60" y="34"/>
                    <a:pt x="60" y="34"/>
                    <a:pt x="60" y="34"/>
                  </a:cubicBezTo>
                  <a:cubicBezTo>
                    <a:pt x="60" y="38"/>
                    <a:pt x="60" y="38"/>
                    <a:pt x="60" y="38"/>
                  </a:cubicBezTo>
                  <a:close/>
                  <a:moveTo>
                    <a:pt x="59" y="40"/>
                  </a:moveTo>
                  <a:cubicBezTo>
                    <a:pt x="59" y="39"/>
                    <a:pt x="59" y="39"/>
                    <a:pt x="59" y="39"/>
                  </a:cubicBezTo>
                  <a:cubicBezTo>
                    <a:pt x="60" y="39"/>
                    <a:pt x="60" y="39"/>
                    <a:pt x="60" y="39"/>
                  </a:cubicBezTo>
                  <a:cubicBezTo>
                    <a:pt x="60" y="39"/>
                    <a:pt x="59" y="40"/>
                    <a:pt x="59" y="40"/>
                  </a:cubicBezTo>
                  <a:close/>
                  <a:moveTo>
                    <a:pt x="60" y="39"/>
                  </a:moveTo>
                  <a:cubicBezTo>
                    <a:pt x="60" y="39"/>
                    <a:pt x="60" y="39"/>
                    <a:pt x="60" y="39"/>
                  </a:cubicBezTo>
                  <a:close/>
                  <a:moveTo>
                    <a:pt x="58" y="40"/>
                  </a:moveTo>
                  <a:cubicBezTo>
                    <a:pt x="57" y="39"/>
                    <a:pt x="56" y="39"/>
                    <a:pt x="55" y="38"/>
                  </a:cubicBezTo>
                  <a:cubicBezTo>
                    <a:pt x="43" y="27"/>
                    <a:pt x="43" y="27"/>
                    <a:pt x="43" y="27"/>
                  </a:cubicBezTo>
                  <a:cubicBezTo>
                    <a:pt x="39" y="31"/>
                    <a:pt x="39" y="31"/>
                    <a:pt x="39" y="31"/>
                  </a:cubicBezTo>
                  <a:cubicBezTo>
                    <a:pt x="39" y="24"/>
                    <a:pt x="39" y="24"/>
                    <a:pt x="39" y="24"/>
                  </a:cubicBezTo>
                  <a:cubicBezTo>
                    <a:pt x="40" y="23"/>
                    <a:pt x="40" y="23"/>
                    <a:pt x="40" y="23"/>
                  </a:cubicBezTo>
                  <a:cubicBezTo>
                    <a:pt x="40" y="23"/>
                    <a:pt x="41" y="23"/>
                    <a:pt x="41" y="23"/>
                  </a:cubicBezTo>
                  <a:cubicBezTo>
                    <a:pt x="41" y="22"/>
                    <a:pt x="42" y="22"/>
                    <a:pt x="43" y="22"/>
                  </a:cubicBezTo>
                  <a:cubicBezTo>
                    <a:pt x="44" y="22"/>
                    <a:pt x="45" y="22"/>
                    <a:pt x="46" y="23"/>
                  </a:cubicBezTo>
                  <a:cubicBezTo>
                    <a:pt x="59" y="35"/>
                    <a:pt x="59" y="35"/>
                    <a:pt x="59" y="35"/>
                  </a:cubicBezTo>
                  <a:cubicBezTo>
                    <a:pt x="59" y="35"/>
                    <a:pt x="59" y="35"/>
                    <a:pt x="59" y="35"/>
                  </a:cubicBezTo>
                  <a:cubicBezTo>
                    <a:pt x="59" y="39"/>
                    <a:pt x="59" y="39"/>
                    <a:pt x="59" y="39"/>
                  </a:cubicBezTo>
                  <a:cubicBezTo>
                    <a:pt x="58" y="40"/>
                    <a:pt x="58" y="40"/>
                    <a:pt x="58" y="40"/>
                  </a:cubicBezTo>
                  <a:close/>
                  <a:moveTo>
                    <a:pt x="39" y="46"/>
                  </a:moveTo>
                  <a:cubicBezTo>
                    <a:pt x="42" y="50"/>
                    <a:pt x="42" y="50"/>
                    <a:pt x="42" y="50"/>
                  </a:cubicBezTo>
                  <a:cubicBezTo>
                    <a:pt x="43" y="50"/>
                    <a:pt x="43" y="51"/>
                    <a:pt x="43" y="52"/>
                  </a:cubicBezTo>
                  <a:cubicBezTo>
                    <a:pt x="44" y="53"/>
                    <a:pt x="44" y="54"/>
                    <a:pt x="43" y="55"/>
                  </a:cubicBezTo>
                  <a:cubicBezTo>
                    <a:pt x="43" y="55"/>
                    <a:pt x="43" y="55"/>
                    <a:pt x="43" y="55"/>
                  </a:cubicBezTo>
                  <a:cubicBezTo>
                    <a:pt x="39" y="65"/>
                    <a:pt x="39" y="65"/>
                    <a:pt x="39" y="65"/>
                  </a:cubicBezTo>
                  <a:cubicBezTo>
                    <a:pt x="39" y="53"/>
                    <a:pt x="39" y="53"/>
                    <a:pt x="39" y="53"/>
                  </a:cubicBezTo>
                  <a:cubicBezTo>
                    <a:pt x="39" y="53"/>
                    <a:pt x="39" y="53"/>
                    <a:pt x="39" y="53"/>
                  </a:cubicBezTo>
                  <a:cubicBezTo>
                    <a:pt x="39" y="53"/>
                    <a:pt x="39" y="53"/>
                    <a:pt x="39" y="53"/>
                  </a:cubicBezTo>
                  <a:cubicBezTo>
                    <a:pt x="39" y="53"/>
                    <a:pt x="39" y="53"/>
                    <a:pt x="39" y="53"/>
                  </a:cubicBezTo>
                  <a:cubicBezTo>
                    <a:pt x="39" y="53"/>
                    <a:pt x="39" y="53"/>
                    <a:pt x="39" y="53"/>
                  </a:cubicBezTo>
                  <a:cubicBezTo>
                    <a:pt x="39" y="53"/>
                    <a:pt x="39" y="53"/>
                    <a:pt x="39" y="53"/>
                  </a:cubicBezTo>
                  <a:cubicBezTo>
                    <a:pt x="39" y="46"/>
                    <a:pt x="39" y="46"/>
                    <a:pt x="39" y="46"/>
                  </a:cubicBezTo>
                  <a:close/>
                  <a:moveTo>
                    <a:pt x="39" y="1"/>
                  </a:moveTo>
                  <a:cubicBezTo>
                    <a:pt x="39" y="8"/>
                    <a:pt x="39" y="8"/>
                    <a:pt x="39" y="8"/>
                  </a:cubicBezTo>
                  <a:cubicBezTo>
                    <a:pt x="58" y="27"/>
                    <a:pt x="58" y="27"/>
                    <a:pt x="58" y="27"/>
                  </a:cubicBezTo>
                  <a:cubicBezTo>
                    <a:pt x="58" y="27"/>
                    <a:pt x="58" y="27"/>
                    <a:pt x="58" y="27"/>
                  </a:cubicBezTo>
                  <a:cubicBezTo>
                    <a:pt x="58" y="27"/>
                    <a:pt x="59" y="27"/>
                    <a:pt x="59" y="27"/>
                  </a:cubicBezTo>
                  <a:cubicBezTo>
                    <a:pt x="59" y="21"/>
                    <a:pt x="59" y="21"/>
                    <a:pt x="59" y="21"/>
                  </a:cubicBezTo>
                  <a:cubicBezTo>
                    <a:pt x="39" y="1"/>
                    <a:pt x="39" y="1"/>
                    <a:pt x="39" y="1"/>
                  </a:cubicBezTo>
                  <a:cubicBezTo>
                    <a:pt x="39" y="1"/>
                    <a:pt x="39" y="1"/>
                    <a:pt x="39" y="1"/>
                  </a:cubicBezTo>
                  <a:close/>
                  <a:moveTo>
                    <a:pt x="59" y="39"/>
                  </a:moveTo>
                  <a:cubicBezTo>
                    <a:pt x="58" y="40"/>
                    <a:pt x="58" y="40"/>
                    <a:pt x="58" y="40"/>
                  </a:cubicBezTo>
                  <a:cubicBezTo>
                    <a:pt x="58" y="40"/>
                    <a:pt x="59" y="40"/>
                    <a:pt x="59" y="40"/>
                  </a:cubicBezTo>
                  <a:cubicBezTo>
                    <a:pt x="59" y="39"/>
                    <a:pt x="59" y="39"/>
                    <a:pt x="59" y="39"/>
                  </a:cubicBezTo>
                  <a:close/>
                  <a:moveTo>
                    <a:pt x="39" y="53"/>
                  </a:moveTo>
                  <a:cubicBezTo>
                    <a:pt x="39" y="53"/>
                    <a:pt x="39" y="53"/>
                    <a:pt x="39" y="53"/>
                  </a:cubicBezTo>
                  <a:cubicBezTo>
                    <a:pt x="39" y="53"/>
                    <a:pt x="39" y="53"/>
                    <a:pt x="39" y="53"/>
                  </a:cubicBezTo>
                  <a:cubicBezTo>
                    <a:pt x="39" y="53"/>
                    <a:pt x="39" y="53"/>
                    <a:pt x="39" y="53"/>
                  </a:cubicBezTo>
                  <a:close/>
                  <a:moveTo>
                    <a:pt x="39" y="31"/>
                  </a:moveTo>
                  <a:cubicBezTo>
                    <a:pt x="33" y="37"/>
                    <a:pt x="33" y="37"/>
                    <a:pt x="33" y="37"/>
                  </a:cubicBezTo>
                  <a:cubicBezTo>
                    <a:pt x="33" y="30"/>
                    <a:pt x="33" y="30"/>
                    <a:pt x="33" y="30"/>
                  </a:cubicBezTo>
                  <a:cubicBezTo>
                    <a:pt x="39" y="24"/>
                    <a:pt x="39" y="24"/>
                    <a:pt x="39" y="24"/>
                  </a:cubicBezTo>
                  <a:cubicBezTo>
                    <a:pt x="39" y="31"/>
                    <a:pt x="39" y="31"/>
                    <a:pt x="39" y="31"/>
                  </a:cubicBezTo>
                  <a:close/>
                  <a:moveTo>
                    <a:pt x="33" y="41"/>
                  </a:moveTo>
                  <a:cubicBezTo>
                    <a:pt x="35" y="43"/>
                    <a:pt x="35" y="43"/>
                    <a:pt x="35" y="43"/>
                  </a:cubicBezTo>
                  <a:cubicBezTo>
                    <a:pt x="39" y="46"/>
                    <a:pt x="39" y="46"/>
                    <a:pt x="39" y="46"/>
                  </a:cubicBezTo>
                  <a:cubicBezTo>
                    <a:pt x="39" y="53"/>
                    <a:pt x="39" y="53"/>
                    <a:pt x="39" y="53"/>
                  </a:cubicBezTo>
                  <a:cubicBezTo>
                    <a:pt x="37" y="52"/>
                    <a:pt x="35" y="50"/>
                    <a:pt x="33" y="48"/>
                  </a:cubicBezTo>
                  <a:cubicBezTo>
                    <a:pt x="33" y="41"/>
                    <a:pt x="33" y="41"/>
                    <a:pt x="33" y="41"/>
                  </a:cubicBezTo>
                  <a:close/>
                  <a:moveTo>
                    <a:pt x="39" y="65"/>
                  </a:moveTo>
                  <a:cubicBezTo>
                    <a:pt x="33" y="78"/>
                    <a:pt x="33" y="78"/>
                    <a:pt x="33" y="78"/>
                  </a:cubicBezTo>
                  <a:cubicBezTo>
                    <a:pt x="33" y="66"/>
                    <a:pt x="33" y="66"/>
                    <a:pt x="33" y="66"/>
                  </a:cubicBezTo>
                  <a:cubicBezTo>
                    <a:pt x="39" y="53"/>
                    <a:pt x="39" y="53"/>
                    <a:pt x="39" y="53"/>
                  </a:cubicBezTo>
                  <a:cubicBezTo>
                    <a:pt x="39" y="65"/>
                    <a:pt x="39" y="65"/>
                    <a:pt x="39" y="65"/>
                  </a:cubicBezTo>
                  <a:close/>
                  <a:moveTo>
                    <a:pt x="33" y="82"/>
                  </a:moveTo>
                  <a:cubicBezTo>
                    <a:pt x="35" y="84"/>
                    <a:pt x="35" y="84"/>
                    <a:pt x="35" y="84"/>
                  </a:cubicBezTo>
                  <a:cubicBezTo>
                    <a:pt x="35" y="84"/>
                    <a:pt x="35" y="84"/>
                    <a:pt x="35" y="85"/>
                  </a:cubicBezTo>
                  <a:cubicBezTo>
                    <a:pt x="36" y="87"/>
                    <a:pt x="37" y="89"/>
                    <a:pt x="36" y="91"/>
                  </a:cubicBezTo>
                  <a:cubicBezTo>
                    <a:pt x="36" y="93"/>
                    <a:pt x="35" y="95"/>
                    <a:pt x="33" y="97"/>
                  </a:cubicBezTo>
                  <a:cubicBezTo>
                    <a:pt x="33" y="82"/>
                    <a:pt x="33" y="82"/>
                    <a:pt x="33" y="82"/>
                  </a:cubicBezTo>
                  <a:close/>
                  <a:moveTo>
                    <a:pt x="33" y="1"/>
                  </a:moveTo>
                  <a:cubicBezTo>
                    <a:pt x="33" y="1"/>
                    <a:pt x="33" y="1"/>
                    <a:pt x="33" y="1"/>
                  </a:cubicBezTo>
                  <a:cubicBezTo>
                    <a:pt x="34" y="0"/>
                    <a:pt x="35" y="0"/>
                    <a:pt x="36" y="0"/>
                  </a:cubicBezTo>
                  <a:cubicBezTo>
                    <a:pt x="37" y="0"/>
                    <a:pt x="38" y="0"/>
                    <a:pt x="39" y="1"/>
                  </a:cubicBezTo>
                  <a:cubicBezTo>
                    <a:pt x="39" y="8"/>
                    <a:pt x="39" y="8"/>
                    <a:pt x="39" y="8"/>
                  </a:cubicBezTo>
                  <a:cubicBezTo>
                    <a:pt x="36" y="5"/>
                    <a:pt x="36" y="5"/>
                    <a:pt x="36" y="5"/>
                  </a:cubicBezTo>
                  <a:cubicBezTo>
                    <a:pt x="33" y="8"/>
                    <a:pt x="33" y="8"/>
                    <a:pt x="33" y="8"/>
                  </a:cubicBezTo>
                  <a:cubicBezTo>
                    <a:pt x="33" y="1"/>
                    <a:pt x="33" y="1"/>
                    <a:pt x="33" y="1"/>
                  </a:cubicBezTo>
                  <a:close/>
                  <a:moveTo>
                    <a:pt x="39" y="53"/>
                  </a:moveTo>
                  <a:cubicBezTo>
                    <a:pt x="39" y="53"/>
                    <a:pt x="39" y="53"/>
                    <a:pt x="39" y="53"/>
                  </a:cubicBezTo>
                  <a:cubicBezTo>
                    <a:pt x="39" y="53"/>
                    <a:pt x="39" y="53"/>
                    <a:pt x="39" y="53"/>
                  </a:cubicBezTo>
                  <a:cubicBezTo>
                    <a:pt x="39" y="53"/>
                    <a:pt x="39" y="53"/>
                    <a:pt x="39" y="53"/>
                  </a:cubicBezTo>
                  <a:close/>
                  <a:moveTo>
                    <a:pt x="33" y="1"/>
                  </a:moveTo>
                  <a:cubicBezTo>
                    <a:pt x="33" y="1"/>
                    <a:pt x="33" y="1"/>
                    <a:pt x="33" y="1"/>
                  </a:cubicBezTo>
                  <a:close/>
                  <a:moveTo>
                    <a:pt x="33" y="37"/>
                  </a:moveTo>
                  <a:cubicBezTo>
                    <a:pt x="31" y="39"/>
                    <a:pt x="31" y="39"/>
                    <a:pt x="31" y="39"/>
                  </a:cubicBezTo>
                  <a:cubicBezTo>
                    <a:pt x="31" y="39"/>
                    <a:pt x="32" y="40"/>
                    <a:pt x="33" y="41"/>
                  </a:cubicBezTo>
                  <a:cubicBezTo>
                    <a:pt x="33" y="48"/>
                    <a:pt x="33" y="48"/>
                    <a:pt x="33" y="48"/>
                  </a:cubicBezTo>
                  <a:cubicBezTo>
                    <a:pt x="32" y="46"/>
                    <a:pt x="32" y="46"/>
                    <a:pt x="32" y="46"/>
                  </a:cubicBezTo>
                  <a:cubicBezTo>
                    <a:pt x="30" y="45"/>
                    <a:pt x="29" y="44"/>
                    <a:pt x="28" y="43"/>
                  </a:cubicBezTo>
                  <a:cubicBezTo>
                    <a:pt x="28" y="35"/>
                    <a:pt x="28" y="35"/>
                    <a:pt x="28" y="35"/>
                  </a:cubicBezTo>
                  <a:cubicBezTo>
                    <a:pt x="33" y="30"/>
                    <a:pt x="33" y="30"/>
                    <a:pt x="33" y="30"/>
                  </a:cubicBezTo>
                  <a:cubicBezTo>
                    <a:pt x="33" y="37"/>
                    <a:pt x="33" y="37"/>
                    <a:pt x="33" y="37"/>
                  </a:cubicBezTo>
                  <a:close/>
                  <a:moveTo>
                    <a:pt x="33" y="78"/>
                  </a:moveTo>
                  <a:cubicBezTo>
                    <a:pt x="32" y="80"/>
                    <a:pt x="32" y="80"/>
                    <a:pt x="32" y="80"/>
                  </a:cubicBezTo>
                  <a:cubicBezTo>
                    <a:pt x="32" y="80"/>
                    <a:pt x="32" y="81"/>
                    <a:pt x="32" y="81"/>
                  </a:cubicBezTo>
                  <a:cubicBezTo>
                    <a:pt x="32" y="81"/>
                    <a:pt x="32" y="81"/>
                    <a:pt x="32" y="81"/>
                  </a:cubicBezTo>
                  <a:cubicBezTo>
                    <a:pt x="32" y="81"/>
                    <a:pt x="32" y="81"/>
                    <a:pt x="32" y="81"/>
                  </a:cubicBezTo>
                  <a:cubicBezTo>
                    <a:pt x="32" y="81"/>
                    <a:pt x="32" y="81"/>
                    <a:pt x="32" y="81"/>
                  </a:cubicBezTo>
                  <a:cubicBezTo>
                    <a:pt x="32" y="81"/>
                    <a:pt x="32" y="81"/>
                    <a:pt x="32" y="81"/>
                  </a:cubicBezTo>
                  <a:cubicBezTo>
                    <a:pt x="32" y="81"/>
                    <a:pt x="32" y="81"/>
                    <a:pt x="32" y="81"/>
                  </a:cubicBezTo>
                  <a:cubicBezTo>
                    <a:pt x="33" y="82"/>
                    <a:pt x="33" y="82"/>
                    <a:pt x="33" y="82"/>
                  </a:cubicBezTo>
                  <a:cubicBezTo>
                    <a:pt x="33" y="97"/>
                    <a:pt x="33" y="97"/>
                    <a:pt x="33" y="97"/>
                  </a:cubicBezTo>
                  <a:cubicBezTo>
                    <a:pt x="33" y="97"/>
                    <a:pt x="33" y="97"/>
                    <a:pt x="33" y="97"/>
                  </a:cubicBezTo>
                  <a:cubicBezTo>
                    <a:pt x="33" y="97"/>
                    <a:pt x="33" y="97"/>
                    <a:pt x="33" y="97"/>
                  </a:cubicBezTo>
                  <a:cubicBezTo>
                    <a:pt x="32" y="98"/>
                    <a:pt x="31" y="98"/>
                    <a:pt x="30" y="99"/>
                  </a:cubicBezTo>
                  <a:cubicBezTo>
                    <a:pt x="29" y="99"/>
                    <a:pt x="29" y="99"/>
                    <a:pt x="28" y="99"/>
                  </a:cubicBezTo>
                  <a:cubicBezTo>
                    <a:pt x="28" y="95"/>
                    <a:pt x="28" y="95"/>
                    <a:pt x="28" y="95"/>
                  </a:cubicBezTo>
                  <a:cubicBezTo>
                    <a:pt x="29" y="95"/>
                    <a:pt x="29" y="95"/>
                    <a:pt x="29" y="95"/>
                  </a:cubicBezTo>
                  <a:cubicBezTo>
                    <a:pt x="29" y="95"/>
                    <a:pt x="28" y="95"/>
                    <a:pt x="28" y="94"/>
                  </a:cubicBezTo>
                  <a:cubicBezTo>
                    <a:pt x="28" y="94"/>
                    <a:pt x="28" y="94"/>
                    <a:pt x="28" y="94"/>
                  </a:cubicBezTo>
                  <a:cubicBezTo>
                    <a:pt x="28" y="94"/>
                    <a:pt x="28" y="94"/>
                    <a:pt x="29" y="94"/>
                  </a:cubicBezTo>
                  <a:cubicBezTo>
                    <a:pt x="29" y="94"/>
                    <a:pt x="30" y="94"/>
                    <a:pt x="30" y="93"/>
                  </a:cubicBezTo>
                  <a:cubicBezTo>
                    <a:pt x="30" y="93"/>
                    <a:pt x="30" y="93"/>
                    <a:pt x="30" y="93"/>
                  </a:cubicBezTo>
                  <a:cubicBezTo>
                    <a:pt x="31" y="92"/>
                    <a:pt x="32" y="91"/>
                    <a:pt x="32" y="90"/>
                  </a:cubicBezTo>
                  <a:cubicBezTo>
                    <a:pt x="32" y="89"/>
                    <a:pt x="32" y="88"/>
                    <a:pt x="31" y="87"/>
                  </a:cubicBezTo>
                  <a:cubicBezTo>
                    <a:pt x="31" y="87"/>
                    <a:pt x="31" y="87"/>
                    <a:pt x="31" y="87"/>
                  </a:cubicBezTo>
                  <a:cubicBezTo>
                    <a:pt x="28" y="84"/>
                    <a:pt x="28" y="84"/>
                    <a:pt x="28" y="84"/>
                  </a:cubicBezTo>
                  <a:cubicBezTo>
                    <a:pt x="28" y="84"/>
                    <a:pt x="28" y="84"/>
                    <a:pt x="28" y="84"/>
                  </a:cubicBezTo>
                  <a:cubicBezTo>
                    <a:pt x="28" y="84"/>
                    <a:pt x="28" y="83"/>
                    <a:pt x="28" y="83"/>
                  </a:cubicBezTo>
                  <a:cubicBezTo>
                    <a:pt x="28" y="78"/>
                    <a:pt x="28" y="78"/>
                    <a:pt x="28" y="78"/>
                  </a:cubicBezTo>
                  <a:cubicBezTo>
                    <a:pt x="33" y="66"/>
                    <a:pt x="33" y="66"/>
                    <a:pt x="33" y="66"/>
                  </a:cubicBezTo>
                  <a:cubicBezTo>
                    <a:pt x="33" y="78"/>
                    <a:pt x="33" y="78"/>
                    <a:pt x="33" y="78"/>
                  </a:cubicBezTo>
                  <a:close/>
                  <a:moveTo>
                    <a:pt x="28" y="6"/>
                  </a:moveTo>
                  <a:cubicBezTo>
                    <a:pt x="33" y="1"/>
                    <a:pt x="33" y="1"/>
                    <a:pt x="33" y="1"/>
                  </a:cubicBezTo>
                  <a:cubicBezTo>
                    <a:pt x="33" y="1"/>
                    <a:pt x="33" y="1"/>
                    <a:pt x="33" y="1"/>
                  </a:cubicBezTo>
                  <a:cubicBezTo>
                    <a:pt x="33" y="8"/>
                    <a:pt x="33" y="8"/>
                    <a:pt x="33" y="8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8" y="6"/>
                    <a:pt x="28" y="6"/>
                    <a:pt x="28" y="6"/>
                  </a:cubicBezTo>
                  <a:close/>
                  <a:moveTo>
                    <a:pt x="33" y="1"/>
                  </a:moveTo>
                  <a:cubicBezTo>
                    <a:pt x="33" y="1"/>
                    <a:pt x="33" y="1"/>
                    <a:pt x="33" y="1"/>
                  </a:cubicBezTo>
                  <a:close/>
                  <a:moveTo>
                    <a:pt x="28" y="99"/>
                  </a:moveTo>
                  <a:cubicBezTo>
                    <a:pt x="28" y="99"/>
                    <a:pt x="27" y="99"/>
                    <a:pt x="27" y="99"/>
                  </a:cubicBezTo>
                  <a:cubicBezTo>
                    <a:pt x="27" y="99"/>
                    <a:pt x="27" y="99"/>
                    <a:pt x="27" y="99"/>
                  </a:cubicBezTo>
                  <a:cubicBezTo>
                    <a:pt x="27" y="99"/>
                    <a:pt x="27" y="99"/>
                    <a:pt x="27" y="99"/>
                  </a:cubicBezTo>
                  <a:cubicBezTo>
                    <a:pt x="27" y="94"/>
                    <a:pt x="27" y="94"/>
                    <a:pt x="27" y="94"/>
                  </a:cubicBezTo>
                  <a:cubicBezTo>
                    <a:pt x="27" y="94"/>
                    <a:pt x="27" y="94"/>
                    <a:pt x="27" y="94"/>
                  </a:cubicBezTo>
                  <a:cubicBezTo>
                    <a:pt x="27" y="94"/>
                    <a:pt x="27" y="94"/>
                    <a:pt x="27" y="94"/>
                  </a:cubicBezTo>
                  <a:cubicBezTo>
                    <a:pt x="28" y="94"/>
                    <a:pt x="28" y="94"/>
                    <a:pt x="28" y="94"/>
                  </a:cubicBezTo>
                  <a:cubicBezTo>
                    <a:pt x="28" y="94"/>
                    <a:pt x="28" y="94"/>
                    <a:pt x="28" y="94"/>
                  </a:cubicBezTo>
                  <a:cubicBezTo>
                    <a:pt x="28" y="94"/>
                    <a:pt x="28" y="94"/>
                    <a:pt x="27" y="94"/>
                  </a:cubicBezTo>
                  <a:cubicBezTo>
                    <a:pt x="28" y="95"/>
                    <a:pt x="28" y="95"/>
                    <a:pt x="28" y="95"/>
                  </a:cubicBezTo>
                  <a:cubicBezTo>
                    <a:pt x="28" y="99"/>
                    <a:pt x="28" y="99"/>
                    <a:pt x="28" y="99"/>
                  </a:cubicBezTo>
                  <a:close/>
                  <a:moveTo>
                    <a:pt x="27" y="7"/>
                  </a:moveTo>
                  <a:cubicBezTo>
                    <a:pt x="28" y="6"/>
                    <a:pt x="28" y="6"/>
                    <a:pt x="28" y="6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7" y="14"/>
                    <a:pt x="27" y="14"/>
                    <a:pt x="27" y="14"/>
                  </a:cubicBezTo>
                  <a:cubicBezTo>
                    <a:pt x="27" y="7"/>
                    <a:pt x="27" y="7"/>
                    <a:pt x="27" y="7"/>
                  </a:cubicBezTo>
                  <a:close/>
                  <a:moveTo>
                    <a:pt x="28" y="35"/>
                  </a:moveTo>
                  <a:cubicBezTo>
                    <a:pt x="28" y="43"/>
                    <a:pt x="28" y="43"/>
                    <a:pt x="28" y="43"/>
                  </a:cubicBezTo>
                  <a:cubicBezTo>
                    <a:pt x="27" y="42"/>
                    <a:pt x="27" y="42"/>
                    <a:pt x="27" y="42"/>
                  </a:cubicBezTo>
                  <a:cubicBezTo>
                    <a:pt x="27" y="42"/>
                    <a:pt x="27" y="42"/>
                    <a:pt x="27" y="42"/>
                  </a:cubicBezTo>
                  <a:cubicBezTo>
                    <a:pt x="27" y="36"/>
                    <a:pt x="27" y="36"/>
                    <a:pt x="27" y="36"/>
                  </a:cubicBezTo>
                  <a:cubicBezTo>
                    <a:pt x="27" y="36"/>
                    <a:pt x="27" y="36"/>
                    <a:pt x="27" y="36"/>
                  </a:cubicBezTo>
                  <a:cubicBezTo>
                    <a:pt x="27" y="36"/>
                    <a:pt x="27" y="36"/>
                    <a:pt x="27" y="36"/>
                  </a:cubicBezTo>
                  <a:cubicBezTo>
                    <a:pt x="28" y="35"/>
                    <a:pt x="28" y="35"/>
                    <a:pt x="28" y="35"/>
                  </a:cubicBezTo>
                  <a:close/>
                  <a:moveTo>
                    <a:pt x="28" y="78"/>
                  </a:moveTo>
                  <a:cubicBezTo>
                    <a:pt x="28" y="83"/>
                    <a:pt x="28" y="83"/>
                    <a:pt x="28" y="83"/>
                  </a:cubicBezTo>
                  <a:cubicBezTo>
                    <a:pt x="28" y="83"/>
                    <a:pt x="28" y="82"/>
                    <a:pt x="28" y="81"/>
                  </a:cubicBezTo>
                  <a:cubicBezTo>
                    <a:pt x="28" y="81"/>
                    <a:pt x="28" y="81"/>
                    <a:pt x="28" y="81"/>
                  </a:cubicBezTo>
                  <a:cubicBezTo>
                    <a:pt x="27" y="80"/>
                    <a:pt x="28" y="79"/>
                    <a:pt x="28" y="79"/>
                  </a:cubicBezTo>
                  <a:cubicBezTo>
                    <a:pt x="28" y="78"/>
                    <a:pt x="28" y="78"/>
                    <a:pt x="28" y="78"/>
                  </a:cubicBezTo>
                  <a:close/>
                  <a:moveTo>
                    <a:pt x="27" y="60"/>
                  </a:moveTo>
                  <a:cubicBezTo>
                    <a:pt x="27" y="53"/>
                    <a:pt x="27" y="53"/>
                    <a:pt x="27" y="53"/>
                  </a:cubicBezTo>
                  <a:cubicBezTo>
                    <a:pt x="27" y="54"/>
                    <a:pt x="28" y="55"/>
                    <a:pt x="28" y="56"/>
                  </a:cubicBezTo>
                  <a:cubicBezTo>
                    <a:pt x="28" y="56"/>
                    <a:pt x="28" y="57"/>
                    <a:pt x="27" y="58"/>
                  </a:cubicBezTo>
                  <a:cubicBezTo>
                    <a:pt x="27" y="60"/>
                    <a:pt x="27" y="60"/>
                    <a:pt x="27" y="60"/>
                  </a:cubicBezTo>
                  <a:close/>
                  <a:moveTo>
                    <a:pt x="27" y="42"/>
                  </a:moveTo>
                  <a:cubicBezTo>
                    <a:pt x="27" y="42"/>
                    <a:pt x="27" y="42"/>
                    <a:pt x="27" y="42"/>
                  </a:cubicBezTo>
                  <a:close/>
                  <a:moveTo>
                    <a:pt x="27" y="99"/>
                  </a:moveTo>
                  <a:cubicBezTo>
                    <a:pt x="25" y="99"/>
                    <a:pt x="24" y="98"/>
                    <a:pt x="23" y="98"/>
                  </a:cubicBezTo>
                  <a:cubicBezTo>
                    <a:pt x="22" y="97"/>
                    <a:pt x="21" y="96"/>
                    <a:pt x="20" y="95"/>
                  </a:cubicBezTo>
                  <a:cubicBezTo>
                    <a:pt x="13" y="85"/>
                    <a:pt x="13" y="85"/>
                    <a:pt x="13" y="85"/>
                  </a:cubicBezTo>
                  <a:cubicBezTo>
                    <a:pt x="12" y="85"/>
                    <a:pt x="12" y="84"/>
                    <a:pt x="12" y="83"/>
                  </a:cubicBezTo>
                  <a:cubicBezTo>
                    <a:pt x="12" y="83"/>
                    <a:pt x="12" y="83"/>
                    <a:pt x="12" y="83"/>
                  </a:cubicBezTo>
                  <a:cubicBezTo>
                    <a:pt x="12" y="82"/>
                    <a:pt x="12" y="81"/>
                    <a:pt x="12" y="80"/>
                  </a:cubicBezTo>
                  <a:cubicBezTo>
                    <a:pt x="23" y="57"/>
                    <a:pt x="23" y="57"/>
                    <a:pt x="23" y="57"/>
                  </a:cubicBezTo>
                  <a:cubicBezTo>
                    <a:pt x="21" y="55"/>
                    <a:pt x="17" y="51"/>
                    <a:pt x="12" y="47"/>
                  </a:cubicBezTo>
                  <a:cubicBezTo>
                    <a:pt x="8" y="44"/>
                    <a:pt x="4" y="40"/>
                    <a:pt x="2" y="38"/>
                  </a:cubicBezTo>
                  <a:cubicBezTo>
                    <a:pt x="2" y="38"/>
                    <a:pt x="2" y="38"/>
                    <a:pt x="2" y="38"/>
                  </a:cubicBezTo>
                  <a:cubicBezTo>
                    <a:pt x="2" y="32"/>
                    <a:pt x="2" y="32"/>
                    <a:pt x="2" y="32"/>
                  </a:cubicBezTo>
                  <a:cubicBezTo>
                    <a:pt x="27" y="7"/>
                    <a:pt x="27" y="7"/>
                    <a:pt x="27" y="7"/>
                  </a:cubicBezTo>
                  <a:cubicBezTo>
                    <a:pt x="27" y="14"/>
                    <a:pt x="27" y="14"/>
                    <a:pt x="27" y="14"/>
                  </a:cubicBezTo>
                  <a:cubicBezTo>
                    <a:pt x="6" y="35"/>
                    <a:pt x="6" y="35"/>
                    <a:pt x="6" y="35"/>
                  </a:cubicBezTo>
                  <a:cubicBezTo>
                    <a:pt x="8" y="37"/>
                    <a:pt x="12" y="40"/>
                    <a:pt x="15" y="44"/>
                  </a:cubicBezTo>
                  <a:cubicBezTo>
                    <a:pt x="20" y="47"/>
                    <a:pt x="24" y="51"/>
                    <a:pt x="26" y="53"/>
                  </a:cubicBezTo>
                  <a:cubicBezTo>
                    <a:pt x="26" y="53"/>
                    <a:pt x="26" y="53"/>
                    <a:pt x="26" y="53"/>
                  </a:cubicBezTo>
                  <a:cubicBezTo>
                    <a:pt x="26" y="53"/>
                    <a:pt x="27" y="53"/>
                    <a:pt x="27" y="53"/>
                  </a:cubicBezTo>
                  <a:cubicBezTo>
                    <a:pt x="27" y="60"/>
                    <a:pt x="27" y="60"/>
                    <a:pt x="27" y="60"/>
                  </a:cubicBezTo>
                  <a:cubicBezTo>
                    <a:pt x="17" y="82"/>
                    <a:pt x="17" y="82"/>
                    <a:pt x="17" y="82"/>
                  </a:cubicBezTo>
                  <a:cubicBezTo>
                    <a:pt x="17" y="82"/>
                    <a:pt x="17" y="82"/>
                    <a:pt x="17" y="82"/>
                  </a:cubicBezTo>
                  <a:cubicBezTo>
                    <a:pt x="17" y="82"/>
                    <a:pt x="17" y="82"/>
                    <a:pt x="17" y="82"/>
                  </a:cubicBezTo>
                  <a:cubicBezTo>
                    <a:pt x="17" y="82"/>
                    <a:pt x="17" y="82"/>
                    <a:pt x="17" y="82"/>
                  </a:cubicBezTo>
                  <a:cubicBezTo>
                    <a:pt x="24" y="92"/>
                    <a:pt x="24" y="92"/>
                    <a:pt x="24" y="92"/>
                  </a:cubicBezTo>
                  <a:cubicBezTo>
                    <a:pt x="24" y="93"/>
                    <a:pt x="25" y="93"/>
                    <a:pt x="25" y="94"/>
                  </a:cubicBezTo>
                  <a:cubicBezTo>
                    <a:pt x="26" y="94"/>
                    <a:pt x="26" y="94"/>
                    <a:pt x="27" y="94"/>
                  </a:cubicBezTo>
                  <a:cubicBezTo>
                    <a:pt x="27" y="99"/>
                    <a:pt x="27" y="99"/>
                    <a:pt x="27" y="99"/>
                  </a:cubicBezTo>
                  <a:close/>
                  <a:moveTo>
                    <a:pt x="27" y="36"/>
                  </a:moveTo>
                  <a:cubicBezTo>
                    <a:pt x="27" y="36"/>
                    <a:pt x="27" y="36"/>
                    <a:pt x="27" y="36"/>
                  </a:cubicBezTo>
                  <a:cubicBezTo>
                    <a:pt x="27" y="36"/>
                    <a:pt x="27" y="36"/>
                    <a:pt x="27" y="36"/>
                  </a:cubicBezTo>
                  <a:cubicBezTo>
                    <a:pt x="27" y="36"/>
                    <a:pt x="27" y="36"/>
                    <a:pt x="27" y="36"/>
                  </a:cubicBezTo>
                  <a:cubicBezTo>
                    <a:pt x="26" y="37"/>
                    <a:pt x="26" y="38"/>
                    <a:pt x="26" y="39"/>
                  </a:cubicBezTo>
                  <a:cubicBezTo>
                    <a:pt x="26" y="40"/>
                    <a:pt x="26" y="41"/>
                    <a:pt x="27" y="41"/>
                  </a:cubicBezTo>
                  <a:cubicBezTo>
                    <a:pt x="27" y="41"/>
                    <a:pt x="27" y="41"/>
                    <a:pt x="27" y="41"/>
                  </a:cubicBezTo>
                  <a:cubicBezTo>
                    <a:pt x="27" y="42"/>
                    <a:pt x="27" y="42"/>
                    <a:pt x="27" y="42"/>
                  </a:cubicBezTo>
                  <a:cubicBezTo>
                    <a:pt x="27" y="42"/>
                    <a:pt x="27" y="42"/>
                    <a:pt x="27" y="42"/>
                  </a:cubicBezTo>
                  <a:cubicBezTo>
                    <a:pt x="27" y="42"/>
                    <a:pt x="27" y="42"/>
                    <a:pt x="27" y="42"/>
                  </a:cubicBezTo>
                  <a:cubicBezTo>
                    <a:pt x="27" y="36"/>
                    <a:pt x="27" y="36"/>
                    <a:pt x="27" y="36"/>
                  </a:cubicBezTo>
                  <a:close/>
                  <a:moveTo>
                    <a:pt x="2" y="38"/>
                  </a:moveTo>
                  <a:cubicBezTo>
                    <a:pt x="2" y="38"/>
                    <a:pt x="2" y="38"/>
                    <a:pt x="2" y="38"/>
                  </a:cubicBezTo>
                  <a:cubicBezTo>
                    <a:pt x="2" y="38"/>
                    <a:pt x="2" y="38"/>
                    <a:pt x="2" y="38"/>
                  </a:cubicBezTo>
                  <a:close/>
                  <a:moveTo>
                    <a:pt x="27" y="42"/>
                  </a:moveTo>
                  <a:cubicBezTo>
                    <a:pt x="27" y="42"/>
                    <a:pt x="27" y="42"/>
                    <a:pt x="27" y="42"/>
                  </a:cubicBezTo>
                  <a:close/>
                  <a:moveTo>
                    <a:pt x="2" y="38"/>
                  </a:moveTo>
                  <a:cubicBezTo>
                    <a:pt x="2" y="38"/>
                    <a:pt x="2" y="38"/>
                    <a:pt x="2" y="38"/>
                  </a:cubicBezTo>
                  <a:cubicBezTo>
                    <a:pt x="2" y="38"/>
                    <a:pt x="2" y="38"/>
                    <a:pt x="2" y="38"/>
                  </a:cubicBezTo>
                  <a:cubicBezTo>
                    <a:pt x="2" y="38"/>
                    <a:pt x="2" y="38"/>
                    <a:pt x="2" y="38"/>
                  </a:cubicBezTo>
                  <a:cubicBezTo>
                    <a:pt x="2" y="33"/>
                    <a:pt x="2" y="33"/>
                    <a:pt x="2" y="33"/>
                  </a:cubicBezTo>
                  <a:cubicBezTo>
                    <a:pt x="2" y="33"/>
                    <a:pt x="2" y="33"/>
                    <a:pt x="2" y="33"/>
                  </a:cubicBezTo>
                  <a:cubicBezTo>
                    <a:pt x="2" y="32"/>
                    <a:pt x="2" y="32"/>
                    <a:pt x="2" y="32"/>
                  </a:cubicBezTo>
                  <a:cubicBezTo>
                    <a:pt x="2" y="38"/>
                    <a:pt x="2" y="38"/>
                    <a:pt x="2" y="38"/>
                  </a:cubicBezTo>
                  <a:close/>
                  <a:moveTo>
                    <a:pt x="2" y="38"/>
                  </a:moveTo>
                  <a:cubicBezTo>
                    <a:pt x="2" y="38"/>
                    <a:pt x="2" y="38"/>
                    <a:pt x="2" y="38"/>
                  </a:cubicBezTo>
                  <a:cubicBezTo>
                    <a:pt x="2" y="38"/>
                    <a:pt x="2" y="38"/>
                    <a:pt x="2" y="38"/>
                  </a:cubicBezTo>
                  <a:close/>
                  <a:moveTo>
                    <a:pt x="2" y="38"/>
                  </a:moveTo>
                  <a:cubicBezTo>
                    <a:pt x="2" y="38"/>
                    <a:pt x="2" y="38"/>
                    <a:pt x="2" y="38"/>
                  </a:cubicBezTo>
                  <a:close/>
                  <a:moveTo>
                    <a:pt x="2" y="38"/>
                  </a:moveTo>
                  <a:cubicBezTo>
                    <a:pt x="2" y="38"/>
                    <a:pt x="2" y="38"/>
                    <a:pt x="2" y="38"/>
                  </a:cubicBezTo>
                  <a:cubicBezTo>
                    <a:pt x="1" y="37"/>
                    <a:pt x="1" y="36"/>
                    <a:pt x="0" y="35"/>
                  </a:cubicBezTo>
                  <a:cubicBezTo>
                    <a:pt x="0" y="34"/>
                    <a:pt x="1" y="34"/>
                    <a:pt x="1" y="33"/>
                  </a:cubicBezTo>
                  <a:cubicBezTo>
                    <a:pt x="1" y="33"/>
                    <a:pt x="1" y="33"/>
                    <a:pt x="1" y="33"/>
                  </a:cubicBezTo>
                  <a:cubicBezTo>
                    <a:pt x="1" y="33"/>
                    <a:pt x="1" y="33"/>
                    <a:pt x="1" y="33"/>
                  </a:cubicBezTo>
                  <a:cubicBezTo>
                    <a:pt x="2" y="33"/>
                    <a:pt x="2" y="33"/>
                    <a:pt x="2" y="33"/>
                  </a:cubicBezTo>
                  <a:cubicBezTo>
                    <a:pt x="2" y="33"/>
                    <a:pt x="2" y="33"/>
                    <a:pt x="2" y="33"/>
                  </a:cubicBezTo>
                  <a:cubicBezTo>
                    <a:pt x="2" y="33"/>
                    <a:pt x="2" y="33"/>
                    <a:pt x="2" y="33"/>
                  </a:cubicBezTo>
                  <a:lnTo>
                    <a:pt x="2" y="38"/>
                  </a:lnTo>
                  <a:close/>
                  <a:moveTo>
                    <a:pt x="2" y="38"/>
                  </a:moveTo>
                  <a:cubicBezTo>
                    <a:pt x="2" y="38"/>
                    <a:pt x="2" y="38"/>
                    <a:pt x="2" y="3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390" name="Freeform 201"/>
            <p:cNvSpPr>
              <a:spLocks noEditPoints="1"/>
            </p:cNvSpPr>
            <p:nvPr>
              <p:custDataLst>
                <p:tags r:id="rId220"/>
              </p:custDataLst>
            </p:nvPr>
          </p:nvSpPr>
          <p:spPr bwMode="auto">
            <a:xfrm>
              <a:off x="9331340" y="352428"/>
              <a:ext cx="422275" cy="357190"/>
            </a:xfrm>
            <a:custGeom>
              <a:gdLst>
                <a:gd name="T0" fmla="*/ 167 w 187"/>
                <a:gd name="T1" fmla="*/ 78 h 158"/>
                <a:gd name="T2" fmla="*/ 146 w 187"/>
                <a:gd name="T3" fmla="*/ 20 h 158"/>
                <a:gd name="T4" fmla="*/ 187 w 187"/>
                <a:gd name="T5" fmla="*/ 55 h 158"/>
                <a:gd name="T6" fmla="*/ 170 w 187"/>
                <a:gd name="T7" fmla="*/ 83 h 158"/>
                <a:gd name="T8" fmla="*/ 166 w 187"/>
                <a:gd name="T9" fmla="*/ 84 h 158"/>
                <a:gd name="T10" fmla="*/ 147 w 187"/>
                <a:gd name="T11" fmla="*/ 155 h 158"/>
                <a:gd name="T12" fmla="*/ 146 w 187"/>
                <a:gd name="T13" fmla="*/ 157 h 158"/>
                <a:gd name="T14" fmla="*/ 146 w 187"/>
                <a:gd name="T15" fmla="*/ 58 h 158"/>
                <a:gd name="T16" fmla="*/ 125 w 187"/>
                <a:gd name="T17" fmla="*/ 5 h 158"/>
                <a:gd name="T18" fmla="*/ 96 w 187"/>
                <a:gd name="T19" fmla="*/ 17 h 158"/>
                <a:gd name="T20" fmla="*/ 94 w 187"/>
                <a:gd name="T21" fmla="*/ 17 h 158"/>
                <a:gd name="T22" fmla="*/ 96 w 187"/>
                <a:gd name="T23" fmla="*/ 12 h 158"/>
                <a:gd name="T24" fmla="*/ 116 w 187"/>
                <a:gd name="T25" fmla="*/ 7 h 158"/>
                <a:gd name="T26" fmla="*/ 122 w 187"/>
                <a:gd name="T27" fmla="*/ 1 h 158"/>
                <a:gd name="T28" fmla="*/ 146 w 187"/>
                <a:gd name="T29" fmla="*/ 14 h 158"/>
                <a:gd name="T30" fmla="*/ 125 w 187"/>
                <a:gd name="T31" fmla="*/ 5 h 158"/>
                <a:gd name="T32" fmla="*/ 142 w 187"/>
                <a:gd name="T33" fmla="*/ 153 h 158"/>
                <a:gd name="T34" fmla="*/ 144 w 187"/>
                <a:gd name="T35" fmla="*/ 56 h 158"/>
                <a:gd name="T36" fmla="*/ 146 w 187"/>
                <a:gd name="T37" fmla="*/ 57 h 158"/>
                <a:gd name="T38" fmla="*/ 146 w 187"/>
                <a:gd name="T39" fmla="*/ 57 h 158"/>
                <a:gd name="T40" fmla="*/ 146 w 187"/>
                <a:gd name="T41" fmla="*/ 157 h 158"/>
                <a:gd name="T42" fmla="*/ 94 w 187"/>
                <a:gd name="T43" fmla="*/ 158 h 158"/>
                <a:gd name="T44" fmla="*/ 94 w 187"/>
                <a:gd name="T45" fmla="*/ 17 h 158"/>
                <a:gd name="T46" fmla="*/ 66 w 187"/>
                <a:gd name="T47" fmla="*/ 5 h 158"/>
                <a:gd name="T48" fmla="*/ 20 w 187"/>
                <a:gd name="T49" fmla="*/ 78 h 158"/>
                <a:gd name="T50" fmla="*/ 45 w 187"/>
                <a:gd name="T51" fmla="*/ 57 h 158"/>
                <a:gd name="T52" fmla="*/ 46 w 187"/>
                <a:gd name="T53" fmla="*/ 58 h 158"/>
                <a:gd name="T54" fmla="*/ 94 w 187"/>
                <a:gd name="T55" fmla="*/ 153 h 158"/>
                <a:gd name="T56" fmla="*/ 94 w 187"/>
                <a:gd name="T57" fmla="*/ 158 h 158"/>
                <a:gd name="T58" fmla="*/ 43 w 187"/>
                <a:gd name="T59" fmla="*/ 158 h 158"/>
                <a:gd name="T60" fmla="*/ 41 w 187"/>
                <a:gd name="T61" fmla="*/ 155 h 158"/>
                <a:gd name="T62" fmla="*/ 22 w 187"/>
                <a:gd name="T63" fmla="*/ 84 h 158"/>
                <a:gd name="T64" fmla="*/ 18 w 187"/>
                <a:gd name="T65" fmla="*/ 83 h 158"/>
                <a:gd name="T66" fmla="*/ 1 w 187"/>
                <a:gd name="T67" fmla="*/ 57 h 158"/>
                <a:gd name="T68" fmla="*/ 66 w 187"/>
                <a:gd name="T69" fmla="*/ 0 h 158"/>
                <a:gd name="T70" fmla="*/ 69 w 187"/>
                <a:gd name="T71" fmla="*/ 1 h 158"/>
                <a:gd name="T72" fmla="*/ 94 w 187"/>
                <a:gd name="T73" fmla="*/ 12 h 1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187" h="158">
                  <a:moveTo>
                    <a:pt x="146" y="57"/>
                  </a:moveTo>
                  <a:cubicBezTo>
                    <a:pt x="152" y="62"/>
                    <a:pt x="163" y="73"/>
                    <a:pt x="167" y="78"/>
                  </a:cubicBezTo>
                  <a:cubicBezTo>
                    <a:pt x="182" y="56"/>
                    <a:pt x="182" y="56"/>
                    <a:pt x="182" y="56"/>
                  </a:cubicBezTo>
                  <a:cubicBezTo>
                    <a:pt x="177" y="44"/>
                    <a:pt x="160" y="30"/>
                    <a:pt x="146" y="20"/>
                  </a:cubicBezTo>
                  <a:cubicBezTo>
                    <a:pt x="146" y="14"/>
                    <a:pt x="146" y="14"/>
                    <a:pt x="146" y="14"/>
                  </a:cubicBezTo>
                  <a:cubicBezTo>
                    <a:pt x="162" y="25"/>
                    <a:pt x="181" y="41"/>
                    <a:pt x="187" y="55"/>
                  </a:cubicBezTo>
                  <a:cubicBezTo>
                    <a:pt x="187" y="56"/>
                    <a:pt x="187" y="57"/>
                    <a:pt x="187" y="57"/>
                  </a:cubicBezTo>
                  <a:cubicBezTo>
                    <a:pt x="170" y="83"/>
                    <a:pt x="170" y="83"/>
                    <a:pt x="170" y="83"/>
                  </a:cubicBezTo>
                  <a:cubicBezTo>
                    <a:pt x="170" y="83"/>
                    <a:pt x="169" y="84"/>
                    <a:pt x="169" y="84"/>
                  </a:cubicBezTo>
                  <a:cubicBezTo>
                    <a:pt x="168" y="85"/>
                    <a:pt x="167" y="84"/>
                    <a:pt x="166" y="84"/>
                  </a:cubicBezTo>
                  <a:cubicBezTo>
                    <a:pt x="166" y="83"/>
                    <a:pt x="154" y="71"/>
                    <a:pt x="146" y="64"/>
                  </a:cubicBezTo>
                  <a:cubicBezTo>
                    <a:pt x="147" y="155"/>
                    <a:pt x="147" y="155"/>
                    <a:pt x="147" y="155"/>
                  </a:cubicBezTo>
                  <a:cubicBezTo>
                    <a:pt x="147" y="155"/>
                    <a:pt x="147" y="155"/>
                    <a:pt x="147" y="155"/>
                  </a:cubicBezTo>
                  <a:cubicBezTo>
                    <a:pt x="147" y="156"/>
                    <a:pt x="146" y="157"/>
                    <a:pt x="146" y="157"/>
                  </a:cubicBezTo>
                  <a:cubicBezTo>
                    <a:pt x="146" y="58"/>
                    <a:pt x="146" y="58"/>
                    <a:pt x="146" y="58"/>
                  </a:cubicBezTo>
                  <a:cubicBezTo>
                    <a:pt x="146" y="58"/>
                    <a:pt x="146" y="58"/>
                    <a:pt x="146" y="58"/>
                  </a:cubicBezTo>
                  <a:cubicBezTo>
                    <a:pt x="146" y="58"/>
                    <a:pt x="146" y="58"/>
                    <a:pt x="146" y="57"/>
                  </a:cubicBezTo>
                  <a:close/>
                  <a:moveTo>
                    <a:pt x="125" y="5"/>
                  </a:moveTo>
                  <a:cubicBezTo>
                    <a:pt x="123" y="8"/>
                    <a:pt x="121" y="10"/>
                    <a:pt x="118" y="11"/>
                  </a:cubicBezTo>
                  <a:cubicBezTo>
                    <a:pt x="112" y="15"/>
                    <a:pt x="104" y="17"/>
                    <a:pt x="96" y="17"/>
                  </a:cubicBezTo>
                  <a:cubicBezTo>
                    <a:pt x="96" y="17"/>
                    <a:pt x="96" y="17"/>
                    <a:pt x="96" y="17"/>
                  </a:cubicBezTo>
                  <a:cubicBezTo>
                    <a:pt x="95" y="17"/>
                    <a:pt x="94" y="17"/>
                    <a:pt x="94" y="17"/>
                  </a:cubicBezTo>
                  <a:cubicBezTo>
                    <a:pt x="94" y="12"/>
                    <a:pt x="94" y="12"/>
                    <a:pt x="94" y="12"/>
                  </a:cubicBezTo>
                  <a:cubicBezTo>
                    <a:pt x="94" y="12"/>
                    <a:pt x="95" y="12"/>
                    <a:pt x="96" y="12"/>
                  </a:cubicBezTo>
                  <a:cubicBezTo>
                    <a:pt x="96" y="12"/>
                    <a:pt x="96" y="12"/>
                    <a:pt x="96" y="12"/>
                  </a:cubicBezTo>
                  <a:cubicBezTo>
                    <a:pt x="103" y="12"/>
                    <a:pt x="110" y="10"/>
                    <a:pt x="116" y="7"/>
                  </a:cubicBezTo>
                  <a:cubicBezTo>
                    <a:pt x="118" y="5"/>
                    <a:pt x="121" y="3"/>
                    <a:pt x="122" y="1"/>
                  </a:cubicBezTo>
                  <a:cubicBezTo>
                    <a:pt x="122" y="1"/>
                    <a:pt x="122" y="1"/>
                    <a:pt x="122" y="1"/>
                  </a:cubicBezTo>
                  <a:cubicBezTo>
                    <a:pt x="123" y="0"/>
                    <a:pt x="124" y="0"/>
                    <a:pt x="125" y="0"/>
                  </a:cubicBezTo>
                  <a:cubicBezTo>
                    <a:pt x="125" y="0"/>
                    <a:pt x="135" y="6"/>
                    <a:pt x="146" y="14"/>
                  </a:cubicBezTo>
                  <a:cubicBezTo>
                    <a:pt x="146" y="20"/>
                    <a:pt x="146" y="20"/>
                    <a:pt x="146" y="20"/>
                  </a:cubicBezTo>
                  <a:cubicBezTo>
                    <a:pt x="137" y="13"/>
                    <a:pt x="128" y="8"/>
                    <a:pt x="125" y="5"/>
                  </a:cubicBezTo>
                  <a:close/>
                  <a:moveTo>
                    <a:pt x="94" y="153"/>
                  </a:moveTo>
                  <a:cubicBezTo>
                    <a:pt x="142" y="153"/>
                    <a:pt x="142" y="153"/>
                    <a:pt x="142" y="153"/>
                  </a:cubicBezTo>
                  <a:cubicBezTo>
                    <a:pt x="142" y="58"/>
                    <a:pt x="142" y="58"/>
                    <a:pt x="142" y="58"/>
                  </a:cubicBezTo>
                  <a:cubicBezTo>
                    <a:pt x="142" y="57"/>
                    <a:pt x="143" y="56"/>
                    <a:pt x="144" y="56"/>
                  </a:cubicBezTo>
                  <a:cubicBezTo>
                    <a:pt x="145" y="56"/>
                    <a:pt x="145" y="56"/>
                    <a:pt x="146" y="57"/>
                  </a:cubicBezTo>
                  <a:cubicBezTo>
                    <a:pt x="146" y="57"/>
                    <a:pt x="146" y="57"/>
                    <a:pt x="146" y="57"/>
                  </a:cubicBezTo>
                  <a:cubicBezTo>
                    <a:pt x="146" y="57"/>
                    <a:pt x="146" y="57"/>
                    <a:pt x="146" y="57"/>
                  </a:cubicBezTo>
                  <a:cubicBezTo>
                    <a:pt x="146" y="57"/>
                    <a:pt x="146" y="57"/>
                    <a:pt x="146" y="57"/>
                  </a:cubicBezTo>
                  <a:cubicBezTo>
                    <a:pt x="146" y="58"/>
                    <a:pt x="146" y="58"/>
                    <a:pt x="146" y="58"/>
                  </a:cubicBezTo>
                  <a:cubicBezTo>
                    <a:pt x="146" y="157"/>
                    <a:pt x="146" y="157"/>
                    <a:pt x="146" y="157"/>
                  </a:cubicBezTo>
                  <a:cubicBezTo>
                    <a:pt x="146" y="158"/>
                    <a:pt x="145" y="158"/>
                    <a:pt x="144" y="158"/>
                  </a:cubicBezTo>
                  <a:cubicBezTo>
                    <a:pt x="94" y="158"/>
                    <a:pt x="94" y="158"/>
                    <a:pt x="94" y="158"/>
                  </a:cubicBezTo>
                  <a:lnTo>
                    <a:pt x="94" y="153"/>
                  </a:lnTo>
                  <a:close/>
                  <a:moveTo>
                    <a:pt x="94" y="17"/>
                  </a:moveTo>
                  <a:cubicBezTo>
                    <a:pt x="86" y="16"/>
                    <a:pt x="79" y="15"/>
                    <a:pt x="73" y="11"/>
                  </a:cubicBezTo>
                  <a:cubicBezTo>
                    <a:pt x="70" y="10"/>
                    <a:pt x="68" y="8"/>
                    <a:pt x="66" y="5"/>
                  </a:cubicBezTo>
                  <a:cubicBezTo>
                    <a:pt x="57" y="11"/>
                    <a:pt x="14" y="37"/>
                    <a:pt x="5" y="56"/>
                  </a:cubicBezTo>
                  <a:cubicBezTo>
                    <a:pt x="20" y="78"/>
                    <a:pt x="20" y="78"/>
                    <a:pt x="20" y="78"/>
                  </a:cubicBezTo>
                  <a:cubicBezTo>
                    <a:pt x="25" y="73"/>
                    <a:pt x="36" y="62"/>
                    <a:pt x="42" y="57"/>
                  </a:cubicBezTo>
                  <a:cubicBezTo>
                    <a:pt x="43" y="56"/>
                    <a:pt x="44" y="56"/>
                    <a:pt x="45" y="57"/>
                  </a:cubicBezTo>
                  <a:cubicBezTo>
                    <a:pt x="46" y="57"/>
                    <a:pt x="46" y="58"/>
                    <a:pt x="46" y="58"/>
                  </a:cubicBezTo>
                  <a:cubicBezTo>
                    <a:pt x="46" y="58"/>
                    <a:pt x="46" y="58"/>
                    <a:pt x="46" y="58"/>
                  </a:cubicBezTo>
                  <a:cubicBezTo>
                    <a:pt x="45" y="153"/>
                    <a:pt x="45" y="153"/>
                    <a:pt x="45" y="153"/>
                  </a:cubicBezTo>
                  <a:cubicBezTo>
                    <a:pt x="94" y="153"/>
                    <a:pt x="94" y="153"/>
                    <a:pt x="94" y="153"/>
                  </a:cubicBezTo>
                  <a:cubicBezTo>
                    <a:pt x="94" y="153"/>
                    <a:pt x="94" y="153"/>
                    <a:pt x="94" y="153"/>
                  </a:cubicBezTo>
                  <a:cubicBezTo>
                    <a:pt x="94" y="158"/>
                    <a:pt x="94" y="158"/>
                    <a:pt x="94" y="158"/>
                  </a:cubicBezTo>
                  <a:cubicBezTo>
                    <a:pt x="94" y="158"/>
                    <a:pt x="94" y="158"/>
                    <a:pt x="94" y="158"/>
                  </a:cubicBezTo>
                  <a:cubicBezTo>
                    <a:pt x="43" y="158"/>
                    <a:pt x="43" y="158"/>
                    <a:pt x="43" y="158"/>
                  </a:cubicBezTo>
                  <a:cubicBezTo>
                    <a:pt x="43" y="158"/>
                    <a:pt x="43" y="158"/>
                    <a:pt x="43" y="158"/>
                  </a:cubicBezTo>
                  <a:cubicBezTo>
                    <a:pt x="42" y="158"/>
                    <a:pt x="41" y="157"/>
                    <a:pt x="41" y="155"/>
                  </a:cubicBezTo>
                  <a:cubicBezTo>
                    <a:pt x="41" y="64"/>
                    <a:pt x="41" y="64"/>
                    <a:pt x="41" y="64"/>
                  </a:cubicBezTo>
                  <a:cubicBezTo>
                    <a:pt x="33" y="71"/>
                    <a:pt x="22" y="83"/>
                    <a:pt x="22" y="84"/>
                  </a:cubicBezTo>
                  <a:cubicBezTo>
                    <a:pt x="21" y="84"/>
                    <a:pt x="21" y="84"/>
                    <a:pt x="21" y="84"/>
                  </a:cubicBezTo>
                  <a:cubicBezTo>
                    <a:pt x="20" y="85"/>
                    <a:pt x="18" y="84"/>
                    <a:pt x="18" y="83"/>
                  </a:cubicBezTo>
                  <a:cubicBezTo>
                    <a:pt x="1" y="57"/>
                    <a:pt x="1" y="57"/>
                    <a:pt x="1" y="57"/>
                  </a:cubicBezTo>
                  <a:cubicBezTo>
                    <a:pt x="1" y="57"/>
                    <a:pt x="1" y="57"/>
                    <a:pt x="1" y="57"/>
                  </a:cubicBezTo>
                  <a:cubicBezTo>
                    <a:pt x="0" y="57"/>
                    <a:pt x="0" y="56"/>
                    <a:pt x="0" y="55"/>
                  </a:cubicBezTo>
                  <a:cubicBezTo>
                    <a:pt x="10" y="32"/>
                    <a:pt x="66" y="0"/>
                    <a:pt x="66" y="0"/>
                  </a:cubicBezTo>
                  <a:cubicBezTo>
                    <a:pt x="66" y="0"/>
                    <a:pt x="66" y="0"/>
                    <a:pt x="66" y="0"/>
                  </a:cubicBezTo>
                  <a:cubicBezTo>
                    <a:pt x="67" y="0"/>
                    <a:pt x="68" y="0"/>
                    <a:pt x="69" y="1"/>
                  </a:cubicBezTo>
                  <a:cubicBezTo>
                    <a:pt x="71" y="3"/>
                    <a:pt x="73" y="5"/>
                    <a:pt x="75" y="7"/>
                  </a:cubicBezTo>
                  <a:cubicBezTo>
                    <a:pt x="80" y="10"/>
                    <a:pt x="87" y="12"/>
                    <a:pt x="94" y="12"/>
                  </a:cubicBezTo>
                  <a:lnTo>
                    <a:pt x="94" y="17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391" name="Freeform 202"/>
            <p:cNvSpPr>
              <a:spLocks noEditPoints="1"/>
            </p:cNvSpPr>
            <p:nvPr>
              <p:custDataLst>
                <p:tags r:id="rId221"/>
              </p:custDataLst>
            </p:nvPr>
          </p:nvSpPr>
          <p:spPr bwMode="auto">
            <a:xfrm>
              <a:off x="9485328" y="336553"/>
              <a:ext cx="123825" cy="42863"/>
            </a:xfrm>
            <a:custGeom>
              <a:gdLst>
                <a:gd name="T0" fmla="*/ 42 w 55"/>
                <a:gd name="T1" fmla="*/ 12 h 19"/>
                <a:gd name="T2" fmla="*/ 50 w 55"/>
                <a:gd name="T3" fmla="*/ 5 h 19"/>
                <a:gd name="T4" fmla="*/ 50 w 55"/>
                <a:gd name="T5" fmla="*/ 5 h 19"/>
                <a:gd name="T6" fmla="*/ 50 w 55"/>
                <a:gd name="T7" fmla="*/ 5 h 19"/>
                <a:gd name="T8" fmla="*/ 50 w 55"/>
                <a:gd name="T9" fmla="*/ 5 h 19"/>
                <a:gd name="T10" fmla="*/ 50 w 55"/>
                <a:gd name="T11" fmla="*/ 5 h 19"/>
                <a:gd name="T12" fmla="*/ 50 w 55"/>
                <a:gd name="T13" fmla="*/ 5 h 19"/>
                <a:gd name="T14" fmla="*/ 50 w 55"/>
                <a:gd name="T15" fmla="*/ 5 h 19"/>
                <a:gd name="T16" fmla="*/ 41 w 55"/>
                <a:gd name="T17" fmla="*/ 12 h 19"/>
                <a:gd name="T18" fmla="*/ 28 w 55"/>
                <a:gd name="T19" fmla="*/ 14 h 19"/>
                <a:gd name="T20" fmla="*/ 28 w 55"/>
                <a:gd name="T21" fmla="*/ 9 h 19"/>
                <a:gd name="T22" fmla="*/ 46 w 55"/>
                <a:gd name="T23" fmla="*/ 3 h 19"/>
                <a:gd name="T24" fmla="*/ 46 w 55"/>
                <a:gd name="T25" fmla="*/ 3 h 19"/>
                <a:gd name="T26" fmla="*/ 49 w 55"/>
                <a:gd name="T27" fmla="*/ 0 h 19"/>
                <a:gd name="T28" fmla="*/ 53 w 55"/>
                <a:gd name="T29" fmla="*/ 1 h 19"/>
                <a:gd name="T30" fmla="*/ 53 w 55"/>
                <a:gd name="T31" fmla="*/ 1 h 19"/>
                <a:gd name="T32" fmla="*/ 55 w 55"/>
                <a:gd name="T33" fmla="*/ 8 h 19"/>
                <a:gd name="T34" fmla="*/ 28 w 55"/>
                <a:gd name="T35" fmla="*/ 19 h 19"/>
                <a:gd name="T36" fmla="*/ 28 w 55"/>
                <a:gd name="T37" fmla="*/ 15 h 19"/>
                <a:gd name="T38" fmla="*/ 14 w 55"/>
                <a:gd name="T39" fmla="*/ 12 h 19"/>
                <a:gd name="T40" fmla="*/ 5 w 55"/>
                <a:gd name="T41" fmla="*/ 5 h 19"/>
                <a:gd name="T42" fmla="*/ 5 w 55"/>
                <a:gd name="T43" fmla="*/ 5 h 19"/>
                <a:gd name="T44" fmla="*/ 5 w 55"/>
                <a:gd name="T45" fmla="*/ 5 h 19"/>
                <a:gd name="T46" fmla="*/ 5 w 55"/>
                <a:gd name="T47" fmla="*/ 5 h 19"/>
                <a:gd name="T48" fmla="*/ 28 w 55"/>
                <a:gd name="T49" fmla="*/ 15 h 19"/>
                <a:gd name="T50" fmla="*/ 11 w 55"/>
                <a:gd name="T51" fmla="*/ 16 h 19"/>
                <a:gd name="T52" fmla="*/ 1 w 55"/>
                <a:gd name="T53" fmla="*/ 8 h 19"/>
                <a:gd name="T54" fmla="*/ 0 w 55"/>
                <a:gd name="T55" fmla="*/ 4 h 19"/>
                <a:gd name="T56" fmla="*/ 2 w 55"/>
                <a:gd name="T57" fmla="*/ 1 h 19"/>
                <a:gd name="T58" fmla="*/ 6 w 55"/>
                <a:gd name="T59" fmla="*/ 0 h 19"/>
                <a:gd name="T60" fmla="*/ 9 w 55"/>
                <a:gd name="T61" fmla="*/ 3 h 19"/>
                <a:gd name="T62" fmla="*/ 16 w 55"/>
                <a:gd name="T63" fmla="*/ 7 h 19"/>
                <a:gd name="T64" fmla="*/ 28 w 55"/>
                <a:gd name="T65" fmla="*/ 14 h 1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55" h="19">
                  <a:moveTo>
                    <a:pt x="28" y="15"/>
                  </a:moveTo>
                  <a:cubicBezTo>
                    <a:pt x="33" y="15"/>
                    <a:pt x="38" y="14"/>
                    <a:pt x="42" y="12"/>
                  </a:cubicBezTo>
                  <a:cubicBezTo>
                    <a:pt x="46" y="10"/>
                    <a:pt x="49" y="8"/>
                    <a:pt x="50" y="5"/>
                  </a:cubicBezTo>
                  <a:cubicBezTo>
                    <a:pt x="51" y="5"/>
                    <a:pt x="51" y="5"/>
                    <a:pt x="50" y="5"/>
                  </a:cubicBezTo>
                  <a:cubicBezTo>
                    <a:pt x="50" y="5"/>
                    <a:pt x="50" y="5"/>
                    <a:pt x="50" y="5"/>
                  </a:cubicBezTo>
                  <a:cubicBezTo>
                    <a:pt x="50" y="5"/>
                    <a:pt x="50" y="5"/>
                    <a:pt x="50" y="5"/>
                  </a:cubicBezTo>
                  <a:cubicBezTo>
                    <a:pt x="50" y="5"/>
                    <a:pt x="50" y="5"/>
                    <a:pt x="50" y="5"/>
                  </a:cubicBezTo>
                  <a:cubicBezTo>
                    <a:pt x="50" y="5"/>
                    <a:pt x="50" y="5"/>
                    <a:pt x="50" y="5"/>
                  </a:cubicBezTo>
                  <a:cubicBezTo>
                    <a:pt x="50" y="5"/>
                    <a:pt x="50" y="5"/>
                    <a:pt x="50" y="5"/>
                  </a:cubicBezTo>
                  <a:cubicBezTo>
                    <a:pt x="50" y="5"/>
                    <a:pt x="50" y="5"/>
                    <a:pt x="50" y="5"/>
                  </a:cubicBezTo>
                  <a:cubicBezTo>
                    <a:pt x="50" y="5"/>
                    <a:pt x="50" y="5"/>
                    <a:pt x="50" y="5"/>
                  </a:cubicBezTo>
                  <a:cubicBezTo>
                    <a:pt x="50" y="5"/>
                    <a:pt x="50" y="5"/>
                    <a:pt x="50" y="5"/>
                  </a:cubicBezTo>
                  <a:cubicBezTo>
                    <a:pt x="50" y="5"/>
                    <a:pt x="50" y="5"/>
                    <a:pt x="50" y="5"/>
                  </a:cubicBezTo>
                  <a:cubicBezTo>
                    <a:pt x="50" y="5"/>
                    <a:pt x="50" y="5"/>
                    <a:pt x="50" y="5"/>
                  </a:cubicBezTo>
                  <a:cubicBezTo>
                    <a:pt x="50" y="5"/>
                    <a:pt x="50" y="5"/>
                    <a:pt x="50" y="5"/>
                  </a:cubicBezTo>
                  <a:cubicBezTo>
                    <a:pt x="50" y="5"/>
                    <a:pt x="50" y="5"/>
                    <a:pt x="50" y="5"/>
                  </a:cubicBezTo>
                  <a:cubicBezTo>
                    <a:pt x="50" y="5"/>
                    <a:pt x="50" y="5"/>
                    <a:pt x="50" y="5"/>
                  </a:cubicBezTo>
                  <a:cubicBezTo>
                    <a:pt x="49" y="8"/>
                    <a:pt x="45" y="10"/>
                    <a:pt x="41" y="12"/>
                  </a:cubicBezTo>
                  <a:cubicBezTo>
                    <a:pt x="37" y="13"/>
                    <a:pt x="33" y="14"/>
                    <a:pt x="28" y="14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8" y="9"/>
                    <a:pt x="28" y="9"/>
                    <a:pt x="28" y="9"/>
                  </a:cubicBezTo>
                  <a:cubicBezTo>
                    <a:pt x="28" y="9"/>
                    <a:pt x="28" y="9"/>
                    <a:pt x="28" y="9"/>
                  </a:cubicBezTo>
                  <a:cubicBezTo>
                    <a:pt x="32" y="9"/>
                    <a:pt x="36" y="8"/>
                    <a:pt x="39" y="7"/>
                  </a:cubicBezTo>
                  <a:cubicBezTo>
                    <a:pt x="43" y="6"/>
                    <a:pt x="45" y="4"/>
                    <a:pt x="46" y="3"/>
                  </a:cubicBezTo>
                  <a:cubicBezTo>
                    <a:pt x="46" y="3"/>
                    <a:pt x="46" y="3"/>
                    <a:pt x="46" y="3"/>
                  </a:cubicBezTo>
                  <a:cubicBezTo>
                    <a:pt x="46" y="3"/>
                    <a:pt x="46" y="3"/>
                    <a:pt x="46" y="3"/>
                  </a:cubicBezTo>
                  <a:cubicBezTo>
                    <a:pt x="46" y="3"/>
                    <a:pt x="46" y="3"/>
                    <a:pt x="46" y="3"/>
                  </a:cubicBezTo>
                  <a:cubicBezTo>
                    <a:pt x="46" y="1"/>
                    <a:pt x="48" y="1"/>
                    <a:pt x="49" y="0"/>
                  </a:cubicBezTo>
                  <a:cubicBezTo>
                    <a:pt x="50" y="0"/>
                    <a:pt x="51" y="0"/>
                    <a:pt x="52" y="1"/>
                  </a:cubicBezTo>
                  <a:cubicBezTo>
                    <a:pt x="53" y="1"/>
                    <a:pt x="53" y="1"/>
                    <a:pt x="53" y="1"/>
                  </a:cubicBezTo>
                  <a:cubicBezTo>
                    <a:pt x="53" y="1"/>
                    <a:pt x="53" y="1"/>
                    <a:pt x="53" y="1"/>
                  </a:cubicBezTo>
                  <a:cubicBezTo>
                    <a:pt x="53" y="1"/>
                    <a:pt x="53" y="1"/>
                    <a:pt x="53" y="1"/>
                  </a:cubicBezTo>
                  <a:cubicBezTo>
                    <a:pt x="54" y="1"/>
                    <a:pt x="55" y="3"/>
                    <a:pt x="55" y="4"/>
                  </a:cubicBezTo>
                  <a:cubicBezTo>
                    <a:pt x="55" y="5"/>
                    <a:pt x="55" y="6"/>
                    <a:pt x="55" y="8"/>
                  </a:cubicBezTo>
                  <a:cubicBezTo>
                    <a:pt x="53" y="11"/>
                    <a:pt x="49" y="14"/>
                    <a:pt x="44" y="16"/>
                  </a:cubicBezTo>
                  <a:cubicBezTo>
                    <a:pt x="39" y="18"/>
                    <a:pt x="34" y="19"/>
                    <a:pt x="28" y="19"/>
                  </a:cubicBezTo>
                  <a:cubicBezTo>
                    <a:pt x="28" y="19"/>
                    <a:pt x="28" y="19"/>
                    <a:pt x="28" y="19"/>
                  </a:cubicBezTo>
                  <a:cubicBezTo>
                    <a:pt x="28" y="15"/>
                    <a:pt x="28" y="15"/>
                    <a:pt x="28" y="15"/>
                  </a:cubicBezTo>
                  <a:close/>
                  <a:moveTo>
                    <a:pt x="28" y="14"/>
                  </a:moveTo>
                  <a:cubicBezTo>
                    <a:pt x="22" y="14"/>
                    <a:pt x="18" y="13"/>
                    <a:pt x="14" y="12"/>
                  </a:cubicBezTo>
                  <a:cubicBezTo>
                    <a:pt x="10" y="10"/>
                    <a:pt x="7" y="8"/>
                    <a:pt x="5" y="5"/>
                  </a:cubicBezTo>
                  <a:cubicBezTo>
                    <a:pt x="5" y="5"/>
                    <a:pt x="5" y="5"/>
                    <a:pt x="5" y="5"/>
                  </a:cubicBezTo>
                  <a:cubicBezTo>
                    <a:pt x="5" y="5"/>
                    <a:pt x="5" y="5"/>
                    <a:pt x="5" y="5"/>
                  </a:cubicBezTo>
                  <a:cubicBezTo>
                    <a:pt x="5" y="5"/>
                    <a:pt x="5" y="5"/>
                    <a:pt x="5" y="5"/>
                  </a:cubicBezTo>
                  <a:cubicBezTo>
                    <a:pt x="5" y="5"/>
                    <a:pt x="5" y="5"/>
                    <a:pt x="5" y="5"/>
                  </a:cubicBezTo>
                  <a:cubicBezTo>
                    <a:pt x="5" y="5"/>
                    <a:pt x="5" y="5"/>
                    <a:pt x="5" y="5"/>
                  </a:cubicBezTo>
                  <a:cubicBezTo>
                    <a:pt x="5" y="5"/>
                    <a:pt x="5" y="5"/>
                    <a:pt x="5" y="5"/>
                  </a:cubicBezTo>
                  <a:cubicBezTo>
                    <a:pt x="5" y="5"/>
                    <a:pt x="5" y="5"/>
                    <a:pt x="5" y="5"/>
                  </a:cubicBezTo>
                  <a:cubicBezTo>
                    <a:pt x="6" y="8"/>
                    <a:pt x="9" y="10"/>
                    <a:pt x="13" y="12"/>
                  </a:cubicBezTo>
                  <a:cubicBezTo>
                    <a:pt x="17" y="14"/>
                    <a:pt x="22" y="15"/>
                    <a:pt x="28" y="15"/>
                  </a:cubicBezTo>
                  <a:cubicBezTo>
                    <a:pt x="28" y="19"/>
                    <a:pt x="28" y="19"/>
                    <a:pt x="28" y="19"/>
                  </a:cubicBezTo>
                  <a:cubicBezTo>
                    <a:pt x="22" y="19"/>
                    <a:pt x="16" y="18"/>
                    <a:pt x="11" y="16"/>
                  </a:cubicBezTo>
                  <a:cubicBezTo>
                    <a:pt x="6" y="14"/>
                    <a:pt x="3" y="11"/>
                    <a:pt x="1" y="8"/>
                  </a:cubicBezTo>
                  <a:cubicBezTo>
                    <a:pt x="1" y="8"/>
                    <a:pt x="1" y="8"/>
                    <a:pt x="1" y="8"/>
                  </a:cubicBezTo>
                  <a:cubicBezTo>
                    <a:pt x="1" y="8"/>
                    <a:pt x="1" y="8"/>
                    <a:pt x="1" y="8"/>
                  </a:cubicBezTo>
                  <a:cubicBezTo>
                    <a:pt x="0" y="6"/>
                    <a:pt x="0" y="5"/>
                    <a:pt x="0" y="4"/>
                  </a:cubicBezTo>
                  <a:cubicBezTo>
                    <a:pt x="0" y="3"/>
                    <a:pt x="1" y="1"/>
                    <a:pt x="2" y="1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4" y="0"/>
                    <a:pt x="5" y="0"/>
                    <a:pt x="6" y="0"/>
                  </a:cubicBezTo>
                  <a:cubicBezTo>
                    <a:pt x="8" y="1"/>
                    <a:pt x="9" y="2"/>
                    <a:pt x="9" y="3"/>
                  </a:cubicBezTo>
                  <a:cubicBezTo>
                    <a:pt x="9" y="3"/>
                    <a:pt x="9" y="3"/>
                    <a:pt x="9" y="3"/>
                  </a:cubicBezTo>
                  <a:cubicBezTo>
                    <a:pt x="9" y="3"/>
                    <a:pt x="9" y="3"/>
                    <a:pt x="9" y="3"/>
                  </a:cubicBezTo>
                  <a:cubicBezTo>
                    <a:pt x="10" y="4"/>
                    <a:pt x="13" y="6"/>
                    <a:pt x="16" y="7"/>
                  </a:cubicBezTo>
                  <a:cubicBezTo>
                    <a:pt x="19" y="8"/>
                    <a:pt x="23" y="9"/>
                    <a:pt x="28" y="9"/>
                  </a:cubicBezTo>
                  <a:lnTo>
                    <a:pt x="28" y="14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392" name="Freeform 203"/>
            <p:cNvSpPr>
              <a:spLocks noEditPoints="1"/>
            </p:cNvSpPr>
            <p:nvPr>
              <p:custDataLst>
                <p:tags r:id="rId222"/>
              </p:custDataLst>
            </p:nvPr>
          </p:nvSpPr>
          <p:spPr bwMode="auto">
            <a:xfrm>
              <a:off x="7016761" y="2719404"/>
              <a:ext cx="192089" cy="122239"/>
            </a:xfrm>
            <a:custGeom>
              <a:gdLst>
                <a:gd name="T0" fmla="*/ 80 w 85"/>
                <a:gd name="T1" fmla="*/ 49 h 54"/>
                <a:gd name="T2" fmla="*/ 80 w 85"/>
                <a:gd name="T3" fmla="*/ 17 h 54"/>
                <a:gd name="T4" fmla="*/ 76 w 85"/>
                <a:gd name="T5" fmla="*/ 8 h 54"/>
                <a:gd name="T6" fmla="*/ 68 w 85"/>
                <a:gd name="T7" fmla="*/ 4 h 54"/>
                <a:gd name="T8" fmla="*/ 42 w 85"/>
                <a:gd name="T9" fmla="*/ 4 h 54"/>
                <a:gd name="T10" fmla="*/ 42 w 85"/>
                <a:gd name="T11" fmla="*/ 0 h 54"/>
                <a:gd name="T12" fmla="*/ 68 w 85"/>
                <a:gd name="T13" fmla="*/ 0 h 54"/>
                <a:gd name="T14" fmla="*/ 80 w 85"/>
                <a:gd name="T15" fmla="*/ 5 h 54"/>
                <a:gd name="T16" fmla="*/ 85 w 85"/>
                <a:gd name="T17" fmla="*/ 17 h 54"/>
                <a:gd name="T18" fmla="*/ 85 w 85"/>
                <a:gd name="T19" fmla="*/ 51 h 54"/>
                <a:gd name="T20" fmla="*/ 82 w 85"/>
                <a:gd name="T21" fmla="*/ 54 h 54"/>
                <a:gd name="T22" fmla="*/ 70 w 85"/>
                <a:gd name="T23" fmla="*/ 54 h 54"/>
                <a:gd name="T24" fmla="*/ 68 w 85"/>
                <a:gd name="T25" fmla="*/ 51 h 54"/>
                <a:gd name="T26" fmla="*/ 68 w 85"/>
                <a:gd name="T27" fmla="*/ 17 h 54"/>
                <a:gd name="T28" fmla="*/ 68 w 85"/>
                <a:gd name="T29" fmla="*/ 16 h 54"/>
                <a:gd name="T30" fmla="*/ 68 w 85"/>
                <a:gd name="T31" fmla="*/ 16 h 54"/>
                <a:gd name="T32" fmla="*/ 42 w 85"/>
                <a:gd name="T33" fmla="*/ 16 h 54"/>
                <a:gd name="T34" fmla="*/ 42 w 85"/>
                <a:gd name="T35" fmla="*/ 11 h 54"/>
                <a:gd name="T36" fmla="*/ 68 w 85"/>
                <a:gd name="T37" fmla="*/ 11 h 54"/>
                <a:gd name="T38" fmla="*/ 71 w 85"/>
                <a:gd name="T39" fmla="*/ 13 h 54"/>
                <a:gd name="T40" fmla="*/ 73 w 85"/>
                <a:gd name="T41" fmla="*/ 17 h 54"/>
                <a:gd name="T42" fmla="*/ 73 w 85"/>
                <a:gd name="T43" fmla="*/ 49 h 54"/>
                <a:gd name="T44" fmla="*/ 80 w 85"/>
                <a:gd name="T45" fmla="*/ 49 h 54"/>
                <a:gd name="T46" fmla="*/ 42 w 85"/>
                <a:gd name="T47" fmla="*/ 4 h 54"/>
                <a:gd name="T48" fmla="*/ 17 w 85"/>
                <a:gd name="T49" fmla="*/ 4 h 54"/>
                <a:gd name="T50" fmla="*/ 9 w 85"/>
                <a:gd name="T51" fmla="*/ 8 h 54"/>
                <a:gd name="T52" fmla="*/ 5 w 85"/>
                <a:gd name="T53" fmla="*/ 17 h 54"/>
                <a:gd name="T54" fmla="*/ 5 w 85"/>
                <a:gd name="T55" fmla="*/ 34 h 54"/>
                <a:gd name="T56" fmla="*/ 12 w 85"/>
                <a:gd name="T57" fmla="*/ 34 h 54"/>
                <a:gd name="T58" fmla="*/ 12 w 85"/>
                <a:gd name="T59" fmla="*/ 17 h 54"/>
                <a:gd name="T60" fmla="*/ 13 w 85"/>
                <a:gd name="T61" fmla="*/ 13 h 54"/>
                <a:gd name="T62" fmla="*/ 17 w 85"/>
                <a:gd name="T63" fmla="*/ 11 h 54"/>
                <a:gd name="T64" fmla="*/ 42 w 85"/>
                <a:gd name="T65" fmla="*/ 11 h 54"/>
                <a:gd name="T66" fmla="*/ 42 w 85"/>
                <a:gd name="T67" fmla="*/ 16 h 54"/>
                <a:gd name="T68" fmla="*/ 17 w 85"/>
                <a:gd name="T69" fmla="*/ 16 h 54"/>
                <a:gd name="T70" fmla="*/ 17 w 85"/>
                <a:gd name="T71" fmla="*/ 16 h 54"/>
                <a:gd name="T72" fmla="*/ 17 w 85"/>
                <a:gd name="T73" fmla="*/ 17 h 54"/>
                <a:gd name="T74" fmla="*/ 17 w 85"/>
                <a:gd name="T75" fmla="*/ 37 h 54"/>
                <a:gd name="T76" fmla="*/ 14 w 85"/>
                <a:gd name="T77" fmla="*/ 39 h 54"/>
                <a:gd name="T78" fmla="*/ 2 w 85"/>
                <a:gd name="T79" fmla="*/ 39 h 54"/>
                <a:gd name="T80" fmla="*/ 0 w 85"/>
                <a:gd name="T81" fmla="*/ 37 h 54"/>
                <a:gd name="T82" fmla="*/ 0 w 85"/>
                <a:gd name="T83" fmla="*/ 17 h 54"/>
                <a:gd name="T84" fmla="*/ 5 w 85"/>
                <a:gd name="T85" fmla="*/ 5 h 54"/>
                <a:gd name="T86" fmla="*/ 17 w 85"/>
                <a:gd name="T87" fmla="*/ 0 h 54"/>
                <a:gd name="T88" fmla="*/ 42 w 85"/>
                <a:gd name="T89" fmla="*/ 0 h 54"/>
                <a:gd name="T90" fmla="*/ 42 w 85"/>
                <a:gd name="T91" fmla="*/ 4 h 5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85" h="54">
                  <a:moveTo>
                    <a:pt x="80" y="49"/>
                  </a:moveTo>
                  <a:cubicBezTo>
                    <a:pt x="80" y="17"/>
                    <a:pt x="80" y="17"/>
                    <a:pt x="80" y="17"/>
                  </a:cubicBezTo>
                  <a:cubicBezTo>
                    <a:pt x="80" y="14"/>
                    <a:pt x="79" y="10"/>
                    <a:pt x="76" y="8"/>
                  </a:cubicBezTo>
                  <a:cubicBezTo>
                    <a:pt x="74" y="6"/>
                    <a:pt x="71" y="4"/>
                    <a:pt x="68" y="4"/>
                  </a:cubicBezTo>
                  <a:cubicBezTo>
                    <a:pt x="42" y="4"/>
                    <a:pt x="42" y="4"/>
                    <a:pt x="42" y="4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68" y="0"/>
                    <a:pt x="68" y="0"/>
                    <a:pt x="68" y="0"/>
                  </a:cubicBezTo>
                  <a:cubicBezTo>
                    <a:pt x="72" y="0"/>
                    <a:pt x="77" y="2"/>
                    <a:pt x="80" y="5"/>
                  </a:cubicBezTo>
                  <a:cubicBezTo>
                    <a:pt x="83" y="8"/>
                    <a:pt x="85" y="12"/>
                    <a:pt x="85" y="17"/>
                  </a:cubicBezTo>
                  <a:cubicBezTo>
                    <a:pt x="85" y="51"/>
                    <a:pt x="85" y="51"/>
                    <a:pt x="85" y="51"/>
                  </a:cubicBezTo>
                  <a:cubicBezTo>
                    <a:pt x="85" y="53"/>
                    <a:pt x="84" y="54"/>
                    <a:pt x="82" y="54"/>
                  </a:cubicBezTo>
                  <a:cubicBezTo>
                    <a:pt x="70" y="54"/>
                    <a:pt x="70" y="54"/>
                    <a:pt x="70" y="54"/>
                  </a:cubicBezTo>
                  <a:cubicBezTo>
                    <a:pt x="69" y="54"/>
                    <a:pt x="68" y="53"/>
                    <a:pt x="68" y="51"/>
                  </a:cubicBezTo>
                  <a:cubicBezTo>
                    <a:pt x="68" y="17"/>
                    <a:pt x="68" y="17"/>
                    <a:pt x="68" y="17"/>
                  </a:cubicBezTo>
                  <a:cubicBezTo>
                    <a:pt x="68" y="17"/>
                    <a:pt x="68" y="17"/>
                    <a:pt x="68" y="16"/>
                  </a:cubicBezTo>
                  <a:cubicBezTo>
                    <a:pt x="68" y="16"/>
                    <a:pt x="68" y="16"/>
                    <a:pt x="68" y="16"/>
                  </a:cubicBezTo>
                  <a:cubicBezTo>
                    <a:pt x="42" y="16"/>
                    <a:pt x="42" y="16"/>
                    <a:pt x="42" y="16"/>
                  </a:cubicBezTo>
                  <a:cubicBezTo>
                    <a:pt x="42" y="11"/>
                    <a:pt x="42" y="11"/>
                    <a:pt x="42" y="11"/>
                  </a:cubicBezTo>
                  <a:cubicBezTo>
                    <a:pt x="68" y="11"/>
                    <a:pt x="68" y="11"/>
                    <a:pt x="68" y="11"/>
                  </a:cubicBezTo>
                  <a:cubicBezTo>
                    <a:pt x="69" y="11"/>
                    <a:pt x="70" y="12"/>
                    <a:pt x="71" y="13"/>
                  </a:cubicBezTo>
                  <a:cubicBezTo>
                    <a:pt x="72" y="14"/>
                    <a:pt x="73" y="16"/>
                    <a:pt x="73" y="17"/>
                  </a:cubicBezTo>
                  <a:cubicBezTo>
                    <a:pt x="73" y="49"/>
                    <a:pt x="73" y="49"/>
                    <a:pt x="73" y="49"/>
                  </a:cubicBezTo>
                  <a:lnTo>
                    <a:pt x="80" y="49"/>
                  </a:lnTo>
                  <a:close/>
                  <a:moveTo>
                    <a:pt x="42" y="4"/>
                  </a:moveTo>
                  <a:cubicBezTo>
                    <a:pt x="17" y="4"/>
                    <a:pt x="17" y="4"/>
                    <a:pt x="17" y="4"/>
                  </a:cubicBezTo>
                  <a:cubicBezTo>
                    <a:pt x="14" y="4"/>
                    <a:pt x="11" y="6"/>
                    <a:pt x="9" y="8"/>
                  </a:cubicBezTo>
                  <a:cubicBezTo>
                    <a:pt x="6" y="10"/>
                    <a:pt x="5" y="14"/>
                    <a:pt x="5" y="17"/>
                  </a:cubicBezTo>
                  <a:cubicBezTo>
                    <a:pt x="5" y="34"/>
                    <a:pt x="5" y="34"/>
                    <a:pt x="5" y="34"/>
                  </a:cubicBezTo>
                  <a:cubicBezTo>
                    <a:pt x="12" y="34"/>
                    <a:pt x="12" y="34"/>
                    <a:pt x="12" y="3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16"/>
                    <a:pt x="13" y="14"/>
                    <a:pt x="13" y="13"/>
                  </a:cubicBezTo>
                  <a:cubicBezTo>
                    <a:pt x="14" y="12"/>
                    <a:pt x="16" y="11"/>
                    <a:pt x="17" y="11"/>
                  </a:cubicBezTo>
                  <a:cubicBezTo>
                    <a:pt x="42" y="11"/>
                    <a:pt x="42" y="11"/>
                    <a:pt x="42" y="11"/>
                  </a:cubicBezTo>
                  <a:cubicBezTo>
                    <a:pt x="42" y="16"/>
                    <a:pt x="42" y="16"/>
                    <a:pt x="42" y="16"/>
                  </a:cubicBezTo>
                  <a:cubicBezTo>
                    <a:pt x="17" y="16"/>
                    <a:pt x="17" y="16"/>
                    <a:pt x="17" y="16"/>
                  </a:cubicBezTo>
                  <a:cubicBezTo>
                    <a:pt x="17" y="16"/>
                    <a:pt x="17" y="16"/>
                    <a:pt x="17" y="16"/>
                  </a:cubicBezTo>
                  <a:cubicBezTo>
                    <a:pt x="17" y="17"/>
                    <a:pt x="17" y="17"/>
                    <a:pt x="17" y="17"/>
                  </a:cubicBezTo>
                  <a:cubicBezTo>
                    <a:pt x="17" y="37"/>
                    <a:pt x="17" y="37"/>
                    <a:pt x="17" y="37"/>
                  </a:cubicBezTo>
                  <a:cubicBezTo>
                    <a:pt x="17" y="38"/>
                    <a:pt x="16" y="39"/>
                    <a:pt x="14" y="39"/>
                  </a:cubicBezTo>
                  <a:cubicBezTo>
                    <a:pt x="2" y="39"/>
                    <a:pt x="2" y="39"/>
                    <a:pt x="2" y="39"/>
                  </a:cubicBezTo>
                  <a:cubicBezTo>
                    <a:pt x="1" y="39"/>
                    <a:pt x="0" y="38"/>
                    <a:pt x="0" y="37"/>
                  </a:cubicBezTo>
                  <a:cubicBezTo>
                    <a:pt x="0" y="17"/>
                    <a:pt x="0" y="17"/>
                    <a:pt x="0" y="17"/>
                  </a:cubicBezTo>
                  <a:cubicBezTo>
                    <a:pt x="0" y="12"/>
                    <a:pt x="2" y="8"/>
                    <a:pt x="5" y="5"/>
                  </a:cubicBezTo>
                  <a:cubicBezTo>
                    <a:pt x="8" y="2"/>
                    <a:pt x="13" y="0"/>
                    <a:pt x="17" y="0"/>
                  </a:cubicBezTo>
                  <a:cubicBezTo>
                    <a:pt x="42" y="0"/>
                    <a:pt x="42" y="0"/>
                    <a:pt x="42" y="0"/>
                  </a:cubicBezTo>
                  <a:lnTo>
                    <a:pt x="42" y="4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393" name="Freeform 205"/>
            <p:cNvSpPr>
              <a:spLocks noEditPoints="1"/>
            </p:cNvSpPr>
            <p:nvPr>
              <p:custDataLst>
                <p:tags r:id="rId223"/>
              </p:custDataLst>
            </p:nvPr>
          </p:nvSpPr>
          <p:spPr bwMode="auto">
            <a:xfrm>
              <a:off x="9993328" y="1265246"/>
              <a:ext cx="90488" cy="103188"/>
            </a:xfrm>
            <a:custGeom>
              <a:gdLst>
                <a:gd name="T0" fmla="*/ 26 w 40"/>
                <a:gd name="T1" fmla="*/ 6 h 45"/>
                <a:gd name="T2" fmla="*/ 21 w 40"/>
                <a:gd name="T3" fmla="*/ 11 h 45"/>
                <a:gd name="T4" fmla="*/ 20 w 40"/>
                <a:gd name="T5" fmla="*/ 12 h 45"/>
                <a:gd name="T6" fmla="*/ 20 w 40"/>
                <a:gd name="T7" fmla="*/ 6 h 45"/>
                <a:gd name="T8" fmla="*/ 23 w 40"/>
                <a:gd name="T9" fmla="*/ 2 h 45"/>
                <a:gd name="T10" fmla="*/ 23 w 40"/>
                <a:gd name="T11" fmla="*/ 2 h 45"/>
                <a:gd name="T12" fmla="*/ 26 w 40"/>
                <a:gd name="T13" fmla="*/ 0 h 45"/>
                <a:gd name="T14" fmla="*/ 28 w 40"/>
                <a:gd name="T15" fmla="*/ 1 h 45"/>
                <a:gd name="T16" fmla="*/ 28 w 40"/>
                <a:gd name="T17" fmla="*/ 1 h 45"/>
                <a:gd name="T18" fmla="*/ 30 w 40"/>
                <a:gd name="T19" fmla="*/ 2 h 45"/>
                <a:gd name="T20" fmla="*/ 38 w 40"/>
                <a:gd name="T21" fmla="*/ 14 h 45"/>
                <a:gd name="T22" fmla="*/ 36 w 40"/>
                <a:gd name="T23" fmla="*/ 30 h 45"/>
                <a:gd name="T24" fmla="*/ 36 w 40"/>
                <a:gd name="T25" fmla="*/ 30 h 45"/>
                <a:gd name="T26" fmla="*/ 25 w 40"/>
                <a:gd name="T27" fmla="*/ 43 h 45"/>
                <a:gd name="T28" fmla="*/ 20 w 40"/>
                <a:gd name="T29" fmla="*/ 44 h 45"/>
                <a:gd name="T30" fmla="*/ 20 w 40"/>
                <a:gd name="T31" fmla="*/ 40 h 45"/>
                <a:gd name="T32" fmla="*/ 23 w 40"/>
                <a:gd name="T33" fmla="*/ 38 h 45"/>
                <a:gd name="T34" fmla="*/ 32 w 40"/>
                <a:gd name="T35" fmla="*/ 28 h 45"/>
                <a:gd name="T36" fmla="*/ 32 w 40"/>
                <a:gd name="T37" fmla="*/ 28 h 45"/>
                <a:gd name="T38" fmla="*/ 32 w 40"/>
                <a:gd name="T39" fmla="*/ 28 h 45"/>
                <a:gd name="T40" fmla="*/ 34 w 40"/>
                <a:gd name="T41" fmla="*/ 15 h 45"/>
                <a:gd name="T42" fmla="*/ 27 w 40"/>
                <a:gd name="T43" fmla="*/ 6 h 45"/>
                <a:gd name="T44" fmla="*/ 26 w 40"/>
                <a:gd name="T45" fmla="*/ 6 h 45"/>
                <a:gd name="T46" fmla="*/ 20 w 40"/>
                <a:gd name="T47" fmla="*/ 12 h 45"/>
                <a:gd name="T48" fmla="*/ 12 w 40"/>
                <a:gd name="T49" fmla="*/ 16 h 45"/>
                <a:gd name="T50" fmla="*/ 9 w 40"/>
                <a:gd name="T51" fmla="*/ 17 h 45"/>
                <a:gd name="T52" fmla="*/ 7 w 40"/>
                <a:gd name="T53" fmla="*/ 17 h 45"/>
                <a:gd name="T54" fmla="*/ 6 w 40"/>
                <a:gd name="T55" fmla="*/ 30 h 45"/>
                <a:gd name="T56" fmla="*/ 12 w 40"/>
                <a:gd name="T57" fmla="*/ 39 h 45"/>
                <a:gd name="T58" fmla="*/ 12 w 40"/>
                <a:gd name="T59" fmla="*/ 39 h 45"/>
                <a:gd name="T60" fmla="*/ 20 w 40"/>
                <a:gd name="T61" fmla="*/ 40 h 45"/>
                <a:gd name="T62" fmla="*/ 20 w 40"/>
                <a:gd name="T63" fmla="*/ 44 h 45"/>
                <a:gd name="T64" fmla="*/ 10 w 40"/>
                <a:gd name="T65" fmla="*/ 43 h 45"/>
                <a:gd name="T66" fmla="*/ 10 w 40"/>
                <a:gd name="T67" fmla="*/ 43 h 45"/>
                <a:gd name="T68" fmla="*/ 1 w 40"/>
                <a:gd name="T69" fmla="*/ 31 h 45"/>
                <a:gd name="T70" fmla="*/ 3 w 40"/>
                <a:gd name="T71" fmla="*/ 15 h 45"/>
                <a:gd name="T72" fmla="*/ 3 w 40"/>
                <a:gd name="T73" fmla="*/ 15 h 45"/>
                <a:gd name="T74" fmla="*/ 3 w 40"/>
                <a:gd name="T75" fmla="*/ 15 h 45"/>
                <a:gd name="T76" fmla="*/ 3 w 40"/>
                <a:gd name="T77" fmla="*/ 14 h 45"/>
                <a:gd name="T78" fmla="*/ 3 w 40"/>
                <a:gd name="T79" fmla="*/ 14 h 45"/>
                <a:gd name="T80" fmla="*/ 3 w 40"/>
                <a:gd name="T81" fmla="*/ 14 h 45"/>
                <a:gd name="T82" fmla="*/ 5 w 40"/>
                <a:gd name="T83" fmla="*/ 13 h 45"/>
                <a:gd name="T84" fmla="*/ 8 w 40"/>
                <a:gd name="T85" fmla="*/ 12 h 45"/>
                <a:gd name="T86" fmla="*/ 10 w 40"/>
                <a:gd name="T87" fmla="*/ 12 h 45"/>
                <a:gd name="T88" fmla="*/ 18 w 40"/>
                <a:gd name="T89" fmla="*/ 7 h 45"/>
                <a:gd name="T90" fmla="*/ 20 w 40"/>
                <a:gd name="T91" fmla="*/ 6 h 45"/>
                <a:gd name="T92" fmla="*/ 20 w 40"/>
                <a:gd name="T93" fmla="*/ 12 h 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40" h="45">
                  <a:moveTo>
                    <a:pt x="26" y="6"/>
                  </a:moveTo>
                  <a:cubicBezTo>
                    <a:pt x="25" y="8"/>
                    <a:pt x="23" y="10"/>
                    <a:pt x="21" y="11"/>
                  </a:cubicBezTo>
                  <a:cubicBezTo>
                    <a:pt x="20" y="12"/>
                    <a:pt x="20" y="12"/>
                    <a:pt x="20" y="12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4"/>
                    <a:pt x="22" y="3"/>
                    <a:pt x="23" y="2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24" y="1"/>
                    <a:pt x="25" y="0"/>
                    <a:pt x="26" y="0"/>
                  </a:cubicBezTo>
                  <a:cubicBezTo>
                    <a:pt x="26" y="1"/>
                    <a:pt x="27" y="1"/>
                    <a:pt x="28" y="1"/>
                  </a:cubicBezTo>
                  <a:cubicBezTo>
                    <a:pt x="28" y="1"/>
                    <a:pt x="28" y="1"/>
                    <a:pt x="28" y="1"/>
                  </a:cubicBezTo>
                  <a:cubicBezTo>
                    <a:pt x="28" y="1"/>
                    <a:pt x="29" y="1"/>
                    <a:pt x="30" y="2"/>
                  </a:cubicBezTo>
                  <a:cubicBezTo>
                    <a:pt x="34" y="4"/>
                    <a:pt x="37" y="8"/>
                    <a:pt x="38" y="14"/>
                  </a:cubicBezTo>
                  <a:cubicBezTo>
                    <a:pt x="40" y="19"/>
                    <a:pt x="39" y="25"/>
                    <a:pt x="36" y="30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34" y="36"/>
                    <a:pt x="29" y="40"/>
                    <a:pt x="25" y="43"/>
                  </a:cubicBezTo>
                  <a:cubicBezTo>
                    <a:pt x="23" y="43"/>
                    <a:pt x="21" y="44"/>
                    <a:pt x="20" y="44"/>
                  </a:cubicBezTo>
                  <a:cubicBezTo>
                    <a:pt x="20" y="40"/>
                    <a:pt x="20" y="40"/>
                    <a:pt x="20" y="40"/>
                  </a:cubicBezTo>
                  <a:cubicBezTo>
                    <a:pt x="21" y="39"/>
                    <a:pt x="22" y="39"/>
                    <a:pt x="23" y="38"/>
                  </a:cubicBezTo>
                  <a:cubicBezTo>
                    <a:pt x="26" y="36"/>
                    <a:pt x="30" y="33"/>
                    <a:pt x="32" y="28"/>
                  </a:cubicBezTo>
                  <a:cubicBezTo>
                    <a:pt x="32" y="28"/>
                    <a:pt x="32" y="28"/>
                    <a:pt x="32" y="28"/>
                  </a:cubicBezTo>
                  <a:cubicBezTo>
                    <a:pt x="32" y="28"/>
                    <a:pt x="32" y="28"/>
                    <a:pt x="32" y="28"/>
                  </a:cubicBezTo>
                  <a:cubicBezTo>
                    <a:pt x="34" y="24"/>
                    <a:pt x="35" y="19"/>
                    <a:pt x="34" y="15"/>
                  </a:cubicBezTo>
                  <a:cubicBezTo>
                    <a:pt x="33" y="11"/>
                    <a:pt x="31" y="8"/>
                    <a:pt x="27" y="6"/>
                  </a:cubicBezTo>
                  <a:cubicBezTo>
                    <a:pt x="27" y="6"/>
                    <a:pt x="27" y="6"/>
                    <a:pt x="26" y="6"/>
                  </a:cubicBezTo>
                  <a:close/>
                  <a:moveTo>
                    <a:pt x="20" y="12"/>
                  </a:moveTo>
                  <a:cubicBezTo>
                    <a:pt x="17" y="14"/>
                    <a:pt x="15" y="15"/>
                    <a:pt x="12" y="16"/>
                  </a:cubicBezTo>
                  <a:cubicBezTo>
                    <a:pt x="11" y="16"/>
                    <a:pt x="10" y="17"/>
                    <a:pt x="9" y="17"/>
                  </a:cubicBezTo>
                  <a:cubicBezTo>
                    <a:pt x="8" y="17"/>
                    <a:pt x="8" y="17"/>
                    <a:pt x="7" y="17"/>
                  </a:cubicBezTo>
                  <a:cubicBezTo>
                    <a:pt x="5" y="22"/>
                    <a:pt x="5" y="26"/>
                    <a:pt x="6" y="30"/>
                  </a:cubicBezTo>
                  <a:cubicBezTo>
                    <a:pt x="7" y="34"/>
                    <a:pt x="9" y="37"/>
                    <a:pt x="12" y="39"/>
                  </a:cubicBezTo>
                  <a:cubicBezTo>
                    <a:pt x="12" y="39"/>
                    <a:pt x="12" y="39"/>
                    <a:pt x="12" y="39"/>
                  </a:cubicBezTo>
                  <a:cubicBezTo>
                    <a:pt x="14" y="40"/>
                    <a:pt x="17" y="40"/>
                    <a:pt x="20" y="40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16" y="45"/>
                    <a:pt x="13" y="45"/>
                    <a:pt x="10" y="43"/>
                  </a:cubicBezTo>
                  <a:cubicBezTo>
                    <a:pt x="10" y="43"/>
                    <a:pt x="10" y="43"/>
                    <a:pt x="10" y="43"/>
                  </a:cubicBezTo>
                  <a:cubicBezTo>
                    <a:pt x="5" y="41"/>
                    <a:pt x="2" y="37"/>
                    <a:pt x="1" y="31"/>
                  </a:cubicBezTo>
                  <a:cubicBezTo>
                    <a:pt x="0" y="26"/>
                    <a:pt x="0" y="20"/>
                    <a:pt x="3" y="15"/>
                  </a:cubicBezTo>
                  <a:cubicBezTo>
                    <a:pt x="3" y="15"/>
                    <a:pt x="3" y="15"/>
                    <a:pt x="3" y="15"/>
                  </a:cubicBezTo>
                  <a:cubicBezTo>
                    <a:pt x="3" y="15"/>
                    <a:pt x="3" y="15"/>
                    <a:pt x="3" y="15"/>
                  </a:cubicBezTo>
                  <a:cubicBezTo>
                    <a:pt x="3" y="14"/>
                    <a:pt x="3" y="14"/>
                    <a:pt x="3" y="14"/>
                  </a:cubicBezTo>
                  <a:cubicBezTo>
                    <a:pt x="3" y="14"/>
                    <a:pt x="3" y="14"/>
                    <a:pt x="3" y="14"/>
                  </a:cubicBezTo>
                  <a:cubicBezTo>
                    <a:pt x="3" y="14"/>
                    <a:pt x="3" y="14"/>
                    <a:pt x="3" y="14"/>
                  </a:cubicBezTo>
                  <a:cubicBezTo>
                    <a:pt x="4" y="14"/>
                    <a:pt x="4" y="13"/>
                    <a:pt x="5" y="13"/>
                  </a:cubicBezTo>
                  <a:cubicBezTo>
                    <a:pt x="6" y="13"/>
                    <a:pt x="7" y="13"/>
                    <a:pt x="8" y="12"/>
                  </a:cubicBezTo>
                  <a:cubicBezTo>
                    <a:pt x="9" y="12"/>
                    <a:pt x="9" y="12"/>
                    <a:pt x="10" y="12"/>
                  </a:cubicBezTo>
                  <a:cubicBezTo>
                    <a:pt x="13" y="11"/>
                    <a:pt x="15" y="9"/>
                    <a:pt x="18" y="7"/>
                  </a:cubicBezTo>
                  <a:cubicBezTo>
                    <a:pt x="18" y="7"/>
                    <a:pt x="19" y="6"/>
                    <a:pt x="20" y="6"/>
                  </a:cubicBezTo>
                  <a:lnTo>
                    <a:pt x="20" y="1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394" name="Freeform 206"/>
            <p:cNvSpPr>
              <a:spLocks noEditPoints="1"/>
            </p:cNvSpPr>
            <p:nvPr>
              <p:custDataLst>
                <p:tags r:id="rId224"/>
              </p:custDataLst>
            </p:nvPr>
          </p:nvSpPr>
          <p:spPr bwMode="auto">
            <a:xfrm>
              <a:off x="9886966" y="1155707"/>
              <a:ext cx="171451" cy="144464"/>
            </a:xfrm>
            <a:custGeom>
              <a:gdLst>
                <a:gd name="T0" fmla="*/ 38 w 76"/>
                <a:gd name="T1" fmla="*/ 58 h 64"/>
                <a:gd name="T2" fmla="*/ 41 w 76"/>
                <a:gd name="T3" fmla="*/ 59 h 64"/>
                <a:gd name="T4" fmla="*/ 55 w 76"/>
                <a:gd name="T5" fmla="*/ 57 h 64"/>
                <a:gd name="T6" fmla="*/ 55 w 76"/>
                <a:gd name="T7" fmla="*/ 57 h 64"/>
                <a:gd name="T8" fmla="*/ 55 w 76"/>
                <a:gd name="T9" fmla="*/ 57 h 64"/>
                <a:gd name="T10" fmla="*/ 56 w 76"/>
                <a:gd name="T11" fmla="*/ 57 h 64"/>
                <a:gd name="T12" fmla="*/ 61 w 76"/>
                <a:gd name="T13" fmla="*/ 54 h 64"/>
                <a:gd name="T14" fmla="*/ 61 w 76"/>
                <a:gd name="T15" fmla="*/ 54 h 64"/>
                <a:gd name="T16" fmla="*/ 66 w 76"/>
                <a:gd name="T17" fmla="*/ 50 h 64"/>
                <a:gd name="T18" fmla="*/ 67 w 76"/>
                <a:gd name="T19" fmla="*/ 48 h 64"/>
                <a:gd name="T20" fmla="*/ 68 w 76"/>
                <a:gd name="T21" fmla="*/ 46 h 64"/>
                <a:gd name="T22" fmla="*/ 68 w 76"/>
                <a:gd name="T23" fmla="*/ 46 h 64"/>
                <a:gd name="T24" fmla="*/ 68 w 76"/>
                <a:gd name="T25" fmla="*/ 46 h 64"/>
                <a:gd name="T26" fmla="*/ 67 w 76"/>
                <a:gd name="T27" fmla="*/ 26 h 64"/>
                <a:gd name="T28" fmla="*/ 49 w 76"/>
                <a:gd name="T29" fmla="*/ 9 h 64"/>
                <a:gd name="T30" fmla="*/ 49 w 76"/>
                <a:gd name="T31" fmla="*/ 9 h 64"/>
                <a:gd name="T32" fmla="*/ 38 w 76"/>
                <a:gd name="T33" fmla="*/ 6 h 64"/>
                <a:gd name="T34" fmla="*/ 38 w 76"/>
                <a:gd name="T35" fmla="*/ 1 h 64"/>
                <a:gd name="T36" fmla="*/ 51 w 76"/>
                <a:gd name="T37" fmla="*/ 5 h 64"/>
                <a:gd name="T38" fmla="*/ 51 w 76"/>
                <a:gd name="T39" fmla="*/ 5 h 64"/>
                <a:gd name="T40" fmla="*/ 71 w 76"/>
                <a:gd name="T41" fmla="*/ 24 h 64"/>
                <a:gd name="T42" fmla="*/ 73 w 76"/>
                <a:gd name="T43" fmla="*/ 48 h 64"/>
                <a:gd name="T44" fmla="*/ 73 w 76"/>
                <a:gd name="T45" fmla="*/ 48 h 64"/>
                <a:gd name="T46" fmla="*/ 71 w 76"/>
                <a:gd name="T47" fmla="*/ 51 h 64"/>
                <a:gd name="T48" fmla="*/ 69 w 76"/>
                <a:gd name="T49" fmla="*/ 53 h 64"/>
                <a:gd name="T50" fmla="*/ 64 w 76"/>
                <a:gd name="T51" fmla="*/ 58 h 64"/>
                <a:gd name="T52" fmla="*/ 64 w 76"/>
                <a:gd name="T53" fmla="*/ 58 h 64"/>
                <a:gd name="T54" fmla="*/ 57 w 76"/>
                <a:gd name="T55" fmla="*/ 61 h 64"/>
                <a:gd name="T56" fmla="*/ 56 w 76"/>
                <a:gd name="T57" fmla="*/ 62 h 64"/>
                <a:gd name="T58" fmla="*/ 56 w 76"/>
                <a:gd name="T59" fmla="*/ 62 h 64"/>
                <a:gd name="T60" fmla="*/ 56 w 76"/>
                <a:gd name="T61" fmla="*/ 62 h 64"/>
                <a:gd name="T62" fmla="*/ 56 w 76"/>
                <a:gd name="T63" fmla="*/ 62 h 64"/>
                <a:gd name="T64" fmla="*/ 41 w 76"/>
                <a:gd name="T65" fmla="*/ 63 h 64"/>
                <a:gd name="T66" fmla="*/ 38 w 76"/>
                <a:gd name="T67" fmla="*/ 63 h 64"/>
                <a:gd name="T68" fmla="*/ 38 w 76"/>
                <a:gd name="T69" fmla="*/ 58 h 64"/>
                <a:gd name="T70" fmla="*/ 28 w 76"/>
                <a:gd name="T71" fmla="*/ 55 h 64"/>
                <a:gd name="T72" fmla="*/ 38 w 76"/>
                <a:gd name="T73" fmla="*/ 58 h 64"/>
                <a:gd name="T74" fmla="*/ 38 w 76"/>
                <a:gd name="T75" fmla="*/ 63 h 64"/>
                <a:gd name="T76" fmla="*/ 26 w 76"/>
                <a:gd name="T77" fmla="*/ 59 h 64"/>
                <a:gd name="T78" fmla="*/ 26 w 76"/>
                <a:gd name="T79" fmla="*/ 59 h 64"/>
                <a:gd name="T80" fmla="*/ 5 w 76"/>
                <a:gd name="T81" fmla="*/ 40 h 64"/>
                <a:gd name="T82" fmla="*/ 4 w 76"/>
                <a:gd name="T83" fmla="*/ 16 h 64"/>
                <a:gd name="T84" fmla="*/ 4 w 76"/>
                <a:gd name="T85" fmla="*/ 16 h 64"/>
                <a:gd name="T86" fmla="*/ 10 w 76"/>
                <a:gd name="T87" fmla="*/ 8 h 64"/>
                <a:gd name="T88" fmla="*/ 19 w 76"/>
                <a:gd name="T89" fmla="*/ 3 h 64"/>
                <a:gd name="T90" fmla="*/ 35 w 76"/>
                <a:gd name="T91" fmla="*/ 1 h 64"/>
                <a:gd name="T92" fmla="*/ 38 w 76"/>
                <a:gd name="T93" fmla="*/ 1 h 64"/>
                <a:gd name="T94" fmla="*/ 38 w 76"/>
                <a:gd name="T95" fmla="*/ 6 h 64"/>
                <a:gd name="T96" fmla="*/ 34 w 76"/>
                <a:gd name="T97" fmla="*/ 5 h 64"/>
                <a:gd name="T98" fmla="*/ 21 w 76"/>
                <a:gd name="T99" fmla="*/ 7 h 64"/>
                <a:gd name="T100" fmla="*/ 13 w 76"/>
                <a:gd name="T101" fmla="*/ 11 h 64"/>
                <a:gd name="T102" fmla="*/ 8 w 76"/>
                <a:gd name="T103" fmla="*/ 18 h 64"/>
                <a:gd name="T104" fmla="*/ 8 w 76"/>
                <a:gd name="T105" fmla="*/ 18 h 64"/>
                <a:gd name="T106" fmla="*/ 9 w 76"/>
                <a:gd name="T107" fmla="*/ 38 h 64"/>
                <a:gd name="T108" fmla="*/ 28 w 76"/>
                <a:gd name="T109" fmla="*/ 55 h 64"/>
                <a:gd name="T110" fmla="*/ 28 w 76"/>
                <a:gd name="T111" fmla="*/ 55 h 6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76" h="64">
                  <a:moveTo>
                    <a:pt x="38" y="58"/>
                  </a:moveTo>
                  <a:cubicBezTo>
                    <a:pt x="39" y="58"/>
                    <a:pt x="40" y="58"/>
                    <a:pt x="41" y="59"/>
                  </a:cubicBezTo>
                  <a:cubicBezTo>
                    <a:pt x="46" y="59"/>
                    <a:pt x="51" y="59"/>
                    <a:pt x="55" y="57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55" y="57"/>
                    <a:pt x="56" y="57"/>
                    <a:pt x="56" y="57"/>
                  </a:cubicBezTo>
                  <a:cubicBezTo>
                    <a:pt x="58" y="56"/>
                    <a:pt x="60" y="55"/>
                    <a:pt x="61" y="54"/>
                  </a:cubicBezTo>
                  <a:cubicBezTo>
                    <a:pt x="61" y="54"/>
                    <a:pt x="61" y="54"/>
                    <a:pt x="61" y="54"/>
                  </a:cubicBezTo>
                  <a:cubicBezTo>
                    <a:pt x="63" y="53"/>
                    <a:pt x="64" y="52"/>
                    <a:pt x="66" y="50"/>
                  </a:cubicBezTo>
                  <a:cubicBezTo>
                    <a:pt x="66" y="50"/>
                    <a:pt x="67" y="49"/>
                    <a:pt x="67" y="48"/>
                  </a:cubicBezTo>
                  <a:cubicBezTo>
                    <a:pt x="68" y="48"/>
                    <a:pt x="68" y="47"/>
                    <a:pt x="68" y="46"/>
                  </a:cubicBezTo>
                  <a:cubicBezTo>
                    <a:pt x="68" y="46"/>
                    <a:pt x="68" y="46"/>
                    <a:pt x="68" y="46"/>
                  </a:cubicBezTo>
                  <a:cubicBezTo>
                    <a:pt x="68" y="46"/>
                    <a:pt x="68" y="46"/>
                    <a:pt x="68" y="46"/>
                  </a:cubicBezTo>
                  <a:cubicBezTo>
                    <a:pt x="71" y="40"/>
                    <a:pt x="71" y="33"/>
                    <a:pt x="67" y="26"/>
                  </a:cubicBezTo>
                  <a:cubicBezTo>
                    <a:pt x="64" y="19"/>
                    <a:pt x="57" y="13"/>
                    <a:pt x="49" y="9"/>
                  </a:cubicBezTo>
                  <a:cubicBezTo>
                    <a:pt x="49" y="9"/>
                    <a:pt x="49" y="9"/>
                    <a:pt x="49" y="9"/>
                  </a:cubicBezTo>
                  <a:cubicBezTo>
                    <a:pt x="45" y="8"/>
                    <a:pt x="42" y="6"/>
                    <a:pt x="38" y="6"/>
                  </a:cubicBezTo>
                  <a:cubicBezTo>
                    <a:pt x="38" y="1"/>
                    <a:pt x="38" y="1"/>
                    <a:pt x="38" y="1"/>
                  </a:cubicBezTo>
                  <a:cubicBezTo>
                    <a:pt x="42" y="2"/>
                    <a:pt x="47" y="3"/>
                    <a:pt x="51" y="5"/>
                  </a:cubicBezTo>
                  <a:cubicBezTo>
                    <a:pt x="51" y="5"/>
                    <a:pt x="51" y="5"/>
                    <a:pt x="51" y="5"/>
                  </a:cubicBezTo>
                  <a:cubicBezTo>
                    <a:pt x="60" y="9"/>
                    <a:pt x="68" y="16"/>
                    <a:pt x="71" y="24"/>
                  </a:cubicBezTo>
                  <a:cubicBezTo>
                    <a:pt x="76" y="32"/>
                    <a:pt x="76" y="41"/>
                    <a:pt x="73" y="48"/>
                  </a:cubicBezTo>
                  <a:cubicBezTo>
                    <a:pt x="73" y="48"/>
                    <a:pt x="73" y="48"/>
                    <a:pt x="73" y="48"/>
                  </a:cubicBezTo>
                  <a:cubicBezTo>
                    <a:pt x="72" y="49"/>
                    <a:pt x="72" y="50"/>
                    <a:pt x="71" y="51"/>
                  </a:cubicBezTo>
                  <a:cubicBezTo>
                    <a:pt x="71" y="52"/>
                    <a:pt x="70" y="53"/>
                    <a:pt x="69" y="53"/>
                  </a:cubicBezTo>
                  <a:cubicBezTo>
                    <a:pt x="68" y="55"/>
                    <a:pt x="66" y="57"/>
                    <a:pt x="64" y="58"/>
                  </a:cubicBezTo>
                  <a:cubicBezTo>
                    <a:pt x="64" y="58"/>
                    <a:pt x="64" y="58"/>
                    <a:pt x="64" y="58"/>
                  </a:cubicBezTo>
                  <a:cubicBezTo>
                    <a:pt x="62" y="59"/>
                    <a:pt x="60" y="61"/>
                    <a:pt x="57" y="61"/>
                  </a:cubicBezTo>
                  <a:cubicBezTo>
                    <a:pt x="57" y="62"/>
                    <a:pt x="57" y="62"/>
                    <a:pt x="56" y="62"/>
                  </a:cubicBezTo>
                  <a:cubicBezTo>
                    <a:pt x="56" y="62"/>
                    <a:pt x="56" y="62"/>
                    <a:pt x="56" y="62"/>
                  </a:cubicBezTo>
                  <a:cubicBezTo>
                    <a:pt x="56" y="62"/>
                    <a:pt x="56" y="62"/>
                    <a:pt x="56" y="62"/>
                  </a:cubicBezTo>
                  <a:cubicBezTo>
                    <a:pt x="56" y="62"/>
                    <a:pt x="56" y="62"/>
                    <a:pt x="56" y="62"/>
                  </a:cubicBezTo>
                  <a:cubicBezTo>
                    <a:pt x="52" y="63"/>
                    <a:pt x="46" y="64"/>
                    <a:pt x="41" y="63"/>
                  </a:cubicBezTo>
                  <a:cubicBezTo>
                    <a:pt x="40" y="63"/>
                    <a:pt x="39" y="63"/>
                    <a:pt x="38" y="63"/>
                  </a:cubicBezTo>
                  <a:lnTo>
                    <a:pt x="38" y="58"/>
                  </a:lnTo>
                  <a:close/>
                  <a:moveTo>
                    <a:pt x="28" y="55"/>
                  </a:moveTo>
                  <a:cubicBezTo>
                    <a:pt x="31" y="56"/>
                    <a:pt x="35" y="58"/>
                    <a:pt x="38" y="58"/>
                  </a:cubicBezTo>
                  <a:cubicBezTo>
                    <a:pt x="38" y="63"/>
                    <a:pt x="38" y="63"/>
                    <a:pt x="38" y="63"/>
                  </a:cubicBezTo>
                  <a:cubicBezTo>
                    <a:pt x="34" y="62"/>
                    <a:pt x="30" y="61"/>
                    <a:pt x="26" y="59"/>
                  </a:cubicBezTo>
                  <a:cubicBezTo>
                    <a:pt x="26" y="59"/>
                    <a:pt x="26" y="59"/>
                    <a:pt x="26" y="59"/>
                  </a:cubicBezTo>
                  <a:cubicBezTo>
                    <a:pt x="16" y="55"/>
                    <a:pt x="9" y="48"/>
                    <a:pt x="5" y="40"/>
                  </a:cubicBezTo>
                  <a:cubicBezTo>
                    <a:pt x="1" y="32"/>
                    <a:pt x="0" y="24"/>
                    <a:pt x="4" y="16"/>
                  </a:cubicBezTo>
                  <a:cubicBezTo>
                    <a:pt x="4" y="16"/>
                    <a:pt x="4" y="16"/>
                    <a:pt x="4" y="16"/>
                  </a:cubicBezTo>
                  <a:cubicBezTo>
                    <a:pt x="5" y="13"/>
                    <a:pt x="7" y="10"/>
                    <a:pt x="10" y="8"/>
                  </a:cubicBezTo>
                  <a:cubicBezTo>
                    <a:pt x="13" y="6"/>
                    <a:pt x="16" y="4"/>
                    <a:pt x="19" y="3"/>
                  </a:cubicBezTo>
                  <a:cubicBezTo>
                    <a:pt x="24" y="1"/>
                    <a:pt x="29" y="0"/>
                    <a:pt x="35" y="1"/>
                  </a:cubicBezTo>
                  <a:cubicBezTo>
                    <a:pt x="36" y="1"/>
                    <a:pt x="37" y="1"/>
                    <a:pt x="38" y="1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7" y="6"/>
                    <a:pt x="36" y="5"/>
                    <a:pt x="34" y="5"/>
                  </a:cubicBezTo>
                  <a:cubicBezTo>
                    <a:pt x="30" y="5"/>
                    <a:pt x="25" y="6"/>
                    <a:pt x="21" y="7"/>
                  </a:cubicBezTo>
                  <a:cubicBezTo>
                    <a:pt x="18" y="8"/>
                    <a:pt x="15" y="10"/>
                    <a:pt x="13" y="11"/>
                  </a:cubicBezTo>
                  <a:cubicBezTo>
                    <a:pt x="11" y="13"/>
                    <a:pt x="9" y="15"/>
                    <a:pt x="8" y="18"/>
                  </a:cubicBezTo>
                  <a:cubicBezTo>
                    <a:pt x="8" y="18"/>
                    <a:pt x="8" y="18"/>
                    <a:pt x="8" y="18"/>
                  </a:cubicBezTo>
                  <a:cubicBezTo>
                    <a:pt x="5" y="24"/>
                    <a:pt x="6" y="31"/>
                    <a:pt x="9" y="38"/>
                  </a:cubicBezTo>
                  <a:cubicBezTo>
                    <a:pt x="13" y="45"/>
                    <a:pt x="19" y="51"/>
                    <a:pt x="28" y="55"/>
                  </a:cubicBezTo>
                  <a:cubicBezTo>
                    <a:pt x="28" y="55"/>
                    <a:pt x="28" y="55"/>
                    <a:pt x="28" y="5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395" name="Freeform 208"/>
            <p:cNvSpPr>
              <a:spLocks noEditPoints="1"/>
            </p:cNvSpPr>
            <p:nvPr>
              <p:custDataLst>
                <p:tags r:id="rId225"/>
              </p:custDataLst>
            </p:nvPr>
          </p:nvSpPr>
          <p:spPr bwMode="auto">
            <a:xfrm>
              <a:off x="10072703" y="1082683"/>
              <a:ext cx="146050" cy="165101"/>
            </a:xfrm>
            <a:custGeom>
              <a:gdLst>
                <a:gd name="T0" fmla="*/ 55 w 65"/>
                <a:gd name="T1" fmla="*/ 47 h 73"/>
                <a:gd name="T2" fmla="*/ 55 w 65"/>
                <a:gd name="T3" fmla="*/ 14 h 73"/>
                <a:gd name="T4" fmla="*/ 63 w 65"/>
                <a:gd name="T5" fmla="*/ 22 h 73"/>
                <a:gd name="T6" fmla="*/ 59 w 65"/>
                <a:gd name="T7" fmla="*/ 49 h 73"/>
                <a:gd name="T8" fmla="*/ 55 w 65"/>
                <a:gd name="T9" fmla="*/ 47 h 73"/>
                <a:gd name="T10" fmla="*/ 55 w 65"/>
                <a:gd name="T11" fmla="*/ 47 h 73"/>
                <a:gd name="T12" fmla="*/ 55 w 65"/>
                <a:gd name="T13" fmla="*/ 14 h 73"/>
                <a:gd name="T14" fmla="*/ 55 w 65"/>
                <a:gd name="T15" fmla="*/ 47 h 73"/>
                <a:gd name="T16" fmla="*/ 55 w 65"/>
                <a:gd name="T17" fmla="*/ 47 h 73"/>
                <a:gd name="T18" fmla="*/ 38 w 65"/>
                <a:gd name="T19" fmla="*/ 5 h 73"/>
                <a:gd name="T20" fmla="*/ 32 w 65"/>
                <a:gd name="T21" fmla="*/ 1 h 73"/>
                <a:gd name="T22" fmla="*/ 48 w 65"/>
                <a:gd name="T23" fmla="*/ 2 h 73"/>
                <a:gd name="T24" fmla="*/ 55 w 65"/>
                <a:gd name="T25" fmla="*/ 7 h 73"/>
                <a:gd name="T26" fmla="*/ 46 w 65"/>
                <a:gd name="T27" fmla="*/ 7 h 73"/>
                <a:gd name="T28" fmla="*/ 46 w 65"/>
                <a:gd name="T29" fmla="*/ 7 h 73"/>
                <a:gd name="T30" fmla="*/ 34 w 65"/>
                <a:gd name="T31" fmla="*/ 67 h 73"/>
                <a:gd name="T32" fmla="*/ 36 w 65"/>
                <a:gd name="T33" fmla="*/ 67 h 73"/>
                <a:gd name="T34" fmla="*/ 47 w 65"/>
                <a:gd name="T35" fmla="*/ 59 h 73"/>
                <a:gd name="T36" fmla="*/ 55 w 65"/>
                <a:gd name="T37" fmla="*/ 47 h 73"/>
                <a:gd name="T38" fmla="*/ 50 w 65"/>
                <a:gd name="T39" fmla="*/ 63 h 73"/>
                <a:gd name="T40" fmla="*/ 37 w 65"/>
                <a:gd name="T41" fmla="*/ 71 h 73"/>
                <a:gd name="T42" fmla="*/ 37 w 65"/>
                <a:gd name="T43" fmla="*/ 71 h 73"/>
                <a:gd name="T44" fmla="*/ 32 w 65"/>
                <a:gd name="T45" fmla="*/ 73 h 73"/>
                <a:gd name="T46" fmla="*/ 32 w 65"/>
                <a:gd name="T47" fmla="*/ 6 h 73"/>
                <a:gd name="T48" fmla="*/ 18 w 65"/>
                <a:gd name="T49" fmla="*/ 14 h 73"/>
                <a:gd name="T50" fmla="*/ 9 w 65"/>
                <a:gd name="T51" fmla="*/ 26 h 73"/>
                <a:gd name="T52" fmla="*/ 18 w 65"/>
                <a:gd name="T53" fmla="*/ 67 h 73"/>
                <a:gd name="T54" fmla="*/ 18 w 65"/>
                <a:gd name="T55" fmla="*/ 67 h 73"/>
                <a:gd name="T56" fmla="*/ 23 w 65"/>
                <a:gd name="T57" fmla="*/ 68 h 73"/>
                <a:gd name="T58" fmla="*/ 32 w 65"/>
                <a:gd name="T59" fmla="*/ 68 h 73"/>
                <a:gd name="T60" fmla="*/ 29 w 65"/>
                <a:gd name="T61" fmla="*/ 73 h 73"/>
                <a:gd name="T62" fmla="*/ 19 w 65"/>
                <a:gd name="T63" fmla="*/ 72 h 73"/>
                <a:gd name="T64" fmla="*/ 16 w 65"/>
                <a:gd name="T65" fmla="*/ 71 h 73"/>
                <a:gd name="T66" fmla="*/ 5 w 65"/>
                <a:gd name="T67" fmla="*/ 24 h 73"/>
                <a:gd name="T68" fmla="*/ 15 w 65"/>
                <a:gd name="T69" fmla="*/ 10 h 73"/>
                <a:gd name="T70" fmla="*/ 32 w 65"/>
                <a:gd name="T71" fmla="*/ 1 h 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65" h="73">
                  <a:moveTo>
                    <a:pt x="55" y="47"/>
                  </a:moveTo>
                  <a:cubicBezTo>
                    <a:pt x="55" y="47"/>
                    <a:pt x="55" y="47"/>
                    <a:pt x="55" y="47"/>
                  </a:cubicBezTo>
                  <a:cubicBezTo>
                    <a:pt x="59" y="39"/>
                    <a:pt x="60" y="30"/>
                    <a:pt x="58" y="23"/>
                  </a:cubicBezTo>
                  <a:cubicBezTo>
                    <a:pt x="57" y="20"/>
                    <a:pt x="56" y="17"/>
                    <a:pt x="55" y="14"/>
                  </a:cubicBezTo>
                  <a:cubicBezTo>
                    <a:pt x="55" y="7"/>
                    <a:pt x="55" y="7"/>
                    <a:pt x="55" y="7"/>
                  </a:cubicBezTo>
                  <a:cubicBezTo>
                    <a:pt x="59" y="11"/>
                    <a:pt x="61" y="16"/>
                    <a:pt x="63" y="22"/>
                  </a:cubicBezTo>
                  <a:cubicBezTo>
                    <a:pt x="65" y="30"/>
                    <a:pt x="64" y="40"/>
                    <a:pt x="59" y="49"/>
                  </a:cubicBezTo>
                  <a:cubicBezTo>
                    <a:pt x="59" y="49"/>
                    <a:pt x="59" y="49"/>
                    <a:pt x="59" y="49"/>
                  </a:cubicBezTo>
                  <a:cubicBezTo>
                    <a:pt x="58" y="52"/>
                    <a:pt x="56" y="55"/>
                    <a:pt x="55" y="57"/>
                  </a:cubicBezTo>
                  <a:lnTo>
                    <a:pt x="55" y="47"/>
                  </a:lnTo>
                  <a:close/>
                  <a:moveTo>
                    <a:pt x="55" y="47"/>
                  </a:moveTo>
                  <a:cubicBezTo>
                    <a:pt x="55" y="47"/>
                    <a:pt x="55" y="47"/>
                    <a:pt x="55" y="47"/>
                  </a:cubicBezTo>
                  <a:close/>
                  <a:moveTo>
                    <a:pt x="55" y="7"/>
                  </a:moveTo>
                  <a:cubicBezTo>
                    <a:pt x="55" y="14"/>
                    <a:pt x="55" y="14"/>
                    <a:pt x="55" y="14"/>
                  </a:cubicBezTo>
                  <a:cubicBezTo>
                    <a:pt x="55" y="7"/>
                    <a:pt x="55" y="7"/>
                    <a:pt x="55" y="7"/>
                  </a:cubicBezTo>
                  <a:close/>
                  <a:moveTo>
                    <a:pt x="55" y="47"/>
                  </a:moveTo>
                  <a:cubicBezTo>
                    <a:pt x="55" y="57"/>
                    <a:pt x="55" y="57"/>
                    <a:pt x="55" y="57"/>
                  </a:cubicBezTo>
                  <a:lnTo>
                    <a:pt x="55" y="47"/>
                  </a:lnTo>
                  <a:close/>
                  <a:moveTo>
                    <a:pt x="46" y="7"/>
                  </a:moveTo>
                  <a:cubicBezTo>
                    <a:pt x="44" y="5"/>
                    <a:pt x="41" y="5"/>
                    <a:pt x="38" y="5"/>
                  </a:cubicBezTo>
                  <a:cubicBezTo>
                    <a:pt x="36" y="5"/>
                    <a:pt x="34" y="5"/>
                    <a:pt x="32" y="6"/>
                  </a:cubicBezTo>
                  <a:cubicBezTo>
                    <a:pt x="32" y="1"/>
                    <a:pt x="32" y="1"/>
                    <a:pt x="32" y="1"/>
                  </a:cubicBezTo>
                  <a:cubicBezTo>
                    <a:pt x="34" y="0"/>
                    <a:pt x="36" y="0"/>
                    <a:pt x="38" y="0"/>
                  </a:cubicBezTo>
                  <a:cubicBezTo>
                    <a:pt x="42" y="0"/>
                    <a:pt x="45" y="1"/>
                    <a:pt x="48" y="2"/>
                  </a:cubicBezTo>
                  <a:cubicBezTo>
                    <a:pt x="48" y="2"/>
                    <a:pt x="48" y="2"/>
                    <a:pt x="48" y="2"/>
                  </a:cubicBezTo>
                  <a:cubicBezTo>
                    <a:pt x="51" y="3"/>
                    <a:pt x="53" y="5"/>
                    <a:pt x="55" y="7"/>
                  </a:cubicBezTo>
                  <a:cubicBezTo>
                    <a:pt x="55" y="14"/>
                    <a:pt x="55" y="14"/>
                    <a:pt x="55" y="14"/>
                  </a:cubicBezTo>
                  <a:cubicBezTo>
                    <a:pt x="53" y="11"/>
                    <a:pt x="50" y="8"/>
                    <a:pt x="46" y="7"/>
                  </a:cubicBezTo>
                  <a:cubicBezTo>
                    <a:pt x="46" y="7"/>
                    <a:pt x="46" y="7"/>
                    <a:pt x="46" y="7"/>
                  </a:cubicBezTo>
                  <a:cubicBezTo>
                    <a:pt x="46" y="7"/>
                    <a:pt x="46" y="7"/>
                    <a:pt x="46" y="7"/>
                  </a:cubicBezTo>
                  <a:close/>
                  <a:moveTo>
                    <a:pt x="32" y="68"/>
                  </a:moveTo>
                  <a:cubicBezTo>
                    <a:pt x="33" y="68"/>
                    <a:pt x="34" y="67"/>
                    <a:pt x="34" y="67"/>
                  </a:cubicBezTo>
                  <a:cubicBezTo>
                    <a:pt x="35" y="67"/>
                    <a:pt x="35" y="67"/>
                    <a:pt x="35" y="67"/>
                  </a:cubicBezTo>
                  <a:cubicBezTo>
                    <a:pt x="36" y="67"/>
                    <a:pt x="36" y="67"/>
                    <a:pt x="36" y="67"/>
                  </a:cubicBezTo>
                  <a:cubicBezTo>
                    <a:pt x="36" y="67"/>
                    <a:pt x="36" y="67"/>
                    <a:pt x="36" y="67"/>
                  </a:cubicBezTo>
                  <a:cubicBezTo>
                    <a:pt x="39" y="65"/>
                    <a:pt x="43" y="63"/>
                    <a:pt x="47" y="59"/>
                  </a:cubicBezTo>
                  <a:cubicBezTo>
                    <a:pt x="50" y="56"/>
                    <a:pt x="53" y="52"/>
                    <a:pt x="55" y="47"/>
                  </a:cubicBezTo>
                  <a:cubicBezTo>
                    <a:pt x="55" y="47"/>
                    <a:pt x="55" y="47"/>
                    <a:pt x="55" y="47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53" y="59"/>
                    <a:pt x="52" y="61"/>
                    <a:pt x="50" y="63"/>
                  </a:cubicBezTo>
                  <a:cubicBezTo>
                    <a:pt x="46" y="66"/>
                    <a:pt x="42" y="69"/>
                    <a:pt x="37" y="71"/>
                  </a:cubicBezTo>
                  <a:cubicBezTo>
                    <a:pt x="37" y="71"/>
                    <a:pt x="37" y="71"/>
                    <a:pt x="37" y="71"/>
                  </a:cubicBezTo>
                  <a:cubicBezTo>
                    <a:pt x="37" y="71"/>
                    <a:pt x="37" y="71"/>
                    <a:pt x="37" y="71"/>
                  </a:cubicBezTo>
                  <a:cubicBezTo>
                    <a:pt x="37" y="71"/>
                    <a:pt x="37" y="71"/>
                    <a:pt x="37" y="71"/>
                  </a:cubicBezTo>
                  <a:cubicBezTo>
                    <a:pt x="37" y="71"/>
                    <a:pt x="36" y="71"/>
                    <a:pt x="36" y="72"/>
                  </a:cubicBezTo>
                  <a:cubicBezTo>
                    <a:pt x="35" y="72"/>
                    <a:pt x="33" y="72"/>
                    <a:pt x="32" y="73"/>
                  </a:cubicBezTo>
                  <a:lnTo>
                    <a:pt x="32" y="68"/>
                  </a:lnTo>
                  <a:close/>
                  <a:moveTo>
                    <a:pt x="32" y="6"/>
                  </a:moveTo>
                  <a:cubicBezTo>
                    <a:pt x="31" y="6"/>
                    <a:pt x="30" y="6"/>
                    <a:pt x="30" y="6"/>
                  </a:cubicBezTo>
                  <a:cubicBezTo>
                    <a:pt x="26" y="8"/>
                    <a:pt x="22" y="10"/>
                    <a:pt x="18" y="14"/>
                  </a:cubicBezTo>
                  <a:cubicBezTo>
                    <a:pt x="15" y="17"/>
                    <a:pt x="12" y="21"/>
                    <a:pt x="9" y="26"/>
                  </a:cubicBezTo>
                  <a:cubicBezTo>
                    <a:pt x="9" y="26"/>
                    <a:pt x="9" y="26"/>
                    <a:pt x="9" y="26"/>
                  </a:cubicBezTo>
                  <a:cubicBezTo>
                    <a:pt x="5" y="34"/>
                    <a:pt x="4" y="43"/>
                    <a:pt x="6" y="51"/>
                  </a:cubicBezTo>
                  <a:cubicBezTo>
                    <a:pt x="8" y="58"/>
                    <a:pt x="12" y="64"/>
                    <a:pt x="18" y="67"/>
                  </a:cubicBezTo>
                  <a:cubicBezTo>
                    <a:pt x="18" y="67"/>
                    <a:pt x="18" y="67"/>
                    <a:pt x="18" y="67"/>
                  </a:cubicBezTo>
                  <a:cubicBezTo>
                    <a:pt x="18" y="67"/>
                    <a:pt x="18" y="67"/>
                    <a:pt x="18" y="67"/>
                  </a:cubicBezTo>
                  <a:cubicBezTo>
                    <a:pt x="19" y="67"/>
                    <a:pt x="19" y="67"/>
                    <a:pt x="20" y="68"/>
                  </a:cubicBezTo>
                  <a:cubicBezTo>
                    <a:pt x="21" y="68"/>
                    <a:pt x="22" y="68"/>
                    <a:pt x="23" y="68"/>
                  </a:cubicBezTo>
                  <a:cubicBezTo>
                    <a:pt x="25" y="69"/>
                    <a:pt x="27" y="69"/>
                    <a:pt x="28" y="68"/>
                  </a:cubicBezTo>
                  <a:cubicBezTo>
                    <a:pt x="30" y="68"/>
                    <a:pt x="31" y="68"/>
                    <a:pt x="32" y="68"/>
                  </a:cubicBezTo>
                  <a:cubicBezTo>
                    <a:pt x="32" y="73"/>
                    <a:pt x="32" y="73"/>
                    <a:pt x="32" y="73"/>
                  </a:cubicBezTo>
                  <a:cubicBezTo>
                    <a:pt x="31" y="73"/>
                    <a:pt x="30" y="73"/>
                    <a:pt x="29" y="73"/>
                  </a:cubicBezTo>
                  <a:cubicBezTo>
                    <a:pt x="27" y="73"/>
                    <a:pt x="24" y="73"/>
                    <a:pt x="22" y="73"/>
                  </a:cubicBezTo>
                  <a:cubicBezTo>
                    <a:pt x="21" y="73"/>
                    <a:pt x="20" y="73"/>
                    <a:pt x="19" y="72"/>
                  </a:cubicBezTo>
                  <a:cubicBezTo>
                    <a:pt x="18" y="72"/>
                    <a:pt x="17" y="72"/>
                    <a:pt x="16" y="71"/>
                  </a:cubicBezTo>
                  <a:cubicBezTo>
                    <a:pt x="16" y="71"/>
                    <a:pt x="16" y="71"/>
                    <a:pt x="16" y="71"/>
                  </a:cubicBezTo>
                  <a:cubicBezTo>
                    <a:pt x="8" y="67"/>
                    <a:pt x="3" y="60"/>
                    <a:pt x="1" y="52"/>
                  </a:cubicBezTo>
                  <a:cubicBezTo>
                    <a:pt x="0" y="43"/>
                    <a:pt x="1" y="33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8" y="19"/>
                    <a:pt x="11" y="14"/>
                    <a:pt x="15" y="10"/>
                  </a:cubicBezTo>
                  <a:cubicBezTo>
                    <a:pt x="19" y="6"/>
                    <a:pt x="23" y="3"/>
                    <a:pt x="28" y="2"/>
                  </a:cubicBezTo>
                  <a:cubicBezTo>
                    <a:pt x="29" y="1"/>
                    <a:pt x="31" y="1"/>
                    <a:pt x="32" y="1"/>
                  </a:cubicBezTo>
                  <a:lnTo>
                    <a:pt x="32" y="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396" name="Freeform 211"/>
            <p:cNvSpPr>
              <a:spLocks noEditPoints="1"/>
            </p:cNvSpPr>
            <p:nvPr>
              <p:custDataLst>
                <p:tags r:id="rId226"/>
              </p:custDataLst>
            </p:nvPr>
          </p:nvSpPr>
          <p:spPr bwMode="auto">
            <a:xfrm>
              <a:off x="8083563" y="4295800"/>
              <a:ext cx="85725" cy="130176"/>
            </a:xfrm>
            <a:custGeom>
              <a:gdLst>
                <a:gd name="T0" fmla="*/ 29 w 38"/>
                <a:gd name="T1" fmla="*/ 52 h 58"/>
                <a:gd name="T2" fmla="*/ 32 w 38"/>
                <a:gd name="T3" fmla="*/ 52 h 58"/>
                <a:gd name="T4" fmla="*/ 33 w 38"/>
                <a:gd name="T5" fmla="*/ 51 h 58"/>
                <a:gd name="T6" fmla="*/ 33 w 38"/>
                <a:gd name="T7" fmla="*/ 51 h 58"/>
                <a:gd name="T8" fmla="*/ 33 w 38"/>
                <a:gd name="T9" fmla="*/ 50 h 58"/>
                <a:gd name="T10" fmla="*/ 32 w 38"/>
                <a:gd name="T11" fmla="*/ 47 h 58"/>
                <a:gd name="T12" fmla="*/ 19 w 38"/>
                <a:gd name="T13" fmla="*/ 36 h 58"/>
                <a:gd name="T14" fmla="*/ 19 w 38"/>
                <a:gd name="T15" fmla="*/ 27 h 58"/>
                <a:gd name="T16" fmla="*/ 20 w 38"/>
                <a:gd name="T17" fmla="*/ 30 h 58"/>
                <a:gd name="T18" fmla="*/ 34 w 38"/>
                <a:gd name="T19" fmla="*/ 43 h 58"/>
                <a:gd name="T20" fmla="*/ 38 w 38"/>
                <a:gd name="T21" fmla="*/ 50 h 58"/>
                <a:gd name="T22" fmla="*/ 37 w 38"/>
                <a:gd name="T23" fmla="*/ 53 h 58"/>
                <a:gd name="T24" fmla="*/ 37 w 38"/>
                <a:gd name="T25" fmla="*/ 53 h 58"/>
                <a:gd name="T26" fmla="*/ 35 w 38"/>
                <a:gd name="T27" fmla="*/ 55 h 58"/>
                <a:gd name="T28" fmla="*/ 27 w 38"/>
                <a:gd name="T29" fmla="*/ 56 h 58"/>
                <a:gd name="T30" fmla="*/ 19 w 38"/>
                <a:gd name="T31" fmla="*/ 50 h 58"/>
                <a:gd name="T32" fmla="*/ 19 w 38"/>
                <a:gd name="T33" fmla="*/ 43 h 58"/>
                <a:gd name="T34" fmla="*/ 29 w 38"/>
                <a:gd name="T35" fmla="*/ 52 h 58"/>
                <a:gd name="T36" fmla="*/ 19 w 38"/>
                <a:gd name="T37" fmla="*/ 36 h 58"/>
                <a:gd name="T38" fmla="*/ 16 w 38"/>
                <a:gd name="T39" fmla="*/ 32 h 58"/>
                <a:gd name="T40" fmla="*/ 9 w 38"/>
                <a:gd name="T41" fmla="*/ 12 h 58"/>
                <a:gd name="T42" fmla="*/ 7 w 38"/>
                <a:gd name="T43" fmla="*/ 8 h 58"/>
                <a:gd name="T44" fmla="*/ 7 w 38"/>
                <a:gd name="T45" fmla="*/ 8 h 58"/>
                <a:gd name="T46" fmla="*/ 7 w 38"/>
                <a:gd name="T47" fmla="*/ 9 h 58"/>
                <a:gd name="T48" fmla="*/ 4 w 38"/>
                <a:gd name="T49" fmla="*/ 13 h 58"/>
                <a:gd name="T50" fmla="*/ 12 w 38"/>
                <a:gd name="T51" fmla="*/ 35 h 58"/>
                <a:gd name="T52" fmla="*/ 19 w 38"/>
                <a:gd name="T53" fmla="*/ 43 h 58"/>
                <a:gd name="T54" fmla="*/ 19 w 38"/>
                <a:gd name="T55" fmla="*/ 50 h 58"/>
                <a:gd name="T56" fmla="*/ 8 w 38"/>
                <a:gd name="T57" fmla="*/ 37 h 58"/>
                <a:gd name="T58" fmla="*/ 0 w 38"/>
                <a:gd name="T59" fmla="*/ 12 h 58"/>
                <a:gd name="T60" fmla="*/ 0 w 38"/>
                <a:gd name="T61" fmla="*/ 12 h 58"/>
                <a:gd name="T62" fmla="*/ 0 w 38"/>
                <a:gd name="T63" fmla="*/ 10 h 58"/>
                <a:gd name="T64" fmla="*/ 2 w 38"/>
                <a:gd name="T65" fmla="*/ 6 h 58"/>
                <a:gd name="T66" fmla="*/ 4 w 38"/>
                <a:gd name="T67" fmla="*/ 2 h 58"/>
                <a:gd name="T68" fmla="*/ 6 w 38"/>
                <a:gd name="T69" fmla="*/ 1 h 58"/>
                <a:gd name="T70" fmla="*/ 9 w 38"/>
                <a:gd name="T71" fmla="*/ 2 h 58"/>
                <a:gd name="T72" fmla="*/ 11 w 38"/>
                <a:gd name="T73" fmla="*/ 6 h 58"/>
                <a:gd name="T74" fmla="*/ 14 w 38"/>
                <a:gd name="T75" fmla="*/ 9 h 58"/>
                <a:gd name="T76" fmla="*/ 14 w 38"/>
                <a:gd name="T77" fmla="*/ 11 h 58"/>
                <a:gd name="T78" fmla="*/ 19 w 38"/>
                <a:gd name="T79" fmla="*/ 27 h 58"/>
                <a:gd name="T80" fmla="*/ 19 w 38"/>
                <a:gd name="T81" fmla="*/ 36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8" h="57">
                  <a:moveTo>
                    <a:pt x="29" y="52"/>
                  </a:moveTo>
                  <a:cubicBezTo>
                    <a:pt x="30" y="52"/>
                    <a:pt x="31" y="52"/>
                    <a:pt x="32" y="52"/>
                  </a:cubicBezTo>
                  <a:cubicBezTo>
                    <a:pt x="32" y="51"/>
                    <a:pt x="32" y="51"/>
                    <a:pt x="33" y="51"/>
                  </a:cubicBezTo>
                  <a:cubicBezTo>
                    <a:pt x="33" y="51"/>
                    <a:pt x="33" y="51"/>
                    <a:pt x="33" y="51"/>
                  </a:cubicBezTo>
                  <a:cubicBezTo>
                    <a:pt x="33" y="50"/>
                    <a:pt x="33" y="50"/>
                    <a:pt x="33" y="50"/>
                  </a:cubicBezTo>
                  <a:cubicBezTo>
                    <a:pt x="33" y="49"/>
                    <a:pt x="33" y="48"/>
                    <a:pt x="32" y="47"/>
                  </a:cubicBezTo>
                  <a:cubicBezTo>
                    <a:pt x="27" y="44"/>
                    <a:pt x="22" y="40"/>
                    <a:pt x="19" y="36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8"/>
                    <a:pt x="20" y="29"/>
                    <a:pt x="20" y="30"/>
                  </a:cubicBezTo>
                  <a:cubicBezTo>
                    <a:pt x="24" y="35"/>
                    <a:pt x="28" y="40"/>
                    <a:pt x="34" y="43"/>
                  </a:cubicBezTo>
                  <a:cubicBezTo>
                    <a:pt x="37" y="45"/>
                    <a:pt x="38" y="48"/>
                    <a:pt x="38" y="50"/>
                  </a:cubicBezTo>
                  <a:cubicBezTo>
                    <a:pt x="38" y="51"/>
                    <a:pt x="37" y="52"/>
                    <a:pt x="37" y="53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36" y="54"/>
                    <a:pt x="36" y="55"/>
                    <a:pt x="35" y="55"/>
                  </a:cubicBezTo>
                  <a:cubicBezTo>
                    <a:pt x="33" y="57"/>
                    <a:pt x="30" y="58"/>
                    <a:pt x="27" y="56"/>
                  </a:cubicBezTo>
                  <a:cubicBezTo>
                    <a:pt x="24" y="54"/>
                    <a:pt x="21" y="52"/>
                    <a:pt x="19" y="50"/>
                  </a:cubicBezTo>
                  <a:cubicBezTo>
                    <a:pt x="19" y="43"/>
                    <a:pt x="19" y="43"/>
                    <a:pt x="19" y="43"/>
                  </a:cubicBezTo>
                  <a:cubicBezTo>
                    <a:pt x="22" y="47"/>
                    <a:pt x="25" y="49"/>
                    <a:pt x="29" y="52"/>
                  </a:cubicBezTo>
                  <a:close/>
                  <a:moveTo>
                    <a:pt x="19" y="36"/>
                  </a:moveTo>
                  <a:cubicBezTo>
                    <a:pt x="18" y="35"/>
                    <a:pt x="17" y="33"/>
                    <a:pt x="16" y="32"/>
                  </a:cubicBezTo>
                  <a:cubicBezTo>
                    <a:pt x="12" y="26"/>
                    <a:pt x="10" y="19"/>
                    <a:pt x="9" y="12"/>
                  </a:cubicBezTo>
                  <a:cubicBezTo>
                    <a:pt x="9" y="11"/>
                    <a:pt x="8" y="9"/>
                    <a:pt x="7" y="8"/>
                  </a:cubicBezTo>
                  <a:cubicBezTo>
                    <a:pt x="7" y="8"/>
                    <a:pt x="7" y="8"/>
                    <a:pt x="7" y="8"/>
                  </a:cubicBezTo>
                  <a:cubicBezTo>
                    <a:pt x="7" y="9"/>
                    <a:pt x="7" y="9"/>
                    <a:pt x="7" y="9"/>
                  </a:cubicBezTo>
                  <a:cubicBezTo>
                    <a:pt x="6" y="10"/>
                    <a:pt x="5" y="11"/>
                    <a:pt x="4" y="13"/>
                  </a:cubicBezTo>
                  <a:cubicBezTo>
                    <a:pt x="5" y="20"/>
                    <a:pt x="8" y="28"/>
                    <a:pt x="12" y="35"/>
                  </a:cubicBezTo>
                  <a:cubicBezTo>
                    <a:pt x="14" y="38"/>
                    <a:pt x="16" y="41"/>
                    <a:pt x="19" y="43"/>
                  </a:cubicBezTo>
                  <a:cubicBezTo>
                    <a:pt x="19" y="50"/>
                    <a:pt x="19" y="50"/>
                    <a:pt x="19" y="50"/>
                  </a:cubicBezTo>
                  <a:cubicBezTo>
                    <a:pt x="14" y="46"/>
                    <a:pt x="11" y="42"/>
                    <a:pt x="8" y="37"/>
                  </a:cubicBezTo>
                  <a:cubicBezTo>
                    <a:pt x="3" y="30"/>
                    <a:pt x="0" y="21"/>
                    <a:pt x="0" y="12"/>
                  </a:cubicBezTo>
                  <a:cubicBezTo>
                    <a:pt x="0" y="12"/>
                    <a:pt x="0" y="12"/>
                    <a:pt x="0" y="12"/>
                  </a:cubicBezTo>
                  <a:cubicBezTo>
                    <a:pt x="0" y="12"/>
                    <a:pt x="0" y="11"/>
                    <a:pt x="0" y="10"/>
                  </a:cubicBezTo>
                  <a:cubicBezTo>
                    <a:pt x="1" y="9"/>
                    <a:pt x="2" y="8"/>
                    <a:pt x="2" y="6"/>
                  </a:cubicBezTo>
                  <a:cubicBezTo>
                    <a:pt x="3" y="5"/>
                    <a:pt x="4" y="4"/>
                    <a:pt x="4" y="2"/>
                  </a:cubicBezTo>
                  <a:cubicBezTo>
                    <a:pt x="5" y="1"/>
                    <a:pt x="5" y="1"/>
                    <a:pt x="6" y="1"/>
                  </a:cubicBezTo>
                  <a:cubicBezTo>
                    <a:pt x="7" y="0"/>
                    <a:pt x="8" y="1"/>
                    <a:pt x="9" y="2"/>
                  </a:cubicBezTo>
                  <a:cubicBezTo>
                    <a:pt x="10" y="3"/>
                    <a:pt x="10" y="4"/>
                    <a:pt x="11" y="6"/>
                  </a:cubicBezTo>
                  <a:cubicBezTo>
                    <a:pt x="12" y="7"/>
                    <a:pt x="13" y="8"/>
                    <a:pt x="14" y="9"/>
                  </a:cubicBezTo>
                  <a:cubicBezTo>
                    <a:pt x="14" y="10"/>
                    <a:pt x="14" y="10"/>
                    <a:pt x="14" y="11"/>
                  </a:cubicBezTo>
                  <a:cubicBezTo>
                    <a:pt x="14" y="16"/>
                    <a:pt x="16" y="22"/>
                    <a:pt x="19" y="27"/>
                  </a:cubicBezTo>
                  <a:lnTo>
                    <a:pt x="19" y="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397" name="Freeform 212"/>
            <p:cNvSpPr>
              <a:spLocks noEditPoints="1"/>
            </p:cNvSpPr>
            <p:nvPr>
              <p:custDataLst>
                <p:tags r:id="rId227"/>
              </p:custDataLst>
            </p:nvPr>
          </p:nvSpPr>
          <p:spPr bwMode="auto">
            <a:xfrm>
              <a:off x="8137539" y="4073548"/>
              <a:ext cx="136525" cy="134939"/>
            </a:xfrm>
            <a:custGeom>
              <a:gdLst>
                <a:gd name="T0" fmla="*/ 44 w 60"/>
                <a:gd name="T1" fmla="*/ 10 h 60"/>
                <a:gd name="T2" fmla="*/ 31 w 60"/>
                <a:gd name="T3" fmla="*/ 1 h 60"/>
                <a:gd name="T4" fmla="*/ 57 w 60"/>
                <a:gd name="T5" fmla="*/ 20 h 60"/>
                <a:gd name="T6" fmla="*/ 57 w 60"/>
                <a:gd name="T7" fmla="*/ 40 h 60"/>
                <a:gd name="T8" fmla="*/ 44 w 60"/>
                <a:gd name="T9" fmla="*/ 56 h 60"/>
                <a:gd name="T10" fmla="*/ 35 w 60"/>
                <a:gd name="T11" fmla="*/ 59 h 60"/>
                <a:gd name="T12" fmla="*/ 31 w 60"/>
                <a:gd name="T13" fmla="*/ 55 h 60"/>
                <a:gd name="T14" fmla="*/ 34 w 60"/>
                <a:gd name="T15" fmla="*/ 55 h 60"/>
                <a:gd name="T16" fmla="*/ 41 w 60"/>
                <a:gd name="T17" fmla="*/ 52 h 60"/>
                <a:gd name="T18" fmla="*/ 53 w 60"/>
                <a:gd name="T19" fmla="*/ 39 h 60"/>
                <a:gd name="T20" fmla="*/ 52 w 60"/>
                <a:gd name="T21" fmla="*/ 21 h 60"/>
                <a:gd name="T22" fmla="*/ 31 w 60"/>
                <a:gd name="T23" fmla="*/ 17 h 60"/>
                <a:gd name="T24" fmla="*/ 36 w 60"/>
                <a:gd name="T25" fmla="*/ 28 h 60"/>
                <a:gd name="T26" fmla="*/ 35 w 60"/>
                <a:gd name="T27" fmla="*/ 36 h 60"/>
                <a:gd name="T28" fmla="*/ 31 w 60"/>
                <a:gd name="T29" fmla="*/ 42 h 60"/>
                <a:gd name="T30" fmla="*/ 40 w 60"/>
                <a:gd name="T31" fmla="*/ 38 h 60"/>
                <a:gd name="T32" fmla="*/ 40 w 60"/>
                <a:gd name="T33" fmla="*/ 26 h 60"/>
                <a:gd name="T34" fmla="*/ 34 w 60"/>
                <a:gd name="T35" fmla="*/ 18 h 60"/>
                <a:gd name="T36" fmla="*/ 31 w 60"/>
                <a:gd name="T37" fmla="*/ 48 h 60"/>
                <a:gd name="T38" fmla="*/ 31 w 60"/>
                <a:gd name="T39" fmla="*/ 5 h 60"/>
                <a:gd name="T40" fmla="*/ 30 w 60"/>
                <a:gd name="T41" fmla="*/ 0 h 60"/>
                <a:gd name="T42" fmla="*/ 31 w 60"/>
                <a:gd name="T43" fmla="*/ 5 h 60"/>
                <a:gd name="T44" fmla="*/ 31 w 60"/>
                <a:gd name="T45" fmla="*/ 17 h 60"/>
                <a:gd name="T46" fmla="*/ 31 w 60"/>
                <a:gd name="T47" fmla="*/ 22 h 60"/>
                <a:gd name="T48" fmla="*/ 30 w 60"/>
                <a:gd name="T49" fmla="*/ 16 h 60"/>
                <a:gd name="T50" fmla="*/ 31 w 60"/>
                <a:gd name="T51" fmla="*/ 48 h 60"/>
                <a:gd name="T52" fmla="*/ 30 w 60"/>
                <a:gd name="T53" fmla="*/ 43 h 60"/>
                <a:gd name="T54" fmla="*/ 31 w 60"/>
                <a:gd name="T55" fmla="*/ 48 h 60"/>
                <a:gd name="T56" fmla="*/ 31 w 60"/>
                <a:gd name="T57" fmla="*/ 55 h 60"/>
                <a:gd name="T58" fmla="*/ 30 w 60"/>
                <a:gd name="T59" fmla="*/ 60 h 60"/>
                <a:gd name="T60" fmla="*/ 31 w 60"/>
                <a:gd name="T61" fmla="*/ 48 h 60"/>
                <a:gd name="T62" fmla="*/ 30 w 60"/>
                <a:gd name="T63" fmla="*/ 5 h 60"/>
                <a:gd name="T64" fmla="*/ 27 w 60"/>
                <a:gd name="T65" fmla="*/ 5 h 60"/>
                <a:gd name="T66" fmla="*/ 24 w 60"/>
                <a:gd name="T67" fmla="*/ 6 h 60"/>
                <a:gd name="T68" fmla="*/ 6 w 60"/>
                <a:gd name="T69" fmla="*/ 17 h 60"/>
                <a:gd name="T70" fmla="*/ 9 w 60"/>
                <a:gd name="T71" fmla="*/ 19 h 60"/>
                <a:gd name="T72" fmla="*/ 19 w 60"/>
                <a:gd name="T73" fmla="*/ 15 h 60"/>
                <a:gd name="T74" fmla="*/ 21 w 60"/>
                <a:gd name="T75" fmla="*/ 15 h 60"/>
                <a:gd name="T76" fmla="*/ 30 w 60"/>
                <a:gd name="T77" fmla="*/ 16 h 60"/>
                <a:gd name="T78" fmla="*/ 23 w 60"/>
                <a:gd name="T79" fmla="*/ 20 h 60"/>
                <a:gd name="T80" fmla="*/ 20 w 60"/>
                <a:gd name="T81" fmla="*/ 20 h 60"/>
                <a:gd name="T82" fmla="*/ 20 w 60"/>
                <a:gd name="T83" fmla="*/ 20 h 60"/>
                <a:gd name="T84" fmla="*/ 10 w 60"/>
                <a:gd name="T85" fmla="*/ 24 h 60"/>
                <a:gd name="T86" fmla="*/ 7 w 60"/>
                <a:gd name="T87" fmla="*/ 24 h 60"/>
                <a:gd name="T88" fmla="*/ 1 w 60"/>
                <a:gd name="T89" fmla="*/ 19 h 60"/>
                <a:gd name="T90" fmla="*/ 1 w 60"/>
                <a:gd name="T91" fmla="*/ 15 h 60"/>
                <a:gd name="T92" fmla="*/ 23 w 60"/>
                <a:gd name="T93" fmla="*/ 1 h 60"/>
                <a:gd name="T94" fmla="*/ 26 w 60"/>
                <a:gd name="T95" fmla="*/ 1 h 60"/>
                <a:gd name="T96" fmla="*/ 30 w 60"/>
                <a:gd name="T97" fmla="*/ 0 h 60"/>
                <a:gd name="T98" fmla="*/ 30 w 60"/>
                <a:gd name="T99" fmla="*/ 48 h 60"/>
                <a:gd name="T100" fmla="*/ 21 w 60"/>
                <a:gd name="T101" fmla="*/ 52 h 60"/>
                <a:gd name="T102" fmla="*/ 20 w 60"/>
                <a:gd name="T103" fmla="*/ 55 h 60"/>
                <a:gd name="T104" fmla="*/ 25 w 60"/>
                <a:gd name="T105" fmla="*/ 55 h 60"/>
                <a:gd name="T106" fmla="*/ 30 w 60"/>
                <a:gd name="T107" fmla="*/ 60 h 60"/>
                <a:gd name="T108" fmla="*/ 21 w 60"/>
                <a:gd name="T109" fmla="*/ 60 h 60"/>
                <a:gd name="T110" fmla="*/ 17 w 60"/>
                <a:gd name="T111" fmla="*/ 60 h 60"/>
                <a:gd name="T112" fmla="*/ 15 w 60"/>
                <a:gd name="T113" fmla="*/ 57 h 60"/>
                <a:gd name="T114" fmla="*/ 16 w 60"/>
                <a:gd name="T115" fmla="*/ 50 h 60"/>
                <a:gd name="T116" fmla="*/ 18 w 60"/>
                <a:gd name="T117" fmla="*/ 47 h 60"/>
                <a:gd name="T118" fmla="*/ 29 w 60"/>
                <a:gd name="T119" fmla="*/ 44 h 60"/>
                <a:gd name="T120" fmla="*/ 29 w 60"/>
                <a:gd name="T121" fmla="*/ 44 h 60"/>
                <a:gd name="T122" fmla="*/ 30 w 60"/>
                <a:gd name="T123" fmla="*/ 43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60" h="60">
                  <a:moveTo>
                    <a:pt x="52" y="21"/>
                  </a:moveTo>
                  <a:cubicBezTo>
                    <a:pt x="51" y="16"/>
                    <a:pt x="47" y="12"/>
                    <a:pt x="44" y="10"/>
                  </a:cubicBezTo>
                  <a:cubicBezTo>
                    <a:pt x="40" y="7"/>
                    <a:pt x="36" y="6"/>
                    <a:pt x="31" y="5"/>
                  </a:cubicBezTo>
                  <a:cubicBezTo>
                    <a:pt x="31" y="1"/>
                    <a:pt x="31" y="1"/>
                    <a:pt x="31" y="1"/>
                  </a:cubicBezTo>
                  <a:cubicBezTo>
                    <a:pt x="37" y="1"/>
                    <a:pt x="42" y="3"/>
                    <a:pt x="46" y="6"/>
                  </a:cubicBezTo>
                  <a:cubicBezTo>
                    <a:pt x="51" y="9"/>
                    <a:pt x="55" y="14"/>
                    <a:pt x="57" y="20"/>
                  </a:cubicBezTo>
                  <a:cubicBezTo>
                    <a:pt x="57" y="20"/>
                    <a:pt x="57" y="20"/>
                    <a:pt x="57" y="20"/>
                  </a:cubicBezTo>
                  <a:cubicBezTo>
                    <a:pt x="60" y="27"/>
                    <a:pt x="59" y="34"/>
                    <a:pt x="57" y="40"/>
                  </a:cubicBezTo>
                  <a:cubicBezTo>
                    <a:pt x="55" y="47"/>
                    <a:pt x="50" y="53"/>
                    <a:pt x="44" y="56"/>
                  </a:cubicBezTo>
                  <a:cubicBezTo>
                    <a:pt x="44" y="56"/>
                    <a:pt x="44" y="56"/>
                    <a:pt x="44" y="56"/>
                  </a:cubicBezTo>
                  <a:cubicBezTo>
                    <a:pt x="41" y="57"/>
                    <a:pt x="38" y="58"/>
                    <a:pt x="35" y="59"/>
                  </a:cubicBezTo>
                  <a:cubicBezTo>
                    <a:pt x="35" y="59"/>
                    <a:pt x="35" y="59"/>
                    <a:pt x="35" y="59"/>
                  </a:cubicBezTo>
                  <a:cubicBezTo>
                    <a:pt x="33" y="59"/>
                    <a:pt x="32" y="60"/>
                    <a:pt x="31" y="60"/>
                  </a:cubicBezTo>
                  <a:cubicBezTo>
                    <a:pt x="31" y="55"/>
                    <a:pt x="31" y="55"/>
                    <a:pt x="31" y="55"/>
                  </a:cubicBezTo>
                  <a:cubicBezTo>
                    <a:pt x="32" y="55"/>
                    <a:pt x="33" y="55"/>
                    <a:pt x="33" y="55"/>
                  </a:cubicBezTo>
                  <a:cubicBezTo>
                    <a:pt x="34" y="55"/>
                    <a:pt x="34" y="55"/>
                    <a:pt x="34" y="55"/>
                  </a:cubicBezTo>
                  <a:cubicBezTo>
                    <a:pt x="36" y="54"/>
                    <a:pt x="39" y="53"/>
                    <a:pt x="41" y="52"/>
                  </a:cubicBezTo>
                  <a:cubicBezTo>
                    <a:pt x="41" y="52"/>
                    <a:pt x="41" y="52"/>
                    <a:pt x="41" y="52"/>
                  </a:cubicBezTo>
                  <a:cubicBezTo>
                    <a:pt x="41" y="52"/>
                    <a:pt x="41" y="52"/>
                    <a:pt x="41" y="52"/>
                  </a:cubicBezTo>
                  <a:cubicBezTo>
                    <a:pt x="47" y="49"/>
                    <a:pt x="51" y="44"/>
                    <a:pt x="53" y="39"/>
                  </a:cubicBezTo>
                  <a:cubicBezTo>
                    <a:pt x="55" y="33"/>
                    <a:pt x="55" y="27"/>
                    <a:pt x="52" y="21"/>
                  </a:cubicBezTo>
                  <a:cubicBezTo>
                    <a:pt x="52" y="21"/>
                    <a:pt x="52" y="21"/>
                    <a:pt x="52" y="21"/>
                  </a:cubicBezTo>
                  <a:cubicBezTo>
                    <a:pt x="52" y="21"/>
                    <a:pt x="52" y="21"/>
                    <a:pt x="52" y="21"/>
                  </a:cubicBezTo>
                  <a:close/>
                  <a:moveTo>
                    <a:pt x="31" y="17"/>
                  </a:moveTo>
                  <a:cubicBezTo>
                    <a:pt x="31" y="22"/>
                    <a:pt x="31" y="22"/>
                    <a:pt x="31" y="22"/>
                  </a:cubicBezTo>
                  <a:cubicBezTo>
                    <a:pt x="33" y="23"/>
                    <a:pt x="35" y="25"/>
                    <a:pt x="36" y="28"/>
                  </a:cubicBezTo>
                  <a:cubicBezTo>
                    <a:pt x="36" y="28"/>
                    <a:pt x="36" y="28"/>
                    <a:pt x="36" y="28"/>
                  </a:cubicBezTo>
                  <a:cubicBezTo>
                    <a:pt x="37" y="31"/>
                    <a:pt x="37" y="34"/>
                    <a:pt x="35" y="36"/>
                  </a:cubicBezTo>
                  <a:cubicBezTo>
                    <a:pt x="35" y="36"/>
                    <a:pt x="35" y="36"/>
                    <a:pt x="35" y="36"/>
                  </a:cubicBezTo>
                  <a:cubicBezTo>
                    <a:pt x="34" y="38"/>
                    <a:pt x="33" y="40"/>
                    <a:pt x="31" y="42"/>
                  </a:cubicBezTo>
                  <a:cubicBezTo>
                    <a:pt x="31" y="48"/>
                    <a:pt x="31" y="48"/>
                    <a:pt x="31" y="48"/>
                  </a:cubicBezTo>
                  <a:cubicBezTo>
                    <a:pt x="35" y="45"/>
                    <a:pt x="38" y="42"/>
                    <a:pt x="40" y="38"/>
                  </a:cubicBezTo>
                  <a:cubicBezTo>
                    <a:pt x="40" y="38"/>
                    <a:pt x="40" y="38"/>
                    <a:pt x="40" y="38"/>
                  </a:cubicBezTo>
                  <a:cubicBezTo>
                    <a:pt x="41" y="34"/>
                    <a:pt x="42" y="30"/>
                    <a:pt x="40" y="26"/>
                  </a:cubicBezTo>
                  <a:cubicBezTo>
                    <a:pt x="40" y="26"/>
                    <a:pt x="40" y="26"/>
                    <a:pt x="40" y="26"/>
                  </a:cubicBezTo>
                  <a:cubicBezTo>
                    <a:pt x="39" y="23"/>
                    <a:pt x="37" y="20"/>
                    <a:pt x="34" y="18"/>
                  </a:cubicBezTo>
                  <a:cubicBezTo>
                    <a:pt x="33" y="17"/>
                    <a:pt x="32" y="17"/>
                    <a:pt x="31" y="17"/>
                  </a:cubicBezTo>
                  <a:close/>
                  <a:moveTo>
                    <a:pt x="31" y="48"/>
                  </a:moveTo>
                  <a:cubicBezTo>
                    <a:pt x="31" y="48"/>
                    <a:pt x="31" y="48"/>
                    <a:pt x="31" y="48"/>
                  </a:cubicBezTo>
                  <a:close/>
                  <a:moveTo>
                    <a:pt x="31" y="5"/>
                  </a:moveTo>
                  <a:cubicBezTo>
                    <a:pt x="31" y="5"/>
                    <a:pt x="31" y="5"/>
                    <a:pt x="30" y="5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1" y="0"/>
                    <a:pt x="31" y="1"/>
                    <a:pt x="31" y="1"/>
                  </a:cubicBezTo>
                  <a:cubicBezTo>
                    <a:pt x="31" y="5"/>
                    <a:pt x="31" y="5"/>
                    <a:pt x="31" y="5"/>
                  </a:cubicBezTo>
                  <a:close/>
                  <a:moveTo>
                    <a:pt x="30" y="16"/>
                  </a:moveTo>
                  <a:cubicBezTo>
                    <a:pt x="31" y="16"/>
                    <a:pt x="31" y="16"/>
                    <a:pt x="31" y="17"/>
                  </a:cubicBezTo>
                  <a:cubicBezTo>
                    <a:pt x="31" y="22"/>
                    <a:pt x="31" y="22"/>
                    <a:pt x="31" y="22"/>
                  </a:cubicBezTo>
                  <a:cubicBezTo>
                    <a:pt x="31" y="22"/>
                    <a:pt x="31" y="22"/>
                    <a:pt x="31" y="22"/>
                  </a:cubicBezTo>
                  <a:cubicBezTo>
                    <a:pt x="31" y="22"/>
                    <a:pt x="30" y="22"/>
                    <a:pt x="30" y="21"/>
                  </a:cubicBezTo>
                  <a:cubicBezTo>
                    <a:pt x="30" y="16"/>
                    <a:pt x="30" y="16"/>
                    <a:pt x="30" y="16"/>
                  </a:cubicBezTo>
                  <a:close/>
                  <a:moveTo>
                    <a:pt x="31" y="48"/>
                  </a:moveTo>
                  <a:cubicBezTo>
                    <a:pt x="31" y="48"/>
                    <a:pt x="31" y="48"/>
                    <a:pt x="31" y="48"/>
                  </a:cubicBezTo>
                  <a:cubicBezTo>
                    <a:pt x="31" y="48"/>
                    <a:pt x="31" y="48"/>
                    <a:pt x="30" y="48"/>
                  </a:cubicBezTo>
                  <a:cubicBezTo>
                    <a:pt x="30" y="43"/>
                    <a:pt x="30" y="43"/>
                    <a:pt x="30" y="43"/>
                  </a:cubicBezTo>
                  <a:cubicBezTo>
                    <a:pt x="31" y="43"/>
                    <a:pt x="31" y="42"/>
                    <a:pt x="31" y="42"/>
                  </a:cubicBezTo>
                  <a:cubicBezTo>
                    <a:pt x="31" y="48"/>
                    <a:pt x="31" y="48"/>
                    <a:pt x="31" y="48"/>
                  </a:cubicBezTo>
                  <a:close/>
                  <a:moveTo>
                    <a:pt x="30" y="55"/>
                  </a:moveTo>
                  <a:cubicBezTo>
                    <a:pt x="31" y="55"/>
                    <a:pt x="31" y="55"/>
                    <a:pt x="31" y="55"/>
                  </a:cubicBezTo>
                  <a:cubicBezTo>
                    <a:pt x="31" y="60"/>
                    <a:pt x="31" y="60"/>
                    <a:pt x="31" y="60"/>
                  </a:cubicBezTo>
                  <a:cubicBezTo>
                    <a:pt x="31" y="60"/>
                    <a:pt x="31" y="60"/>
                    <a:pt x="30" y="60"/>
                  </a:cubicBezTo>
                  <a:cubicBezTo>
                    <a:pt x="30" y="55"/>
                    <a:pt x="30" y="55"/>
                    <a:pt x="30" y="55"/>
                  </a:cubicBezTo>
                  <a:close/>
                  <a:moveTo>
                    <a:pt x="31" y="48"/>
                  </a:moveTo>
                  <a:cubicBezTo>
                    <a:pt x="31" y="48"/>
                    <a:pt x="31" y="48"/>
                    <a:pt x="31" y="48"/>
                  </a:cubicBezTo>
                  <a:close/>
                  <a:moveTo>
                    <a:pt x="30" y="5"/>
                  </a:moveTo>
                  <a:cubicBezTo>
                    <a:pt x="30" y="5"/>
                    <a:pt x="30" y="5"/>
                    <a:pt x="30" y="5"/>
                  </a:cubicBezTo>
                  <a:cubicBezTo>
                    <a:pt x="29" y="5"/>
                    <a:pt x="28" y="5"/>
                    <a:pt x="27" y="5"/>
                  </a:cubicBezTo>
                  <a:cubicBezTo>
                    <a:pt x="26" y="6"/>
                    <a:pt x="25" y="6"/>
                    <a:pt x="24" y="6"/>
                  </a:cubicBezTo>
                  <a:cubicBezTo>
                    <a:pt x="24" y="6"/>
                    <a:pt x="24" y="6"/>
                    <a:pt x="24" y="6"/>
                  </a:cubicBezTo>
                  <a:cubicBezTo>
                    <a:pt x="20" y="7"/>
                    <a:pt x="17" y="8"/>
                    <a:pt x="14" y="10"/>
                  </a:cubicBezTo>
                  <a:cubicBezTo>
                    <a:pt x="11" y="12"/>
                    <a:pt x="9" y="14"/>
                    <a:pt x="6" y="17"/>
                  </a:cubicBezTo>
                  <a:cubicBezTo>
                    <a:pt x="7" y="17"/>
                    <a:pt x="7" y="17"/>
                    <a:pt x="7" y="17"/>
                  </a:cubicBezTo>
                  <a:cubicBezTo>
                    <a:pt x="8" y="18"/>
                    <a:pt x="8" y="19"/>
                    <a:pt x="9" y="19"/>
                  </a:cubicBezTo>
                  <a:cubicBezTo>
                    <a:pt x="10" y="18"/>
                    <a:pt x="12" y="18"/>
                    <a:pt x="13" y="17"/>
                  </a:cubicBezTo>
                  <a:cubicBezTo>
                    <a:pt x="15" y="16"/>
                    <a:pt x="17" y="16"/>
                    <a:pt x="19" y="15"/>
                  </a:cubicBezTo>
                  <a:cubicBezTo>
                    <a:pt x="19" y="15"/>
                    <a:pt x="19" y="15"/>
                    <a:pt x="19" y="15"/>
                  </a:cubicBezTo>
                  <a:cubicBezTo>
                    <a:pt x="20" y="15"/>
                    <a:pt x="20" y="15"/>
                    <a:pt x="21" y="15"/>
                  </a:cubicBezTo>
                  <a:cubicBezTo>
                    <a:pt x="22" y="15"/>
                    <a:pt x="23" y="15"/>
                    <a:pt x="23" y="15"/>
                  </a:cubicBezTo>
                  <a:cubicBezTo>
                    <a:pt x="26" y="15"/>
                    <a:pt x="28" y="15"/>
                    <a:pt x="30" y="16"/>
                  </a:cubicBezTo>
                  <a:cubicBezTo>
                    <a:pt x="30" y="21"/>
                    <a:pt x="30" y="21"/>
                    <a:pt x="30" y="21"/>
                  </a:cubicBezTo>
                  <a:cubicBezTo>
                    <a:pt x="28" y="20"/>
                    <a:pt x="26" y="20"/>
                    <a:pt x="23" y="20"/>
                  </a:cubicBezTo>
                  <a:cubicBezTo>
                    <a:pt x="23" y="20"/>
                    <a:pt x="22" y="20"/>
                    <a:pt x="22" y="20"/>
                  </a:cubicBezTo>
                  <a:cubicBezTo>
                    <a:pt x="21" y="20"/>
                    <a:pt x="20" y="20"/>
                    <a:pt x="20" y="20"/>
                  </a:cubicBezTo>
                  <a:cubicBezTo>
                    <a:pt x="20" y="20"/>
                    <a:pt x="20" y="20"/>
                    <a:pt x="20" y="20"/>
                  </a:cubicBezTo>
                  <a:cubicBezTo>
                    <a:pt x="20" y="20"/>
                    <a:pt x="20" y="20"/>
                    <a:pt x="20" y="20"/>
                  </a:cubicBezTo>
                  <a:cubicBezTo>
                    <a:pt x="18" y="20"/>
                    <a:pt x="17" y="21"/>
                    <a:pt x="15" y="21"/>
                  </a:cubicBezTo>
                  <a:cubicBezTo>
                    <a:pt x="13" y="22"/>
                    <a:pt x="12" y="23"/>
                    <a:pt x="10" y="24"/>
                  </a:cubicBezTo>
                  <a:cubicBezTo>
                    <a:pt x="10" y="24"/>
                    <a:pt x="10" y="24"/>
                    <a:pt x="10" y="24"/>
                  </a:cubicBezTo>
                  <a:cubicBezTo>
                    <a:pt x="9" y="25"/>
                    <a:pt x="8" y="25"/>
                    <a:pt x="7" y="24"/>
                  </a:cubicBezTo>
                  <a:cubicBezTo>
                    <a:pt x="6" y="23"/>
                    <a:pt x="5" y="22"/>
                    <a:pt x="4" y="21"/>
                  </a:cubicBezTo>
                  <a:cubicBezTo>
                    <a:pt x="3" y="20"/>
                    <a:pt x="2" y="20"/>
                    <a:pt x="1" y="19"/>
                  </a:cubicBezTo>
                  <a:cubicBezTo>
                    <a:pt x="1" y="19"/>
                    <a:pt x="1" y="19"/>
                    <a:pt x="1" y="19"/>
                  </a:cubicBezTo>
                  <a:cubicBezTo>
                    <a:pt x="0" y="18"/>
                    <a:pt x="0" y="16"/>
                    <a:pt x="1" y="15"/>
                  </a:cubicBezTo>
                  <a:cubicBezTo>
                    <a:pt x="4" y="12"/>
                    <a:pt x="8" y="9"/>
                    <a:pt x="11" y="6"/>
                  </a:cubicBezTo>
                  <a:cubicBezTo>
                    <a:pt x="15" y="4"/>
                    <a:pt x="19" y="2"/>
                    <a:pt x="23" y="1"/>
                  </a:cubicBezTo>
                  <a:cubicBezTo>
                    <a:pt x="23" y="1"/>
                    <a:pt x="23" y="1"/>
                    <a:pt x="23" y="1"/>
                  </a:cubicBezTo>
                  <a:cubicBezTo>
                    <a:pt x="24" y="1"/>
                    <a:pt x="25" y="1"/>
                    <a:pt x="26" y="1"/>
                  </a:cubicBezTo>
                  <a:cubicBezTo>
                    <a:pt x="27" y="1"/>
                    <a:pt x="29" y="0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0" y="5"/>
                    <a:pt x="30" y="5"/>
                    <a:pt x="30" y="5"/>
                  </a:cubicBezTo>
                  <a:close/>
                  <a:moveTo>
                    <a:pt x="30" y="48"/>
                  </a:moveTo>
                  <a:cubicBezTo>
                    <a:pt x="29" y="49"/>
                    <a:pt x="27" y="50"/>
                    <a:pt x="25" y="50"/>
                  </a:cubicBezTo>
                  <a:cubicBezTo>
                    <a:pt x="24" y="51"/>
                    <a:pt x="23" y="51"/>
                    <a:pt x="21" y="52"/>
                  </a:cubicBezTo>
                  <a:cubicBezTo>
                    <a:pt x="21" y="52"/>
                    <a:pt x="21" y="53"/>
                    <a:pt x="21" y="54"/>
                  </a:cubicBezTo>
                  <a:cubicBezTo>
                    <a:pt x="21" y="54"/>
                    <a:pt x="21" y="55"/>
                    <a:pt x="20" y="55"/>
                  </a:cubicBezTo>
                  <a:cubicBezTo>
                    <a:pt x="21" y="55"/>
                    <a:pt x="21" y="55"/>
                    <a:pt x="21" y="55"/>
                  </a:cubicBezTo>
                  <a:cubicBezTo>
                    <a:pt x="22" y="55"/>
                    <a:pt x="23" y="55"/>
                    <a:pt x="25" y="55"/>
                  </a:cubicBezTo>
                  <a:cubicBezTo>
                    <a:pt x="27" y="55"/>
                    <a:pt x="28" y="55"/>
                    <a:pt x="30" y="55"/>
                  </a:cubicBezTo>
                  <a:cubicBezTo>
                    <a:pt x="30" y="60"/>
                    <a:pt x="30" y="60"/>
                    <a:pt x="30" y="60"/>
                  </a:cubicBezTo>
                  <a:cubicBezTo>
                    <a:pt x="28" y="60"/>
                    <a:pt x="26" y="60"/>
                    <a:pt x="25" y="60"/>
                  </a:cubicBezTo>
                  <a:cubicBezTo>
                    <a:pt x="23" y="60"/>
                    <a:pt x="22" y="60"/>
                    <a:pt x="21" y="60"/>
                  </a:cubicBezTo>
                  <a:cubicBezTo>
                    <a:pt x="20" y="60"/>
                    <a:pt x="18" y="60"/>
                    <a:pt x="17" y="60"/>
                  </a:cubicBezTo>
                  <a:cubicBezTo>
                    <a:pt x="17" y="60"/>
                    <a:pt x="17" y="60"/>
                    <a:pt x="17" y="60"/>
                  </a:cubicBezTo>
                  <a:cubicBezTo>
                    <a:pt x="17" y="60"/>
                    <a:pt x="17" y="60"/>
                    <a:pt x="17" y="60"/>
                  </a:cubicBezTo>
                  <a:cubicBezTo>
                    <a:pt x="16" y="59"/>
                    <a:pt x="15" y="58"/>
                    <a:pt x="15" y="57"/>
                  </a:cubicBezTo>
                  <a:cubicBezTo>
                    <a:pt x="16" y="56"/>
                    <a:pt x="16" y="54"/>
                    <a:pt x="16" y="53"/>
                  </a:cubicBezTo>
                  <a:cubicBezTo>
                    <a:pt x="16" y="52"/>
                    <a:pt x="16" y="51"/>
                    <a:pt x="16" y="50"/>
                  </a:cubicBezTo>
                  <a:cubicBezTo>
                    <a:pt x="16" y="50"/>
                    <a:pt x="16" y="50"/>
                    <a:pt x="16" y="50"/>
                  </a:cubicBezTo>
                  <a:cubicBezTo>
                    <a:pt x="16" y="48"/>
                    <a:pt x="17" y="47"/>
                    <a:pt x="18" y="47"/>
                  </a:cubicBezTo>
                  <a:cubicBezTo>
                    <a:pt x="20" y="47"/>
                    <a:pt x="22" y="46"/>
                    <a:pt x="24" y="46"/>
                  </a:cubicBezTo>
                  <a:cubicBezTo>
                    <a:pt x="26" y="45"/>
                    <a:pt x="27" y="45"/>
                    <a:pt x="29" y="44"/>
                  </a:cubicBezTo>
                  <a:cubicBezTo>
                    <a:pt x="29" y="44"/>
                    <a:pt x="29" y="44"/>
                    <a:pt x="29" y="44"/>
                  </a:cubicBezTo>
                  <a:cubicBezTo>
                    <a:pt x="29" y="44"/>
                    <a:pt x="29" y="44"/>
                    <a:pt x="29" y="44"/>
                  </a:cubicBezTo>
                  <a:cubicBezTo>
                    <a:pt x="29" y="44"/>
                    <a:pt x="29" y="44"/>
                    <a:pt x="29" y="44"/>
                  </a:cubicBezTo>
                  <a:cubicBezTo>
                    <a:pt x="29" y="43"/>
                    <a:pt x="30" y="43"/>
                    <a:pt x="30" y="43"/>
                  </a:cubicBezTo>
                  <a:lnTo>
                    <a:pt x="30" y="4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398" name="Freeform 214"/>
            <p:cNvSpPr>
              <a:spLocks noEditPoints="1"/>
            </p:cNvSpPr>
            <p:nvPr>
              <p:custDataLst>
                <p:tags r:id="rId228"/>
              </p:custDataLst>
            </p:nvPr>
          </p:nvSpPr>
          <p:spPr bwMode="auto">
            <a:xfrm>
              <a:off x="8023237" y="3998937"/>
              <a:ext cx="133351" cy="122239"/>
            </a:xfrm>
            <a:custGeom>
              <a:gdLst>
                <a:gd name="T0" fmla="*/ 39 w 59"/>
                <a:gd name="T1" fmla="*/ 6 h 54"/>
                <a:gd name="T2" fmla="*/ 58 w 59"/>
                <a:gd name="T3" fmla="*/ 24 h 54"/>
                <a:gd name="T4" fmla="*/ 54 w 59"/>
                <a:gd name="T5" fmla="*/ 49 h 54"/>
                <a:gd name="T6" fmla="*/ 47 w 59"/>
                <a:gd name="T7" fmla="*/ 49 h 54"/>
                <a:gd name="T8" fmla="*/ 44 w 59"/>
                <a:gd name="T9" fmla="*/ 47 h 54"/>
                <a:gd name="T10" fmla="*/ 42 w 59"/>
                <a:gd name="T11" fmla="*/ 34 h 54"/>
                <a:gd name="T12" fmla="*/ 39 w 59"/>
                <a:gd name="T13" fmla="*/ 27 h 54"/>
                <a:gd name="T14" fmla="*/ 47 w 59"/>
                <a:gd name="T15" fmla="*/ 33 h 54"/>
                <a:gd name="T16" fmla="*/ 47 w 59"/>
                <a:gd name="T17" fmla="*/ 44 h 54"/>
                <a:gd name="T18" fmla="*/ 51 w 59"/>
                <a:gd name="T19" fmla="*/ 45 h 54"/>
                <a:gd name="T20" fmla="*/ 53 w 59"/>
                <a:gd name="T21" fmla="*/ 24 h 54"/>
                <a:gd name="T22" fmla="*/ 48 w 59"/>
                <a:gd name="T23" fmla="*/ 6 h 54"/>
                <a:gd name="T24" fmla="*/ 39 w 59"/>
                <a:gd name="T25" fmla="*/ 6 h 54"/>
                <a:gd name="T26" fmla="*/ 29 w 59"/>
                <a:gd name="T27" fmla="*/ 0 h 54"/>
                <a:gd name="T28" fmla="*/ 29 w 59"/>
                <a:gd name="T29" fmla="*/ 18 h 54"/>
                <a:gd name="T30" fmla="*/ 29 w 59"/>
                <a:gd name="T31" fmla="*/ 18 h 54"/>
                <a:gd name="T32" fmla="*/ 37 w 59"/>
                <a:gd name="T33" fmla="*/ 25 h 54"/>
                <a:gd name="T34" fmla="*/ 29 w 59"/>
                <a:gd name="T35" fmla="*/ 22 h 54"/>
                <a:gd name="T36" fmla="*/ 29 w 59"/>
                <a:gd name="T37" fmla="*/ 18 h 54"/>
                <a:gd name="T38" fmla="*/ 39 w 59"/>
                <a:gd name="T39" fmla="*/ 3 h 54"/>
                <a:gd name="T40" fmla="*/ 29 w 59"/>
                <a:gd name="T41" fmla="*/ 4 h 54"/>
                <a:gd name="T42" fmla="*/ 28 w 59"/>
                <a:gd name="T43" fmla="*/ 4 h 54"/>
                <a:gd name="T44" fmla="*/ 5 w 59"/>
                <a:gd name="T45" fmla="*/ 27 h 54"/>
                <a:gd name="T46" fmla="*/ 28 w 59"/>
                <a:gd name="T47" fmla="*/ 0 h 54"/>
                <a:gd name="T48" fmla="*/ 29 w 59"/>
                <a:gd name="T49" fmla="*/ 0 h 54"/>
                <a:gd name="T50" fmla="*/ 29 w 59"/>
                <a:gd name="T51" fmla="*/ 0 h 54"/>
                <a:gd name="T52" fmla="*/ 5 w 59"/>
                <a:gd name="T53" fmla="*/ 33 h 54"/>
                <a:gd name="T54" fmla="*/ 10 w 59"/>
                <a:gd name="T55" fmla="*/ 53 h 54"/>
                <a:gd name="T56" fmla="*/ 16 w 59"/>
                <a:gd name="T57" fmla="*/ 49 h 54"/>
                <a:gd name="T58" fmla="*/ 17 w 59"/>
                <a:gd name="T59" fmla="*/ 40 h 54"/>
                <a:gd name="T60" fmla="*/ 17 w 59"/>
                <a:gd name="T61" fmla="*/ 35 h 54"/>
                <a:gd name="T62" fmla="*/ 29 w 59"/>
                <a:gd name="T63" fmla="*/ 22 h 54"/>
                <a:gd name="T64" fmla="*/ 29 w 59"/>
                <a:gd name="T65" fmla="*/ 18 h 54"/>
                <a:gd name="T66" fmla="*/ 18 w 59"/>
                <a:gd name="T67" fmla="*/ 23 h 54"/>
                <a:gd name="T68" fmla="*/ 12 w 59"/>
                <a:gd name="T69" fmla="*/ 41 h 54"/>
                <a:gd name="T70" fmla="*/ 9 w 59"/>
                <a:gd name="T71" fmla="*/ 47 h 54"/>
                <a:gd name="T72" fmla="*/ 5 w 59"/>
                <a:gd name="T73" fmla="*/ 27 h 54"/>
                <a:gd name="T74" fmla="*/ 29 w 59"/>
                <a:gd name="T75" fmla="*/ 18 h 54"/>
                <a:gd name="T76" fmla="*/ 5 w 59"/>
                <a:gd name="T77" fmla="*/ 27 h 54"/>
                <a:gd name="T78" fmla="*/ 1 w 59"/>
                <a:gd name="T79" fmla="*/ 39 h 54"/>
                <a:gd name="T80" fmla="*/ 5 w 59"/>
                <a:gd name="T81" fmla="*/ 13 h 54"/>
                <a:gd name="T82" fmla="*/ 5 w 59"/>
                <a:gd name="T83" fmla="*/ 27 h 54"/>
                <a:gd name="T84" fmla="*/ 0 w 59"/>
                <a:gd name="T85" fmla="*/ 26 h 5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59" h="54">
                  <a:moveTo>
                    <a:pt x="53" y="24"/>
                  </a:moveTo>
                  <a:cubicBezTo>
                    <a:pt x="52" y="19"/>
                    <a:pt x="49" y="14"/>
                    <a:pt x="45" y="10"/>
                  </a:cubicBezTo>
                  <a:cubicBezTo>
                    <a:pt x="43" y="8"/>
                    <a:pt x="41" y="7"/>
                    <a:pt x="39" y="6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48" y="6"/>
                    <a:pt x="48" y="6"/>
                    <a:pt x="48" y="6"/>
                  </a:cubicBezTo>
                  <a:cubicBezTo>
                    <a:pt x="53" y="11"/>
                    <a:pt x="57" y="17"/>
                    <a:pt x="58" y="24"/>
                  </a:cubicBezTo>
                  <a:cubicBezTo>
                    <a:pt x="58" y="24"/>
                    <a:pt x="58" y="24"/>
                    <a:pt x="58" y="24"/>
                  </a:cubicBezTo>
                  <a:cubicBezTo>
                    <a:pt x="59" y="28"/>
                    <a:pt x="59" y="32"/>
                    <a:pt x="58" y="37"/>
                  </a:cubicBezTo>
                  <a:cubicBezTo>
                    <a:pt x="57" y="41"/>
                    <a:pt x="56" y="45"/>
                    <a:pt x="54" y="49"/>
                  </a:cubicBezTo>
                  <a:cubicBezTo>
                    <a:pt x="54" y="50"/>
                    <a:pt x="54" y="50"/>
                    <a:pt x="54" y="50"/>
                  </a:cubicBezTo>
                  <a:cubicBezTo>
                    <a:pt x="53" y="51"/>
                    <a:pt x="52" y="51"/>
                    <a:pt x="50" y="51"/>
                  </a:cubicBezTo>
                  <a:cubicBezTo>
                    <a:pt x="49" y="50"/>
                    <a:pt x="48" y="49"/>
                    <a:pt x="47" y="49"/>
                  </a:cubicBezTo>
                  <a:cubicBezTo>
                    <a:pt x="47" y="49"/>
                    <a:pt x="47" y="49"/>
                    <a:pt x="47" y="49"/>
                  </a:cubicBezTo>
                  <a:cubicBezTo>
                    <a:pt x="46" y="48"/>
                    <a:pt x="45" y="48"/>
                    <a:pt x="44" y="47"/>
                  </a:cubicBezTo>
                  <a:cubicBezTo>
                    <a:pt x="44" y="47"/>
                    <a:pt x="44" y="47"/>
                    <a:pt x="44" y="47"/>
                  </a:cubicBezTo>
                  <a:cubicBezTo>
                    <a:pt x="43" y="47"/>
                    <a:pt x="42" y="46"/>
                    <a:pt x="42" y="45"/>
                  </a:cubicBezTo>
                  <a:cubicBezTo>
                    <a:pt x="42" y="43"/>
                    <a:pt x="43" y="41"/>
                    <a:pt x="43" y="39"/>
                  </a:cubicBezTo>
                  <a:cubicBezTo>
                    <a:pt x="43" y="37"/>
                    <a:pt x="42" y="36"/>
                    <a:pt x="42" y="34"/>
                  </a:cubicBezTo>
                  <a:cubicBezTo>
                    <a:pt x="42" y="34"/>
                    <a:pt x="42" y="34"/>
                    <a:pt x="42" y="34"/>
                  </a:cubicBezTo>
                  <a:cubicBezTo>
                    <a:pt x="42" y="34"/>
                    <a:pt x="42" y="34"/>
                    <a:pt x="42" y="34"/>
                  </a:cubicBezTo>
                  <a:cubicBezTo>
                    <a:pt x="41" y="31"/>
                    <a:pt x="40" y="29"/>
                    <a:pt x="39" y="27"/>
                  </a:cubicBezTo>
                  <a:cubicBezTo>
                    <a:pt x="39" y="20"/>
                    <a:pt x="39" y="20"/>
                    <a:pt x="39" y="20"/>
                  </a:cubicBezTo>
                  <a:cubicBezTo>
                    <a:pt x="39" y="21"/>
                    <a:pt x="40" y="21"/>
                    <a:pt x="41" y="22"/>
                  </a:cubicBezTo>
                  <a:cubicBezTo>
                    <a:pt x="44" y="25"/>
                    <a:pt x="46" y="28"/>
                    <a:pt x="47" y="33"/>
                  </a:cubicBezTo>
                  <a:cubicBezTo>
                    <a:pt x="47" y="33"/>
                    <a:pt x="47" y="33"/>
                    <a:pt x="47" y="33"/>
                  </a:cubicBezTo>
                  <a:cubicBezTo>
                    <a:pt x="47" y="35"/>
                    <a:pt x="47" y="37"/>
                    <a:pt x="47" y="39"/>
                  </a:cubicBezTo>
                  <a:cubicBezTo>
                    <a:pt x="47" y="41"/>
                    <a:pt x="47" y="42"/>
                    <a:pt x="47" y="44"/>
                  </a:cubicBezTo>
                  <a:cubicBezTo>
                    <a:pt x="48" y="44"/>
                    <a:pt x="49" y="44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50" y="45"/>
                    <a:pt x="50" y="45"/>
                    <a:pt x="51" y="45"/>
                  </a:cubicBezTo>
                  <a:cubicBezTo>
                    <a:pt x="52" y="42"/>
                    <a:pt x="53" y="39"/>
                    <a:pt x="53" y="36"/>
                  </a:cubicBezTo>
                  <a:cubicBezTo>
                    <a:pt x="54" y="32"/>
                    <a:pt x="54" y="28"/>
                    <a:pt x="53" y="24"/>
                  </a:cubicBezTo>
                  <a:cubicBezTo>
                    <a:pt x="53" y="24"/>
                    <a:pt x="53" y="24"/>
                    <a:pt x="53" y="24"/>
                  </a:cubicBezTo>
                  <a:cubicBezTo>
                    <a:pt x="53" y="24"/>
                    <a:pt x="53" y="24"/>
                    <a:pt x="53" y="24"/>
                  </a:cubicBezTo>
                  <a:close/>
                  <a:moveTo>
                    <a:pt x="39" y="3"/>
                  </a:moveTo>
                  <a:cubicBezTo>
                    <a:pt x="48" y="6"/>
                    <a:pt x="48" y="6"/>
                    <a:pt x="48" y="6"/>
                  </a:cubicBezTo>
                  <a:cubicBezTo>
                    <a:pt x="45" y="4"/>
                    <a:pt x="42" y="2"/>
                    <a:pt x="39" y="1"/>
                  </a:cubicBezTo>
                  <a:lnTo>
                    <a:pt x="39" y="3"/>
                  </a:lnTo>
                  <a:close/>
                  <a:moveTo>
                    <a:pt x="39" y="6"/>
                  </a:moveTo>
                  <a:cubicBezTo>
                    <a:pt x="36" y="5"/>
                    <a:pt x="33" y="4"/>
                    <a:pt x="29" y="4"/>
                  </a:cubicBezTo>
                  <a:cubicBezTo>
                    <a:pt x="29" y="4"/>
                    <a:pt x="29" y="4"/>
                    <a:pt x="29" y="4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6"/>
                    <a:pt x="39" y="6"/>
                    <a:pt x="39" y="6"/>
                  </a:cubicBezTo>
                  <a:close/>
                  <a:moveTo>
                    <a:pt x="29" y="18"/>
                  </a:moveTo>
                  <a:cubicBezTo>
                    <a:pt x="29" y="18"/>
                    <a:pt x="29" y="18"/>
                    <a:pt x="29" y="18"/>
                  </a:cubicBezTo>
                  <a:cubicBezTo>
                    <a:pt x="29" y="18"/>
                    <a:pt x="29" y="18"/>
                    <a:pt x="29" y="18"/>
                  </a:cubicBezTo>
                  <a:cubicBezTo>
                    <a:pt x="29" y="18"/>
                    <a:pt x="29" y="18"/>
                    <a:pt x="29" y="18"/>
                  </a:cubicBezTo>
                  <a:cubicBezTo>
                    <a:pt x="33" y="18"/>
                    <a:pt x="36" y="19"/>
                    <a:pt x="39" y="20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8" y="26"/>
                    <a:pt x="38" y="26"/>
                    <a:pt x="37" y="25"/>
                  </a:cubicBezTo>
                  <a:cubicBezTo>
                    <a:pt x="35" y="24"/>
                    <a:pt x="32" y="22"/>
                    <a:pt x="29" y="22"/>
                  </a:cubicBezTo>
                  <a:cubicBezTo>
                    <a:pt x="29" y="22"/>
                    <a:pt x="29" y="22"/>
                    <a:pt x="29" y="22"/>
                  </a:cubicBezTo>
                  <a:cubicBezTo>
                    <a:pt x="29" y="22"/>
                    <a:pt x="29" y="22"/>
                    <a:pt x="29" y="22"/>
                  </a:cubicBezTo>
                  <a:cubicBezTo>
                    <a:pt x="29" y="22"/>
                    <a:pt x="29" y="22"/>
                    <a:pt x="29" y="22"/>
                  </a:cubicBezTo>
                  <a:cubicBezTo>
                    <a:pt x="29" y="22"/>
                    <a:pt x="29" y="22"/>
                    <a:pt x="29" y="22"/>
                  </a:cubicBezTo>
                  <a:cubicBezTo>
                    <a:pt x="29" y="18"/>
                    <a:pt x="29" y="18"/>
                    <a:pt x="29" y="18"/>
                  </a:cubicBezTo>
                  <a:close/>
                  <a:moveTo>
                    <a:pt x="39" y="1"/>
                  </a:moveTo>
                  <a:cubicBezTo>
                    <a:pt x="36" y="0"/>
                    <a:pt x="33" y="0"/>
                    <a:pt x="29" y="0"/>
                  </a:cubicBezTo>
                  <a:cubicBezTo>
                    <a:pt x="39" y="3"/>
                    <a:pt x="39" y="3"/>
                    <a:pt x="39" y="3"/>
                  </a:cubicBezTo>
                  <a:lnTo>
                    <a:pt x="39" y="1"/>
                  </a:lnTo>
                  <a:close/>
                  <a:moveTo>
                    <a:pt x="29" y="4"/>
                  </a:moveTo>
                  <a:cubicBezTo>
                    <a:pt x="29" y="4"/>
                    <a:pt x="29" y="4"/>
                    <a:pt x="29" y="4"/>
                  </a:cubicBezTo>
                  <a:cubicBezTo>
                    <a:pt x="29" y="4"/>
                    <a:pt x="29" y="4"/>
                    <a:pt x="29" y="4"/>
                  </a:cubicBezTo>
                  <a:cubicBezTo>
                    <a:pt x="28" y="4"/>
                    <a:pt x="28" y="4"/>
                    <a:pt x="28" y="4"/>
                  </a:cubicBezTo>
                  <a:cubicBezTo>
                    <a:pt x="28" y="4"/>
                    <a:pt x="28" y="4"/>
                    <a:pt x="28" y="4"/>
                  </a:cubicBezTo>
                  <a:cubicBezTo>
                    <a:pt x="22" y="5"/>
                    <a:pt x="16" y="7"/>
                    <a:pt x="12" y="11"/>
                  </a:cubicBezTo>
                  <a:cubicBezTo>
                    <a:pt x="8" y="15"/>
                    <a:pt x="5" y="21"/>
                    <a:pt x="5" y="26"/>
                  </a:cubicBezTo>
                  <a:cubicBezTo>
                    <a:pt x="5" y="27"/>
                    <a:pt x="5" y="27"/>
                    <a:pt x="5" y="27"/>
                  </a:cubicBezTo>
                  <a:cubicBezTo>
                    <a:pt x="5" y="13"/>
                    <a:pt x="5" y="13"/>
                    <a:pt x="5" y="13"/>
                  </a:cubicBezTo>
                  <a:cubicBezTo>
                    <a:pt x="6" y="11"/>
                    <a:pt x="7" y="9"/>
                    <a:pt x="9" y="8"/>
                  </a:cubicBezTo>
                  <a:cubicBezTo>
                    <a:pt x="14" y="3"/>
                    <a:pt x="20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9" y="4"/>
                    <a:pt x="29" y="4"/>
                    <a:pt x="29" y="4"/>
                  </a:cubicBezTo>
                  <a:close/>
                  <a:moveTo>
                    <a:pt x="5" y="33"/>
                  </a:moveTo>
                  <a:cubicBezTo>
                    <a:pt x="5" y="48"/>
                    <a:pt x="5" y="48"/>
                    <a:pt x="5" y="48"/>
                  </a:cubicBezTo>
                  <a:cubicBezTo>
                    <a:pt x="5" y="50"/>
                    <a:pt x="6" y="51"/>
                    <a:pt x="7" y="52"/>
                  </a:cubicBezTo>
                  <a:cubicBezTo>
                    <a:pt x="7" y="53"/>
                    <a:pt x="9" y="54"/>
                    <a:pt x="10" y="53"/>
                  </a:cubicBezTo>
                  <a:cubicBezTo>
                    <a:pt x="10" y="53"/>
                    <a:pt x="10" y="53"/>
                    <a:pt x="10" y="53"/>
                  </a:cubicBezTo>
                  <a:cubicBezTo>
                    <a:pt x="11" y="52"/>
                    <a:pt x="12" y="51"/>
                    <a:pt x="13" y="51"/>
                  </a:cubicBezTo>
                  <a:cubicBezTo>
                    <a:pt x="14" y="50"/>
                    <a:pt x="15" y="49"/>
                    <a:pt x="16" y="49"/>
                  </a:cubicBezTo>
                  <a:cubicBezTo>
                    <a:pt x="17" y="48"/>
                    <a:pt x="18" y="47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4"/>
                    <a:pt x="17" y="42"/>
                    <a:pt x="17" y="40"/>
                  </a:cubicBezTo>
                  <a:cubicBezTo>
                    <a:pt x="17" y="39"/>
                    <a:pt x="17" y="37"/>
                    <a:pt x="17" y="35"/>
                  </a:cubicBezTo>
                  <a:cubicBezTo>
                    <a:pt x="17" y="35"/>
                    <a:pt x="17" y="35"/>
                    <a:pt x="17" y="35"/>
                  </a:cubicBezTo>
                  <a:cubicBezTo>
                    <a:pt x="17" y="35"/>
                    <a:pt x="17" y="35"/>
                    <a:pt x="17" y="35"/>
                  </a:cubicBezTo>
                  <a:cubicBezTo>
                    <a:pt x="17" y="31"/>
                    <a:pt x="19" y="28"/>
                    <a:pt x="21" y="26"/>
                  </a:cubicBezTo>
                  <a:cubicBezTo>
                    <a:pt x="23" y="24"/>
                    <a:pt x="26" y="22"/>
                    <a:pt x="29" y="22"/>
                  </a:cubicBezTo>
                  <a:cubicBezTo>
                    <a:pt x="29" y="22"/>
                    <a:pt x="29" y="22"/>
                    <a:pt x="29" y="22"/>
                  </a:cubicBezTo>
                  <a:cubicBezTo>
                    <a:pt x="29" y="22"/>
                    <a:pt x="29" y="22"/>
                    <a:pt x="29" y="22"/>
                  </a:cubicBezTo>
                  <a:cubicBezTo>
                    <a:pt x="29" y="18"/>
                    <a:pt x="29" y="18"/>
                    <a:pt x="29" y="18"/>
                  </a:cubicBezTo>
                  <a:cubicBezTo>
                    <a:pt x="29" y="18"/>
                    <a:pt x="29" y="18"/>
                    <a:pt x="29" y="18"/>
                  </a:cubicBezTo>
                  <a:cubicBezTo>
                    <a:pt x="29" y="18"/>
                    <a:pt x="29" y="18"/>
                    <a:pt x="29" y="18"/>
                  </a:cubicBezTo>
                  <a:cubicBezTo>
                    <a:pt x="29" y="18"/>
                    <a:pt x="29" y="18"/>
                    <a:pt x="29" y="18"/>
                  </a:cubicBezTo>
                  <a:cubicBezTo>
                    <a:pt x="24" y="18"/>
                    <a:pt x="20" y="20"/>
                    <a:pt x="18" y="23"/>
                  </a:cubicBezTo>
                  <a:cubicBezTo>
                    <a:pt x="15" y="26"/>
                    <a:pt x="13" y="30"/>
                    <a:pt x="12" y="34"/>
                  </a:cubicBezTo>
                  <a:cubicBezTo>
                    <a:pt x="12" y="34"/>
                    <a:pt x="12" y="34"/>
                    <a:pt x="12" y="34"/>
                  </a:cubicBezTo>
                  <a:cubicBezTo>
                    <a:pt x="12" y="36"/>
                    <a:pt x="12" y="39"/>
                    <a:pt x="12" y="41"/>
                  </a:cubicBezTo>
                  <a:cubicBezTo>
                    <a:pt x="12" y="42"/>
                    <a:pt x="12" y="44"/>
                    <a:pt x="13" y="45"/>
                  </a:cubicBezTo>
                  <a:cubicBezTo>
                    <a:pt x="12" y="46"/>
                    <a:pt x="11" y="46"/>
                    <a:pt x="11" y="47"/>
                  </a:cubicBezTo>
                  <a:cubicBezTo>
                    <a:pt x="10" y="47"/>
                    <a:pt x="10" y="47"/>
                    <a:pt x="9" y="47"/>
                  </a:cubicBezTo>
                  <a:cubicBezTo>
                    <a:pt x="8" y="44"/>
                    <a:pt x="7" y="41"/>
                    <a:pt x="6" y="38"/>
                  </a:cubicBezTo>
                  <a:cubicBezTo>
                    <a:pt x="5" y="36"/>
                    <a:pt x="5" y="34"/>
                    <a:pt x="5" y="33"/>
                  </a:cubicBezTo>
                  <a:close/>
                  <a:moveTo>
                    <a:pt x="5" y="27"/>
                  </a:moveTo>
                  <a:cubicBezTo>
                    <a:pt x="5" y="27"/>
                    <a:pt x="5" y="27"/>
                    <a:pt x="5" y="27"/>
                  </a:cubicBezTo>
                  <a:cubicBezTo>
                    <a:pt x="5" y="27"/>
                    <a:pt x="5" y="27"/>
                    <a:pt x="5" y="27"/>
                  </a:cubicBezTo>
                  <a:close/>
                  <a:moveTo>
                    <a:pt x="29" y="18"/>
                  </a:moveTo>
                  <a:cubicBezTo>
                    <a:pt x="29" y="18"/>
                    <a:pt x="29" y="18"/>
                    <a:pt x="29" y="18"/>
                  </a:cubicBezTo>
                  <a:close/>
                  <a:moveTo>
                    <a:pt x="5" y="27"/>
                  </a:moveTo>
                  <a:cubicBezTo>
                    <a:pt x="5" y="27"/>
                    <a:pt x="5" y="27"/>
                    <a:pt x="5" y="27"/>
                  </a:cubicBezTo>
                  <a:cubicBezTo>
                    <a:pt x="4" y="29"/>
                    <a:pt x="4" y="31"/>
                    <a:pt x="5" y="33"/>
                  </a:cubicBezTo>
                  <a:cubicBezTo>
                    <a:pt x="5" y="48"/>
                    <a:pt x="5" y="48"/>
                    <a:pt x="5" y="48"/>
                  </a:cubicBezTo>
                  <a:cubicBezTo>
                    <a:pt x="3" y="45"/>
                    <a:pt x="2" y="42"/>
                    <a:pt x="1" y="39"/>
                  </a:cubicBezTo>
                  <a:cubicBezTo>
                    <a:pt x="1" y="37"/>
                    <a:pt x="0" y="35"/>
                    <a:pt x="0" y="33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21"/>
                    <a:pt x="2" y="17"/>
                    <a:pt x="5" y="13"/>
                  </a:cubicBezTo>
                  <a:cubicBezTo>
                    <a:pt x="5" y="27"/>
                    <a:pt x="5" y="27"/>
                    <a:pt x="5" y="27"/>
                  </a:cubicBezTo>
                  <a:close/>
                  <a:moveTo>
                    <a:pt x="5" y="27"/>
                  </a:moveTo>
                  <a:cubicBezTo>
                    <a:pt x="5" y="27"/>
                    <a:pt x="5" y="27"/>
                    <a:pt x="5" y="27"/>
                  </a:cubicBezTo>
                  <a:close/>
                  <a:moveTo>
                    <a:pt x="0" y="26"/>
                  </a:moveTo>
                  <a:cubicBezTo>
                    <a:pt x="0" y="33"/>
                    <a:pt x="0" y="33"/>
                    <a:pt x="0" y="33"/>
                  </a:cubicBezTo>
                  <a:cubicBezTo>
                    <a:pt x="0" y="31"/>
                    <a:pt x="0" y="28"/>
                    <a:pt x="0" y="26"/>
                  </a:cubicBezTo>
                  <a:close/>
                  <a:moveTo>
                    <a:pt x="0" y="26"/>
                  </a:moveTo>
                  <a:cubicBezTo>
                    <a:pt x="0" y="26"/>
                    <a:pt x="0" y="26"/>
                    <a:pt x="0" y="2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399" name="Freeform 215"/>
            <p:cNvSpPr>
              <a:spLocks noEditPoints="1"/>
            </p:cNvSpPr>
            <p:nvPr>
              <p:custDataLst>
                <p:tags r:id="rId229"/>
              </p:custDataLst>
            </p:nvPr>
          </p:nvSpPr>
          <p:spPr bwMode="auto">
            <a:xfrm>
              <a:off x="8034350" y="4121174"/>
              <a:ext cx="122238" cy="122239"/>
            </a:xfrm>
            <a:custGeom>
              <a:gdLst>
                <a:gd name="T0" fmla="*/ 27 w 54"/>
                <a:gd name="T1" fmla="*/ 5 h 54"/>
                <a:gd name="T2" fmla="*/ 27 w 54"/>
                <a:gd name="T3" fmla="*/ 5 h 54"/>
                <a:gd name="T4" fmla="*/ 27 w 54"/>
                <a:gd name="T5" fmla="*/ 0 h 54"/>
                <a:gd name="T6" fmla="*/ 27 w 54"/>
                <a:gd name="T7" fmla="*/ 0 h 54"/>
                <a:gd name="T8" fmla="*/ 28 w 54"/>
                <a:gd name="T9" fmla="*/ 0 h 54"/>
                <a:gd name="T10" fmla="*/ 46 w 54"/>
                <a:gd name="T11" fmla="*/ 8 h 54"/>
                <a:gd name="T12" fmla="*/ 54 w 54"/>
                <a:gd name="T13" fmla="*/ 28 h 54"/>
                <a:gd name="T14" fmla="*/ 54 w 54"/>
                <a:gd name="T15" fmla="*/ 28 h 54"/>
                <a:gd name="T16" fmla="*/ 27 w 54"/>
                <a:gd name="T17" fmla="*/ 54 h 54"/>
                <a:gd name="T18" fmla="*/ 42 w 54"/>
                <a:gd name="T19" fmla="*/ 43 h 54"/>
                <a:gd name="T20" fmla="*/ 49 w 54"/>
                <a:gd name="T21" fmla="*/ 27 h 54"/>
                <a:gd name="T22" fmla="*/ 49 w 54"/>
                <a:gd name="T23" fmla="*/ 27 h 54"/>
                <a:gd name="T24" fmla="*/ 43 w 54"/>
                <a:gd name="T25" fmla="*/ 12 h 54"/>
                <a:gd name="T26" fmla="*/ 27 w 54"/>
                <a:gd name="T27" fmla="*/ 5 h 54"/>
                <a:gd name="T28" fmla="*/ 27 w 54"/>
                <a:gd name="T29" fmla="*/ 5 h 54"/>
                <a:gd name="T30" fmla="*/ 27 w 54"/>
                <a:gd name="T31" fmla="*/ 5 h 54"/>
                <a:gd name="T32" fmla="*/ 11 w 54"/>
                <a:gd name="T33" fmla="*/ 11 h 54"/>
                <a:gd name="T34" fmla="*/ 5 w 54"/>
                <a:gd name="T35" fmla="*/ 26 h 54"/>
                <a:gd name="T36" fmla="*/ 5 w 54"/>
                <a:gd name="T37" fmla="*/ 27 h 54"/>
                <a:gd name="T38" fmla="*/ 26 w 54"/>
                <a:gd name="T39" fmla="*/ 49 h 54"/>
                <a:gd name="T40" fmla="*/ 26 w 54"/>
                <a:gd name="T41" fmla="*/ 49 h 54"/>
                <a:gd name="T42" fmla="*/ 27 w 54"/>
                <a:gd name="T43" fmla="*/ 49 h 54"/>
                <a:gd name="T44" fmla="*/ 27 w 54"/>
                <a:gd name="T45" fmla="*/ 49 h 54"/>
                <a:gd name="T46" fmla="*/ 27 w 54"/>
                <a:gd name="T47" fmla="*/ 54 h 54"/>
                <a:gd name="T48" fmla="*/ 27 w 54"/>
                <a:gd name="T49" fmla="*/ 54 h 54"/>
                <a:gd name="T50" fmla="*/ 26 w 54"/>
                <a:gd name="T51" fmla="*/ 54 h 54"/>
                <a:gd name="T52" fmla="*/ 26 w 54"/>
                <a:gd name="T53" fmla="*/ 54 h 54"/>
                <a:gd name="T54" fmla="*/ 7 w 54"/>
                <a:gd name="T55" fmla="*/ 46 h 54"/>
                <a:gd name="T56" fmla="*/ 0 w 54"/>
                <a:gd name="T57" fmla="*/ 26 h 54"/>
                <a:gd name="T58" fmla="*/ 0 w 54"/>
                <a:gd name="T59" fmla="*/ 26 h 54"/>
                <a:gd name="T60" fmla="*/ 8 w 54"/>
                <a:gd name="T61" fmla="*/ 8 h 54"/>
                <a:gd name="T62" fmla="*/ 27 w 54"/>
                <a:gd name="T63" fmla="*/ 0 h 54"/>
                <a:gd name="T64" fmla="*/ 27 w 54"/>
                <a:gd name="T65" fmla="*/ 5 h 5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54" h="54">
                  <a:moveTo>
                    <a:pt x="27" y="5"/>
                  </a:moveTo>
                  <a:cubicBezTo>
                    <a:pt x="27" y="5"/>
                    <a:pt x="27" y="5"/>
                    <a:pt x="27" y="5"/>
                  </a:cubicBezTo>
                  <a:cubicBezTo>
                    <a:pt x="27" y="5"/>
                    <a:pt x="27" y="5"/>
                    <a:pt x="27" y="5"/>
                  </a:cubicBezTo>
                  <a:cubicBezTo>
                    <a:pt x="27" y="5"/>
                    <a:pt x="27" y="5"/>
                    <a:pt x="27" y="5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35" y="0"/>
                    <a:pt x="42" y="3"/>
                    <a:pt x="46" y="8"/>
                  </a:cubicBezTo>
                  <a:cubicBezTo>
                    <a:pt x="51" y="13"/>
                    <a:pt x="54" y="20"/>
                    <a:pt x="54" y="27"/>
                  </a:cubicBezTo>
                  <a:cubicBezTo>
                    <a:pt x="54" y="28"/>
                    <a:pt x="54" y="28"/>
                    <a:pt x="54" y="28"/>
                  </a:cubicBezTo>
                  <a:cubicBezTo>
                    <a:pt x="54" y="28"/>
                    <a:pt x="54" y="28"/>
                    <a:pt x="54" y="28"/>
                  </a:cubicBezTo>
                  <a:cubicBezTo>
                    <a:pt x="54" y="28"/>
                    <a:pt x="54" y="28"/>
                    <a:pt x="54" y="28"/>
                  </a:cubicBezTo>
                  <a:cubicBezTo>
                    <a:pt x="54" y="35"/>
                    <a:pt x="51" y="42"/>
                    <a:pt x="46" y="46"/>
                  </a:cubicBezTo>
                  <a:cubicBezTo>
                    <a:pt x="41" y="51"/>
                    <a:pt x="34" y="54"/>
                    <a:pt x="27" y="54"/>
                  </a:cubicBezTo>
                  <a:cubicBezTo>
                    <a:pt x="27" y="49"/>
                    <a:pt x="27" y="49"/>
                    <a:pt x="27" y="49"/>
                  </a:cubicBezTo>
                  <a:cubicBezTo>
                    <a:pt x="33" y="49"/>
                    <a:pt x="38" y="47"/>
                    <a:pt x="42" y="43"/>
                  </a:cubicBezTo>
                  <a:cubicBezTo>
                    <a:pt x="46" y="39"/>
                    <a:pt x="49" y="34"/>
                    <a:pt x="49" y="27"/>
                  </a:cubicBezTo>
                  <a:cubicBezTo>
                    <a:pt x="49" y="27"/>
                    <a:pt x="49" y="27"/>
                    <a:pt x="49" y="27"/>
                  </a:cubicBezTo>
                  <a:cubicBezTo>
                    <a:pt x="49" y="27"/>
                    <a:pt x="49" y="27"/>
                    <a:pt x="49" y="27"/>
                  </a:cubicBezTo>
                  <a:cubicBezTo>
                    <a:pt x="49" y="27"/>
                    <a:pt x="49" y="27"/>
                    <a:pt x="49" y="27"/>
                  </a:cubicBezTo>
                  <a:cubicBezTo>
                    <a:pt x="49" y="27"/>
                    <a:pt x="49" y="27"/>
                    <a:pt x="49" y="27"/>
                  </a:cubicBezTo>
                  <a:cubicBezTo>
                    <a:pt x="49" y="21"/>
                    <a:pt x="47" y="16"/>
                    <a:pt x="43" y="12"/>
                  </a:cubicBezTo>
                  <a:cubicBezTo>
                    <a:pt x="39" y="7"/>
                    <a:pt x="34" y="5"/>
                    <a:pt x="27" y="5"/>
                  </a:cubicBezTo>
                  <a:cubicBezTo>
                    <a:pt x="27" y="5"/>
                    <a:pt x="27" y="5"/>
                    <a:pt x="27" y="5"/>
                  </a:cubicBezTo>
                  <a:cubicBezTo>
                    <a:pt x="27" y="5"/>
                    <a:pt x="27" y="5"/>
                    <a:pt x="27" y="5"/>
                  </a:cubicBezTo>
                  <a:cubicBezTo>
                    <a:pt x="27" y="5"/>
                    <a:pt x="27" y="5"/>
                    <a:pt x="27" y="5"/>
                  </a:cubicBezTo>
                  <a:close/>
                  <a:moveTo>
                    <a:pt x="27" y="5"/>
                  </a:moveTo>
                  <a:cubicBezTo>
                    <a:pt x="27" y="5"/>
                    <a:pt x="27" y="5"/>
                    <a:pt x="27" y="5"/>
                  </a:cubicBezTo>
                  <a:cubicBezTo>
                    <a:pt x="27" y="5"/>
                    <a:pt x="27" y="5"/>
                    <a:pt x="27" y="5"/>
                  </a:cubicBezTo>
                  <a:cubicBezTo>
                    <a:pt x="21" y="5"/>
                    <a:pt x="15" y="7"/>
                    <a:pt x="11" y="11"/>
                  </a:cubicBezTo>
                  <a:cubicBezTo>
                    <a:pt x="7" y="15"/>
                    <a:pt x="5" y="20"/>
                    <a:pt x="5" y="26"/>
                  </a:cubicBezTo>
                  <a:cubicBezTo>
                    <a:pt x="5" y="26"/>
                    <a:pt x="5" y="26"/>
                    <a:pt x="5" y="26"/>
                  </a:cubicBezTo>
                  <a:cubicBezTo>
                    <a:pt x="5" y="26"/>
                    <a:pt x="5" y="26"/>
                    <a:pt x="5" y="26"/>
                  </a:cubicBezTo>
                  <a:cubicBezTo>
                    <a:pt x="5" y="26"/>
                    <a:pt x="5" y="26"/>
                    <a:pt x="5" y="27"/>
                  </a:cubicBezTo>
                  <a:cubicBezTo>
                    <a:pt x="4" y="33"/>
                    <a:pt x="7" y="38"/>
                    <a:pt x="11" y="42"/>
                  </a:cubicBezTo>
                  <a:cubicBezTo>
                    <a:pt x="15" y="46"/>
                    <a:pt x="20" y="49"/>
                    <a:pt x="26" y="49"/>
                  </a:cubicBezTo>
                  <a:cubicBezTo>
                    <a:pt x="26" y="49"/>
                    <a:pt x="26" y="49"/>
                    <a:pt x="26" y="49"/>
                  </a:cubicBezTo>
                  <a:cubicBezTo>
                    <a:pt x="26" y="49"/>
                    <a:pt x="26" y="49"/>
                    <a:pt x="26" y="49"/>
                  </a:cubicBezTo>
                  <a:cubicBezTo>
                    <a:pt x="26" y="49"/>
                    <a:pt x="26" y="49"/>
                    <a:pt x="26" y="49"/>
                  </a:cubicBezTo>
                  <a:cubicBezTo>
                    <a:pt x="27" y="49"/>
                    <a:pt x="27" y="49"/>
                    <a:pt x="27" y="49"/>
                  </a:cubicBezTo>
                  <a:cubicBezTo>
                    <a:pt x="27" y="49"/>
                    <a:pt x="27" y="49"/>
                    <a:pt x="27" y="49"/>
                  </a:cubicBezTo>
                  <a:cubicBezTo>
                    <a:pt x="27" y="49"/>
                    <a:pt x="27" y="49"/>
                    <a:pt x="27" y="49"/>
                  </a:cubicBezTo>
                  <a:cubicBezTo>
                    <a:pt x="27" y="54"/>
                    <a:pt x="27" y="54"/>
                    <a:pt x="27" y="54"/>
                  </a:cubicBezTo>
                  <a:cubicBezTo>
                    <a:pt x="27" y="54"/>
                    <a:pt x="27" y="54"/>
                    <a:pt x="27" y="54"/>
                  </a:cubicBezTo>
                  <a:cubicBezTo>
                    <a:pt x="27" y="54"/>
                    <a:pt x="27" y="54"/>
                    <a:pt x="27" y="54"/>
                  </a:cubicBezTo>
                  <a:cubicBezTo>
                    <a:pt x="27" y="54"/>
                    <a:pt x="27" y="54"/>
                    <a:pt x="27" y="54"/>
                  </a:cubicBezTo>
                  <a:cubicBezTo>
                    <a:pt x="26" y="54"/>
                    <a:pt x="26" y="54"/>
                    <a:pt x="26" y="54"/>
                  </a:cubicBezTo>
                  <a:cubicBezTo>
                    <a:pt x="26" y="54"/>
                    <a:pt x="26" y="54"/>
                    <a:pt x="26" y="54"/>
                  </a:cubicBezTo>
                  <a:cubicBezTo>
                    <a:pt x="26" y="54"/>
                    <a:pt x="26" y="54"/>
                    <a:pt x="26" y="54"/>
                  </a:cubicBezTo>
                  <a:cubicBezTo>
                    <a:pt x="26" y="54"/>
                    <a:pt x="26" y="54"/>
                    <a:pt x="26" y="54"/>
                  </a:cubicBezTo>
                  <a:cubicBezTo>
                    <a:pt x="26" y="54"/>
                    <a:pt x="26" y="54"/>
                    <a:pt x="26" y="54"/>
                  </a:cubicBezTo>
                  <a:cubicBezTo>
                    <a:pt x="19" y="54"/>
                    <a:pt x="12" y="51"/>
                    <a:pt x="7" y="46"/>
                  </a:cubicBezTo>
                  <a:cubicBezTo>
                    <a:pt x="2" y="41"/>
                    <a:pt x="0" y="34"/>
                    <a:pt x="0" y="26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19"/>
                    <a:pt x="3" y="12"/>
                    <a:pt x="8" y="8"/>
                  </a:cubicBezTo>
                  <a:cubicBezTo>
                    <a:pt x="13" y="3"/>
                    <a:pt x="19" y="0"/>
                    <a:pt x="27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7" y="0"/>
                    <a:pt x="27" y="0"/>
                    <a:pt x="27" y="0"/>
                  </a:cubicBezTo>
                  <a:lnTo>
                    <a:pt x="27" y="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400" name="Freeform 216"/>
            <p:cNvSpPr>
              <a:spLocks noEditPoints="1"/>
            </p:cNvSpPr>
            <p:nvPr>
              <p:custDataLst>
                <p:tags r:id="rId230"/>
              </p:custDataLst>
            </p:nvPr>
          </p:nvSpPr>
          <p:spPr bwMode="auto">
            <a:xfrm>
              <a:off x="7959737" y="4208487"/>
              <a:ext cx="141288" cy="138114"/>
            </a:xfrm>
            <a:custGeom>
              <a:gdLst>
                <a:gd name="T0" fmla="*/ 41 w 63"/>
                <a:gd name="T1" fmla="*/ 54 h 61"/>
                <a:gd name="T2" fmla="*/ 49 w 63"/>
                <a:gd name="T3" fmla="*/ 48 h 61"/>
                <a:gd name="T4" fmla="*/ 55 w 63"/>
                <a:gd name="T5" fmla="*/ 38 h 61"/>
                <a:gd name="T6" fmla="*/ 55 w 63"/>
                <a:gd name="T7" fmla="*/ 28 h 61"/>
                <a:gd name="T8" fmla="*/ 52 w 63"/>
                <a:gd name="T9" fmla="*/ 32 h 61"/>
                <a:gd name="T10" fmla="*/ 48 w 63"/>
                <a:gd name="T11" fmla="*/ 38 h 61"/>
                <a:gd name="T12" fmla="*/ 33 w 63"/>
                <a:gd name="T13" fmla="*/ 44 h 61"/>
                <a:gd name="T14" fmla="*/ 32 w 63"/>
                <a:gd name="T15" fmla="*/ 39 h 61"/>
                <a:gd name="T16" fmla="*/ 39 w 63"/>
                <a:gd name="T17" fmla="*/ 38 h 61"/>
                <a:gd name="T18" fmla="*/ 44 w 63"/>
                <a:gd name="T19" fmla="*/ 34 h 61"/>
                <a:gd name="T20" fmla="*/ 47 w 63"/>
                <a:gd name="T21" fmla="*/ 30 h 61"/>
                <a:gd name="T22" fmla="*/ 53 w 63"/>
                <a:gd name="T23" fmla="*/ 23 h 61"/>
                <a:gd name="T24" fmla="*/ 59 w 63"/>
                <a:gd name="T25" fmla="*/ 23 h 61"/>
                <a:gd name="T26" fmla="*/ 59 w 63"/>
                <a:gd name="T27" fmla="*/ 23 h 61"/>
                <a:gd name="T28" fmla="*/ 59 w 63"/>
                <a:gd name="T29" fmla="*/ 23 h 61"/>
                <a:gd name="T30" fmla="*/ 60 w 63"/>
                <a:gd name="T31" fmla="*/ 23 h 61"/>
                <a:gd name="T32" fmla="*/ 59 w 63"/>
                <a:gd name="T33" fmla="*/ 40 h 61"/>
                <a:gd name="T34" fmla="*/ 43 w 63"/>
                <a:gd name="T35" fmla="*/ 59 h 61"/>
                <a:gd name="T36" fmla="*/ 32 w 63"/>
                <a:gd name="T37" fmla="*/ 57 h 61"/>
                <a:gd name="T38" fmla="*/ 24 w 63"/>
                <a:gd name="T39" fmla="*/ 7 h 61"/>
                <a:gd name="T40" fmla="*/ 15 w 63"/>
                <a:gd name="T41" fmla="*/ 12 h 61"/>
                <a:gd name="T42" fmla="*/ 8 w 63"/>
                <a:gd name="T43" fmla="*/ 22 h 61"/>
                <a:gd name="T44" fmla="*/ 17 w 63"/>
                <a:gd name="T45" fmla="*/ 52 h 61"/>
                <a:gd name="T46" fmla="*/ 17 w 63"/>
                <a:gd name="T47" fmla="*/ 52 h 61"/>
                <a:gd name="T48" fmla="*/ 31 w 63"/>
                <a:gd name="T49" fmla="*/ 57 h 61"/>
                <a:gd name="T50" fmla="*/ 32 w 63"/>
                <a:gd name="T51" fmla="*/ 61 h 61"/>
                <a:gd name="T52" fmla="*/ 22 w 63"/>
                <a:gd name="T53" fmla="*/ 60 h 61"/>
                <a:gd name="T54" fmla="*/ 14 w 63"/>
                <a:gd name="T55" fmla="*/ 56 h 61"/>
                <a:gd name="T56" fmla="*/ 4 w 63"/>
                <a:gd name="T57" fmla="*/ 19 h 61"/>
                <a:gd name="T58" fmla="*/ 12 w 63"/>
                <a:gd name="T59" fmla="*/ 8 h 61"/>
                <a:gd name="T60" fmla="*/ 24 w 63"/>
                <a:gd name="T61" fmla="*/ 0 h 61"/>
                <a:gd name="T62" fmla="*/ 28 w 63"/>
                <a:gd name="T63" fmla="*/ 5 h 61"/>
                <a:gd name="T64" fmla="*/ 30 w 63"/>
                <a:gd name="T65" fmla="*/ 8 h 61"/>
                <a:gd name="T66" fmla="*/ 26 w 63"/>
                <a:gd name="T67" fmla="*/ 15 h 61"/>
                <a:gd name="T68" fmla="*/ 23 w 63"/>
                <a:gd name="T69" fmla="*/ 20 h 61"/>
                <a:gd name="T70" fmla="*/ 27 w 63"/>
                <a:gd name="T71" fmla="*/ 37 h 61"/>
                <a:gd name="T72" fmla="*/ 30 w 63"/>
                <a:gd name="T73" fmla="*/ 39 h 61"/>
                <a:gd name="T74" fmla="*/ 32 w 63"/>
                <a:gd name="T75" fmla="*/ 44 h 61"/>
                <a:gd name="T76" fmla="*/ 24 w 63"/>
                <a:gd name="T77" fmla="*/ 41 h 61"/>
                <a:gd name="T78" fmla="*/ 17 w 63"/>
                <a:gd name="T79" fmla="*/ 31 h 61"/>
                <a:gd name="T80" fmla="*/ 22 w 63"/>
                <a:gd name="T81" fmla="*/ 13 h 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62" h="61">
                  <a:moveTo>
                    <a:pt x="32" y="57"/>
                  </a:moveTo>
                  <a:cubicBezTo>
                    <a:pt x="35" y="56"/>
                    <a:pt x="38" y="56"/>
                    <a:pt x="41" y="54"/>
                  </a:cubicBezTo>
                  <a:cubicBezTo>
                    <a:pt x="44" y="53"/>
                    <a:pt x="47" y="51"/>
                    <a:pt x="49" y="48"/>
                  </a:cubicBezTo>
                  <a:cubicBezTo>
                    <a:pt x="49" y="48"/>
                    <a:pt x="49" y="48"/>
                    <a:pt x="49" y="48"/>
                  </a:cubicBezTo>
                  <a:cubicBezTo>
                    <a:pt x="49" y="48"/>
                    <a:pt x="49" y="48"/>
                    <a:pt x="49" y="48"/>
                  </a:cubicBezTo>
                  <a:cubicBezTo>
                    <a:pt x="52" y="45"/>
                    <a:pt x="53" y="42"/>
                    <a:pt x="55" y="38"/>
                  </a:cubicBezTo>
                  <a:cubicBezTo>
                    <a:pt x="56" y="35"/>
                    <a:pt x="57" y="32"/>
                    <a:pt x="57" y="28"/>
                  </a:cubicBezTo>
                  <a:cubicBezTo>
                    <a:pt x="57" y="28"/>
                    <a:pt x="56" y="28"/>
                    <a:pt x="55" y="28"/>
                  </a:cubicBezTo>
                  <a:cubicBezTo>
                    <a:pt x="55" y="28"/>
                    <a:pt x="54" y="28"/>
                    <a:pt x="54" y="28"/>
                  </a:cubicBezTo>
                  <a:cubicBezTo>
                    <a:pt x="53" y="29"/>
                    <a:pt x="52" y="31"/>
                    <a:pt x="52" y="32"/>
                  </a:cubicBezTo>
                  <a:cubicBezTo>
                    <a:pt x="50" y="34"/>
                    <a:pt x="49" y="36"/>
                    <a:pt x="48" y="38"/>
                  </a:cubicBezTo>
                  <a:cubicBezTo>
                    <a:pt x="48" y="38"/>
                    <a:pt x="48" y="38"/>
                    <a:pt x="48" y="38"/>
                  </a:cubicBezTo>
                  <a:cubicBezTo>
                    <a:pt x="46" y="40"/>
                    <a:pt x="43" y="41"/>
                    <a:pt x="41" y="42"/>
                  </a:cubicBezTo>
                  <a:cubicBezTo>
                    <a:pt x="39" y="44"/>
                    <a:pt x="36" y="44"/>
                    <a:pt x="33" y="44"/>
                  </a:cubicBezTo>
                  <a:cubicBezTo>
                    <a:pt x="33" y="44"/>
                    <a:pt x="32" y="44"/>
                    <a:pt x="32" y="44"/>
                  </a:cubicBezTo>
                  <a:cubicBezTo>
                    <a:pt x="32" y="39"/>
                    <a:pt x="32" y="39"/>
                    <a:pt x="32" y="39"/>
                  </a:cubicBezTo>
                  <a:cubicBezTo>
                    <a:pt x="32" y="39"/>
                    <a:pt x="33" y="39"/>
                    <a:pt x="33" y="39"/>
                  </a:cubicBezTo>
                  <a:cubicBezTo>
                    <a:pt x="35" y="39"/>
                    <a:pt x="37" y="39"/>
                    <a:pt x="39" y="38"/>
                  </a:cubicBezTo>
                  <a:cubicBezTo>
                    <a:pt x="41" y="37"/>
                    <a:pt x="43" y="36"/>
                    <a:pt x="44" y="34"/>
                  </a:cubicBezTo>
                  <a:cubicBezTo>
                    <a:pt x="44" y="34"/>
                    <a:pt x="44" y="34"/>
                    <a:pt x="44" y="34"/>
                  </a:cubicBezTo>
                  <a:cubicBezTo>
                    <a:pt x="44" y="34"/>
                    <a:pt x="44" y="34"/>
                    <a:pt x="44" y="34"/>
                  </a:cubicBezTo>
                  <a:cubicBezTo>
                    <a:pt x="45" y="33"/>
                    <a:pt x="47" y="31"/>
                    <a:pt x="47" y="30"/>
                  </a:cubicBezTo>
                  <a:cubicBezTo>
                    <a:pt x="48" y="28"/>
                    <a:pt x="49" y="26"/>
                    <a:pt x="50" y="24"/>
                  </a:cubicBezTo>
                  <a:cubicBezTo>
                    <a:pt x="50" y="23"/>
                    <a:pt x="52" y="23"/>
                    <a:pt x="53" y="23"/>
                  </a:cubicBezTo>
                  <a:cubicBezTo>
                    <a:pt x="54" y="23"/>
                    <a:pt x="55" y="23"/>
                    <a:pt x="56" y="23"/>
                  </a:cubicBezTo>
                  <a:cubicBezTo>
                    <a:pt x="57" y="23"/>
                    <a:pt x="58" y="23"/>
                    <a:pt x="59" y="23"/>
                  </a:cubicBezTo>
                  <a:cubicBezTo>
                    <a:pt x="59" y="23"/>
                    <a:pt x="59" y="23"/>
                    <a:pt x="59" y="23"/>
                  </a:cubicBezTo>
                  <a:cubicBezTo>
                    <a:pt x="59" y="23"/>
                    <a:pt x="59" y="23"/>
                    <a:pt x="59" y="23"/>
                  </a:cubicBezTo>
                  <a:cubicBezTo>
                    <a:pt x="59" y="23"/>
                    <a:pt x="59" y="23"/>
                    <a:pt x="59" y="23"/>
                  </a:cubicBezTo>
                  <a:cubicBezTo>
                    <a:pt x="59" y="23"/>
                    <a:pt x="59" y="23"/>
                    <a:pt x="59" y="23"/>
                  </a:cubicBezTo>
                  <a:cubicBezTo>
                    <a:pt x="60" y="23"/>
                    <a:pt x="60" y="23"/>
                    <a:pt x="60" y="23"/>
                  </a:cubicBezTo>
                  <a:cubicBezTo>
                    <a:pt x="60" y="23"/>
                    <a:pt x="60" y="23"/>
                    <a:pt x="60" y="23"/>
                  </a:cubicBezTo>
                  <a:cubicBezTo>
                    <a:pt x="62" y="24"/>
                    <a:pt x="63" y="25"/>
                    <a:pt x="62" y="26"/>
                  </a:cubicBezTo>
                  <a:cubicBezTo>
                    <a:pt x="62" y="31"/>
                    <a:pt x="61" y="36"/>
                    <a:pt x="59" y="40"/>
                  </a:cubicBezTo>
                  <a:cubicBezTo>
                    <a:pt x="58" y="44"/>
                    <a:pt x="55" y="48"/>
                    <a:pt x="52" y="51"/>
                  </a:cubicBezTo>
                  <a:cubicBezTo>
                    <a:pt x="50" y="55"/>
                    <a:pt x="46" y="57"/>
                    <a:pt x="43" y="59"/>
                  </a:cubicBezTo>
                  <a:cubicBezTo>
                    <a:pt x="39" y="60"/>
                    <a:pt x="35" y="61"/>
                    <a:pt x="32" y="61"/>
                  </a:cubicBezTo>
                  <a:lnTo>
                    <a:pt x="32" y="57"/>
                  </a:lnTo>
                  <a:close/>
                  <a:moveTo>
                    <a:pt x="25" y="9"/>
                  </a:moveTo>
                  <a:cubicBezTo>
                    <a:pt x="25" y="8"/>
                    <a:pt x="25" y="8"/>
                    <a:pt x="24" y="7"/>
                  </a:cubicBezTo>
                  <a:cubicBezTo>
                    <a:pt x="24" y="7"/>
                    <a:pt x="24" y="6"/>
                    <a:pt x="24" y="6"/>
                  </a:cubicBezTo>
                  <a:cubicBezTo>
                    <a:pt x="20" y="8"/>
                    <a:pt x="18" y="10"/>
                    <a:pt x="15" y="12"/>
                  </a:cubicBezTo>
                  <a:cubicBezTo>
                    <a:pt x="12" y="15"/>
                    <a:pt x="10" y="18"/>
                    <a:pt x="8" y="21"/>
                  </a:cubicBezTo>
                  <a:cubicBezTo>
                    <a:pt x="8" y="21"/>
                    <a:pt x="8" y="21"/>
                    <a:pt x="8" y="22"/>
                  </a:cubicBezTo>
                  <a:cubicBezTo>
                    <a:pt x="6" y="27"/>
                    <a:pt x="5" y="33"/>
                    <a:pt x="7" y="38"/>
                  </a:cubicBezTo>
                  <a:cubicBezTo>
                    <a:pt x="8" y="44"/>
                    <a:pt x="12" y="49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9" y="54"/>
                    <a:pt x="21" y="55"/>
                    <a:pt x="24" y="55"/>
                  </a:cubicBezTo>
                  <a:cubicBezTo>
                    <a:pt x="26" y="56"/>
                    <a:pt x="28" y="57"/>
                    <a:pt x="31" y="57"/>
                  </a:cubicBezTo>
                  <a:cubicBezTo>
                    <a:pt x="31" y="57"/>
                    <a:pt x="31" y="57"/>
                    <a:pt x="32" y="57"/>
                  </a:cubicBezTo>
                  <a:cubicBezTo>
                    <a:pt x="32" y="61"/>
                    <a:pt x="32" y="61"/>
                    <a:pt x="32" y="61"/>
                  </a:cubicBezTo>
                  <a:cubicBezTo>
                    <a:pt x="31" y="61"/>
                    <a:pt x="31" y="61"/>
                    <a:pt x="31" y="61"/>
                  </a:cubicBezTo>
                  <a:cubicBezTo>
                    <a:pt x="28" y="61"/>
                    <a:pt x="25" y="61"/>
                    <a:pt x="22" y="60"/>
                  </a:cubicBezTo>
                  <a:cubicBezTo>
                    <a:pt x="19" y="59"/>
                    <a:pt x="17" y="58"/>
                    <a:pt x="14" y="56"/>
                  </a:cubicBezTo>
                  <a:cubicBezTo>
                    <a:pt x="14" y="56"/>
                    <a:pt x="14" y="56"/>
                    <a:pt x="14" y="56"/>
                  </a:cubicBezTo>
                  <a:cubicBezTo>
                    <a:pt x="8" y="52"/>
                    <a:pt x="4" y="46"/>
                    <a:pt x="2" y="40"/>
                  </a:cubicBezTo>
                  <a:cubicBezTo>
                    <a:pt x="0" y="33"/>
                    <a:pt x="1" y="26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6" y="15"/>
                    <a:pt x="9" y="12"/>
                    <a:pt x="12" y="8"/>
                  </a:cubicBezTo>
                  <a:cubicBezTo>
                    <a:pt x="15" y="5"/>
                    <a:pt x="19" y="3"/>
                    <a:pt x="24" y="0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5" y="0"/>
                    <a:pt x="26" y="0"/>
                    <a:pt x="27" y="1"/>
                  </a:cubicBezTo>
                  <a:cubicBezTo>
                    <a:pt x="27" y="2"/>
                    <a:pt x="28" y="4"/>
                    <a:pt x="28" y="5"/>
                  </a:cubicBezTo>
                  <a:cubicBezTo>
                    <a:pt x="29" y="6"/>
                    <a:pt x="30" y="7"/>
                    <a:pt x="30" y="8"/>
                  </a:cubicBezTo>
                  <a:cubicBezTo>
                    <a:pt x="30" y="8"/>
                    <a:pt x="30" y="8"/>
                    <a:pt x="30" y="8"/>
                  </a:cubicBezTo>
                  <a:cubicBezTo>
                    <a:pt x="31" y="9"/>
                    <a:pt x="31" y="10"/>
                    <a:pt x="30" y="11"/>
                  </a:cubicBezTo>
                  <a:cubicBezTo>
                    <a:pt x="28" y="12"/>
                    <a:pt x="27" y="14"/>
                    <a:pt x="26" y="15"/>
                  </a:cubicBezTo>
                  <a:cubicBezTo>
                    <a:pt x="25" y="17"/>
                    <a:pt x="24" y="19"/>
                    <a:pt x="23" y="20"/>
                  </a:cubicBezTo>
                  <a:cubicBezTo>
                    <a:pt x="23" y="20"/>
                    <a:pt x="23" y="20"/>
                    <a:pt x="23" y="20"/>
                  </a:cubicBezTo>
                  <a:cubicBezTo>
                    <a:pt x="22" y="24"/>
                    <a:pt x="21" y="27"/>
                    <a:pt x="22" y="30"/>
                  </a:cubicBezTo>
                  <a:cubicBezTo>
                    <a:pt x="23" y="33"/>
                    <a:pt x="24" y="36"/>
                    <a:pt x="27" y="37"/>
                  </a:cubicBezTo>
                  <a:cubicBezTo>
                    <a:pt x="27" y="37"/>
                    <a:pt x="27" y="37"/>
                    <a:pt x="27" y="37"/>
                  </a:cubicBezTo>
                  <a:cubicBezTo>
                    <a:pt x="28" y="38"/>
                    <a:pt x="29" y="39"/>
                    <a:pt x="30" y="39"/>
                  </a:cubicBezTo>
                  <a:cubicBezTo>
                    <a:pt x="30" y="39"/>
                    <a:pt x="31" y="39"/>
                    <a:pt x="32" y="39"/>
                  </a:cubicBezTo>
                  <a:cubicBezTo>
                    <a:pt x="32" y="44"/>
                    <a:pt x="32" y="44"/>
                    <a:pt x="32" y="44"/>
                  </a:cubicBezTo>
                  <a:cubicBezTo>
                    <a:pt x="31" y="44"/>
                    <a:pt x="30" y="44"/>
                    <a:pt x="29" y="43"/>
                  </a:cubicBezTo>
                  <a:cubicBezTo>
                    <a:pt x="27" y="43"/>
                    <a:pt x="26" y="42"/>
                    <a:pt x="24" y="41"/>
                  </a:cubicBezTo>
                  <a:cubicBezTo>
                    <a:pt x="24" y="41"/>
                    <a:pt x="24" y="41"/>
                    <a:pt x="24" y="41"/>
                  </a:cubicBezTo>
                  <a:cubicBezTo>
                    <a:pt x="21" y="39"/>
                    <a:pt x="18" y="35"/>
                    <a:pt x="17" y="31"/>
                  </a:cubicBezTo>
                  <a:cubicBezTo>
                    <a:pt x="16" y="27"/>
                    <a:pt x="17" y="23"/>
                    <a:pt x="19" y="18"/>
                  </a:cubicBezTo>
                  <a:cubicBezTo>
                    <a:pt x="20" y="16"/>
                    <a:pt x="21" y="14"/>
                    <a:pt x="22" y="13"/>
                  </a:cubicBezTo>
                  <a:cubicBezTo>
                    <a:pt x="23" y="11"/>
                    <a:pt x="24" y="10"/>
                    <a:pt x="25" y="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401" name="Freeform 217"/>
            <p:cNvSpPr>
              <a:spLocks noEditPoints="1"/>
            </p:cNvSpPr>
            <p:nvPr>
              <p:custDataLst>
                <p:tags r:id="rId231"/>
              </p:custDataLst>
            </p:nvPr>
          </p:nvSpPr>
          <p:spPr bwMode="auto">
            <a:xfrm>
              <a:off x="8094676" y="4202138"/>
              <a:ext cx="139700" cy="139701"/>
            </a:xfrm>
            <a:custGeom>
              <a:gdLst>
                <a:gd name="T0" fmla="*/ 56 w 62"/>
                <a:gd name="T1" fmla="*/ 37 h 62"/>
                <a:gd name="T2" fmla="*/ 53 w 62"/>
                <a:gd name="T3" fmla="*/ 20 h 62"/>
                <a:gd name="T4" fmla="*/ 37 w 62"/>
                <a:gd name="T5" fmla="*/ 6 h 62"/>
                <a:gd name="T6" fmla="*/ 36 w 62"/>
                <a:gd name="T7" fmla="*/ 9 h 62"/>
                <a:gd name="T8" fmla="*/ 43 w 62"/>
                <a:gd name="T9" fmla="*/ 18 h 62"/>
                <a:gd name="T10" fmla="*/ 45 w 62"/>
                <a:gd name="T11" fmla="*/ 30 h 62"/>
                <a:gd name="T12" fmla="*/ 39 w 62"/>
                <a:gd name="T13" fmla="*/ 41 h 62"/>
                <a:gd name="T14" fmla="*/ 34 w 62"/>
                <a:gd name="T15" fmla="*/ 44 h 62"/>
                <a:gd name="T16" fmla="*/ 31 w 62"/>
                <a:gd name="T17" fmla="*/ 45 h 62"/>
                <a:gd name="T18" fmla="*/ 33 w 62"/>
                <a:gd name="T19" fmla="*/ 39 h 62"/>
                <a:gd name="T20" fmla="*/ 36 w 62"/>
                <a:gd name="T21" fmla="*/ 37 h 62"/>
                <a:gd name="T22" fmla="*/ 40 w 62"/>
                <a:gd name="T23" fmla="*/ 30 h 62"/>
                <a:gd name="T24" fmla="*/ 38 w 62"/>
                <a:gd name="T25" fmla="*/ 20 h 62"/>
                <a:gd name="T26" fmla="*/ 35 w 62"/>
                <a:gd name="T27" fmla="*/ 16 h 62"/>
                <a:gd name="T28" fmla="*/ 31 w 62"/>
                <a:gd name="T29" fmla="*/ 11 h 62"/>
                <a:gd name="T30" fmla="*/ 32 w 62"/>
                <a:gd name="T31" fmla="*/ 5 h 62"/>
                <a:gd name="T32" fmla="*/ 34 w 62"/>
                <a:gd name="T33" fmla="*/ 2 h 62"/>
                <a:gd name="T34" fmla="*/ 49 w 62"/>
                <a:gd name="T35" fmla="*/ 7 h 62"/>
                <a:gd name="T36" fmla="*/ 57 w 62"/>
                <a:gd name="T37" fmla="*/ 17 h 62"/>
                <a:gd name="T38" fmla="*/ 50 w 62"/>
                <a:gd name="T39" fmla="*/ 55 h 62"/>
                <a:gd name="T40" fmla="*/ 42 w 62"/>
                <a:gd name="T41" fmla="*/ 60 h 62"/>
                <a:gd name="T42" fmla="*/ 32 w 62"/>
                <a:gd name="T43" fmla="*/ 62 h 62"/>
                <a:gd name="T44" fmla="*/ 31 w 62"/>
                <a:gd name="T45" fmla="*/ 57 h 62"/>
                <a:gd name="T46" fmla="*/ 32 w 62"/>
                <a:gd name="T47" fmla="*/ 57 h 62"/>
                <a:gd name="T48" fmla="*/ 47 w 62"/>
                <a:gd name="T49" fmla="*/ 51 h 62"/>
                <a:gd name="T50" fmla="*/ 31 w 62"/>
                <a:gd name="T51" fmla="*/ 45 h 62"/>
                <a:gd name="T52" fmla="*/ 22 w 62"/>
                <a:gd name="T53" fmla="*/ 43 h 62"/>
                <a:gd name="T54" fmla="*/ 15 w 62"/>
                <a:gd name="T55" fmla="*/ 39 h 62"/>
                <a:gd name="T56" fmla="*/ 9 w 62"/>
                <a:gd name="T57" fmla="*/ 30 h 62"/>
                <a:gd name="T58" fmla="*/ 5 w 62"/>
                <a:gd name="T59" fmla="*/ 31 h 62"/>
                <a:gd name="T60" fmla="*/ 8 w 62"/>
                <a:gd name="T61" fmla="*/ 39 h 62"/>
                <a:gd name="T62" fmla="*/ 8 w 62"/>
                <a:gd name="T63" fmla="*/ 39 h 62"/>
                <a:gd name="T64" fmla="*/ 8 w 62"/>
                <a:gd name="T65" fmla="*/ 41 h 62"/>
                <a:gd name="T66" fmla="*/ 12 w 62"/>
                <a:gd name="T67" fmla="*/ 46 h 62"/>
                <a:gd name="T68" fmla="*/ 15 w 62"/>
                <a:gd name="T69" fmla="*/ 50 h 62"/>
                <a:gd name="T70" fmla="*/ 31 w 62"/>
                <a:gd name="T71" fmla="*/ 57 h 62"/>
                <a:gd name="T72" fmla="*/ 21 w 62"/>
                <a:gd name="T73" fmla="*/ 60 h 62"/>
                <a:gd name="T74" fmla="*/ 12 w 62"/>
                <a:gd name="T75" fmla="*/ 54 h 62"/>
                <a:gd name="T76" fmla="*/ 5 w 62"/>
                <a:gd name="T77" fmla="*/ 44 h 62"/>
                <a:gd name="T78" fmla="*/ 4 w 62"/>
                <a:gd name="T79" fmla="*/ 43 h 62"/>
                <a:gd name="T80" fmla="*/ 3 w 62"/>
                <a:gd name="T81" fmla="*/ 41 h 62"/>
                <a:gd name="T82" fmla="*/ 1 w 62"/>
                <a:gd name="T83" fmla="*/ 35 h 62"/>
                <a:gd name="T84" fmla="*/ 0 w 62"/>
                <a:gd name="T85" fmla="*/ 29 h 62"/>
                <a:gd name="T86" fmla="*/ 2 w 62"/>
                <a:gd name="T87" fmla="*/ 26 h 62"/>
                <a:gd name="T88" fmla="*/ 9 w 62"/>
                <a:gd name="T89" fmla="*/ 25 h 62"/>
                <a:gd name="T90" fmla="*/ 15 w 62"/>
                <a:gd name="T91" fmla="*/ 32 h 62"/>
                <a:gd name="T92" fmla="*/ 19 w 62"/>
                <a:gd name="T93" fmla="*/ 36 h 62"/>
                <a:gd name="T94" fmla="*/ 29 w 62"/>
                <a:gd name="T95" fmla="*/ 40 h 62"/>
                <a:gd name="T96" fmla="*/ 31 w 62"/>
                <a:gd name="T97" fmla="*/ 45 h 62"/>
                <a:gd name="T98" fmla="*/ 31 w 62"/>
                <a:gd name="T99" fmla="*/ 11 h 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62" h="62">
                  <a:moveTo>
                    <a:pt x="47" y="51"/>
                  </a:moveTo>
                  <a:cubicBezTo>
                    <a:pt x="52" y="48"/>
                    <a:pt x="55" y="42"/>
                    <a:pt x="56" y="37"/>
                  </a:cubicBezTo>
                  <a:cubicBezTo>
                    <a:pt x="57" y="31"/>
                    <a:pt x="56" y="25"/>
                    <a:pt x="53" y="20"/>
                  </a:cubicBezTo>
                  <a:cubicBezTo>
                    <a:pt x="53" y="20"/>
                    <a:pt x="53" y="20"/>
                    <a:pt x="53" y="20"/>
                  </a:cubicBezTo>
                  <a:cubicBezTo>
                    <a:pt x="51" y="16"/>
                    <a:pt x="49" y="14"/>
                    <a:pt x="46" y="11"/>
                  </a:cubicBezTo>
                  <a:cubicBezTo>
                    <a:pt x="43" y="9"/>
                    <a:pt x="40" y="7"/>
                    <a:pt x="37" y="6"/>
                  </a:cubicBezTo>
                  <a:cubicBezTo>
                    <a:pt x="37" y="6"/>
                    <a:pt x="37" y="7"/>
                    <a:pt x="37" y="7"/>
                  </a:cubicBezTo>
                  <a:cubicBezTo>
                    <a:pt x="36" y="8"/>
                    <a:pt x="36" y="8"/>
                    <a:pt x="36" y="9"/>
                  </a:cubicBezTo>
                  <a:cubicBezTo>
                    <a:pt x="37" y="10"/>
                    <a:pt x="38" y="11"/>
                    <a:pt x="39" y="12"/>
                  </a:cubicBezTo>
                  <a:cubicBezTo>
                    <a:pt x="41" y="14"/>
                    <a:pt x="42" y="16"/>
                    <a:pt x="43" y="18"/>
                  </a:cubicBezTo>
                  <a:cubicBezTo>
                    <a:pt x="43" y="18"/>
                    <a:pt x="43" y="18"/>
                    <a:pt x="43" y="18"/>
                  </a:cubicBezTo>
                  <a:cubicBezTo>
                    <a:pt x="45" y="22"/>
                    <a:pt x="46" y="26"/>
                    <a:pt x="45" y="30"/>
                  </a:cubicBezTo>
                  <a:cubicBezTo>
                    <a:pt x="45" y="35"/>
                    <a:pt x="43" y="38"/>
                    <a:pt x="39" y="41"/>
                  </a:cubicBezTo>
                  <a:cubicBezTo>
                    <a:pt x="39" y="41"/>
                    <a:pt x="39" y="41"/>
                    <a:pt x="39" y="41"/>
                  </a:cubicBezTo>
                  <a:cubicBezTo>
                    <a:pt x="38" y="42"/>
                    <a:pt x="36" y="43"/>
                    <a:pt x="34" y="44"/>
                  </a:cubicBezTo>
                  <a:cubicBezTo>
                    <a:pt x="34" y="44"/>
                    <a:pt x="34" y="44"/>
                    <a:pt x="34" y="44"/>
                  </a:cubicBezTo>
                  <a:cubicBezTo>
                    <a:pt x="34" y="44"/>
                    <a:pt x="34" y="44"/>
                    <a:pt x="34" y="44"/>
                  </a:cubicBezTo>
                  <a:cubicBezTo>
                    <a:pt x="33" y="44"/>
                    <a:pt x="32" y="44"/>
                    <a:pt x="31" y="45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32" y="40"/>
                    <a:pt x="32" y="39"/>
                    <a:pt x="33" y="39"/>
                  </a:cubicBezTo>
                  <a:cubicBezTo>
                    <a:pt x="33" y="39"/>
                    <a:pt x="33" y="39"/>
                    <a:pt x="33" y="39"/>
                  </a:cubicBezTo>
                  <a:cubicBezTo>
                    <a:pt x="34" y="39"/>
                    <a:pt x="35" y="38"/>
                    <a:pt x="36" y="37"/>
                  </a:cubicBezTo>
                  <a:cubicBezTo>
                    <a:pt x="36" y="37"/>
                    <a:pt x="36" y="37"/>
                    <a:pt x="36" y="37"/>
                  </a:cubicBezTo>
                  <a:cubicBezTo>
                    <a:pt x="39" y="36"/>
                    <a:pt x="40" y="33"/>
                    <a:pt x="40" y="30"/>
                  </a:cubicBezTo>
                  <a:cubicBezTo>
                    <a:pt x="41" y="27"/>
                    <a:pt x="40" y="23"/>
                    <a:pt x="38" y="20"/>
                  </a:cubicBezTo>
                  <a:cubicBezTo>
                    <a:pt x="38" y="20"/>
                    <a:pt x="38" y="20"/>
                    <a:pt x="38" y="20"/>
                  </a:cubicBezTo>
                  <a:cubicBezTo>
                    <a:pt x="38" y="20"/>
                    <a:pt x="38" y="20"/>
                    <a:pt x="38" y="20"/>
                  </a:cubicBezTo>
                  <a:cubicBezTo>
                    <a:pt x="38" y="18"/>
                    <a:pt x="37" y="17"/>
                    <a:pt x="35" y="16"/>
                  </a:cubicBezTo>
                  <a:cubicBezTo>
                    <a:pt x="34" y="14"/>
                    <a:pt x="33" y="13"/>
                    <a:pt x="31" y="12"/>
                  </a:cubicBezTo>
                  <a:cubicBezTo>
                    <a:pt x="31" y="11"/>
                    <a:pt x="31" y="11"/>
                    <a:pt x="31" y="11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1" y="7"/>
                    <a:pt x="32" y="6"/>
                    <a:pt x="32" y="5"/>
                  </a:cubicBezTo>
                  <a:cubicBezTo>
                    <a:pt x="33" y="4"/>
                    <a:pt x="33" y="3"/>
                    <a:pt x="34" y="2"/>
                  </a:cubicBezTo>
                  <a:cubicBezTo>
                    <a:pt x="34" y="2"/>
                    <a:pt x="34" y="2"/>
                    <a:pt x="34" y="2"/>
                  </a:cubicBezTo>
                  <a:cubicBezTo>
                    <a:pt x="34" y="0"/>
                    <a:pt x="36" y="0"/>
                    <a:pt x="37" y="0"/>
                  </a:cubicBezTo>
                  <a:cubicBezTo>
                    <a:pt x="41" y="2"/>
                    <a:pt x="45" y="5"/>
                    <a:pt x="49" y="7"/>
                  </a:cubicBezTo>
                  <a:cubicBezTo>
                    <a:pt x="52" y="10"/>
                    <a:pt x="55" y="14"/>
                    <a:pt x="57" y="17"/>
                  </a:cubicBezTo>
                  <a:cubicBezTo>
                    <a:pt x="57" y="17"/>
                    <a:pt x="57" y="17"/>
                    <a:pt x="57" y="17"/>
                  </a:cubicBezTo>
                  <a:cubicBezTo>
                    <a:pt x="61" y="23"/>
                    <a:pt x="62" y="31"/>
                    <a:pt x="61" y="38"/>
                  </a:cubicBezTo>
                  <a:cubicBezTo>
                    <a:pt x="60" y="44"/>
                    <a:pt x="56" y="51"/>
                    <a:pt x="50" y="55"/>
                  </a:cubicBezTo>
                  <a:cubicBezTo>
                    <a:pt x="50" y="55"/>
                    <a:pt x="50" y="55"/>
                    <a:pt x="50" y="55"/>
                  </a:cubicBezTo>
                  <a:cubicBezTo>
                    <a:pt x="48" y="57"/>
                    <a:pt x="45" y="59"/>
                    <a:pt x="42" y="60"/>
                  </a:cubicBezTo>
                  <a:cubicBezTo>
                    <a:pt x="39" y="61"/>
                    <a:pt x="35" y="62"/>
                    <a:pt x="32" y="62"/>
                  </a:cubicBezTo>
                  <a:cubicBezTo>
                    <a:pt x="32" y="62"/>
                    <a:pt x="32" y="62"/>
                    <a:pt x="32" y="62"/>
                  </a:cubicBezTo>
                  <a:cubicBezTo>
                    <a:pt x="32" y="62"/>
                    <a:pt x="31" y="62"/>
                    <a:pt x="31" y="62"/>
                  </a:cubicBezTo>
                  <a:cubicBezTo>
                    <a:pt x="31" y="57"/>
                    <a:pt x="31" y="57"/>
                    <a:pt x="31" y="57"/>
                  </a:cubicBezTo>
                  <a:cubicBezTo>
                    <a:pt x="31" y="57"/>
                    <a:pt x="32" y="57"/>
                    <a:pt x="32" y="57"/>
                  </a:cubicBezTo>
                  <a:cubicBezTo>
                    <a:pt x="32" y="57"/>
                    <a:pt x="32" y="57"/>
                    <a:pt x="32" y="57"/>
                  </a:cubicBezTo>
                  <a:cubicBezTo>
                    <a:pt x="35" y="57"/>
                    <a:pt x="37" y="56"/>
                    <a:pt x="40" y="55"/>
                  </a:cubicBezTo>
                  <a:cubicBezTo>
                    <a:pt x="43" y="55"/>
                    <a:pt x="45" y="53"/>
                    <a:pt x="47" y="51"/>
                  </a:cubicBezTo>
                  <a:cubicBezTo>
                    <a:pt x="47" y="51"/>
                    <a:pt x="47" y="51"/>
                    <a:pt x="47" y="51"/>
                  </a:cubicBezTo>
                  <a:close/>
                  <a:moveTo>
                    <a:pt x="31" y="45"/>
                  </a:moveTo>
                  <a:cubicBezTo>
                    <a:pt x="30" y="45"/>
                    <a:pt x="30" y="45"/>
                    <a:pt x="29" y="45"/>
                  </a:cubicBezTo>
                  <a:cubicBezTo>
                    <a:pt x="27" y="45"/>
                    <a:pt x="24" y="44"/>
                    <a:pt x="22" y="43"/>
                  </a:cubicBezTo>
                  <a:cubicBezTo>
                    <a:pt x="20" y="42"/>
                    <a:pt x="17" y="41"/>
                    <a:pt x="16" y="39"/>
                  </a:cubicBezTo>
                  <a:cubicBezTo>
                    <a:pt x="15" y="39"/>
                    <a:pt x="15" y="39"/>
                    <a:pt x="15" y="39"/>
                  </a:cubicBezTo>
                  <a:cubicBezTo>
                    <a:pt x="14" y="38"/>
                    <a:pt x="12" y="36"/>
                    <a:pt x="11" y="34"/>
                  </a:cubicBezTo>
                  <a:cubicBezTo>
                    <a:pt x="10" y="33"/>
                    <a:pt x="9" y="32"/>
                    <a:pt x="9" y="30"/>
                  </a:cubicBezTo>
                  <a:cubicBezTo>
                    <a:pt x="8" y="30"/>
                    <a:pt x="7" y="31"/>
                    <a:pt x="6" y="31"/>
                  </a:cubicBezTo>
                  <a:cubicBezTo>
                    <a:pt x="6" y="31"/>
                    <a:pt x="5" y="31"/>
                    <a:pt x="5" y="31"/>
                  </a:cubicBezTo>
                  <a:cubicBezTo>
                    <a:pt x="5" y="32"/>
                    <a:pt x="6" y="33"/>
                    <a:pt x="6" y="34"/>
                  </a:cubicBezTo>
                  <a:cubicBezTo>
                    <a:pt x="6" y="36"/>
                    <a:pt x="7" y="38"/>
                    <a:pt x="8" y="39"/>
                  </a:cubicBezTo>
                  <a:cubicBezTo>
                    <a:pt x="8" y="39"/>
                    <a:pt x="8" y="39"/>
                    <a:pt x="8" y="39"/>
                  </a:cubicBezTo>
                  <a:cubicBezTo>
                    <a:pt x="8" y="39"/>
                    <a:pt x="8" y="39"/>
                    <a:pt x="8" y="39"/>
                  </a:cubicBezTo>
                  <a:cubicBezTo>
                    <a:pt x="8" y="40"/>
                    <a:pt x="8" y="40"/>
                    <a:pt x="8" y="41"/>
                  </a:cubicBezTo>
                  <a:cubicBezTo>
                    <a:pt x="8" y="41"/>
                    <a:pt x="8" y="41"/>
                    <a:pt x="8" y="41"/>
                  </a:cubicBezTo>
                  <a:cubicBezTo>
                    <a:pt x="9" y="41"/>
                    <a:pt x="9" y="42"/>
                    <a:pt x="9" y="42"/>
                  </a:cubicBezTo>
                  <a:cubicBezTo>
                    <a:pt x="10" y="44"/>
                    <a:pt x="11" y="45"/>
                    <a:pt x="12" y="46"/>
                  </a:cubicBezTo>
                  <a:cubicBezTo>
                    <a:pt x="13" y="48"/>
                    <a:pt x="14" y="49"/>
                    <a:pt x="15" y="50"/>
                  </a:cubicBezTo>
                  <a:cubicBezTo>
                    <a:pt x="15" y="50"/>
                    <a:pt x="15" y="50"/>
                    <a:pt x="15" y="50"/>
                  </a:cubicBezTo>
                  <a:cubicBezTo>
                    <a:pt x="17" y="52"/>
                    <a:pt x="20" y="54"/>
                    <a:pt x="23" y="55"/>
                  </a:cubicBezTo>
                  <a:cubicBezTo>
                    <a:pt x="25" y="56"/>
                    <a:pt x="28" y="57"/>
                    <a:pt x="31" y="57"/>
                  </a:cubicBezTo>
                  <a:cubicBezTo>
                    <a:pt x="31" y="62"/>
                    <a:pt x="31" y="62"/>
                    <a:pt x="31" y="62"/>
                  </a:cubicBezTo>
                  <a:cubicBezTo>
                    <a:pt x="27" y="62"/>
                    <a:pt x="24" y="61"/>
                    <a:pt x="21" y="60"/>
                  </a:cubicBezTo>
                  <a:cubicBezTo>
                    <a:pt x="18" y="58"/>
                    <a:pt x="15" y="56"/>
                    <a:pt x="12" y="54"/>
                  </a:cubicBezTo>
                  <a:cubicBezTo>
                    <a:pt x="12" y="54"/>
                    <a:pt x="12" y="54"/>
                    <a:pt x="12" y="54"/>
                  </a:cubicBezTo>
                  <a:cubicBezTo>
                    <a:pt x="10" y="52"/>
                    <a:pt x="9" y="51"/>
                    <a:pt x="8" y="49"/>
                  </a:cubicBezTo>
                  <a:cubicBezTo>
                    <a:pt x="7" y="48"/>
                    <a:pt x="6" y="46"/>
                    <a:pt x="5" y="44"/>
                  </a:cubicBezTo>
                  <a:cubicBezTo>
                    <a:pt x="5" y="44"/>
                    <a:pt x="4" y="43"/>
                    <a:pt x="4" y="43"/>
                  </a:cubicBezTo>
                  <a:cubicBezTo>
                    <a:pt x="4" y="43"/>
                    <a:pt x="4" y="43"/>
                    <a:pt x="4" y="43"/>
                  </a:cubicBezTo>
                  <a:cubicBezTo>
                    <a:pt x="4" y="43"/>
                    <a:pt x="4" y="43"/>
                    <a:pt x="4" y="43"/>
                  </a:cubicBezTo>
                  <a:cubicBezTo>
                    <a:pt x="4" y="42"/>
                    <a:pt x="4" y="42"/>
                    <a:pt x="3" y="41"/>
                  </a:cubicBezTo>
                  <a:cubicBezTo>
                    <a:pt x="3" y="41"/>
                    <a:pt x="3" y="41"/>
                    <a:pt x="3" y="41"/>
                  </a:cubicBezTo>
                  <a:cubicBezTo>
                    <a:pt x="3" y="39"/>
                    <a:pt x="2" y="37"/>
                    <a:pt x="1" y="35"/>
                  </a:cubicBezTo>
                  <a:cubicBezTo>
                    <a:pt x="1" y="33"/>
                    <a:pt x="0" y="31"/>
                    <a:pt x="0" y="29"/>
                  </a:cubicBezTo>
                  <a:cubicBezTo>
                    <a:pt x="0" y="29"/>
                    <a:pt x="0" y="29"/>
                    <a:pt x="0" y="29"/>
                  </a:cubicBezTo>
                  <a:cubicBezTo>
                    <a:pt x="0" y="29"/>
                    <a:pt x="0" y="29"/>
                    <a:pt x="0" y="29"/>
                  </a:cubicBezTo>
                  <a:cubicBezTo>
                    <a:pt x="0" y="28"/>
                    <a:pt x="1" y="26"/>
                    <a:pt x="2" y="26"/>
                  </a:cubicBezTo>
                  <a:cubicBezTo>
                    <a:pt x="3" y="26"/>
                    <a:pt x="4" y="26"/>
                    <a:pt x="6" y="26"/>
                  </a:cubicBezTo>
                  <a:cubicBezTo>
                    <a:pt x="7" y="26"/>
                    <a:pt x="8" y="26"/>
                    <a:pt x="9" y="25"/>
                  </a:cubicBezTo>
                  <a:cubicBezTo>
                    <a:pt x="10" y="25"/>
                    <a:pt x="11" y="25"/>
                    <a:pt x="12" y="26"/>
                  </a:cubicBezTo>
                  <a:cubicBezTo>
                    <a:pt x="13" y="28"/>
                    <a:pt x="14" y="30"/>
                    <a:pt x="15" y="32"/>
                  </a:cubicBezTo>
                  <a:cubicBezTo>
                    <a:pt x="16" y="33"/>
                    <a:pt x="17" y="35"/>
                    <a:pt x="19" y="36"/>
                  </a:cubicBezTo>
                  <a:cubicBezTo>
                    <a:pt x="19" y="36"/>
                    <a:pt x="19" y="36"/>
                    <a:pt x="19" y="36"/>
                  </a:cubicBezTo>
                  <a:cubicBezTo>
                    <a:pt x="20" y="37"/>
                    <a:pt x="22" y="38"/>
                    <a:pt x="24" y="39"/>
                  </a:cubicBezTo>
                  <a:cubicBezTo>
                    <a:pt x="25" y="40"/>
                    <a:pt x="27" y="40"/>
                    <a:pt x="29" y="40"/>
                  </a:cubicBezTo>
                  <a:cubicBezTo>
                    <a:pt x="30" y="40"/>
                    <a:pt x="30" y="40"/>
                    <a:pt x="31" y="40"/>
                  </a:cubicBezTo>
                  <a:cubicBezTo>
                    <a:pt x="31" y="45"/>
                    <a:pt x="31" y="45"/>
                    <a:pt x="31" y="45"/>
                  </a:cubicBezTo>
                  <a:close/>
                  <a:moveTo>
                    <a:pt x="31" y="8"/>
                  </a:moveTo>
                  <a:cubicBezTo>
                    <a:pt x="31" y="11"/>
                    <a:pt x="31" y="11"/>
                    <a:pt x="31" y="11"/>
                  </a:cubicBezTo>
                  <a:cubicBezTo>
                    <a:pt x="30" y="10"/>
                    <a:pt x="30" y="9"/>
                    <a:pt x="31" y="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402" name="Freeform 218"/>
            <p:cNvSpPr>
              <a:spLocks noEditPoints="1"/>
            </p:cNvSpPr>
            <p:nvPr>
              <p:custDataLst>
                <p:tags r:id="rId232"/>
              </p:custDataLst>
            </p:nvPr>
          </p:nvSpPr>
          <p:spPr bwMode="auto">
            <a:xfrm>
              <a:off x="7912111" y="4084662"/>
              <a:ext cx="133351" cy="133351"/>
            </a:xfrm>
            <a:custGeom>
              <a:gdLst>
                <a:gd name="T0" fmla="*/ 39 w 59"/>
                <a:gd name="T1" fmla="*/ 54 h 59"/>
                <a:gd name="T2" fmla="*/ 41 w 59"/>
                <a:gd name="T3" fmla="*/ 50 h 59"/>
                <a:gd name="T4" fmla="*/ 30 w 59"/>
                <a:gd name="T5" fmla="*/ 42 h 59"/>
                <a:gd name="T6" fmla="*/ 37 w 59"/>
                <a:gd name="T7" fmla="*/ 45 h 59"/>
                <a:gd name="T8" fmla="*/ 46 w 59"/>
                <a:gd name="T9" fmla="*/ 48 h 59"/>
                <a:gd name="T10" fmla="*/ 47 w 59"/>
                <a:gd name="T11" fmla="*/ 55 h 59"/>
                <a:gd name="T12" fmla="*/ 33 w 59"/>
                <a:gd name="T13" fmla="*/ 59 h 59"/>
                <a:gd name="T14" fmla="*/ 30 w 59"/>
                <a:gd name="T15" fmla="*/ 15 h 59"/>
                <a:gd name="T16" fmla="*/ 38 w 59"/>
                <a:gd name="T17" fmla="*/ 14 h 59"/>
                <a:gd name="T18" fmla="*/ 39 w 59"/>
                <a:gd name="T19" fmla="*/ 14 h 59"/>
                <a:gd name="T20" fmla="*/ 51 w 59"/>
                <a:gd name="T21" fmla="*/ 15 h 59"/>
                <a:gd name="T22" fmla="*/ 33 w 59"/>
                <a:gd name="T23" fmla="*/ 5 h 59"/>
                <a:gd name="T24" fmla="*/ 31 w 59"/>
                <a:gd name="T25" fmla="*/ 5 h 59"/>
                <a:gd name="T26" fmla="*/ 32 w 59"/>
                <a:gd name="T27" fmla="*/ 0 h 59"/>
                <a:gd name="T28" fmla="*/ 46 w 59"/>
                <a:gd name="T29" fmla="*/ 4 h 59"/>
                <a:gd name="T30" fmla="*/ 58 w 59"/>
                <a:gd name="T31" fmla="*/ 13 h 59"/>
                <a:gd name="T32" fmla="*/ 53 w 59"/>
                <a:gd name="T33" fmla="*/ 21 h 59"/>
                <a:gd name="T34" fmla="*/ 44 w 59"/>
                <a:gd name="T35" fmla="*/ 20 h 59"/>
                <a:gd name="T36" fmla="*/ 39 w 59"/>
                <a:gd name="T37" fmla="*/ 19 h 59"/>
                <a:gd name="T38" fmla="*/ 30 w 59"/>
                <a:gd name="T39" fmla="*/ 20 h 59"/>
                <a:gd name="T40" fmla="*/ 39 w 59"/>
                <a:gd name="T41" fmla="*/ 14 h 59"/>
                <a:gd name="T42" fmla="*/ 30 w 59"/>
                <a:gd name="T43" fmla="*/ 54 h 59"/>
                <a:gd name="T44" fmla="*/ 20 w 59"/>
                <a:gd name="T45" fmla="*/ 57 h 59"/>
                <a:gd name="T46" fmla="*/ 30 w 59"/>
                <a:gd name="T47" fmla="*/ 31 h 59"/>
                <a:gd name="T48" fmla="*/ 30 w 59"/>
                <a:gd name="T49" fmla="*/ 42 h 59"/>
                <a:gd name="T50" fmla="*/ 24 w 59"/>
                <a:gd name="T51" fmla="*/ 27 h 59"/>
                <a:gd name="T52" fmla="*/ 30 w 59"/>
                <a:gd name="T53" fmla="*/ 15 h 59"/>
                <a:gd name="T54" fmla="*/ 20 w 59"/>
                <a:gd name="T55" fmla="*/ 38 h 59"/>
                <a:gd name="T56" fmla="*/ 30 w 59"/>
                <a:gd name="T57" fmla="*/ 47 h 59"/>
                <a:gd name="T58" fmla="*/ 30 w 59"/>
                <a:gd name="T59" fmla="*/ 5 h 59"/>
                <a:gd name="T60" fmla="*/ 20 w 59"/>
                <a:gd name="T61" fmla="*/ 2 h 59"/>
                <a:gd name="T62" fmla="*/ 20 w 59"/>
                <a:gd name="T63" fmla="*/ 7 h 59"/>
                <a:gd name="T64" fmla="*/ 20 w 59"/>
                <a:gd name="T65" fmla="*/ 38 h 59"/>
                <a:gd name="T66" fmla="*/ 20 w 59"/>
                <a:gd name="T67" fmla="*/ 57 h 59"/>
                <a:gd name="T68" fmla="*/ 20 w 59"/>
                <a:gd name="T69" fmla="*/ 7 h 59"/>
                <a:gd name="T70" fmla="*/ 20 w 59"/>
                <a:gd name="T71" fmla="*/ 38 h 59"/>
                <a:gd name="T72" fmla="*/ 20 w 59"/>
                <a:gd name="T73" fmla="*/ 57 h 59"/>
                <a:gd name="T74" fmla="*/ 19 w 59"/>
                <a:gd name="T75" fmla="*/ 26 h 59"/>
                <a:gd name="T76" fmla="*/ 20 w 59"/>
                <a:gd name="T77" fmla="*/ 38 h 59"/>
                <a:gd name="T78" fmla="*/ 2 w 59"/>
                <a:gd name="T79" fmla="*/ 21 h 59"/>
                <a:gd name="T80" fmla="*/ 18 w 59"/>
                <a:gd name="T81" fmla="*/ 56 h 59"/>
                <a:gd name="T82" fmla="*/ 20 w 59"/>
                <a:gd name="T83" fmla="*/ 52 h 59"/>
                <a:gd name="T84" fmla="*/ 8 w 59"/>
                <a:gd name="T85" fmla="*/ 40 h 59"/>
                <a:gd name="T86" fmla="*/ 15 w 59"/>
                <a:gd name="T87" fmla="*/ 10 h 59"/>
                <a:gd name="T88" fmla="*/ 20 w 59"/>
                <a:gd name="T89" fmla="*/ 52 h 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59" h="59">
                  <a:moveTo>
                    <a:pt x="30" y="54"/>
                  </a:moveTo>
                  <a:cubicBezTo>
                    <a:pt x="31" y="54"/>
                    <a:pt x="32" y="54"/>
                    <a:pt x="33" y="54"/>
                  </a:cubicBezTo>
                  <a:cubicBezTo>
                    <a:pt x="35" y="54"/>
                    <a:pt x="37" y="54"/>
                    <a:pt x="39" y="54"/>
                  </a:cubicBezTo>
                  <a:cubicBezTo>
                    <a:pt x="40" y="54"/>
                    <a:pt x="41" y="54"/>
                    <a:pt x="42" y="54"/>
                  </a:cubicBezTo>
                  <a:cubicBezTo>
                    <a:pt x="42" y="53"/>
                    <a:pt x="42" y="53"/>
                    <a:pt x="42" y="52"/>
                  </a:cubicBezTo>
                  <a:cubicBezTo>
                    <a:pt x="41" y="52"/>
                    <a:pt x="41" y="51"/>
                    <a:pt x="41" y="50"/>
                  </a:cubicBezTo>
                  <a:cubicBezTo>
                    <a:pt x="39" y="50"/>
                    <a:pt x="38" y="50"/>
                    <a:pt x="36" y="49"/>
                  </a:cubicBezTo>
                  <a:cubicBezTo>
                    <a:pt x="34" y="49"/>
                    <a:pt x="32" y="48"/>
                    <a:pt x="30" y="47"/>
                  </a:cubicBezTo>
                  <a:cubicBezTo>
                    <a:pt x="30" y="42"/>
                    <a:pt x="30" y="42"/>
                    <a:pt x="30" y="42"/>
                  </a:cubicBezTo>
                  <a:cubicBezTo>
                    <a:pt x="31" y="42"/>
                    <a:pt x="31" y="43"/>
                    <a:pt x="32" y="43"/>
                  </a:cubicBezTo>
                  <a:cubicBezTo>
                    <a:pt x="32" y="43"/>
                    <a:pt x="32" y="43"/>
                    <a:pt x="32" y="43"/>
                  </a:cubicBezTo>
                  <a:cubicBezTo>
                    <a:pt x="34" y="44"/>
                    <a:pt x="35" y="44"/>
                    <a:pt x="37" y="45"/>
                  </a:cubicBezTo>
                  <a:cubicBezTo>
                    <a:pt x="39" y="45"/>
                    <a:pt x="41" y="45"/>
                    <a:pt x="43" y="46"/>
                  </a:cubicBezTo>
                  <a:cubicBezTo>
                    <a:pt x="43" y="46"/>
                    <a:pt x="43" y="46"/>
                    <a:pt x="43" y="46"/>
                  </a:cubicBezTo>
                  <a:cubicBezTo>
                    <a:pt x="44" y="46"/>
                    <a:pt x="45" y="46"/>
                    <a:pt x="46" y="48"/>
                  </a:cubicBezTo>
                  <a:cubicBezTo>
                    <a:pt x="46" y="49"/>
                    <a:pt x="46" y="50"/>
                    <a:pt x="46" y="51"/>
                  </a:cubicBezTo>
                  <a:cubicBezTo>
                    <a:pt x="46" y="52"/>
                    <a:pt x="47" y="53"/>
                    <a:pt x="47" y="55"/>
                  </a:cubicBezTo>
                  <a:cubicBezTo>
                    <a:pt x="47" y="55"/>
                    <a:pt x="47" y="55"/>
                    <a:pt x="47" y="55"/>
                  </a:cubicBezTo>
                  <a:cubicBezTo>
                    <a:pt x="48" y="56"/>
                    <a:pt x="47" y="58"/>
                    <a:pt x="45" y="58"/>
                  </a:cubicBezTo>
                  <a:cubicBezTo>
                    <a:pt x="43" y="58"/>
                    <a:pt x="41" y="59"/>
                    <a:pt x="39" y="59"/>
                  </a:cubicBezTo>
                  <a:cubicBezTo>
                    <a:pt x="37" y="59"/>
                    <a:pt x="35" y="59"/>
                    <a:pt x="33" y="59"/>
                  </a:cubicBezTo>
                  <a:cubicBezTo>
                    <a:pt x="32" y="59"/>
                    <a:pt x="31" y="59"/>
                    <a:pt x="30" y="59"/>
                  </a:cubicBezTo>
                  <a:cubicBezTo>
                    <a:pt x="30" y="54"/>
                    <a:pt x="30" y="54"/>
                    <a:pt x="30" y="54"/>
                  </a:cubicBezTo>
                  <a:close/>
                  <a:moveTo>
                    <a:pt x="30" y="15"/>
                  </a:moveTo>
                  <a:cubicBezTo>
                    <a:pt x="32" y="14"/>
                    <a:pt x="35" y="14"/>
                    <a:pt x="37" y="14"/>
                  </a:cubicBezTo>
                  <a:cubicBezTo>
                    <a:pt x="37" y="14"/>
                    <a:pt x="38" y="14"/>
                    <a:pt x="38" y="14"/>
                  </a:cubicBezTo>
                  <a:cubicBezTo>
                    <a:pt x="38" y="14"/>
                    <a:pt x="38" y="14"/>
                    <a:pt x="38" y="14"/>
                  </a:cubicBezTo>
                  <a:cubicBezTo>
                    <a:pt x="30" y="31"/>
                    <a:pt x="30" y="31"/>
                    <a:pt x="30" y="31"/>
                  </a:cubicBezTo>
                  <a:cubicBezTo>
                    <a:pt x="30" y="32"/>
                    <a:pt x="30" y="32"/>
                    <a:pt x="30" y="32"/>
                  </a:cubicBezTo>
                  <a:cubicBezTo>
                    <a:pt x="39" y="14"/>
                    <a:pt x="39" y="14"/>
                    <a:pt x="39" y="14"/>
                  </a:cubicBezTo>
                  <a:cubicBezTo>
                    <a:pt x="41" y="14"/>
                    <a:pt x="43" y="14"/>
                    <a:pt x="46" y="15"/>
                  </a:cubicBezTo>
                  <a:cubicBezTo>
                    <a:pt x="47" y="16"/>
                    <a:pt x="48" y="16"/>
                    <a:pt x="50" y="17"/>
                  </a:cubicBezTo>
                  <a:cubicBezTo>
                    <a:pt x="50" y="16"/>
                    <a:pt x="51" y="16"/>
                    <a:pt x="51" y="15"/>
                  </a:cubicBezTo>
                  <a:cubicBezTo>
                    <a:pt x="52" y="15"/>
                    <a:pt x="52" y="15"/>
                    <a:pt x="52" y="14"/>
                  </a:cubicBezTo>
                  <a:cubicBezTo>
                    <a:pt x="50" y="12"/>
                    <a:pt x="47" y="10"/>
                    <a:pt x="44" y="8"/>
                  </a:cubicBezTo>
                  <a:cubicBezTo>
                    <a:pt x="41" y="7"/>
                    <a:pt x="37" y="5"/>
                    <a:pt x="33" y="5"/>
                  </a:cubicBezTo>
                  <a:cubicBezTo>
                    <a:pt x="33" y="5"/>
                    <a:pt x="33" y="5"/>
                    <a:pt x="33" y="5"/>
                  </a:cubicBezTo>
                  <a:cubicBezTo>
                    <a:pt x="33" y="5"/>
                    <a:pt x="33" y="5"/>
                    <a:pt x="33" y="5"/>
                  </a:cubicBezTo>
                  <a:cubicBezTo>
                    <a:pt x="33" y="5"/>
                    <a:pt x="32" y="5"/>
                    <a:pt x="31" y="5"/>
                  </a:cubicBezTo>
                  <a:cubicBezTo>
                    <a:pt x="31" y="5"/>
                    <a:pt x="31" y="5"/>
                    <a:pt x="30" y="5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1" y="0"/>
                    <a:pt x="31" y="0"/>
                    <a:pt x="32" y="0"/>
                  </a:cubicBezTo>
                  <a:cubicBezTo>
                    <a:pt x="33" y="0"/>
                    <a:pt x="33" y="0"/>
                    <a:pt x="34" y="0"/>
                  </a:cubicBezTo>
                  <a:cubicBezTo>
                    <a:pt x="34" y="0"/>
                    <a:pt x="34" y="0"/>
                    <a:pt x="34" y="0"/>
                  </a:cubicBezTo>
                  <a:cubicBezTo>
                    <a:pt x="38" y="1"/>
                    <a:pt x="42" y="2"/>
                    <a:pt x="46" y="4"/>
                  </a:cubicBezTo>
                  <a:cubicBezTo>
                    <a:pt x="50" y="6"/>
                    <a:pt x="54" y="9"/>
                    <a:pt x="58" y="12"/>
                  </a:cubicBezTo>
                  <a:cubicBezTo>
                    <a:pt x="58" y="12"/>
                    <a:pt x="58" y="12"/>
                    <a:pt x="58" y="12"/>
                  </a:cubicBezTo>
                  <a:cubicBezTo>
                    <a:pt x="58" y="12"/>
                    <a:pt x="58" y="13"/>
                    <a:pt x="58" y="13"/>
                  </a:cubicBezTo>
                  <a:cubicBezTo>
                    <a:pt x="59" y="14"/>
                    <a:pt x="59" y="15"/>
                    <a:pt x="58" y="16"/>
                  </a:cubicBezTo>
                  <a:cubicBezTo>
                    <a:pt x="57" y="17"/>
                    <a:pt x="56" y="18"/>
                    <a:pt x="55" y="19"/>
                  </a:cubicBezTo>
                  <a:cubicBezTo>
                    <a:pt x="54" y="19"/>
                    <a:pt x="53" y="20"/>
                    <a:pt x="53" y="21"/>
                  </a:cubicBezTo>
                  <a:cubicBezTo>
                    <a:pt x="53" y="21"/>
                    <a:pt x="53" y="21"/>
                    <a:pt x="53" y="21"/>
                  </a:cubicBezTo>
                  <a:cubicBezTo>
                    <a:pt x="52" y="22"/>
                    <a:pt x="51" y="23"/>
                    <a:pt x="50" y="22"/>
                  </a:cubicBezTo>
                  <a:cubicBezTo>
                    <a:pt x="48" y="21"/>
                    <a:pt x="46" y="20"/>
                    <a:pt x="44" y="20"/>
                  </a:cubicBezTo>
                  <a:cubicBezTo>
                    <a:pt x="42" y="19"/>
                    <a:pt x="41" y="19"/>
                    <a:pt x="39" y="19"/>
                  </a:cubicBezTo>
                  <a:cubicBezTo>
                    <a:pt x="39" y="19"/>
                    <a:pt x="39" y="19"/>
                    <a:pt x="39" y="19"/>
                  </a:cubicBezTo>
                  <a:cubicBezTo>
                    <a:pt x="39" y="19"/>
                    <a:pt x="39" y="19"/>
                    <a:pt x="39" y="19"/>
                  </a:cubicBezTo>
                  <a:cubicBezTo>
                    <a:pt x="38" y="19"/>
                    <a:pt x="38" y="19"/>
                    <a:pt x="38" y="18"/>
                  </a:cubicBezTo>
                  <a:cubicBezTo>
                    <a:pt x="38" y="18"/>
                    <a:pt x="37" y="18"/>
                    <a:pt x="37" y="18"/>
                  </a:cubicBezTo>
                  <a:cubicBezTo>
                    <a:pt x="35" y="18"/>
                    <a:pt x="32" y="19"/>
                    <a:pt x="30" y="20"/>
                  </a:cubicBezTo>
                  <a:cubicBezTo>
                    <a:pt x="30" y="15"/>
                    <a:pt x="30" y="15"/>
                    <a:pt x="30" y="15"/>
                  </a:cubicBezTo>
                  <a:close/>
                  <a:moveTo>
                    <a:pt x="39" y="14"/>
                  </a:moveTo>
                  <a:cubicBezTo>
                    <a:pt x="39" y="14"/>
                    <a:pt x="39" y="14"/>
                    <a:pt x="39" y="14"/>
                  </a:cubicBezTo>
                  <a:close/>
                  <a:moveTo>
                    <a:pt x="20" y="52"/>
                  </a:moveTo>
                  <a:cubicBezTo>
                    <a:pt x="22" y="53"/>
                    <a:pt x="24" y="53"/>
                    <a:pt x="26" y="54"/>
                  </a:cubicBezTo>
                  <a:cubicBezTo>
                    <a:pt x="28" y="54"/>
                    <a:pt x="29" y="54"/>
                    <a:pt x="30" y="54"/>
                  </a:cubicBezTo>
                  <a:cubicBezTo>
                    <a:pt x="30" y="59"/>
                    <a:pt x="30" y="59"/>
                    <a:pt x="30" y="59"/>
                  </a:cubicBezTo>
                  <a:cubicBezTo>
                    <a:pt x="29" y="59"/>
                    <a:pt x="27" y="59"/>
                    <a:pt x="25" y="59"/>
                  </a:cubicBezTo>
                  <a:cubicBezTo>
                    <a:pt x="24" y="58"/>
                    <a:pt x="22" y="58"/>
                    <a:pt x="20" y="57"/>
                  </a:cubicBezTo>
                  <a:cubicBezTo>
                    <a:pt x="20" y="52"/>
                    <a:pt x="20" y="52"/>
                    <a:pt x="20" y="52"/>
                  </a:cubicBezTo>
                  <a:cubicBezTo>
                    <a:pt x="30" y="32"/>
                    <a:pt x="30" y="32"/>
                    <a:pt x="30" y="32"/>
                  </a:cubicBezTo>
                  <a:cubicBezTo>
                    <a:pt x="30" y="31"/>
                    <a:pt x="30" y="31"/>
                    <a:pt x="30" y="31"/>
                  </a:cubicBezTo>
                  <a:cubicBezTo>
                    <a:pt x="20" y="52"/>
                    <a:pt x="20" y="52"/>
                    <a:pt x="20" y="52"/>
                  </a:cubicBezTo>
                  <a:close/>
                  <a:moveTo>
                    <a:pt x="30" y="47"/>
                  </a:moveTo>
                  <a:cubicBezTo>
                    <a:pt x="30" y="42"/>
                    <a:pt x="30" y="42"/>
                    <a:pt x="30" y="42"/>
                  </a:cubicBezTo>
                  <a:cubicBezTo>
                    <a:pt x="28" y="40"/>
                    <a:pt x="26" y="38"/>
                    <a:pt x="25" y="36"/>
                  </a:cubicBezTo>
                  <a:cubicBezTo>
                    <a:pt x="23" y="33"/>
                    <a:pt x="23" y="30"/>
                    <a:pt x="24" y="27"/>
                  </a:cubicBezTo>
                  <a:cubicBezTo>
                    <a:pt x="24" y="27"/>
                    <a:pt x="24" y="27"/>
                    <a:pt x="24" y="27"/>
                  </a:cubicBezTo>
                  <a:cubicBezTo>
                    <a:pt x="24" y="25"/>
                    <a:pt x="26" y="23"/>
                    <a:pt x="28" y="21"/>
                  </a:cubicBezTo>
                  <a:cubicBezTo>
                    <a:pt x="29" y="21"/>
                    <a:pt x="30" y="20"/>
                    <a:pt x="30" y="20"/>
                  </a:cubicBezTo>
                  <a:cubicBezTo>
                    <a:pt x="30" y="15"/>
                    <a:pt x="30" y="15"/>
                    <a:pt x="30" y="15"/>
                  </a:cubicBezTo>
                  <a:cubicBezTo>
                    <a:pt x="29" y="15"/>
                    <a:pt x="27" y="16"/>
                    <a:pt x="26" y="17"/>
                  </a:cubicBezTo>
                  <a:cubicBezTo>
                    <a:pt x="23" y="19"/>
                    <a:pt x="21" y="21"/>
                    <a:pt x="20" y="23"/>
                  </a:cubicBezTo>
                  <a:cubicBezTo>
                    <a:pt x="20" y="38"/>
                    <a:pt x="20" y="38"/>
                    <a:pt x="20" y="38"/>
                  </a:cubicBezTo>
                  <a:cubicBezTo>
                    <a:pt x="20" y="38"/>
                    <a:pt x="20" y="38"/>
                    <a:pt x="20" y="38"/>
                  </a:cubicBezTo>
                  <a:cubicBezTo>
                    <a:pt x="22" y="42"/>
                    <a:pt x="26" y="45"/>
                    <a:pt x="30" y="47"/>
                  </a:cubicBezTo>
                  <a:cubicBezTo>
                    <a:pt x="30" y="47"/>
                    <a:pt x="30" y="47"/>
                    <a:pt x="30" y="47"/>
                  </a:cubicBezTo>
                  <a:cubicBezTo>
                    <a:pt x="30" y="47"/>
                    <a:pt x="30" y="47"/>
                    <a:pt x="30" y="47"/>
                  </a:cubicBezTo>
                  <a:close/>
                  <a:moveTo>
                    <a:pt x="30" y="0"/>
                  </a:moveTo>
                  <a:cubicBezTo>
                    <a:pt x="30" y="5"/>
                    <a:pt x="30" y="5"/>
                    <a:pt x="30" y="5"/>
                  </a:cubicBezTo>
                  <a:cubicBezTo>
                    <a:pt x="30" y="5"/>
                    <a:pt x="30" y="5"/>
                    <a:pt x="30" y="5"/>
                  </a:cubicBezTo>
                  <a:cubicBezTo>
                    <a:pt x="27" y="5"/>
                    <a:pt x="23" y="5"/>
                    <a:pt x="20" y="7"/>
                  </a:cubicBezTo>
                  <a:cubicBezTo>
                    <a:pt x="20" y="2"/>
                    <a:pt x="20" y="2"/>
                    <a:pt x="20" y="2"/>
                  </a:cubicBezTo>
                  <a:cubicBezTo>
                    <a:pt x="23" y="0"/>
                    <a:pt x="27" y="0"/>
                    <a:pt x="30" y="0"/>
                  </a:cubicBezTo>
                  <a:close/>
                  <a:moveTo>
                    <a:pt x="20" y="2"/>
                  </a:moveTo>
                  <a:cubicBezTo>
                    <a:pt x="20" y="7"/>
                    <a:pt x="20" y="7"/>
                    <a:pt x="20" y="7"/>
                  </a:cubicBezTo>
                  <a:cubicBezTo>
                    <a:pt x="20" y="2"/>
                    <a:pt x="20" y="2"/>
                    <a:pt x="20" y="2"/>
                  </a:cubicBezTo>
                  <a:close/>
                  <a:moveTo>
                    <a:pt x="20" y="23"/>
                  </a:moveTo>
                  <a:cubicBezTo>
                    <a:pt x="20" y="38"/>
                    <a:pt x="20" y="38"/>
                    <a:pt x="20" y="38"/>
                  </a:cubicBezTo>
                  <a:cubicBezTo>
                    <a:pt x="20" y="23"/>
                    <a:pt x="20" y="23"/>
                    <a:pt x="20" y="23"/>
                  </a:cubicBezTo>
                  <a:close/>
                  <a:moveTo>
                    <a:pt x="20" y="52"/>
                  </a:moveTo>
                  <a:cubicBezTo>
                    <a:pt x="20" y="57"/>
                    <a:pt x="20" y="57"/>
                    <a:pt x="20" y="57"/>
                  </a:cubicBezTo>
                  <a:lnTo>
                    <a:pt x="20" y="52"/>
                  </a:lnTo>
                  <a:close/>
                  <a:moveTo>
                    <a:pt x="20" y="2"/>
                  </a:moveTo>
                  <a:cubicBezTo>
                    <a:pt x="20" y="7"/>
                    <a:pt x="20" y="7"/>
                    <a:pt x="20" y="7"/>
                  </a:cubicBezTo>
                  <a:cubicBezTo>
                    <a:pt x="20" y="2"/>
                    <a:pt x="20" y="2"/>
                    <a:pt x="20" y="2"/>
                  </a:cubicBezTo>
                  <a:close/>
                  <a:moveTo>
                    <a:pt x="20" y="23"/>
                  </a:moveTo>
                  <a:cubicBezTo>
                    <a:pt x="20" y="38"/>
                    <a:pt x="20" y="38"/>
                    <a:pt x="20" y="38"/>
                  </a:cubicBezTo>
                  <a:cubicBezTo>
                    <a:pt x="20" y="23"/>
                    <a:pt x="20" y="23"/>
                    <a:pt x="20" y="23"/>
                  </a:cubicBezTo>
                  <a:close/>
                  <a:moveTo>
                    <a:pt x="20" y="52"/>
                  </a:moveTo>
                  <a:cubicBezTo>
                    <a:pt x="20" y="57"/>
                    <a:pt x="20" y="57"/>
                    <a:pt x="20" y="57"/>
                  </a:cubicBezTo>
                  <a:lnTo>
                    <a:pt x="20" y="52"/>
                  </a:lnTo>
                  <a:close/>
                  <a:moveTo>
                    <a:pt x="20" y="38"/>
                  </a:moveTo>
                  <a:cubicBezTo>
                    <a:pt x="18" y="34"/>
                    <a:pt x="18" y="30"/>
                    <a:pt x="19" y="26"/>
                  </a:cubicBezTo>
                  <a:cubicBezTo>
                    <a:pt x="19" y="26"/>
                    <a:pt x="19" y="26"/>
                    <a:pt x="19" y="26"/>
                  </a:cubicBezTo>
                  <a:cubicBezTo>
                    <a:pt x="19" y="25"/>
                    <a:pt x="20" y="24"/>
                    <a:pt x="20" y="23"/>
                  </a:cubicBezTo>
                  <a:cubicBezTo>
                    <a:pt x="20" y="38"/>
                    <a:pt x="20" y="38"/>
                    <a:pt x="20" y="38"/>
                  </a:cubicBezTo>
                  <a:close/>
                  <a:moveTo>
                    <a:pt x="20" y="2"/>
                  </a:moveTo>
                  <a:cubicBezTo>
                    <a:pt x="17" y="3"/>
                    <a:pt x="15" y="4"/>
                    <a:pt x="12" y="6"/>
                  </a:cubicBezTo>
                  <a:cubicBezTo>
                    <a:pt x="7" y="10"/>
                    <a:pt x="3" y="15"/>
                    <a:pt x="2" y="21"/>
                  </a:cubicBezTo>
                  <a:cubicBezTo>
                    <a:pt x="2" y="22"/>
                    <a:pt x="2" y="22"/>
                    <a:pt x="2" y="22"/>
                  </a:cubicBezTo>
                  <a:cubicBezTo>
                    <a:pt x="0" y="29"/>
                    <a:pt x="1" y="36"/>
                    <a:pt x="3" y="42"/>
                  </a:cubicBezTo>
                  <a:cubicBezTo>
                    <a:pt x="6" y="48"/>
                    <a:pt x="12" y="53"/>
                    <a:pt x="18" y="56"/>
                  </a:cubicBezTo>
                  <a:cubicBezTo>
                    <a:pt x="18" y="56"/>
                    <a:pt x="18" y="56"/>
                    <a:pt x="18" y="56"/>
                  </a:cubicBezTo>
                  <a:cubicBezTo>
                    <a:pt x="19" y="57"/>
                    <a:pt x="20" y="57"/>
                    <a:pt x="20" y="57"/>
                  </a:cubicBezTo>
                  <a:cubicBezTo>
                    <a:pt x="20" y="52"/>
                    <a:pt x="20" y="52"/>
                    <a:pt x="20" y="52"/>
                  </a:cubicBezTo>
                  <a:cubicBezTo>
                    <a:pt x="20" y="52"/>
                    <a:pt x="20" y="52"/>
                    <a:pt x="20" y="52"/>
                  </a:cubicBezTo>
                  <a:cubicBezTo>
                    <a:pt x="20" y="52"/>
                    <a:pt x="20" y="52"/>
                    <a:pt x="20" y="52"/>
                  </a:cubicBezTo>
                  <a:cubicBezTo>
                    <a:pt x="15" y="50"/>
                    <a:pt x="10" y="45"/>
                    <a:pt x="8" y="40"/>
                  </a:cubicBezTo>
                  <a:cubicBezTo>
                    <a:pt x="5" y="35"/>
                    <a:pt x="5" y="29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8" y="17"/>
                    <a:pt x="11" y="13"/>
                    <a:pt x="15" y="10"/>
                  </a:cubicBezTo>
                  <a:cubicBezTo>
                    <a:pt x="17" y="8"/>
                    <a:pt x="18" y="7"/>
                    <a:pt x="20" y="7"/>
                  </a:cubicBezTo>
                  <a:cubicBezTo>
                    <a:pt x="20" y="2"/>
                    <a:pt x="20" y="2"/>
                    <a:pt x="20" y="2"/>
                  </a:cubicBezTo>
                  <a:close/>
                  <a:moveTo>
                    <a:pt x="20" y="52"/>
                  </a:moveTo>
                  <a:cubicBezTo>
                    <a:pt x="20" y="52"/>
                    <a:pt x="20" y="52"/>
                    <a:pt x="20" y="5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403" name="Freeform 219"/>
            <p:cNvSpPr>
              <a:spLocks noEditPoints="1"/>
            </p:cNvSpPr>
            <p:nvPr>
              <p:custDataLst>
                <p:tags r:id="rId233"/>
              </p:custDataLst>
            </p:nvPr>
          </p:nvSpPr>
          <p:spPr bwMode="auto">
            <a:xfrm>
              <a:off x="6577023" y="2262202"/>
              <a:ext cx="277814" cy="296865"/>
            </a:xfrm>
            <a:custGeom>
              <a:gdLst>
                <a:gd name="T0" fmla="*/ 108 w 123"/>
                <a:gd name="T1" fmla="*/ 83 h 131"/>
                <a:gd name="T2" fmla="*/ 118 w 123"/>
                <a:gd name="T3" fmla="*/ 66 h 131"/>
                <a:gd name="T4" fmla="*/ 93 w 123"/>
                <a:gd name="T5" fmla="*/ 63 h 131"/>
                <a:gd name="T6" fmla="*/ 81 w 123"/>
                <a:gd name="T7" fmla="*/ 73 h 131"/>
                <a:gd name="T8" fmla="*/ 80 w 123"/>
                <a:gd name="T9" fmla="*/ 73 h 131"/>
                <a:gd name="T10" fmla="*/ 80 w 123"/>
                <a:gd name="T11" fmla="*/ 60 h 131"/>
                <a:gd name="T12" fmla="*/ 82 w 123"/>
                <a:gd name="T13" fmla="*/ 29 h 131"/>
                <a:gd name="T14" fmla="*/ 72 w 123"/>
                <a:gd name="T15" fmla="*/ 18 h 131"/>
                <a:gd name="T16" fmla="*/ 64 w 123"/>
                <a:gd name="T17" fmla="*/ 2 h 131"/>
                <a:gd name="T18" fmla="*/ 85 w 123"/>
                <a:gd name="T19" fmla="*/ 26 h 131"/>
                <a:gd name="T20" fmla="*/ 84 w 123"/>
                <a:gd name="T21" fmla="*/ 63 h 131"/>
                <a:gd name="T22" fmla="*/ 83 w 123"/>
                <a:gd name="T23" fmla="*/ 69 h 131"/>
                <a:gd name="T24" fmla="*/ 83 w 123"/>
                <a:gd name="T25" fmla="*/ 69 h 131"/>
                <a:gd name="T26" fmla="*/ 88 w 123"/>
                <a:gd name="T27" fmla="*/ 62 h 131"/>
                <a:gd name="T28" fmla="*/ 117 w 123"/>
                <a:gd name="T29" fmla="*/ 37 h 131"/>
                <a:gd name="T30" fmla="*/ 123 w 123"/>
                <a:gd name="T31" fmla="*/ 74 h 131"/>
                <a:gd name="T32" fmla="*/ 110 w 123"/>
                <a:gd name="T33" fmla="*/ 87 h 131"/>
                <a:gd name="T34" fmla="*/ 102 w 123"/>
                <a:gd name="T35" fmla="*/ 91 h 131"/>
                <a:gd name="T36" fmla="*/ 101 w 123"/>
                <a:gd name="T37" fmla="*/ 93 h 131"/>
                <a:gd name="T38" fmla="*/ 109 w 123"/>
                <a:gd name="T39" fmla="*/ 90 h 131"/>
                <a:gd name="T40" fmla="*/ 123 w 123"/>
                <a:gd name="T41" fmla="*/ 90 h 131"/>
                <a:gd name="T42" fmla="*/ 79 w 123"/>
                <a:gd name="T43" fmla="*/ 126 h 131"/>
                <a:gd name="T44" fmla="*/ 62 w 123"/>
                <a:gd name="T45" fmla="*/ 115 h 131"/>
                <a:gd name="T46" fmla="*/ 62 w 123"/>
                <a:gd name="T47" fmla="*/ 56 h 131"/>
                <a:gd name="T48" fmla="*/ 67 w 123"/>
                <a:gd name="T49" fmla="*/ 110 h 131"/>
                <a:gd name="T50" fmla="*/ 82 w 123"/>
                <a:gd name="T51" fmla="*/ 123 h 131"/>
                <a:gd name="T52" fmla="*/ 117 w 123"/>
                <a:gd name="T53" fmla="*/ 92 h 131"/>
                <a:gd name="T54" fmla="*/ 102 w 123"/>
                <a:gd name="T55" fmla="*/ 98 h 131"/>
                <a:gd name="T56" fmla="*/ 96 w 123"/>
                <a:gd name="T57" fmla="*/ 92 h 131"/>
                <a:gd name="T58" fmla="*/ 62 w 123"/>
                <a:gd name="T59" fmla="*/ 6 h 131"/>
                <a:gd name="T60" fmla="*/ 35 w 123"/>
                <a:gd name="T61" fmla="*/ 44 h 131"/>
                <a:gd name="T62" fmla="*/ 44 w 123"/>
                <a:gd name="T63" fmla="*/ 61 h 131"/>
                <a:gd name="T64" fmla="*/ 43 w 123"/>
                <a:gd name="T65" fmla="*/ 73 h 131"/>
                <a:gd name="T66" fmla="*/ 36 w 123"/>
                <a:gd name="T67" fmla="*/ 72 h 131"/>
                <a:gd name="T68" fmla="*/ 30 w 123"/>
                <a:gd name="T69" fmla="*/ 63 h 131"/>
                <a:gd name="T70" fmla="*/ 6 w 123"/>
                <a:gd name="T71" fmla="*/ 57 h 131"/>
                <a:gd name="T72" fmla="*/ 13 w 123"/>
                <a:gd name="T73" fmla="*/ 82 h 131"/>
                <a:gd name="T74" fmla="*/ 24 w 123"/>
                <a:gd name="T75" fmla="*/ 87 h 131"/>
                <a:gd name="T76" fmla="*/ 25 w 123"/>
                <a:gd name="T77" fmla="*/ 97 h 131"/>
                <a:gd name="T78" fmla="*/ 12 w 123"/>
                <a:gd name="T79" fmla="*/ 95 h 131"/>
                <a:gd name="T80" fmla="*/ 30 w 123"/>
                <a:gd name="T81" fmla="*/ 125 h 131"/>
                <a:gd name="T82" fmla="*/ 54 w 123"/>
                <a:gd name="T83" fmla="*/ 114 h 131"/>
                <a:gd name="T84" fmla="*/ 59 w 123"/>
                <a:gd name="T85" fmla="*/ 59 h 131"/>
                <a:gd name="T86" fmla="*/ 61 w 123"/>
                <a:gd name="T87" fmla="*/ 115 h 131"/>
                <a:gd name="T88" fmla="*/ 46 w 123"/>
                <a:gd name="T89" fmla="*/ 124 h 131"/>
                <a:gd name="T90" fmla="*/ 10 w 123"/>
                <a:gd name="T91" fmla="*/ 114 h 131"/>
                <a:gd name="T92" fmla="*/ 14 w 123"/>
                <a:gd name="T93" fmla="*/ 90 h 131"/>
                <a:gd name="T94" fmla="*/ 22 w 123"/>
                <a:gd name="T95" fmla="*/ 93 h 131"/>
                <a:gd name="T96" fmla="*/ 22 w 123"/>
                <a:gd name="T97" fmla="*/ 91 h 131"/>
                <a:gd name="T98" fmla="*/ 13 w 123"/>
                <a:gd name="T99" fmla="*/ 87 h 131"/>
                <a:gd name="T100" fmla="*/ 0 w 123"/>
                <a:gd name="T101" fmla="*/ 74 h 131"/>
                <a:gd name="T102" fmla="*/ 4 w 123"/>
                <a:gd name="T103" fmla="*/ 38 h 131"/>
                <a:gd name="T104" fmla="*/ 35 w 123"/>
                <a:gd name="T105" fmla="*/ 62 h 131"/>
                <a:gd name="T106" fmla="*/ 40 w 123"/>
                <a:gd name="T107" fmla="*/ 69 h 131"/>
                <a:gd name="T108" fmla="*/ 40 w 123"/>
                <a:gd name="T109" fmla="*/ 69 h 131"/>
                <a:gd name="T110" fmla="*/ 39 w 123"/>
                <a:gd name="T111" fmla="*/ 63 h 131"/>
                <a:gd name="T112" fmla="*/ 30 w 123"/>
                <a:gd name="T113" fmla="*/ 44 h 131"/>
                <a:gd name="T114" fmla="*/ 59 w 123"/>
                <a:gd name="T115" fmla="*/ 2 h 131"/>
                <a:gd name="T116" fmla="*/ 62 w 123"/>
                <a:gd name="T117" fmla="*/ 6 h 1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123" h="131">
                  <a:moveTo>
                    <a:pt x="99" y="87"/>
                  </a:moveTo>
                  <a:cubicBezTo>
                    <a:pt x="102" y="85"/>
                    <a:pt x="105" y="84"/>
                    <a:pt x="108" y="83"/>
                  </a:cubicBezTo>
                  <a:cubicBezTo>
                    <a:pt x="108" y="83"/>
                    <a:pt x="108" y="83"/>
                    <a:pt x="108" y="83"/>
                  </a:cubicBezTo>
                  <a:cubicBezTo>
                    <a:pt x="108" y="83"/>
                    <a:pt x="108" y="83"/>
                    <a:pt x="108" y="83"/>
                  </a:cubicBezTo>
                  <a:cubicBezTo>
                    <a:pt x="109" y="83"/>
                    <a:pt x="110" y="82"/>
                    <a:pt x="111" y="82"/>
                  </a:cubicBezTo>
                  <a:cubicBezTo>
                    <a:pt x="113" y="81"/>
                    <a:pt x="115" y="81"/>
                    <a:pt x="117" y="80"/>
                  </a:cubicBezTo>
                  <a:cubicBezTo>
                    <a:pt x="117" y="77"/>
                    <a:pt x="118" y="75"/>
                    <a:pt x="118" y="73"/>
                  </a:cubicBezTo>
                  <a:cubicBezTo>
                    <a:pt x="118" y="71"/>
                    <a:pt x="118" y="68"/>
                    <a:pt x="118" y="66"/>
                  </a:cubicBezTo>
                  <a:cubicBezTo>
                    <a:pt x="118" y="63"/>
                    <a:pt x="117" y="60"/>
                    <a:pt x="117" y="57"/>
                  </a:cubicBezTo>
                  <a:cubicBezTo>
                    <a:pt x="116" y="52"/>
                    <a:pt x="116" y="48"/>
                    <a:pt x="115" y="43"/>
                  </a:cubicBezTo>
                  <a:cubicBezTo>
                    <a:pt x="114" y="44"/>
                    <a:pt x="113" y="44"/>
                    <a:pt x="112" y="45"/>
                  </a:cubicBezTo>
                  <a:cubicBezTo>
                    <a:pt x="104" y="49"/>
                    <a:pt x="96" y="53"/>
                    <a:pt x="93" y="63"/>
                  </a:cubicBezTo>
                  <a:cubicBezTo>
                    <a:pt x="93" y="64"/>
                    <a:pt x="92" y="67"/>
                    <a:pt x="91" y="69"/>
                  </a:cubicBezTo>
                  <a:cubicBezTo>
                    <a:pt x="90" y="70"/>
                    <a:pt x="89" y="71"/>
                    <a:pt x="87" y="72"/>
                  </a:cubicBezTo>
                  <a:cubicBezTo>
                    <a:pt x="86" y="74"/>
                    <a:pt x="84" y="74"/>
                    <a:pt x="82" y="74"/>
                  </a:cubicBezTo>
                  <a:cubicBezTo>
                    <a:pt x="82" y="74"/>
                    <a:pt x="81" y="73"/>
                    <a:pt x="81" y="73"/>
                  </a:cubicBezTo>
                  <a:cubicBezTo>
                    <a:pt x="81" y="73"/>
                    <a:pt x="81" y="73"/>
                    <a:pt x="81" y="73"/>
                  </a:cubicBezTo>
                  <a:cubicBezTo>
                    <a:pt x="81" y="73"/>
                    <a:pt x="81" y="73"/>
                    <a:pt x="81" y="73"/>
                  </a:cubicBezTo>
                  <a:cubicBezTo>
                    <a:pt x="80" y="73"/>
                    <a:pt x="80" y="73"/>
                    <a:pt x="80" y="73"/>
                  </a:cubicBezTo>
                  <a:cubicBezTo>
                    <a:pt x="80" y="73"/>
                    <a:pt x="80" y="73"/>
                    <a:pt x="80" y="73"/>
                  </a:cubicBezTo>
                  <a:cubicBezTo>
                    <a:pt x="78" y="71"/>
                    <a:pt x="77" y="69"/>
                    <a:pt x="78" y="66"/>
                  </a:cubicBezTo>
                  <a:cubicBezTo>
                    <a:pt x="78" y="64"/>
                    <a:pt x="79" y="62"/>
                    <a:pt x="80" y="61"/>
                  </a:cubicBezTo>
                  <a:cubicBezTo>
                    <a:pt x="80" y="61"/>
                    <a:pt x="80" y="60"/>
                    <a:pt x="80" y="60"/>
                  </a:cubicBezTo>
                  <a:cubicBezTo>
                    <a:pt x="80" y="60"/>
                    <a:pt x="80" y="60"/>
                    <a:pt x="80" y="60"/>
                  </a:cubicBezTo>
                  <a:cubicBezTo>
                    <a:pt x="81" y="59"/>
                    <a:pt x="82" y="58"/>
                    <a:pt x="83" y="57"/>
                  </a:cubicBezTo>
                  <a:cubicBezTo>
                    <a:pt x="86" y="53"/>
                    <a:pt x="89" y="49"/>
                    <a:pt x="89" y="44"/>
                  </a:cubicBezTo>
                  <a:cubicBezTo>
                    <a:pt x="89" y="39"/>
                    <a:pt x="85" y="34"/>
                    <a:pt x="82" y="29"/>
                  </a:cubicBezTo>
                  <a:cubicBezTo>
                    <a:pt x="82" y="29"/>
                    <a:pt x="82" y="29"/>
                    <a:pt x="82" y="29"/>
                  </a:cubicBezTo>
                  <a:cubicBezTo>
                    <a:pt x="82" y="29"/>
                    <a:pt x="82" y="29"/>
                    <a:pt x="82" y="29"/>
                  </a:cubicBezTo>
                  <a:cubicBezTo>
                    <a:pt x="81" y="29"/>
                    <a:pt x="81" y="29"/>
                    <a:pt x="81" y="29"/>
                  </a:cubicBezTo>
                  <a:cubicBezTo>
                    <a:pt x="81" y="29"/>
                    <a:pt x="81" y="29"/>
                    <a:pt x="81" y="29"/>
                  </a:cubicBezTo>
                  <a:cubicBezTo>
                    <a:pt x="78" y="25"/>
                    <a:pt x="75" y="22"/>
                    <a:pt x="72" y="18"/>
                  </a:cubicBezTo>
                  <a:cubicBezTo>
                    <a:pt x="68" y="14"/>
                    <a:pt x="65" y="11"/>
                    <a:pt x="62" y="6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3" y="0"/>
                    <a:pt x="64" y="1"/>
                    <a:pt x="64" y="2"/>
                  </a:cubicBezTo>
                  <a:cubicBezTo>
                    <a:pt x="67" y="6"/>
                    <a:pt x="71" y="11"/>
                    <a:pt x="75" y="15"/>
                  </a:cubicBezTo>
                  <a:cubicBezTo>
                    <a:pt x="79" y="18"/>
                    <a:pt x="82" y="22"/>
                    <a:pt x="85" y="26"/>
                  </a:cubicBezTo>
                  <a:cubicBezTo>
                    <a:pt x="85" y="26"/>
                    <a:pt x="85" y="26"/>
                    <a:pt x="85" y="26"/>
                  </a:cubicBezTo>
                  <a:cubicBezTo>
                    <a:pt x="85" y="26"/>
                    <a:pt x="85" y="26"/>
                    <a:pt x="85" y="26"/>
                  </a:cubicBezTo>
                  <a:cubicBezTo>
                    <a:pt x="85" y="26"/>
                    <a:pt x="85" y="26"/>
                    <a:pt x="85" y="26"/>
                  </a:cubicBezTo>
                  <a:cubicBezTo>
                    <a:pt x="89" y="31"/>
                    <a:pt x="94" y="37"/>
                    <a:pt x="93" y="44"/>
                  </a:cubicBezTo>
                  <a:cubicBezTo>
                    <a:pt x="93" y="51"/>
                    <a:pt x="90" y="55"/>
                    <a:pt x="86" y="60"/>
                  </a:cubicBezTo>
                  <a:cubicBezTo>
                    <a:pt x="86" y="61"/>
                    <a:pt x="85" y="62"/>
                    <a:pt x="84" y="63"/>
                  </a:cubicBezTo>
                  <a:cubicBezTo>
                    <a:pt x="84" y="63"/>
                    <a:pt x="84" y="63"/>
                    <a:pt x="84" y="63"/>
                  </a:cubicBezTo>
                  <a:cubicBezTo>
                    <a:pt x="84" y="63"/>
                    <a:pt x="84" y="63"/>
                    <a:pt x="84" y="63"/>
                  </a:cubicBezTo>
                  <a:cubicBezTo>
                    <a:pt x="83" y="64"/>
                    <a:pt x="83" y="66"/>
                    <a:pt x="82" y="67"/>
                  </a:cubicBezTo>
                  <a:cubicBezTo>
                    <a:pt x="82" y="68"/>
                    <a:pt x="82" y="68"/>
                    <a:pt x="83" y="69"/>
                  </a:cubicBezTo>
                  <a:cubicBezTo>
                    <a:pt x="83" y="69"/>
                    <a:pt x="83" y="69"/>
                    <a:pt x="83" y="69"/>
                  </a:cubicBezTo>
                  <a:cubicBezTo>
                    <a:pt x="83" y="69"/>
                    <a:pt x="83" y="69"/>
                    <a:pt x="83" y="69"/>
                  </a:cubicBezTo>
                  <a:cubicBezTo>
                    <a:pt x="83" y="69"/>
                    <a:pt x="83" y="69"/>
                    <a:pt x="83" y="69"/>
                  </a:cubicBezTo>
                  <a:cubicBezTo>
                    <a:pt x="83" y="69"/>
                    <a:pt x="83" y="69"/>
                    <a:pt x="83" y="69"/>
                  </a:cubicBezTo>
                  <a:cubicBezTo>
                    <a:pt x="83" y="69"/>
                    <a:pt x="83" y="69"/>
                    <a:pt x="83" y="69"/>
                  </a:cubicBezTo>
                  <a:cubicBezTo>
                    <a:pt x="84" y="69"/>
                    <a:pt x="84" y="69"/>
                    <a:pt x="85" y="69"/>
                  </a:cubicBezTo>
                  <a:cubicBezTo>
                    <a:pt x="85" y="68"/>
                    <a:pt x="86" y="67"/>
                    <a:pt x="87" y="66"/>
                  </a:cubicBezTo>
                  <a:cubicBezTo>
                    <a:pt x="88" y="65"/>
                    <a:pt x="88" y="63"/>
                    <a:pt x="88" y="62"/>
                  </a:cubicBezTo>
                  <a:cubicBezTo>
                    <a:pt x="92" y="50"/>
                    <a:pt x="101" y="45"/>
                    <a:pt x="110" y="41"/>
                  </a:cubicBezTo>
                  <a:cubicBezTo>
                    <a:pt x="112" y="40"/>
                    <a:pt x="114" y="39"/>
                    <a:pt x="116" y="37"/>
                  </a:cubicBezTo>
                  <a:cubicBezTo>
                    <a:pt x="116" y="37"/>
                    <a:pt x="116" y="37"/>
                    <a:pt x="116" y="37"/>
                  </a:cubicBezTo>
                  <a:cubicBezTo>
                    <a:pt x="117" y="37"/>
                    <a:pt x="117" y="37"/>
                    <a:pt x="117" y="37"/>
                  </a:cubicBezTo>
                  <a:cubicBezTo>
                    <a:pt x="119" y="37"/>
                    <a:pt x="120" y="38"/>
                    <a:pt x="120" y="39"/>
                  </a:cubicBezTo>
                  <a:cubicBezTo>
                    <a:pt x="120" y="45"/>
                    <a:pt x="121" y="50"/>
                    <a:pt x="122" y="56"/>
                  </a:cubicBezTo>
                  <a:cubicBezTo>
                    <a:pt x="122" y="59"/>
                    <a:pt x="123" y="62"/>
                    <a:pt x="123" y="66"/>
                  </a:cubicBezTo>
                  <a:cubicBezTo>
                    <a:pt x="123" y="68"/>
                    <a:pt x="123" y="71"/>
                    <a:pt x="123" y="74"/>
                  </a:cubicBezTo>
                  <a:cubicBezTo>
                    <a:pt x="123" y="76"/>
                    <a:pt x="122" y="79"/>
                    <a:pt x="121" y="82"/>
                  </a:cubicBezTo>
                  <a:cubicBezTo>
                    <a:pt x="121" y="82"/>
                    <a:pt x="121" y="83"/>
                    <a:pt x="120" y="83"/>
                  </a:cubicBezTo>
                  <a:cubicBezTo>
                    <a:pt x="118" y="85"/>
                    <a:pt x="115" y="86"/>
                    <a:pt x="112" y="87"/>
                  </a:cubicBezTo>
                  <a:cubicBezTo>
                    <a:pt x="111" y="87"/>
                    <a:pt x="111" y="87"/>
                    <a:pt x="110" y="87"/>
                  </a:cubicBezTo>
                  <a:cubicBezTo>
                    <a:pt x="110" y="87"/>
                    <a:pt x="110" y="87"/>
                    <a:pt x="110" y="87"/>
                  </a:cubicBezTo>
                  <a:cubicBezTo>
                    <a:pt x="110" y="87"/>
                    <a:pt x="110" y="87"/>
                    <a:pt x="110" y="87"/>
                  </a:cubicBezTo>
                  <a:cubicBezTo>
                    <a:pt x="109" y="88"/>
                    <a:pt x="109" y="88"/>
                    <a:pt x="109" y="88"/>
                  </a:cubicBezTo>
                  <a:cubicBezTo>
                    <a:pt x="107" y="89"/>
                    <a:pt x="104" y="90"/>
                    <a:pt x="102" y="91"/>
                  </a:cubicBezTo>
                  <a:cubicBezTo>
                    <a:pt x="102" y="91"/>
                    <a:pt x="102" y="91"/>
                    <a:pt x="102" y="91"/>
                  </a:cubicBezTo>
                  <a:cubicBezTo>
                    <a:pt x="101" y="91"/>
                    <a:pt x="101" y="92"/>
                    <a:pt x="101" y="92"/>
                  </a:cubicBezTo>
                  <a:cubicBezTo>
                    <a:pt x="101" y="92"/>
                    <a:pt x="101" y="92"/>
                    <a:pt x="101" y="92"/>
                  </a:cubicBezTo>
                  <a:cubicBezTo>
                    <a:pt x="101" y="93"/>
                    <a:pt x="101" y="93"/>
                    <a:pt x="101" y="93"/>
                  </a:cubicBezTo>
                  <a:cubicBezTo>
                    <a:pt x="101" y="93"/>
                    <a:pt x="101" y="93"/>
                    <a:pt x="101" y="93"/>
                  </a:cubicBezTo>
                  <a:cubicBezTo>
                    <a:pt x="101" y="93"/>
                    <a:pt x="101" y="93"/>
                    <a:pt x="102" y="93"/>
                  </a:cubicBezTo>
                  <a:cubicBezTo>
                    <a:pt x="102" y="93"/>
                    <a:pt x="102" y="93"/>
                    <a:pt x="102" y="93"/>
                  </a:cubicBezTo>
                  <a:cubicBezTo>
                    <a:pt x="104" y="93"/>
                    <a:pt x="107" y="92"/>
                    <a:pt x="109" y="90"/>
                  </a:cubicBezTo>
                  <a:cubicBezTo>
                    <a:pt x="113" y="88"/>
                    <a:pt x="116" y="87"/>
                    <a:pt x="121" y="87"/>
                  </a:cubicBezTo>
                  <a:cubicBezTo>
                    <a:pt x="121" y="87"/>
                    <a:pt x="121" y="87"/>
                    <a:pt x="121" y="87"/>
                  </a:cubicBezTo>
                  <a:cubicBezTo>
                    <a:pt x="121" y="87"/>
                    <a:pt x="121" y="87"/>
                    <a:pt x="121" y="87"/>
                  </a:cubicBezTo>
                  <a:cubicBezTo>
                    <a:pt x="122" y="87"/>
                    <a:pt x="123" y="88"/>
                    <a:pt x="123" y="90"/>
                  </a:cubicBezTo>
                  <a:cubicBezTo>
                    <a:pt x="121" y="99"/>
                    <a:pt x="118" y="107"/>
                    <a:pt x="113" y="114"/>
                  </a:cubicBezTo>
                  <a:cubicBezTo>
                    <a:pt x="109" y="121"/>
                    <a:pt x="103" y="126"/>
                    <a:pt x="95" y="129"/>
                  </a:cubicBezTo>
                  <a:cubicBezTo>
                    <a:pt x="92" y="131"/>
                    <a:pt x="89" y="131"/>
                    <a:pt x="87" y="130"/>
                  </a:cubicBezTo>
                  <a:cubicBezTo>
                    <a:pt x="84" y="130"/>
                    <a:pt x="82" y="128"/>
                    <a:pt x="79" y="126"/>
                  </a:cubicBezTo>
                  <a:cubicBezTo>
                    <a:pt x="79" y="126"/>
                    <a:pt x="78" y="125"/>
                    <a:pt x="77" y="124"/>
                  </a:cubicBezTo>
                  <a:cubicBezTo>
                    <a:pt x="74" y="122"/>
                    <a:pt x="72" y="120"/>
                    <a:pt x="68" y="119"/>
                  </a:cubicBezTo>
                  <a:cubicBezTo>
                    <a:pt x="68" y="119"/>
                    <a:pt x="67" y="119"/>
                    <a:pt x="67" y="119"/>
                  </a:cubicBezTo>
                  <a:cubicBezTo>
                    <a:pt x="64" y="119"/>
                    <a:pt x="62" y="119"/>
                    <a:pt x="62" y="115"/>
                  </a:cubicBezTo>
                  <a:cubicBezTo>
                    <a:pt x="62" y="110"/>
                    <a:pt x="62" y="110"/>
                    <a:pt x="62" y="110"/>
                  </a:cubicBezTo>
                  <a:cubicBezTo>
                    <a:pt x="62" y="106"/>
                    <a:pt x="62" y="103"/>
                    <a:pt x="62" y="100"/>
                  </a:cubicBezTo>
                  <a:cubicBezTo>
                    <a:pt x="62" y="100"/>
                    <a:pt x="62" y="100"/>
                    <a:pt x="62" y="100"/>
                  </a:cubicBezTo>
                  <a:cubicBezTo>
                    <a:pt x="62" y="56"/>
                    <a:pt x="62" y="56"/>
                    <a:pt x="62" y="56"/>
                  </a:cubicBezTo>
                  <a:cubicBezTo>
                    <a:pt x="62" y="56"/>
                    <a:pt x="62" y="56"/>
                    <a:pt x="62" y="56"/>
                  </a:cubicBezTo>
                  <a:cubicBezTo>
                    <a:pt x="63" y="56"/>
                    <a:pt x="64" y="57"/>
                    <a:pt x="64" y="59"/>
                  </a:cubicBezTo>
                  <a:cubicBezTo>
                    <a:pt x="64" y="68"/>
                    <a:pt x="65" y="76"/>
                    <a:pt x="65" y="84"/>
                  </a:cubicBezTo>
                  <a:cubicBezTo>
                    <a:pt x="66" y="92"/>
                    <a:pt x="66" y="100"/>
                    <a:pt x="67" y="110"/>
                  </a:cubicBezTo>
                  <a:cubicBezTo>
                    <a:pt x="67" y="114"/>
                    <a:pt x="67" y="114"/>
                    <a:pt x="67" y="114"/>
                  </a:cubicBezTo>
                  <a:cubicBezTo>
                    <a:pt x="68" y="114"/>
                    <a:pt x="68" y="114"/>
                    <a:pt x="69" y="114"/>
                  </a:cubicBezTo>
                  <a:cubicBezTo>
                    <a:pt x="74" y="115"/>
                    <a:pt x="77" y="118"/>
                    <a:pt x="80" y="121"/>
                  </a:cubicBezTo>
                  <a:cubicBezTo>
                    <a:pt x="81" y="121"/>
                    <a:pt x="82" y="122"/>
                    <a:pt x="82" y="123"/>
                  </a:cubicBezTo>
                  <a:cubicBezTo>
                    <a:pt x="84" y="124"/>
                    <a:pt x="86" y="125"/>
                    <a:pt x="88" y="126"/>
                  </a:cubicBezTo>
                  <a:cubicBezTo>
                    <a:pt x="89" y="126"/>
                    <a:pt x="91" y="126"/>
                    <a:pt x="93" y="125"/>
                  </a:cubicBezTo>
                  <a:cubicBezTo>
                    <a:pt x="100" y="122"/>
                    <a:pt x="105" y="117"/>
                    <a:pt x="109" y="111"/>
                  </a:cubicBezTo>
                  <a:cubicBezTo>
                    <a:pt x="113" y="106"/>
                    <a:pt x="116" y="99"/>
                    <a:pt x="117" y="92"/>
                  </a:cubicBezTo>
                  <a:cubicBezTo>
                    <a:pt x="115" y="92"/>
                    <a:pt x="113" y="94"/>
                    <a:pt x="111" y="95"/>
                  </a:cubicBezTo>
                  <a:cubicBezTo>
                    <a:pt x="108" y="96"/>
                    <a:pt x="106" y="98"/>
                    <a:pt x="102" y="98"/>
                  </a:cubicBezTo>
                  <a:cubicBezTo>
                    <a:pt x="102" y="98"/>
                    <a:pt x="102" y="98"/>
                    <a:pt x="102" y="98"/>
                  </a:cubicBezTo>
                  <a:cubicBezTo>
                    <a:pt x="102" y="98"/>
                    <a:pt x="102" y="98"/>
                    <a:pt x="102" y="98"/>
                  </a:cubicBezTo>
                  <a:cubicBezTo>
                    <a:pt x="101" y="98"/>
                    <a:pt x="99" y="98"/>
                    <a:pt x="98" y="97"/>
                  </a:cubicBezTo>
                  <a:cubicBezTo>
                    <a:pt x="97" y="97"/>
                    <a:pt x="97" y="96"/>
                    <a:pt x="96" y="95"/>
                  </a:cubicBezTo>
                  <a:cubicBezTo>
                    <a:pt x="96" y="94"/>
                    <a:pt x="96" y="93"/>
                    <a:pt x="96" y="92"/>
                  </a:cubicBezTo>
                  <a:cubicBezTo>
                    <a:pt x="96" y="92"/>
                    <a:pt x="96" y="92"/>
                    <a:pt x="96" y="92"/>
                  </a:cubicBezTo>
                  <a:cubicBezTo>
                    <a:pt x="96" y="92"/>
                    <a:pt x="96" y="92"/>
                    <a:pt x="96" y="92"/>
                  </a:cubicBezTo>
                  <a:cubicBezTo>
                    <a:pt x="96" y="90"/>
                    <a:pt x="97" y="88"/>
                    <a:pt x="99" y="87"/>
                  </a:cubicBezTo>
                  <a:cubicBezTo>
                    <a:pt x="99" y="87"/>
                    <a:pt x="99" y="87"/>
                    <a:pt x="99" y="87"/>
                  </a:cubicBezTo>
                  <a:close/>
                  <a:moveTo>
                    <a:pt x="62" y="6"/>
                  </a:moveTo>
                  <a:cubicBezTo>
                    <a:pt x="58" y="11"/>
                    <a:pt x="55" y="14"/>
                    <a:pt x="51" y="18"/>
                  </a:cubicBezTo>
                  <a:cubicBezTo>
                    <a:pt x="48" y="22"/>
                    <a:pt x="45" y="25"/>
                    <a:pt x="42" y="29"/>
                  </a:cubicBezTo>
                  <a:cubicBezTo>
                    <a:pt x="42" y="29"/>
                    <a:pt x="42" y="29"/>
                    <a:pt x="42" y="29"/>
                  </a:cubicBezTo>
                  <a:cubicBezTo>
                    <a:pt x="38" y="34"/>
                    <a:pt x="34" y="39"/>
                    <a:pt x="35" y="44"/>
                  </a:cubicBezTo>
                  <a:cubicBezTo>
                    <a:pt x="35" y="49"/>
                    <a:pt x="38" y="53"/>
                    <a:pt x="41" y="57"/>
                  </a:cubicBezTo>
                  <a:cubicBezTo>
                    <a:pt x="41" y="58"/>
                    <a:pt x="42" y="59"/>
                    <a:pt x="43" y="60"/>
                  </a:cubicBezTo>
                  <a:cubicBezTo>
                    <a:pt x="43" y="60"/>
                    <a:pt x="43" y="60"/>
                    <a:pt x="43" y="60"/>
                  </a:cubicBezTo>
                  <a:cubicBezTo>
                    <a:pt x="43" y="60"/>
                    <a:pt x="43" y="61"/>
                    <a:pt x="44" y="61"/>
                  </a:cubicBezTo>
                  <a:cubicBezTo>
                    <a:pt x="44" y="62"/>
                    <a:pt x="45" y="64"/>
                    <a:pt x="46" y="66"/>
                  </a:cubicBezTo>
                  <a:cubicBezTo>
                    <a:pt x="46" y="69"/>
                    <a:pt x="45" y="71"/>
                    <a:pt x="43" y="73"/>
                  </a:cubicBezTo>
                  <a:cubicBezTo>
                    <a:pt x="43" y="73"/>
                    <a:pt x="43" y="73"/>
                    <a:pt x="43" y="73"/>
                  </a:cubicBezTo>
                  <a:cubicBezTo>
                    <a:pt x="43" y="73"/>
                    <a:pt x="43" y="73"/>
                    <a:pt x="43" y="73"/>
                  </a:cubicBezTo>
                  <a:cubicBezTo>
                    <a:pt x="43" y="73"/>
                    <a:pt x="43" y="73"/>
                    <a:pt x="43" y="73"/>
                  </a:cubicBezTo>
                  <a:cubicBezTo>
                    <a:pt x="43" y="73"/>
                    <a:pt x="43" y="73"/>
                    <a:pt x="43" y="73"/>
                  </a:cubicBezTo>
                  <a:cubicBezTo>
                    <a:pt x="42" y="73"/>
                    <a:pt x="42" y="74"/>
                    <a:pt x="41" y="74"/>
                  </a:cubicBezTo>
                  <a:cubicBezTo>
                    <a:pt x="39" y="74"/>
                    <a:pt x="37" y="74"/>
                    <a:pt x="36" y="72"/>
                  </a:cubicBezTo>
                  <a:cubicBezTo>
                    <a:pt x="36" y="72"/>
                    <a:pt x="36" y="72"/>
                    <a:pt x="36" y="72"/>
                  </a:cubicBezTo>
                  <a:cubicBezTo>
                    <a:pt x="36" y="72"/>
                    <a:pt x="36" y="72"/>
                    <a:pt x="36" y="72"/>
                  </a:cubicBezTo>
                  <a:cubicBezTo>
                    <a:pt x="35" y="71"/>
                    <a:pt x="33" y="70"/>
                    <a:pt x="33" y="69"/>
                  </a:cubicBezTo>
                  <a:cubicBezTo>
                    <a:pt x="31" y="67"/>
                    <a:pt x="30" y="64"/>
                    <a:pt x="30" y="63"/>
                  </a:cubicBezTo>
                  <a:cubicBezTo>
                    <a:pt x="28" y="53"/>
                    <a:pt x="19" y="49"/>
                    <a:pt x="11" y="45"/>
                  </a:cubicBezTo>
                  <a:cubicBezTo>
                    <a:pt x="11" y="45"/>
                    <a:pt x="11" y="45"/>
                    <a:pt x="11" y="45"/>
                  </a:cubicBezTo>
                  <a:cubicBezTo>
                    <a:pt x="10" y="44"/>
                    <a:pt x="9" y="44"/>
                    <a:pt x="8" y="43"/>
                  </a:cubicBezTo>
                  <a:cubicBezTo>
                    <a:pt x="8" y="48"/>
                    <a:pt x="7" y="52"/>
                    <a:pt x="6" y="57"/>
                  </a:cubicBezTo>
                  <a:cubicBezTo>
                    <a:pt x="6" y="60"/>
                    <a:pt x="5" y="63"/>
                    <a:pt x="5" y="66"/>
                  </a:cubicBezTo>
                  <a:cubicBezTo>
                    <a:pt x="5" y="68"/>
                    <a:pt x="5" y="71"/>
                    <a:pt x="5" y="73"/>
                  </a:cubicBezTo>
                  <a:cubicBezTo>
                    <a:pt x="5" y="75"/>
                    <a:pt x="6" y="77"/>
                    <a:pt x="6" y="80"/>
                  </a:cubicBezTo>
                  <a:cubicBezTo>
                    <a:pt x="8" y="81"/>
                    <a:pt x="10" y="81"/>
                    <a:pt x="13" y="82"/>
                  </a:cubicBezTo>
                  <a:cubicBezTo>
                    <a:pt x="13" y="82"/>
                    <a:pt x="14" y="83"/>
                    <a:pt x="15" y="83"/>
                  </a:cubicBezTo>
                  <a:cubicBezTo>
                    <a:pt x="15" y="83"/>
                    <a:pt x="15" y="83"/>
                    <a:pt x="15" y="83"/>
                  </a:cubicBezTo>
                  <a:cubicBezTo>
                    <a:pt x="15" y="83"/>
                    <a:pt x="15" y="83"/>
                    <a:pt x="15" y="83"/>
                  </a:cubicBezTo>
                  <a:cubicBezTo>
                    <a:pt x="19" y="84"/>
                    <a:pt x="22" y="85"/>
                    <a:pt x="24" y="87"/>
                  </a:cubicBezTo>
                  <a:cubicBezTo>
                    <a:pt x="24" y="87"/>
                    <a:pt x="24" y="87"/>
                    <a:pt x="25" y="87"/>
                  </a:cubicBezTo>
                  <a:cubicBezTo>
                    <a:pt x="26" y="89"/>
                    <a:pt x="27" y="90"/>
                    <a:pt x="27" y="92"/>
                  </a:cubicBezTo>
                  <a:cubicBezTo>
                    <a:pt x="27" y="93"/>
                    <a:pt x="27" y="94"/>
                    <a:pt x="27" y="95"/>
                  </a:cubicBezTo>
                  <a:cubicBezTo>
                    <a:pt x="27" y="96"/>
                    <a:pt x="26" y="97"/>
                    <a:pt x="25" y="97"/>
                  </a:cubicBezTo>
                  <a:cubicBezTo>
                    <a:pt x="25" y="97"/>
                    <a:pt x="25" y="97"/>
                    <a:pt x="25" y="97"/>
                  </a:cubicBezTo>
                  <a:cubicBezTo>
                    <a:pt x="24" y="98"/>
                    <a:pt x="22" y="98"/>
                    <a:pt x="21" y="98"/>
                  </a:cubicBezTo>
                  <a:cubicBezTo>
                    <a:pt x="21" y="98"/>
                    <a:pt x="21" y="98"/>
                    <a:pt x="21" y="98"/>
                  </a:cubicBezTo>
                  <a:cubicBezTo>
                    <a:pt x="17" y="98"/>
                    <a:pt x="15" y="96"/>
                    <a:pt x="12" y="95"/>
                  </a:cubicBezTo>
                  <a:cubicBezTo>
                    <a:pt x="12" y="95"/>
                    <a:pt x="12" y="95"/>
                    <a:pt x="12" y="95"/>
                  </a:cubicBezTo>
                  <a:cubicBezTo>
                    <a:pt x="10" y="93"/>
                    <a:pt x="8" y="92"/>
                    <a:pt x="6" y="92"/>
                  </a:cubicBezTo>
                  <a:cubicBezTo>
                    <a:pt x="7" y="99"/>
                    <a:pt x="10" y="106"/>
                    <a:pt x="14" y="111"/>
                  </a:cubicBezTo>
                  <a:cubicBezTo>
                    <a:pt x="18" y="117"/>
                    <a:pt x="23" y="122"/>
                    <a:pt x="30" y="125"/>
                  </a:cubicBezTo>
                  <a:cubicBezTo>
                    <a:pt x="33" y="126"/>
                    <a:pt x="34" y="126"/>
                    <a:pt x="36" y="126"/>
                  </a:cubicBezTo>
                  <a:cubicBezTo>
                    <a:pt x="37" y="125"/>
                    <a:pt x="39" y="124"/>
                    <a:pt x="41" y="123"/>
                  </a:cubicBezTo>
                  <a:cubicBezTo>
                    <a:pt x="42" y="122"/>
                    <a:pt x="42" y="121"/>
                    <a:pt x="43" y="121"/>
                  </a:cubicBezTo>
                  <a:cubicBezTo>
                    <a:pt x="46" y="118"/>
                    <a:pt x="49" y="115"/>
                    <a:pt x="54" y="114"/>
                  </a:cubicBezTo>
                  <a:cubicBezTo>
                    <a:pt x="55" y="114"/>
                    <a:pt x="56" y="114"/>
                    <a:pt x="56" y="114"/>
                  </a:cubicBezTo>
                  <a:cubicBezTo>
                    <a:pt x="56" y="110"/>
                    <a:pt x="56" y="110"/>
                    <a:pt x="56" y="110"/>
                  </a:cubicBezTo>
                  <a:cubicBezTo>
                    <a:pt x="57" y="100"/>
                    <a:pt x="57" y="92"/>
                    <a:pt x="58" y="84"/>
                  </a:cubicBezTo>
                  <a:cubicBezTo>
                    <a:pt x="58" y="76"/>
                    <a:pt x="59" y="68"/>
                    <a:pt x="59" y="59"/>
                  </a:cubicBezTo>
                  <a:cubicBezTo>
                    <a:pt x="59" y="57"/>
                    <a:pt x="60" y="56"/>
                    <a:pt x="62" y="56"/>
                  </a:cubicBezTo>
                  <a:cubicBezTo>
                    <a:pt x="62" y="100"/>
                    <a:pt x="62" y="100"/>
                    <a:pt x="62" y="100"/>
                  </a:cubicBezTo>
                  <a:cubicBezTo>
                    <a:pt x="61" y="103"/>
                    <a:pt x="61" y="106"/>
                    <a:pt x="61" y="110"/>
                  </a:cubicBezTo>
                  <a:cubicBezTo>
                    <a:pt x="61" y="115"/>
                    <a:pt x="61" y="115"/>
                    <a:pt x="61" y="115"/>
                  </a:cubicBezTo>
                  <a:cubicBezTo>
                    <a:pt x="61" y="119"/>
                    <a:pt x="59" y="119"/>
                    <a:pt x="56" y="119"/>
                  </a:cubicBezTo>
                  <a:cubicBezTo>
                    <a:pt x="56" y="119"/>
                    <a:pt x="56" y="119"/>
                    <a:pt x="56" y="119"/>
                  </a:cubicBezTo>
                  <a:cubicBezTo>
                    <a:pt x="56" y="119"/>
                    <a:pt x="55" y="119"/>
                    <a:pt x="55" y="119"/>
                  </a:cubicBezTo>
                  <a:cubicBezTo>
                    <a:pt x="51" y="120"/>
                    <a:pt x="49" y="122"/>
                    <a:pt x="46" y="124"/>
                  </a:cubicBezTo>
                  <a:cubicBezTo>
                    <a:pt x="45" y="125"/>
                    <a:pt x="45" y="126"/>
                    <a:pt x="44" y="126"/>
                  </a:cubicBezTo>
                  <a:cubicBezTo>
                    <a:pt x="41" y="128"/>
                    <a:pt x="39" y="130"/>
                    <a:pt x="37" y="130"/>
                  </a:cubicBezTo>
                  <a:cubicBezTo>
                    <a:pt x="34" y="131"/>
                    <a:pt x="32" y="131"/>
                    <a:pt x="28" y="129"/>
                  </a:cubicBezTo>
                  <a:cubicBezTo>
                    <a:pt x="21" y="126"/>
                    <a:pt x="15" y="121"/>
                    <a:pt x="10" y="114"/>
                  </a:cubicBezTo>
                  <a:cubicBezTo>
                    <a:pt x="5" y="107"/>
                    <a:pt x="2" y="99"/>
                    <a:pt x="0" y="90"/>
                  </a:cubicBezTo>
                  <a:cubicBezTo>
                    <a:pt x="0" y="90"/>
                    <a:pt x="0" y="90"/>
                    <a:pt x="0" y="89"/>
                  </a:cubicBezTo>
                  <a:cubicBezTo>
                    <a:pt x="0" y="88"/>
                    <a:pt x="1" y="87"/>
                    <a:pt x="2" y="87"/>
                  </a:cubicBezTo>
                  <a:cubicBezTo>
                    <a:pt x="7" y="87"/>
                    <a:pt x="10" y="88"/>
                    <a:pt x="14" y="90"/>
                  </a:cubicBezTo>
                  <a:cubicBezTo>
                    <a:pt x="14" y="90"/>
                    <a:pt x="14" y="90"/>
                    <a:pt x="14" y="90"/>
                  </a:cubicBezTo>
                  <a:cubicBezTo>
                    <a:pt x="17" y="92"/>
                    <a:pt x="19" y="93"/>
                    <a:pt x="21" y="93"/>
                  </a:cubicBezTo>
                  <a:cubicBezTo>
                    <a:pt x="21" y="93"/>
                    <a:pt x="21" y="93"/>
                    <a:pt x="21" y="93"/>
                  </a:cubicBezTo>
                  <a:cubicBezTo>
                    <a:pt x="22" y="93"/>
                    <a:pt x="22" y="93"/>
                    <a:pt x="22" y="93"/>
                  </a:cubicBezTo>
                  <a:cubicBezTo>
                    <a:pt x="22" y="93"/>
                    <a:pt x="22" y="93"/>
                    <a:pt x="22" y="93"/>
                  </a:cubicBezTo>
                  <a:cubicBezTo>
                    <a:pt x="22" y="93"/>
                    <a:pt x="22" y="93"/>
                    <a:pt x="22" y="93"/>
                  </a:cubicBezTo>
                  <a:cubicBezTo>
                    <a:pt x="22" y="93"/>
                    <a:pt x="22" y="93"/>
                    <a:pt x="22" y="92"/>
                  </a:cubicBezTo>
                  <a:cubicBezTo>
                    <a:pt x="22" y="92"/>
                    <a:pt x="22" y="92"/>
                    <a:pt x="22" y="91"/>
                  </a:cubicBezTo>
                  <a:cubicBezTo>
                    <a:pt x="21" y="91"/>
                    <a:pt x="21" y="91"/>
                    <a:pt x="21" y="91"/>
                  </a:cubicBezTo>
                  <a:cubicBezTo>
                    <a:pt x="19" y="90"/>
                    <a:pt x="17" y="89"/>
                    <a:pt x="14" y="88"/>
                  </a:cubicBezTo>
                  <a:cubicBezTo>
                    <a:pt x="13" y="87"/>
                    <a:pt x="13" y="87"/>
                    <a:pt x="13" y="87"/>
                  </a:cubicBezTo>
                  <a:cubicBezTo>
                    <a:pt x="13" y="87"/>
                    <a:pt x="13" y="87"/>
                    <a:pt x="13" y="87"/>
                  </a:cubicBezTo>
                  <a:cubicBezTo>
                    <a:pt x="13" y="87"/>
                    <a:pt x="12" y="87"/>
                    <a:pt x="11" y="87"/>
                  </a:cubicBezTo>
                  <a:cubicBezTo>
                    <a:pt x="8" y="86"/>
                    <a:pt x="5" y="85"/>
                    <a:pt x="3" y="83"/>
                  </a:cubicBezTo>
                  <a:cubicBezTo>
                    <a:pt x="2" y="83"/>
                    <a:pt x="2" y="82"/>
                    <a:pt x="2" y="82"/>
                  </a:cubicBezTo>
                  <a:cubicBezTo>
                    <a:pt x="1" y="79"/>
                    <a:pt x="1" y="76"/>
                    <a:pt x="0" y="74"/>
                  </a:cubicBezTo>
                  <a:cubicBezTo>
                    <a:pt x="0" y="71"/>
                    <a:pt x="0" y="68"/>
                    <a:pt x="0" y="66"/>
                  </a:cubicBezTo>
                  <a:cubicBezTo>
                    <a:pt x="1" y="62"/>
                    <a:pt x="1" y="59"/>
                    <a:pt x="2" y="56"/>
                  </a:cubicBezTo>
                  <a:cubicBezTo>
                    <a:pt x="2" y="50"/>
                    <a:pt x="3" y="45"/>
                    <a:pt x="3" y="39"/>
                  </a:cubicBezTo>
                  <a:cubicBezTo>
                    <a:pt x="3" y="39"/>
                    <a:pt x="3" y="39"/>
                    <a:pt x="4" y="38"/>
                  </a:cubicBezTo>
                  <a:cubicBezTo>
                    <a:pt x="4" y="37"/>
                    <a:pt x="6" y="37"/>
                    <a:pt x="7" y="37"/>
                  </a:cubicBezTo>
                  <a:cubicBezTo>
                    <a:pt x="9" y="38"/>
                    <a:pt x="11" y="40"/>
                    <a:pt x="13" y="41"/>
                  </a:cubicBezTo>
                  <a:cubicBezTo>
                    <a:pt x="13" y="41"/>
                    <a:pt x="13" y="41"/>
                    <a:pt x="13" y="41"/>
                  </a:cubicBezTo>
                  <a:cubicBezTo>
                    <a:pt x="23" y="45"/>
                    <a:pt x="32" y="50"/>
                    <a:pt x="35" y="62"/>
                  </a:cubicBezTo>
                  <a:cubicBezTo>
                    <a:pt x="35" y="63"/>
                    <a:pt x="36" y="64"/>
                    <a:pt x="37" y="66"/>
                  </a:cubicBezTo>
                  <a:cubicBezTo>
                    <a:pt x="37" y="67"/>
                    <a:pt x="38" y="68"/>
                    <a:pt x="39" y="69"/>
                  </a:cubicBezTo>
                  <a:cubicBezTo>
                    <a:pt x="39" y="69"/>
                    <a:pt x="39" y="69"/>
                    <a:pt x="39" y="69"/>
                  </a:cubicBezTo>
                  <a:cubicBezTo>
                    <a:pt x="39" y="69"/>
                    <a:pt x="40" y="69"/>
                    <a:pt x="40" y="69"/>
                  </a:cubicBezTo>
                  <a:cubicBezTo>
                    <a:pt x="40" y="69"/>
                    <a:pt x="40" y="69"/>
                    <a:pt x="40" y="69"/>
                  </a:cubicBezTo>
                  <a:cubicBezTo>
                    <a:pt x="40" y="69"/>
                    <a:pt x="40" y="69"/>
                    <a:pt x="40" y="69"/>
                  </a:cubicBezTo>
                  <a:cubicBezTo>
                    <a:pt x="40" y="69"/>
                    <a:pt x="40" y="69"/>
                    <a:pt x="40" y="69"/>
                  </a:cubicBezTo>
                  <a:cubicBezTo>
                    <a:pt x="40" y="69"/>
                    <a:pt x="40" y="69"/>
                    <a:pt x="40" y="69"/>
                  </a:cubicBezTo>
                  <a:cubicBezTo>
                    <a:pt x="40" y="69"/>
                    <a:pt x="40" y="69"/>
                    <a:pt x="40" y="69"/>
                  </a:cubicBezTo>
                  <a:cubicBezTo>
                    <a:pt x="41" y="68"/>
                    <a:pt x="41" y="68"/>
                    <a:pt x="41" y="67"/>
                  </a:cubicBezTo>
                  <a:cubicBezTo>
                    <a:pt x="41" y="66"/>
                    <a:pt x="40" y="64"/>
                    <a:pt x="39" y="63"/>
                  </a:cubicBezTo>
                  <a:cubicBezTo>
                    <a:pt x="39" y="63"/>
                    <a:pt x="39" y="63"/>
                    <a:pt x="39" y="63"/>
                  </a:cubicBezTo>
                  <a:cubicBezTo>
                    <a:pt x="39" y="63"/>
                    <a:pt x="39" y="63"/>
                    <a:pt x="39" y="63"/>
                  </a:cubicBezTo>
                  <a:cubicBezTo>
                    <a:pt x="39" y="63"/>
                    <a:pt x="39" y="63"/>
                    <a:pt x="39" y="63"/>
                  </a:cubicBezTo>
                  <a:cubicBezTo>
                    <a:pt x="38" y="62"/>
                    <a:pt x="38" y="61"/>
                    <a:pt x="37" y="60"/>
                  </a:cubicBezTo>
                  <a:cubicBezTo>
                    <a:pt x="33" y="55"/>
                    <a:pt x="30" y="51"/>
                    <a:pt x="30" y="44"/>
                  </a:cubicBezTo>
                  <a:cubicBezTo>
                    <a:pt x="30" y="37"/>
                    <a:pt x="34" y="31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41" y="22"/>
                    <a:pt x="45" y="19"/>
                    <a:pt x="48" y="15"/>
                  </a:cubicBezTo>
                  <a:cubicBezTo>
                    <a:pt x="52" y="11"/>
                    <a:pt x="56" y="6"/>
                    <a:pt x="59" y="2"/>
                  </a:cubicBezTo>
                  <a:cubicBezTo>
                    <a:pt x="59" y="1"/>
                    <a:pt x="60" y="1"/>
                    <a:pt x="60" y="0"/>
                  </a:cubicBezTo>
                  <a:cubicBezTo>
                    <a:pt x="61" y="0"/>
                    <a:pt x="61" y="0"/>
                    <a:pt x="62" y="0"/>
                  </a:cubicBezTo>
                  <a:cubicBezTo>
                    <a:pt x="62" y="0"/>
                    <a:pt x="62" y="0"/>
                    <a:pt x="62" y="0"/>
                  </a:cubicBezTo>
                  <a:lnTo>
                    <a:pt x="62" y="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404" name="Freeform 220"/>
            <p:cNvSpPr>
              <a:spLocks noEditPoints="1"/>
            </p:cNvSpPr>
            <p:nvPr>
              <p:custDataLst>
                <p:tags r:id="rId234"/>
              </p:custDataLst>
            </p:nvPr>
          </p:nvSpPr>
          <p:spPr bwMode="auto">
            <a:xfrm>
              <a:off x="6700848" y="2527315"/>
              <a:ext cx="28575" cy="100014"/>
            </a:xfrm>
            <a:custGeom>
              <a:gdLst>
                <a:gd name="T0" fmla="*/ 7 w 13"/>
                <a:gd name="T1" fmla="*/ 0 h 44"/>
                <a:gd name="T2" fmla="*/ 11 w 13"/>
                <a:gd name="T3" fmla="*/ 0 h 44"/>
                <a:gd name="T4" fmla="*/ 13 w 13"/>
                <a:gd name="T5" fmla="*/ 3 h 44"/>
                <a:gd name="T6" fmla="*/ 13 w 13"/>
                <a:gd name="T7" fmla="*/ 42 h 44"/>
                <a:gd name="T8" fmla="*/ 11 w 13"/>
                <a:gd name="T9" fmla="*/ 44 h 44"/>
                <a:gd name="T10" fmla="*/ 7 w 13"/>
                <a:gd name="T11" fmla="*/ 44 h 44"/>
                <a:gd name="T12" fmla="*/ 7 w 13"/>
                <a:gd name="T13" fmla="*/ 39 h 44"/>
                <a:gd name="T14" fmla="*/ 8 w 13"/>
                <a:gd name="T15" fmla="*/ 39 h 44"/>
                <a:gd name="T16" fmla="*/ 8 w 13"/>
                <a:gd name="T17" fmla="*/ 5 h 44"/>
                <a:gd name="T18" fmla="*/ 7 w 13"/>
                <a:gd name="T19" fmla="*/ 5 h 44"/>
                <a:gd name="T20" fmla="*/ 7 w 13"/>
                <a:gd name="T21" fmla="*/ 0 h 44"/>
                <a:gd name="T22" fmla="*/ 2 w 13"/>
                <a:gd name="T23" fmla="*/ 0 h 44"/>
                <a:gd name="T24" fmla="*/ 7 w 13"/>
                <a:gd name="T25" fmla="*/ 0 h 44"/>
                <a:gd name="T26" fmla="*/ 7 w 13"/>
                <a:gd name="T27" fmla="*/ 5 h 44"/>
                <a:gd name="T28" fmla="*/ 5 w 13"/>
                <a:gd name="T29" fmla="*/ 5 h 44"/>
                <a:gd name="T30" fmla="*/ 5 w 13"/>
                <a:gd name="T31" fmla="*/ 39 h 44"/>
                <a:gd name="T32" fmla="*/ 7 w 13"/>
                <a:gd name="T33" fmla="*/ 39 h 44"/>
                <a:gd name="T34" fmla="*/ 7 w 13"/>
                <a:gd name="T35" fmla="*/ 44 h 44"/>
                <a:gd name="T36" fmla="*/ 2 w 13"/>
                <a:gd name="T37" fmla="*/ 44 h 44"/>
                <a:gd name="T38" fmla="*/ 0 w 13"/>
                <a:gd name="T39" fmla="*/ 42 h 44"/>
                <a:gd name="T40" fmla="*/ 0 w 13"/>
                <a:gd name="T41" fmla="*/ 3 h 44"/>
                <a:gd name="T42" fmla="*/ 2 w 13"/>
                <a:gd name="T43" fmla="*/ 0 h 4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3" h="44">
                  <a:moveTo>
                    <a:pt x="7" y="0"/>
                  </a:moveTo>
                  <a:cubicBezTo>
                    <a:pt x="11" y="0"/>
                    <a:pt x="11" y="0"/>
                    <a:pt x="11" y="0"/>
                  </a:cubicBezTo>
                  <a:cubicBezTo>
                    <a:pt x="12" y="0"/>
                    <a:pt x="13" y="1"/>
                    <a:pt x="13" y="3"/>
                  </a:cubicBezTo>
                  <a:cubicBezTo>
                    <a:pt x="13" y="42"/>
                    <a:pt x="13" y="42"/>
                    <a:pt x="13" y="42"/>
                  </a:cubicBezTo>
                  <a:cubicBezTo>
                    <a:pt x="13" y="43"/>
                    <a:pt x="12" y="44"/>
                    <a:pt x="11" y="44"/>
                  </a:cubicBezTo>
                  <a:cubicBezTo>
                    <a:pt x="7" y="44"/>
                    <a:pt x="7" y="44"/>
                    <a:pt x="7" y="44"/>
                  </a:cubicBezTo>
                  <a:cubicBezTo>
                    <a:pt x="7" y="39"/>
                    <a:pt x="7" y="39"/>
                    <a:pt x="7" y="39"/>
                  </a:cubicBezTo>
                  <a:cubicBezTo>
                    <a:pt x="8" y="39"/>
                    <a:pt x="8" y="39"/>
                    <a:pt x="8" y="39"/>
                  </a:cubicBezTo>
                  <a:cubicBezTo>
                    <a:pt x="8" y="5"/>
                    <a:pt x="8" y="5"/>
                    <a:pt x="8" y="5"/>
                  </a:cubicBezTo>
                  <a:cubicBezTo>
                    <a:pt x="7" y="5"/>
                    <a:pt x="7" y="5"/>
                    <a:pt x="7" y="5"/>
                  </a:cubicBezTo>
                  <a:lnTo>
                    <a:pt x="7" y="0"/>
                  </a:lnTo>
                  <a:close/>
                  <a:moveTo>
                    <a:pt x="2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7" y="5"/>
                    <a:pt x="7" y="5"/>
                    <a:pt x="7" y="5"/>
                  </a:cubicBezTo>
                  <a:cubicBezTo>
                    <a:pt x="5" y="5"/>
                    <a:pt x="5" y="5"/>
                    <a:pt x="5" y="5"/>
                  </a:cubicBezTo>
                  <a:cubicBezTo>
                    <a:pt x="5" y="39"/>
                    <a:pt x="5" y="39"/>
                    <a:pt x="5" y="39"/>
                  </a:cubicBezTo>
                  <a:cubicBezTo>
                    <a:pt x="7" y="39"/>
                    <a:pt x="7" y="39"/>
                    <a:pt x="7" y="39"/>
                  </a:cubicBezTo>
                  <a:cubicBezTo>
                    <a:pt x="7" y="44"/>
                    <a:pt x="7" y="44"/>
                    <a:pt x="7" y="44"/>
                  </a:cubicBezTo>
                  <a:cubicBezTo>
                    <a:pt x="2" y="44"/>
                    <a:pt x="2" y="44"/>
                    <a:pt x="2" y="44"/>
                  </a:cubicBezTo>
                  <a:cubicBezTo>
                    <a:pt x="1" y="44"/>
                    <a:pt x="0" y="43"/>
                    <a:pt x="0" y="4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1"/>
                    <a:pt x="1" y="0"/>
                    <a:pt x="2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405" name="Freeform 222"/>
            <p:cNvSpPr>
              <a:spLocks noEditPoints="1"/>
            </p:cNvSpPr>
            <p:nvPr>
              <p:custDataLst>
                <p:tags r:id="rId235"/>
              </p:custDataLst>
            </p:nvPr>
          </p:nvSpPr>
          <p:spPr bwMode="auto">
            <a:xfrm>
              <a:off x="9556764" y="2965468"/>
              <a:ext cx="139700" cy="203201"/>
            </a:xfrm>
            <a:custGeom>
              <a:gdLst>
                <a:gd name="T0" fmla="*/ 54 w 62"/>
                <a:gd name="T1" fmla="*/ 21 h 90"/>
                <a:gd name="T2" fmla="*/ 45 w 62"/>
                <a:gd name="T3" fmla="*/ 21 h 90"/>
                <a:gd name="T4" fmla="*/ 43 w 62"/>
                <a:gd name="T5" fmla="*/ 18 h 90"/>
                <a:gd name="T6" fmla="*/ 43 w 62"/>
                <a:gd name="T7" fmla="*/ 17 h 90"/>
                <a:gd name="T8" fmla="*/ 49 w 62"/>
                <a:gd name="T9" fmla="*/ 5 h 90"/>
                <a:gd name="T10" fmla="*/ 34 w 62"/>
                <a:gd name="T11" fmla="*/ 5 h 90"/>
                <a:gd name="T12" fmla="*/ 32 w 62"/>
                <a:gd name="T13" fmla="*/ 5 h 90"/>
                <a:gd name="T14" fmla="*/ 32 w 62"/>
                <a:gd name="T15" fmla="*/ 5 h 90"/>
                <a:gd name="T16" fmla="*/ 32 w 62"/>
                <a:gd name="T17" fmla="*/ 0 h 90"/>
                <a:gd name="T18" fmla="*/ 32 w 62"/>
                <a:gd name="T19" fmla="*/ 0 h 90"/>
                <a:gd name="T20" fmla="*/ 34 w 62"/>
                <a:gd name="T21" fmla="*/ 0 h 90"/>
                <a:gd name="T22" fmla="*/ 53 w 62"/>
                <a:gd name="T23" fmla="*/ 0 h 90"/>
                <a:gd name="T24" fmla="*/ 53 w 62"/>
                <a:gd name="T25" fmla="*/ 0 h 90"/>
                <a:gd name="T26" fmla="*/ 54 w 62"/>
                <a:gd name="T27" fmla="*/ 1 h 90"/>
                <a:gd name="T28" fmla="*/ 55 w 62"/>
                <a:gd name="T29" fmla="*/ 4 h 90"/>
                <a:gd name="T30" fmla="*/ 49 w 62"/>
                <a:gd name="T31" fmla="*/ 16 h 90"/>
                <a:gd name="T32" fmla="*/ 59 w 62"/>
                <a:gd name="T33" fmla="*/ 16 h 90"/>
                <a:gd name="T34" fmla="*/ 59 w 62"/>
                <a:gd name="T35" fmla="*/ 16 h 90"/>
                <a:gd name="T36" fmla="*/ 61 w 62"/>
                <a:gd name="T37" fmla="*/ 17 h 90"/>
                <a:gd name="T38" fmla="*/ 61 w 62"/>
                <a:gd name="T39" fmla="*/ 20 h 90"/>
                <a:gd name="T40" fmla="*/ 32 w 62"/>
                <a:gd name="T41" fmla="*/ 55 h 90"/>
                <a:gd name="T42" fmla="*/ 32 w 62"/>
                <a:gd name="T43" fmla="*/ 48 h 90"/>
                <a:gd name="T44" fmla="*/ 54 w 62"/>
                <a:gd name="T45" fmla="*/ 21 h 90"/>
                <a:gd name="T46" fmla="*/ 32 w 62"/>
                <a:gd name="T47" fmla="*/ 5 h 90"/>
                <a:gd name="T48" fmla="*/ 25 w 62"/>
                <a:gd name="T49" fmla="*/ 5 h 90"/>
                <a:gd name="T50" fmla="*/ 10 w 62"/>
                <a:gd name="T51" fmla="*/ 36 h 90"/>
                <a:gd name="T52" fmla="*/ 22 w 62"/>
                <a:gd name="T53" fmla="*/ 36 h 90"/>
                <a:gd name="T54" fmla="*/ 24 w 62"/>
                <a:gd name="T55" fmla="*/ 39 h 90"/>
                <a:gd name="T56" fmla="*/ 24 w 62"/>
                <a:gd name="T57" fmla="*/ 40 h 90"/>
                <a:gd name="T58" fmla="*/ 10 w 62"/>
                <a:gd name="T59" fmla="*/ 74 h 90"/>
                <a:gd name="T60" fmla="*/ 32 w 62"/>
                <a:gd name="T61" fmla="*/ 48 h 90"/>
                <a:gd name="T62" fmla="*/ 32 w 62"/>
                <a:gd name="T63" fmla="*/ 55 h 90"/>
                <a:gd name="T64" fmla="*/ 4 w 62"/>
                <a:gd name="T65" fmla="*/ 89 h 90"/>
                <a:gd name="T66" fmla="*/ 4 w 62"/>
                <a:gd name="T67" fmla="*/ 89 h 90"/>
                <a:gd name="T68" fmla="*/ 2 w 62"/>
                <a:gd name="T69" fmla="*/ 90 h 90"/>
                <a:gd name="T70" fmla="*/ 0 w 62"/>
                <a:gd name="T71" fmla="*/ 87 h 90"/>
                <a:gd name="T72" fmla="*/ 18 w 62"/>
                <a:gd name="T73" fmla="*/ 41 h 90"/>
                <a:gd name="T74" fmla="*/ 6 w 62"/>
                <a:gd name="T75" fmla="*/ 41 h 90"/>
                <a:gd name="T76" fmla="*/ 6 w 62"/>
                <a:gd name="T77" fmla="*/ 41 h 90"/>
                <a:gd name="T78" fmla="*/ 5 w 62"/>
                <a:gd name="T79" fmla="*/ 41 h 90"/>
                <a:gd name="T80" fmla="*/ 4 w 62"/>
                <a:gd name="T81" fmla="*/ 38 h 90"/>
                <a:gd name="T82" fmla="*/ 22 w 62"/>
                <a:gd name="T83" fmla="*/ 2 h 90"/>
                <a:gd name="T84" fmla="*/ 24 w 62"/>
                <a:gd name="T85" fmla="*/ 0 h 90"/>
                <a:gd name="T86" fmla="*/ 32 w 62"/>
                <a:gd name="T87" fmla="*/ 0 h 90"/>
                <a:gd name="T88" fmla="*/ 32 w 62"/>
                <a:gd name="T89" fmla="*/ 5 h 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62" h="90">
                  <a:moveTo>
                    <a:pt x="54" y="21"/>
                  </a:moveTo>
                  <a:cubicBezTo>
                    <a:pt x="45" y="21"/>
                    <a:pt x="45" y="21"/>
                    <a:pt x="45" y="21"/>
                  </a:cubicBezTo>
                  <a:cubicBezTo>
                    <a:pt x="44" y="21"/>
                    <a:pt x="43" y="20"/>
                    <a:pt x="43" y="18"/>
                  </a:cubicBezTo>
                  <a:cubicBezTo>
                    <a:pt x="43" y="18"/>
                    <a:pt x="43" y="18"/>
                    <a:pt x="43" y="17"/>
                  </a:cubicBezTo>
                  <a:cubicBezTo>
                    <a:pt x="49" y="5"/>
                    <a:pt x="49" y="5"/>
                    <a:pt x="49" y="5"/>
                  </a:cubicBezTo>
                  <a:cubicBezTo>
                    <a:pt x="34" y="5"/>
                    <a:pt x="34" y="5"/>
                    <a:pt x="34" y="5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4" y="0"/>
                    <a:pt x="34" y="0"/>
                    <a:pt x="34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54" y="0"/>
                    <a:pt x="54" y="0"/>
                    <a:pt x="54" y="1"/>
                  </a:cubicBezTo>
                  <a:cubicBezTo>
                    <a:pt x="55" y="1"/>
                    <a:pt x="56" y="3"/>
                    <a:pt x="55" y="4"/>
                  </a:cubicBezTo>
                  <a:cubicBezTo>
                    <a:pt x="49" y="16"/>
                    <a:pt x="49" y="16"/>
                    <a:pt x="49" y="16"/>
                  </a:cubicBezTo>
                  <a:cubicBezTo>
                    <a:pt x="59" y="16"/>
                    <a:pt x="59" y="16"/>
                    <a:pt x="59" y="16"/>
                  </a:cubicBezTo>
                  <a:cubicBezTo>
                    <a:pt x="59" y="16"/>
                    <a:pt x="59" y="16"/>
                    <a:pt x="59" y="16"/>
                  </a:cubicBezTo>
                  <a:cubicBezTo>
                    <a:pt x="60" y="16"/>
                    <a:pt x="60" y="16"/>
                    <a:pt x="61" y="17"/>
                  </a:cubicBezTo>
                  <a:cubicBezTo>
                    <a:pt x="62" y="17"/>
                    <a:pt x="62" y="19"/>
                    <a:pt x="61" y="20"/>
                  </a:cubicBezTo>
                  <a:cubicBezTo>
                    <a:pt x="32" y="55"/>
                    <a:pt x="32" y="55"/>
                    <a:pt x="32" y="55"/>
                  </a:cubicBezTo>
                  <a:cubicBezTo>
                    <a:pt x="32" y="48"/>
                    <a:pt x="32" y="48"/>
                    <a:pt x="32" y="48"/>
                  </a:cubicBezTo>
                  <a:lnTo>
                    <a:pt x="54" y="21"/>
                  </a:lnTo>
                  <a:close/>
                  <a:moveTo>
                    <a:pt x="32" y="5"/>
                  </a:moveTo>
                  <a:cubicBezTo>
                    <a:pt x="25" y="5"/>
                    <a:pt x="25" y="5"/>
                    <a:pt x="25" y="5"/>
                  </a:cubicBezTo>
                  <a:cubicBezTo>
                    <a:pt x="10" y="36"/>
                    <a:pt x="10" y="36"/>
                    <a:pt x="10" y="36"/>
                  </a:cubicBezTo>
                  <a:cubicBezTo>
                    <a:pt x="22" y="36"/>
                    <a:pt x="22" y="36"/>
                    <a:pt x="22" y="36"/>
                  </a:cubicBezTo>
                  <a:cubicBezTo>
                    <a:pt x="23" y="36"/>
                    <a:pt x="24" y="37"/>
                    <a:pt x="24" y="39"/>
                  </a:cubicBezTo>
                  <a:cubicBezTo>
                    <a:pt x="24" y="39"/>
                    <a:pt x="24" y="39"/>
                    <a:pt x="24" y="40"/>
                  </a:cubicBezTo>
                  <a:cubicBezTo>
                    <a:pt x="10" y="74"/>
                    <a:pt x="10" y="74"/>
                    <a:pt x="10" y="74"/>
                  </a:cubicBezTo>
                  <a:cubicBezTo>
                    <a:pt x="32" y="48"/>
                    <a:pt x="32" y="48"/>
                    <a:pt x="32" y="48"/>
                  </a:cubicBezTo>
                  <a:cubicBezTo>
                    <a:pt x="32" y="55"/>
                    <a:pt x="32" y="55"/>
                    <a:pt x="32" y="55"/>
                  </a:cubicBezTo>
                  <a:cubicBezTo>
                    <a:pt x="4" y="89"/>
                    <a:pt x="4" y="89"/>
                    <a:pt x="4" y="89"/>
                  </a:cubicBezTo>
                  <a:cubicBezTo>
                    <a:pt x="4" y="89"/>
                    <a:pt x="4" y="89"/>
                    <a:pt x="4" y="89"/>
                  </a:cubicBezTo>
                  <a:cubicBezTo>
                    <a:pt x="4" y="90"/>
                    <a:pt x="2" y="90"/>
                    <a:pt x="2" y="90"/>
                  </a:cubicBezTo>
                  <a:cubicBezTo>
                    <a:pt x="0" y="90"/>
                    <a:pt x="0" y="88"/>
                    <a:pt x="0" y="87"/>
                  </a:cubicBezTo>
                  <a:cubicBezTo>
                    <a:pt x="18" y="41"/>
                    <a:pt x="18" y="41"/>
                    <a:pt x="18" y="41"/>
                  </a:cubicBezTo>
                  <a:cubicBezTo>
                    <a:pt x="6" y="41"/>
                    <a:pt x="6" y="41"/>
                    <a:pt x="6" y="41"/>
                  </a:cubicBezTo>
                  <a:cubicBezTo>
                    <a:pt x="6" y="41"/>
                    <a:pt x="6" y="41"/>
                    <a:pt x="6" y="41"/>
                  </a:cubicBezTo>
                  <a:cubicBezTo>
                    <a:pt x="6" y="41"/>
                    <a:pt x="6" y="41"/>
                    <a:pt x="5" y="41"/>
                  </a:cubicBezTo>
                  <a:cubicBezTo>
                    <a:pt x="4" y="40"/>
                    <a:pt x="4" y="39"/>
                    <a:pt x="4" y="38"/>
                  </a:cubicBezTo>
                  <a:cubicBezTo>
                    <a:pt x="22" y="2"/>
                    <a:pt x="22" y="2"/>
                    <a:pt x="22" y="2"/>
                  </a:cubicBezTo>
                  <a:cubicBezTo>
                    <a:pt x="22" y="1"/>
                    <a:pt x="23" y="0"/>
                    <a:pt x="24" y="0"/>
                  </a:cubicBezTo>
                  <a:cubicBezTo>
                    <a:pt x="32" y="0"/>
                    <a:pt x="32" y="0"/>
                    <a:pt x="32" y="0"/>
                  </a:cubicBezTo>
                  <a:lnTo>
                    <a:pt x="32" y="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406" name="Freeform 223"/>
            <p:cNvSpPr>
              <a:spLocks noEditPoints="1"/>
            </p:cNvSpPr>
            <p:nvPr>
              <p:custDataLst>
                <p:tags r:id="rId236"/>
              </p:custDataLst>
            </p:nvPr>
          </p:nvSpPr>
          <p:spPr bwMode="auto">
            <a:xfrm>
              <a:off x="9482152" y="2736866"/>
              <a:ext cx="366713" cy="228602"/>
            </a:xfrm>
            <a:custGeom>
              <a:gdLst>
                <a:gd name="T0" fmla="*/ 81 w 162"/>
                <a:gd name="T1" fmla="*/ 96 h 101"/>
                <a:gd name="T2" fmla="*/ 89 w 162"/>
                <a:gd name="T3" fmla="*/ 96 h 101"/>
                <a:gd name="T4" fmla="*/ 131 w 162"/>
                <a:gd name="T5" fmla="*/ 96 h 101"/>
                <a:gd name="T6" fmla="*/ 149 w 162"/>
                <a:gd name="T7" fmla="*/ 89 h 101"/>
                <a:gd name="T8" fmla="*/ 157 w 162"/>
                <a:gd name="T9" fmla="*/ 71 h 101"/>
                <a:gd name="T10" fmla="*/ 149 w 162"/>
                <a:gd name="T11" fmla="*/ 53 h 101"/>
                <a:gd name="T12" fmla="*/ 131 w 162"/>
                <a:gd name="T13" fmla="*/ 45 h 101"/>
                <a:gd name="T14" fmla="*/ 123 w 162"/>
                <a:gd name="T15" fmla="*/ 47 h 101"/>
                <a:gd name="T16" fmla="*/ 115 w 162"/>
                <a:gd name="T17" fmla="*/ 51 h 101"/>
                <a:gd name="T18" fmla="*/ 112 w 162"/>
                <a:gd name="T19" fmla="*/ 51 h 101"/>
                <a:gd name="T20" fmla="*/ 111 w 162"/>
                <a:gd name="T21" fmla="*/ 49 h 101"/>
                <a:gd name="T22" fmla="*/ 97 w 162"/>
                <a:gd name="T23" fmla="*/ 18 h 101"/>
                <a:gd name="T24" fmla="*/ 81 w 162"/>
                <a:gd name="T25" fmla="*/ 7 h 101"/>
                <a:gd name="T26" fmla="*/ 81 w 162"/>
                <a:gd name="T27" fmla="*/ 2 h 101"/>
                <a:gd name="T28" fmla="*/ 101 w 162"/>
                <a:gd name="T29" fmla="*/ 14 h 101"/>
                <a:gd name="T30" fmla="*/ 116 w 162"/>
                <a:gd name="T31" fmla="*/ 45 h 101"/>
                <a:gd name="T32" fmla="*/ 121 w 162"/>
                <a:gd name="T33" fmla="*/ 42 h 101"/>
                <a:gd name="T34" fmla="*/ 131 w 162"/>
                <a:gd name="T35" fmla="*/ 41 h 101"/>
                <a:gd name="T36" fmla="*/ 153 w 162"/>
                <a:gd name="T37" fmla="*/ 49 h 101"/>
                <a:gd name="T38" fmla="*/ 162 w 162"/>
                <a:gd name="T39" fmla="*/ 71 h 101"/>
                <a:gd name="T40" fmla="*/ 153 w 162"/>
                <a:gd name="T41" fmla="*/ 92 h 101"/>
                <a:gd name="T42" fmla="*/ 131 w 162"/>
                <a:gd name="T43" fmla="*/ 101 h 101"/>
                <a:gd name="T44" fmla="*/ 89 w 162"/>
                <a:gd name="T45" fmla="*/ 101 h 101"/>
                <a:gd name="T46" fmla="*/ 81 w 162"/>
                <a:gd name="T47" fmla="*/ 101 h 101"/>
                <a:gd name="T48" fmla="*/ 81 w 162"/>
                <a:gd name="T49" fmla="*/ 96 h 101"/>
                <a:gd name="T50" fmla="*/ 5 w 162"/>
                <a:gd name="T51" fmla="*/ 82 h 101"/>
                <a:gd name="T52" fmla="*/ 9 w 162"/>
                <a:gd name="T53" fmla="*/ 92 h 101"/>
                <a:gd name="T54" fmla="*/ 19 w 162"/>
                <a:gd name="T55" fmla="*/ 96 h 101"/>
                <a:gd name="T56" fmla="*/ 59 w 162"/>
                <a:gd name="T57" fmla="*/ 96 h 101"/>
                <a:gd name="T58" fmla="*/ 65 w 162"/>
                <a:gd name="T59" fmla="*/ 96 h 101"/>
                <a:gd name="T60" fmla="*/ 67 w 162"/>
                <a:gd name="T61" fmla="*/ 96 h 101"/>
                <a:gd name="T62" fmla="*/ 81 w 162"/>
                <a:gd name="T63" fmla="*/ 96 h 101"/>
                <a:gd name="T64" fmla="*/ 81 w 162"/>
                <a:gd name="T65" fmla="*/ 101 h 101"/>
                <a:gd name="T66" fmla="*/ 67 w 162"/>
                <a:gd name="T67" fmla="*/ 101 h 101"/>
                <a:gd name="T68" fmla="*/ 65 w 162"/>
                <a:gd name="T69" fmla="*/ 101 h 101"/>
                <a:gd name="T70" fmla="*/ 59 w 162"/>
                <a:gd name="T71" fmla="*/ 101 h 101"/>
                <a:gd name="T72" fmla="*/ 19 w 162"/>
                <a:gd name="T73" fmla="*/ 101 h 101"/>
                <a:gd name="T74" fmla="*/ 6 w 162"/>
                <a:gd name="T75" fmla="*/ 95 h 101"/>
                <a:gd name="T76" fmla="*/ 0 w 162"/>
                <a:gd name="T77" fmla="*/ 82 h 101"/>
                <a:gd name="T78" fmla="*/ 6 w 162"/>
                <a:gd name="T79" fmla="*/ 68 h 101"/>
                <a:gd name="T80" fmla="*/ 16 w 162"/>
                <a:gd name="T81" fmla="*/ 63 h 101"/>
                <a:gd name="T82" fmla="*/ 15 w 162"/>
                <a:gd name="T83" fmla="*/ 58 h 101"/>
                <a:gd name="T84" fmla="*/ 15 w 162"/>
                <a:gd name="T85" fmla="*/ 50 h 101"/>
                <a:gd name="T86" fmla="*/ 29 w 162"/>
                <a:gd name="T87" fmla="*/ 15 h 101"/>
                <a:gd name="T88" fmla="*/ 65 w 162"/>
                <a:gd name="T89" fmla="*/ 0 h 101"/>
                <a:gd name="T90" fmla="*/ 81 w 162"/>
                <a:gd name="T91" fmla="*/ 2 h 101"/>
                <a:gd name="T92" fmla="*/ 81 w 162"/>
                <a:gd name="T93" fmla="*/ 7 h 101"/>
                <a:gd name="T94" fmla="*/ 65 w 162"/>
                <a:gd name="T95" fmla="*/ 5 h 101"/>
                <a:gd name="T96" fmla="*/ 33 w 162"/>
                <a:gd name="T97" fmla="*/ 18 h 101"/>
                <a:gd name="T98" fmla="*/ 19 w 162"/>
                <a:gd name="T99" fmla="*/ 50 h 101"/>
                <a:gd name="T100" fmla="*/ 20 w 162"/>
                <a:gd name="T101" fmla="*/ 57 h 101"/>
                <a:gd name="T102" fmla="*/ 21 w 162"/>
                <a:gd name="T103" fmla="*/ 64 h 101"/>
                <a:gd name="T104" fmla="*/ 20 w 162"/>
                <a:gd name="T105" fmla="*/ 67 h 101"/>
                <a:gd name="T106" fmla="*/ 19 w 162"/>
                <a:gd name="T107" fmla="*/ 67 h 101"/>
                <a:gd name="T108" fmla="*/ 9 w 162"/>
                <a:gd name="T109" fmla="*/ 71 h 101"/>
                <a:gd name="T110" fmla="*/ 5 w 162"/>
                <a:gd name="T111" fmla="*/ 82 h 10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2" h="100">
                  <a:moveTo>
                    <a:pt x="81" y="96"/>
                  </a:moveTo>
                  <a:cubicBezTo>
                    <a:pt x="89" y="96"/>
                    <a:pt x="89" y="96"/>
                    <a:pt x="89" y="96"/>
                  </a:cubicBezTo>
                  <a:cubicBezTo>
                    <a:pt x="131" y="96"/>
                    <a:pt x="131" y="96"/>
                    <a:pt x="131" y="96"/>
                  </a:cubicBezTo>
                  <a:cubicBezTo>
                    <a:pt x="138" y="96"/>
                    <a:pt x="145" y="93"/>
                    <a:pt x="149" y="89"/>
                  </a:cubicBezTo>
                  <a:cubicBezTo>
                    <a:pt x="154" y="84"/>
                    <a:pt x="157" y="78"/>
                    <a:pt x="157" y="71"/>
                  </a:cubicBezTo>
                  <a:cubicBezTo>
                    <a:pt x="157" y="64"/>
                    <a:pt x="154" y="57"/>
                    <a:pt x="149" y="53"/>
                  </a:cubicBezTo>
                  <a:cubicBezTo>
                    <a:pt x="145" y="48"/>
                    <a:pt x="138" y="45"/>
                    <a:pt x="131" y="45"/>
                  </a:cubicBezTo>
                  <a:cubicBezTo>
                    <a:pt x="128" y="45"/>
                    <a:pt x="125" y="46"/>
                    <a:pt x="123" y="47"/>
                  </a:cubicBezTo>
                  <a:cubicBezTo>
                    <a:pt x="120" y="48"/>
                    <a:pt x="117" y="49"/>
                    <a:pt x="115" y="51"/>
                  </a:cubicBezTo>
                  <a:cubicBezTo>
                    <a:pt x="114" y="52"/>
                    <a:pt x="112" y="52"/>
                    <a:pt x="112" y="51"/>
                  </a:cubicBezTo>
                  <a:cubicBezTo>
                    <a:pt x="111" y="51"/>
                    <a:pt x="111" y="50"/>
                    <a:pt x="111" y="49"/>
                  </a:cubicBezTo>
                  <a:cubicBezTo>
                    <a:pt x="111" y="37"/>
                    <a:pt x="106" y="26"/>
                    <a:pt x="97" y="18"/>
                  </a:cubicBezTo>
                  <a:cubicBezTo>
                    <a:pt x="93" y="13"/>
                    <a:pt x="87" y="10"/>
                    <a:pt x="81" y="7"/>
                  </a:cubicBezTo>
                  <a:cubicBezTo>
                    <a:pt x="81" y="2"/>
                    <a:pt x="81" y="2"/>
                    <a:pt x="81" y="2"/>
                  </a:cubicBezTo>
                  <a:cubicBezTo>
                    <a:pt x="88" y="5"/>
                    <a:pt x="95" y="9"/>
                    <a:pt x="101" y="14"/>
                  </a:cubicBezTo>
                  <a:cubicBezTo>
                    <a:pt x="109" y="22"/>
                    <a:pt x="114" y="33"/>
                    <a:pt x="116" y="45"/>
                  </a:cubicBezTo>
                  <a:cubicBezTo>
                    <a:pt x="117" y="44"/>
                    <a:pt x="119" y="43"/>
                    <a:pt x="121" y="42"/>
                  </a:cubicBezTo>
                  <a:cubicBezTo>
                    <a:pt x="124" y="41"/>
                    <a:pt x="128" y="41"/>
                    <a:pt x="131" y="41"/>
                  </a:cubicBezTo>
                  <a:cubicBezTo>
                    <a:pt x="140" y="41"/>
                    <a:pt x="147" y="44"/>
                    <a:pt x="153" y="49"/>
                  </a:cubicBezTo>
                  <a:cubicBezTo>
                    <a:pt x="158" y="55"/>
                    <a:pt x="162" y="63"/>
                    <a:pt x="162" y="71"/>
                  </a:cubicBezTo>
                  <a:cubicBezTo>
                    <a:pt x="162" y="79"/>
                    <a:pt x="158" y="87"/>
                    <a:pt x="153" y="92"/>
                  </a:cubicBezTo>
                  <a:cubicBezTo>
                    <a:pt x="147" y="98"/>
                    <a:pt x="140" y="101"/>
                    <a:pt x="131" y="101"/>
                  </a:cubicBezTo>
                  <a:cubicBezTo>
                    <a:pt x="89" y="101"/>
                    <a:pt x="89" y="101"/>
                    <a:pt x="89" y="101"/>
                  </a:cubicBezTo>
                  <a:cubicBezTo>
                    <a:pt x="81" y="101"/>
                    <a:pt x="81" y="101"/>
                    <a:pt x="81" y="101"/>
                  </a:cubicBezTo>
                  <a:lnTo>
                    <a:pt x="81" y="96"/>
                  </a:lnTo>
                  <a:close/>
                  <a:moveTo>
                    <a:pt x="5" y="82"/>
                  </a:moveTo>
                  <a:cubicBezTo>
                    <a:pt x="5" y="86"/>
                    <a:pt x="6" y="89"/>
                    <a:pt x="9" y="92"/>
                  </a:cubicBezTo>
                  <a:cubicBezTo>
                    <a:pt x="12" y="95"/>
                    <a:pt x="15" y="96"/>
                    <a:pt x="19" y="96"/>
                  </a:cubicBezTo>
                  <a:cubicBezTo>
                    <a:pt x="59" y="96"/>
                    <a:pt x="59" y="96"/>
                    <a:pt x="59" y="96"/>
                  </a:cubicBezTo>
                  <a:cubicBezTo>
                    <a:pt x="65" y="96"/>
                    <a:pt x="65" y="96"/>
                    <a:pt x="65" y="96"/>
                  </a:cubicBezTo>
                  <a:cubicBezTo>
                    <a:pt x="67" y="96"/>
                    <a:pt x="67" y="96"/>
                    <a:pt x="67" y="96"/>
                  </a:cubicBezTo>
                  <a:cubicBezTo>
                    <a:pt x="81" y="96"/>
                    <a:pt x="81" y="96"/>
                    <a:pt x="81" y="96"/>
                  </a:cubicBezTo>
                  <a:cubicBezTo>
                    <a:pt x="81" y="101"/>
                    <a:pt x="81" y="101"/>
                    <a:pt x="81" y="101"/>
                  </a:cubicBezTo>
                  <a:cubicBezTo>
                    <a:pt x="67" y="101"/>
                    <a:pt x="67" y="101"/>
                    <a:pt x="67" y="101"/>
                  </a:cubicBezTo>
                  <a:cubicBezTo>
                    <a:pt x="65" y="101"/>
                    <a:pt x="65" y="101"/>
                    <a:pt x="65" y="101"/>
                  </a:cubicBezTo>
                  <a:cubicBezTo>
                    <a:pt x="59" y="101"/>
                    <a:pt x="59" y="101"/>
                    <a:pt x="59" y="101"/>
                  </a:cubicBezTo>
                  <a:cubicBezTo>
                    <a:pt x="19" y="101"/>
                    <a:pt x="19" y="101"/>
                    <a:pt x="19" y="101"/>
                  </a:cubicBezTo>
                  <a:cubicBezTo>
                    <a:pt x="14" y="101"/>
                    <a:pt x="9" y="99"/>
                    <a:pt x="6" y="95"/>
                  </a:cubicBezTo>
                  <a:cubicBezTo>
                    <a:pt x="2" y="92"/>
                    <a:pt x="0" y="87"/>
                    <a:pt x="0" y="82"/>
                  </a:cubicBezTo>
                  <a:cubicBezTo>
                    <a:pt x="0" y="76"/>
                    <a:pt x="2" y="72"/>
                    <a:pt x="6" y="68"/>
                  </a:cubicBezTo>
                  <a:cubicBezTo>
                    <a:pt x="8" y="65"/>
                    <a:pt x="12" y="63"/>
                    <a:pt x="16" y="63"/>
                  </a:cubicBezTo>
                  <a:cubicBezTo>
                    <a:pt x="16" y="61"/>
                    <a:pt x="15" y="60"/>
                    <a:pt x="15" y="58"/>
                  </a:cubicBezTo>
                  <a:cubicBezTo>
                    <a:pt x="15" y="56"/>
                    <a:pt x="15" y="53"/>
                    <a:pt x="15" y="50"/>
                  </a:cubicBezTo>
                  <a:cubicBezTo>
                    <a:pt x="15" y="37"/>
                    <a:pt x="20" y="24"/>
                    <a:pt x="29" y="15"/>
                  </a:cubicBezTo>
                  <a:cubicBezTo>
                    <a:pt x="39" y="6"/>
                    <a:pt x="51" y="0"/>
                    <a:pt x="65" y="0"/>
                  </a:cubicBezTo>
                  <a:cubicBezTo>
                    <a:pt x="71" y="0"/>
                    <a:pt x="76" y="1"/>
                    <a:pt x="81" y="2"/>
                  </a:cubicBezTo>
                  <a:cubicBezTo>
                    <a:pt x="81" y="7"/>
                    <a:pt x="81" y="7"/>
                    <a:pt x="81" y="7"/>
                  </a:cubicBezTo>
                  <a:cubicBezTo>
                    <a:pt x="76" y="6"/>
                    <a:pt x="71" y="5"/>
                    <a:pt x="65" y="5"/>
                  </a:cubicBezTo>
                  <a:cubicBezTo>
                    <a:pt x="53" y="5"/>
                    <a:pt x="41" y="10"/>
                    <a:pt x="33" y="18"/>
                  </a:cubicBezTo>
                  <a:cubicBezTo>
                    <a:pt x="25" y="26"/>
                    <a:pt x="19" y="38"/>
                    <a:pt x="19" y="50"/>
                  </a:cubicBezTo>
                  <a:cubicBezTo>
                    <a:pt x="19" y="53"/>
                    <a:pt x="20" y="55"/>
                    <a:pt x="20" y="57"/>
                  </a:cubicBezTo>
                  <a:cubicBezTo>
                    <a:pt x="20" y="60"/>
                    <a:pt x="21" y="62"/>
                    <a:pt x="21" y="64"/>
                  </a:cubicBezTo>
                  <a:cubicBezTo>
                    <a:pt x="22" y="65"/>
                    <a:pt x="21" y="67"/>
                    <a:pt x="20" y="67"/>
                  </a:cubicBezTo>
                  <a:cubicBezTo>
                    <a:pt x="20" y="67"/>
                    <a:pt x="19" y="67"/>
                    <a:pt x="19" y="67"/>
                  </a:cubicBezTo>
                  <a:cubicBezTo>
                    <a:pt x="15" y="67"/>
                    <a:pt x="12" y="69"/>
                    <a:pt x="9" y="71"/>
                  </a:cubicBezTo>
                  <a:cubicBezTo>
                    <a:pt x="6" y="74"/>
                    <a:pt x="5" y="78"/>
                    <a:pt x="5" y="8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407" name="Freeform 225"/>
            <p:cNvSpPr>
              <a:spLocks noEditPoints="1"/>
            </p:cNvSpPr>
            <p:nvPr>
              <p:custDataLst>
                <p:tags r:id="rId237"/>
              </p:custDataLst>
            </p:nvPr>
          </p:nvSpPr>
          <p:spPr bwMode="auto">
            <a:xfrm>
              <a:off x="5713422" y="563567"/>
              <a:ext cx="47625" cy="130176"/>
            </a:xfrm>
            <a:custGeom>
              <a:gdLst>
                <a:gd name="T0" fmla="*/ 16 w 21"/>
                <a:gd name="T1" fmla="*/ 53 h 58"/>
                <a:gd name="T2" fmla="*/ 16 w 21"/>
                <a:gd name="T3" fmla="*/ 5 h 58"/>
                <a:gd name="T4" fmla="*/ 15 w 21"/>
                <a:gd name="T5" fmla="*/ 6 h 58"/>
                <a:gd name="T6" fmla="*/ 11 w 21"/>
                <a:gd name="T7" fmla="*/ 6 h 58"/>
                <a:gd name="T8" fmla="*/ 11 w 21"/>
                <a:gd name="T9" fmla="*/ 1 h 58"/>
                <a:gd name="T10" fmla="*/ 14 w 21"/>
                <a:gd name="T11" fmla="*/ 1 h 58"/>
                <a:gd name="T12" fmla="*/ 18 w 21"/>
                <a:gd name="T13" fmla="*/ 0 h 58"/>
                <a:gd name="T14" fmla="*/ 19 w 21"/>
                <a:gd name="T15" fmla="*/ 0 h 58"/>
                <a:gd name="T16" fmla="*/ 21 w 21"/>
                <a:gd name="T17" fmla="*/ 3 h 58"/>
                <a:gd name="T18" fmla="*/ 21 w 21"/>
                <a:gd name="T19" fmla="*/ 56 h 58"/>
                <a:gd name="T20" fmla="*/ 21 w 21"/>
                <a:gd name="T21" fmla="*/ 56 h 58"/>
                <a:gd name="T22" fmla="*/ 21 w 21"/>
                <a:gd name="T23" fmla="*/ 56 h 58"/>
                <a:gd name="T24" fmla="*/ 18 w 21"/>
                <a:gd name="T25" fmla="*/ 58 h 58"/>
                <a:gd name="T26" fmla="*/ 14 w 21"/>
                <a:gd name="T27" fmla="*/ 58 h 58"/>
                <a:gd name="T28" fmla="*/ 11 w 21"/>
                <a:gd name="T29" fmla="*/ 58 h 58"/>
                <a:gd name="T30" fmla="*/ 11 w 21"/>
                <a:gd name="T31" fmla="*/ 58 h 58"/>
                <a:gd name="T32" fmla="*/ 11 w 21"/>
                <a:gd name="T33" fmla="*/ 53 h 58"/>
                <a:gd name="T34" fmla="*/ 11 w 21"/>
                <a:gd name="T35" fmla="*/ 53 h 58"/>
                <a:gd name="T36" fmla="*/ 15 w 21"/>
                <a:gd name="T37" fmla="*/ 53 h 58"/>
                <a:gd name="T38" fmla="*/ 16 w 21"/>
                <a:gd name="T39" fmla="*/ 53 h 58"/>
                <a:gd name="T40" fmla="*/ 11 w 21"/>
                <a:gd name="T41" fmla="*/ 6 h 58"/>
                <a:gd name="T42" fmla="*/ 10 w 21"/>
                <a:gd name="T43" fmla="*/ 6 h 58"/>
                <a:gd name="T44" fmla="*/ 10 w 21"/>
                <a:gd name="T45" fmla="*/ 6 h 58"/>
                <a:gd name="T46" fmla="*/ 6 w 21"/>
                <a:gd name="T47" fmla="*/ 6 h 58"/>
                <a:gd name="T48" fmla="*/ 5 w 21"/>
                <a:gd name="T49" fmla="*/ 5 h 58"/>
                <a:gd name="T50" fmla="*/ 5 w 21"/>
                <a:gd name="T51" fmla="*/ 53 h 58"/>
                <a:gd name="T52" fmla="*/ 6 w 21"/>
                <a:gd name="T53" fmla="*/ 53 h 58"/>
                <a:gd name="T54" fmla="*/ 11 w 21"/>
                <a:gd name="T55" fmla="*/ 53 h 58"/>
                <a:gd name="T56" fmla="*/ 11 w 21"/>
                <a:gd name="T57" fmla="*/ 58 h 58"/>
                <a:gd name="T58" fmla="*/ 7 w 21"/>
                <a:gd name="T59" fmla="*/ 58 h 58"/>
                <a:gd name="T60" fmla="*/ 3 w 21"/>
                <a:gd name="T61" fmla="*/ 58 h 58"/>
                <a:gd name="T62" fmla="*/ 2 w 21"/>
                <a:gd name="T63" fmla="*/ 58 h 58"/>
                <a:gd name="T64" fmla="*/ 0 w 21"/>
                <a:gd name="T65" fmla="*/ 56 h 58"/>
                <a:gd name="T66" fmla="*/ 0 w 21"/>
                <a:gd name="T67" fmla="*/ 3 h 58"/>
                <a:gd name="T68" fmla="*/ 0 w 21"/>
                <a:gd name="T69" fmla="*/ 3 h 58"/>
                <a:gd name="T70" fmla="*/ 0 w 21"/>
                <a:gd name="T71" fmla="*/ 3 h 58"/>
                <a:gd name="T72" fmla="*/ 3 w 21"/>
                <a:gd name="T73" fmla="*/ 0 h 58"/>
                <a:gd name="T74" fmla="*/ 7 w 21"/>
                <a:gd name="T75" fmla="*/ 1 h 58"/>
                <a:gd name="T76" fmla="*/ 10 w 21"/>
                <a:gd name="T77" fmla="*/ 1 h 58"/>
                <a:gd name="T78" fmla="*/ 10 w 21"/>
                <a:gd name="T79" fmla="*/ 1 h 58"/>
                <a:gd name="T80" fmla="*/ 11 w 21"/>
                <a:gd name="T81" fmla="*/ 1 h 58"/>
                <a:gd name="T82" fmla="*/ 11 w 21"/>
                <a:gd name="T83" fmla="*/ 6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21" h="57">
                  <a:moveTo>
                    <a:pt x="16" y="53"/>
                  </a:move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5" y="5"/>
                    <a:pt x="15" y="6"/>
                  </a:cubicBezTo>
                  <a:cubicBezTo>
                    <a:pt x="13" y="6"/>
                    <a:pt x="12" y="6"/>
                    <a:pt x="11" y="6"/>
                  </a:cubicBezTo>
                  <a:cubicBezTo>
                    <a:pt x="11" y="1"/>
                    <a:pt x="11" y="1"/>
                    <a:pt x="11" y="1"/>
                  </a:cubicBezTo>
                  <a:cubicBezTo>
                    <a:pt x="12" y="1"/>
                    <a:pt x="13" y="1"/>
                    <a:pt x="14" y="1"/>
                  </a:cubicBezTo>
                  <a:cubicBezTo>
                    <a:pt x="16" y="1"/>
                    <a:pt x="17" y="1"/>
                    <a:pt x="18" y="0"/>
                  </a:cubicBezTo>
                  <a:cubicBezTo>
                    <a:pt x="18" y="0"/>
                    <a:pt x="19" y="0"/>
                    <a:pt x="19" y="0"/>
                  </a:cubicBezTo>
                  <a:cubicBezTo>
                    <a:pt x="20" y="0"/>
                    <a:pt x="21" y="1"/>
                    <a:pt x="21" y="3"/>
                  </a:cubicBezTo>
                  <a:cubicBezTo>
                    <a:pt x="21" y="56"/>
                    <a:pt x="21" y="56"/>
                    <a:pt x="21" y="56"/>
                  </a:cubicBezTo>
                  <a:cubicBezTo>
                    <a:pt x="21" y="56"/>
                    <a:pt x="21" y="56"/>
                    <a:pt x="21" y="56"/>
                  </a:cubicBezTo>
                  <a:cubicBezTo>
                    <a:pt x="21" y="56"/>
                    <a:pt x="21" y="56"/>
                    <a:pt x="21" y="56"/>
                  </a:cubicBezTo>
                  <a:cubicBezTo>
                    <a:pt x="21" y="58"/>
                    <a:pt x="20" y="58"/>
                    <a:pt x="18" y="58"/>
                  </a:cubicBezTo>
                  <a:cubicBezTo>
                    <a:pt x="17" y="58"/>
                    <a:pt x="16" y="58"/>
                    <a:pt x="14" y="58"/>
                  </a:cubicBezTo>
                  <a:cubicBezTo>
                    <a:pt x="13" y="58"/>
                    <a:pt x="12" y="58"/>
                    <a:pt x="11" y="58"/>
                  </a:cubicBezTo>
                  <a:cubicBezTo>
                    <a:pt x="11" y="58"/>
                    <a:pt x="11" y="58"/>
                    <a:pt x="11" y="58"/>
                  </a:cubicBezTo>
                  <a:cubicBezTo>
                    <a:pt x="11" y="53"/>
                    <a:pt x="11" y="53"/>
                    <a:pt x="11" y="53"/>
                  </a:cubicBezTo>
                  <a:cubicBezTo>
                    <a:pt x="11" y="53"/>
                    <a:pt x="11" y="53"/>
                    <a:pt x="11" y="53"/>
                  </a:cubicBezTo>
                  <a:cubicBezTo>
                    <a:pt x="12" y="53"/>
                    <a:pt x="13" y="53"/>
                    <a:pt x="15" y="53"/>
                  </a:cubicBezTo>
                  <a:cubicBezTo>
                    <a:pt x="15" y="53"/>
                    <a:pt x="16" y="53"/>
                    <a:pt x="16" y="53"/>
                  </a:cubicBezTo>
                  <a:close/>
                  <a:moveTo>
                    <a:pt x="11" y="6"/>
                  </a:moveTo>
                  <a:cubicBezTo>
                    <a:pt x="10" y="6"/>
                    <a:pt x="10" y="6"/>
                    <a:pt x="10" y="6"/>
                  </a:cubicBezTo>
                  <a:cubicBezTo>
                    <a:pt x="10" y="6"/>
                    <a:pt x="10" y="6"/>
                    <a:pt x="10" y="6"/>
                  </a:cubicBezTo>
                  <a:cubicBezTo>
                    <a:pt x="9" y="6"/>
                    <a:pt x="8" y="6"/>
                    <a:pt x="6" y="6"/>
                  </a:cubicBezTo>
                  <a:cubicBezTo>
                    <a:pt x="6" y="5"/>
                    <a:pt x="5" y="5"/>
                    <a:pt x="5" y="5"/>
                  </a:cubicBezTo>
                  <a:cubicBezTo>
                    <a:pt x="5" y="53"/>
                    <a:pt x="5" y="53"/>
                    <a:pt x="5" y="53"/>
                  </a:cubicBezTo>
                  <a:cubicBezTo>
                    <a:pt x="5" y="53"/>
                    <a:pt x="6" y="53"/>
                    <a:pt x="6" y="53"/>
                  </a:cubicBezTo>
                  <a:cubicBezTo>
                    <a:pt x="8" y="53"/>
                    <a:pt x="9" y="53"/>
                    <a:pt x="11" y="53"/>
                  </a:cubicBezTo>
                  <a:cubicBezTo>
                    <a:pt x="11" y="58"/>
                    <a:pt x="11" y="58"/>
                    <a:pt x="11" y="58"/>
                  </a:cubicBezTo>
                  <a:cubicBezTo>
                    <a:pt x="9" y="58"/>
                    <a:pt x="8" y="58"/>
                    <a:pt x="7" y="58"/>
                  </a:cubicBezTo>
                  <a:cubicBezTo>
                    <a:pt x="5" y="58"/>
                    <a:pt x="4" y="58"/>
                    <a:pt x="3" y="58"/>
                  </a:cubicBezTo>
                  <a:cubicBezTo>
                    <a:pt x="3" y="58"/>
                    <a:pt x="3" y="58"/>
                    <a:pt x="2" y="58"/>
                  </a:cubicBezTo>
                  <a:cubicBezTo>
                    <a:pt x="1" y="58"/>
                    <a:pt x="0" y="57"/>
                    <a:pt x="0" y="56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1"/>
                    <a:pt x="1" y="0"/>
                    <a:pt x="3" y="0"/>
                  </a:cubicBezTo>
                  <a:cubicBezTo>
                    <a:pt x="4" y="1"/>
                    <a:pt x="5" y="1"/>
                    <a:pt x="7" y="1"/>
                  </a:cubicBezTo>
                  <a:cubicBezTo>
                    <a:pt x="8" y="1"/>
                    <a:pt x="9" y="1"/>
                    <a:pt x="10" y="1"/>
                  </a:cubicBezTo>
                  <a:cubicBezTo>
                    <a:pt x="10" y="1"/>
                    <a:pt x="10" y="1"/>
                    <a:pt x="10" y="1"/>
                  </a:cubicBezTo>
                  <a:cubicBezTo>
                    <a:pt x="11" y="1"/>
                    <a:pt x="11" y="1"/>
                    <a:pt x="11" y="1"/>
                  </a:cubicBezTo>
                  <a:lnTo>
                    <a:pt x="11" y="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408" name="Freeform 227"/>
            <p:cNvSpPr>
              <a:spLocks noEditPoints="1"/>
            </p:cNvSpPr>
            <p:nvPr>
              <p:custDataLst>
                <p:tags r:id="rId238"/>
              </p:custDataLst>
            </p:nvPr>
          </p:nvSpPr>
          <p:spPr bwMode="auto">
            <a:xfrm>
              <a:off x="5632459" y="569918"/>
              <a:ext cx="80963" cy="79375"/>
            </a:xfrm>
            <a:custGeom>
              <a:gdLst>
                <a:gd name="T0" fmla="*/ 30 w 36"/>
                <a:gd name="T1" fmla="*/ 30 h 35"/>
                <a:gd name="T2" fmla="*/ 30 w 36"/>
                <a:gd name="T3" fmla="*/ 21 h 35"/>
                <a:gd name="T4" fmla="*/ 24 w 36"/>
                <a:gd name="T5" fmla="*/ 12 h 35"/>
                <a:gd name="T6" fmla="*/ 18 w 36"/>
                <a:gd name="T7" fmla="*/ 7 h 35"/>
                <a:gd name="T8" fmla="*/ 18 w 36"/>
                <a:gd name="T9" fmla="*/ 2 h 35"/>
                <a:gd name="T10" fmla="*/ 27 w 36"/>
                <a:gd name="T11" fmla="*/ 8 h 35"/>
                <a:gd name="T12" fmla="*/ 27 w 36"/>
                <a:gd name="T13" fmla="*/ 8 h 35"/>
                <a:gd name="T14" fmla="*/ 34 w 36"/>
                <a:gd name="T15" fmla="*/ 20 h 35"/>
                <a:gd name="T16" fmla="*/ 35 w 36"/>
                <a:gd name="T17" fmla="*/ 33 h 35"/>
                <a:gd name="T18" fmla="*/ 33 w 36"/>
                <a:gd name="T19" fmla="*/ 35 h 35"/>
                <a:gd name="T20" fmla="*/ 20 w 36"/>
                <a:gd name="T21" fmla="*/ 34 h 35"/>
                <a:gd name="T22" fmla="*/ 18 w 36"/>
                <a:gd name="T23" fmla="*/ 33 h 35"/>
                <a:gd name="T24" fmla="*/ 18 w 36"/>
                <a:gd name="T25" fmla="*/ 28 h 35"/>
                <a:gd name="T26" fmla="*/ 21 w 36"/>
                <a:gd name="T27" fmla="*/ 29 h 35"/>
                <a:gd name="T28" fmla="*/ 30 w 36"/>
                <a:gd name="T29" fmla="*/ 30 h 35"/>
                <a:gd name="T30" fmla="*/ 18 w 36"/>
                <a:gd name="T31" fmla="*/ 7 h 35"/>
                <a:gd name="T32" fmla="*/ 15 w 36"/>
                <a:gd name="T33" fmla="*/ 6 h 35"/>
                <a:gd name="T34" fmla="*/ 5 w 36"/>
                <a:gd name="T35" fmla="*/ 5 h 35"/>
                <a:gd name="T36" fmla="*/ 6 w 36"/>
                <a:gd name="T37" fmla="*/ 14 h 35"/>
                <a:gd name="T38" fmla="*/ 12 w 36"/>
                <a:gd name="T39" fmla="*/ 24 h 35"/>
                <a:gd name="T40" fmla="*/ 12 w 36"/>
                <a:gd name="T41" fmla="*/ 24 h 35"/>
                <a:gd name="T42" fmla="*/ 18 w 36"/>
                <a:gd name="T43" fmla="*/ 28 h 35"/>
                <a:gd name="T44" fmla="*/ 18 w 36"/>
                <a:gd name="T45" fmla="*/ 33 h 35"/>
                <a:gd name="T46" fmla="*/ 9 w 36"/>
                <a:gd name="T47" fmla="*/ 27 h 35"/>
                <a:gd name="T48" fmla="*/ 9 w 36"/>
                <a:gd name="T49" fmla="*/ 27 h 35"/>
                <a:gd name="T50" fmla="*/ 9 w 36"/>
                <a:gd name="T51" fmla="*/ 27 h 35"/>
                <a:gd name="T52" fmla="*/ 9 w 36"/>
                <a:gd name="T53" fmla="*/ 27 h 35"/>
                <a:gd name="T54" fmla="*/ 2 w 36"/>
                <a:gd name="T55" fmla="*/ 16 h 35"/>
                <a:gd name="T56" fmla="*/ 1 w 36"/>
                <a:gd name="T57" fmla="*/ 3 h 35"/>
                <a:gd name="T58" fmla="*/ 3 w 36"/>
                <a:gd name="T59" fmla="*/ 1 h 35"/>
                <a:gd name="T60" fmla="*/ 16 w 36"/>
                <a:gd name="T61" fmla="*/ 2 h 35"/>
                <a:gd name="T62" fmla="*/ 18 w 36"/>
                <a:gd name="T63" fmla="*/ 2 h 35"/>
                <a:gd name="T64" fmla="*/ 18 w 36"/>
                <a:gd name="T65" fmla="*/ 7 h 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36" h="35">
                  <a:moveTo>
                    <a:pt x="30" y="30"/>
                  </a:moveTo>
                  <a:cubicBezTo>
                    <a:pt x="31" y="27"/>
                    <a:pt x="30" y="24"/>
                    <a:pt x="30" y="21"/>
                  </a:cubicBezTo>
                  <a:cubicBezTo>
                    <a:pt x="28" y="18"/>
                    <a:pt x="27" y="14"/>
                    <a:pt x="24" y="12"/>
                  </a:cubicBezTo>
                  <a:cubicBezTo>
                    <a:pt x="22" y="10"/>
                    <a:pt x="20" y="8"/>
                    <a:pt x="18" y="7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1" y="4"/>
                    <a:pt x="25" y="6"/>
                    <a:pt x="27" y="8"/>
                  </a:cubicBezTo>
                  <a:cubicBezTo>
                    <a:pt x="27" y="8"/>
                    <a:pt x="27" y="8"/>
                    <a:pt x="27" y="8"/>
                  </a:cubicBezTo>
                  <a:cubicBezTo>
                    <a:pt x="31" y="12"/>
                    <a:pt x="33" y="15"/>
                    <a:pt x="34" y="20"/>
                  </a:cubicBezTo>
                  <a:cubicBezTo>
                    <a:pt x="35" y="24"/>
                    <a:pt x="36" y="28"/>
                    <a:pt x="35" y="33"/>
                  </a:cubicBezTo>
                  <a:cubicBezTo>
                    <a:pt x="35" y="34"/>
                    <a:pt x="34" y="34"/>
                    <a:pt x="33" y="35"/>
                  </a:cubicBezTo>
                  <a:cubicBezTo>
                    <a:pt x="29" y="35"/>
                    <a:pt x="24" y="35"/>
                    <a:pt x="20" y="34"/>
                  </a:cubicBezTo>
                  <a:cubicBezTo>
                    <a:pt x="19" y="34"/>
                    <a:pt x="19" y="33"/>
                    <a:pt x="18" y="33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9" y="28"/>
                    <a:pt x="20" y="29"/>
                    <a:pt x="21" y="29"/>
                  </a:cubicBezTo>
                  <a:cubicBezTo>
                    <a:pt x="24" y="30"/>
                    <a:pt x="27" y="30"/>
                    <a:pt x="30" y="30"/>
                  </a:cubicBezTo>
                  <a:close/>
                  <a:moveTo>
                    <a:pt x="18" y="7"/>
                  </a:moveTo>
                  <a:cubicBezTo>
                    <a:pt x="17" y="7"/>
                    <a:pt x="16" y="6"/>
                    <a:pt x="15" y="6"/>
                  </a:cubicBezTo>
                  <a:cubicBezTo>
                    <a:pt x="12" y="5"/>
                    <a:pt x="9" y="5"/>
                    <a:pt x="5" y="5"/>
                  </a:cubicBezTo>
                  <a:cubicBezTo>
                    <a:pt x="5" y="8"/>
                    <a:pt x="5" y="11"/>
                    <a:pt x="6" y="14"/>
                  </a:cubicBezTo>
                  <a:cubicBezTo>
                    <a:pt x="7" y="18"/>
                    <a:pt x="9" y="21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4" y="25"/>
                    <a:pt x="16" y="27"/>
                    <a:pt x="18" y="28"/>
                  </a:cubicBezTo>
                  <a:cubicBezTo>
                    <a:pt x="18" y="33"/>
                    <a:pt x="18" y="33"/>
                    <a:pt x="18" y="33"/>
                  </a:cubicBezTo>
                  <a:cubicBezTo>
                    <a:pt x="15" y="32"/>
                    <a:pt x="11" y="30"/>
                    <a:pt x="9" y="27"/>
                  </a:cubicBezTo>
                  <a:cubicBezTo>
                    <a:pt x="9" y="27"/>
                    <a:pt x="9" y="27"/>
                    <a:pt x="9" y="27"/>
                  </a:cubicBezTo>
                  <a:cubicBezTo>
                    <a:pt x="9" y="27"/>
                    <a:pt x="9" y="27"/>
                    <a:pt x="9" y="27"/>
                  </a:cubicBezTo>
                  <a:cubicBezTo>
                    <a:pt x="9" y="27"/>
                    <a:pt x="9" y="27"/>
                    <a:pt x="9" y="27"/>
                  </a:cubicBezTo>
                  <a:cubicBezTo>
                    <a:pt x="5" y="24"/>
                    <a:pt x="3" y="20"/>
                    <a:pt x="2" y="16"/>
                  </a:cubicBezTo>
                  <a:cubicBezTo>
                    <a:pt x="1" y="12"/>
                    <a:pt x="0" y="7"/>
                    <a:pt x="1" y="3"/>
                  </a:cubicBezTo>
                  <a:cubicBezTo>
                    <a:pt x="1" y="2"/>
                    <a:pt x="2" y="1"/>
                    <a:pt x="3" y="1"/>
                  </a:cubicBezTo>
                  <a:cubicBezTo>
                    <a:pt x="7" y="0"/>
                    <a:pt x="12" y="0"/>
                    <a:pt x="16" y="2"/>
                  </a:cubicBezTo>
                  <a:cubicBezTo>
                    <a:pt x="17" y="2"/>
                    <a:pt x="17" y="2"/>
                    <a:pt x="18" y="2"/>
                  </a:cubicBezTo>
                  <a:lnTo>
                    <a:pt x="18" y="7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409" name="Freeform 228"/>
            <p:cNvSpPr>
              <a:spLocks noEditPoints="1"/>
            </p:cNvSpPr>
            <p:nvPr>
              <p:custDataLst>
                <p:tags r:id="rId239"/>
              </p:custDataLst>
            </p:nvPr>
          </p:nvSpPr>
          <p:spPr bwMode="auto">
            <a:xfrm>
              <a:off x="5761047" y="569918"/>
              <a:ext cx="80963" cy="79375"/>
            </a:xfrm>
            <a:custGeom>
              <a:gdLst>
                <a:gd name="T0" fmla="*/ 24 w 36"/>
                <a:gd name="T1" fmla="*/ 24 h 35"/>
                <a:gd name="T2" fmla="*/ 30 w 36"/>
                <a:gd name="T3" fmla="*/ 14 h 35"/>
                <a:gd name="T4" fmla="*/ 31 w 36"/>
                <a:gd name="T5" fmla="*/ 5 h 35"/>
                <a:gd name="T6" fmla="*/ 21 w 36"/>
                <a:gd name="T7" fmla="*/ 6 h 35"/>
                <a:gd name="T8" fmla="*/ 18 w 36"/>
                <a:gd name="T9" fmla="*/ 7 h 35"/>
                <a:gd name="T10" fmla="*/ 18 w 36"/>
                <a:gd name="T11" fmla="*/ 2 h 35"/>
                <a:gd name="T12" fmla="*/ 20 w 36"/>
                <a:gd name="T13" fmla="*/ 2 h 35"/>
                <a:gd name="T14" fmla="*/ 33 w 36"/>
                <a:gd name="T15" fmla="*/ 1 h 35"/>
                <a:gd name="T16" fmla="*/ 35 w 36"/>
                <a:gd name="T17" fmla="*/ 3 h 35"/>
                <a:gd name="T18" fmla="*/ 34 w 36"/>
                <a:gd name="T19" fmla="*/ 16 h 35"/>
                <a:gd name="T20" fmla="*/ 27 w 36"/>
                <a:gd name="T21" fmla="*/ 27 h 35"/>
                <a:gd name="T22" fmla="*/ 27 w 36"/>
                <a:gd name="T23" fmla="*/ 27 h 35"/>
                <a:gd name="T24" fmla="*/ 18 w 36"/>
                <a:gd name="T25" fmla="*/ 33 h 35"/>
                <a:gd name="T26" fmla="*/ 18 w 36"/>
                <a:gd name="T27" fmla="*/ 28 h 35"/>
                <a:gd name="T28" fmla="*/ 24 w 36"/>
                <a:gd name="T29" fmla="*/ 24 h 35"/>
                <a:gd name="T30" fmla="*/ 18 w 36"/>
                <a:gd name="T31" fmla="*/ 7 h 35"/>
                <a:gd name="T32" fmla="*/ 12 w 36"/>
                <a:gd name="T33" fmla="*/ 12 h 35"/>
                <a:gd name="T34" fmla="*/ 12 w 36"/>
                <a:gd name="T35" fmla="*/ 12 h 35"/>
                <a:gd name="T36" fmla="*/ 6 w 36"/>
                <a:gd name="T37" fmla="*/ 21 h 35"/>
                <a:gd name="T38" fmla="*/ 6 w 36"/>
                <a:gd name="T39" fmla="*/ 30 h 35"/>
                <a:gd name="T40" fmla="*/ 15 w 36"/>
                <a:gd name="T41" fmla="*/ 29 h 35"/>
                <a:gd name="T42" fmla="*/ 18 w 36"/>
                <a:gd name="T43" fmla="*/ 28 h 35"/>
                <a:gd name="T44" fmla="*/ 18 w 36"/>
                <a:gd name="T45" fmla="*/ 33 h 35"/>
                <a:gd name="T46" fmla="*/ 16 w 36"/>
                <a:gd name="T47" fmla="*/ 34 h 35"/>
                <a:gd name="T48" fmla="*/ 3 w 36"/>
                <a:gd name="T49" fmla="*/ 35 h 35"/>
                <a:gd name="T50" fmla="*/ 1 w 36"/>
                <a:gd name="T51" fmla="*/ 33 h 35"/>
                <a:gd name="T52" fmla="*/ 2 w 36"/>
                <a:gd name="T53" fmla="*/ 20 h 35"/>
                <a:gd name="T54" fmla="*/ 9 w 36"/>
                <a:gd name="T55" fmla="*/ 8 h 35"/>
                <a:gd name="T56" fmla="*/ 9 w 36"/>
                <a:gd name="T57" fmla="*/ 8 h 35"/>
                <a:gd name="T58" fmla="*/ 9 w 36"/>
                <a:gd name="T59" fmla="*/ 8 h 35"/>
                <a:gd name="T60" fmla="*/ 18 w 36"/>
                <a:gd name="T61" fmla="*/ 2 h 35"/>
                <a:gd name="T62" fmla="*/ 18 w 36"/>
                <a:gd name="T63" fmla="*/ 7 h 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36" h="35">
                  <a:moveTo>
                    <a:pt x="24" y="24"/>
                  </a:moveTo>
                  <a:cubicBezTo>
                    <a:pt x="27" y="21"/>
                    <a:pt x="29" y="18"/>
                    <a:pt x="30" y="14"/>
                  </a:cubicBezTo>
                  <a:cubicBezTo>
                    <a:pt x="31" y="11"/>
                    <a:pt x="31" y="8"/>
                    <a:pt x="31" y="5"/>
                  </a:cubicBezTo>
                  <a:cubicBezTo>
                    <a:pt x="27" y="5"/>
                    <a:pt x="24" y="5"/>
                    <a:pt x="21" y="6"/>
                  </a:cubicBezTo>
                  <a:cubicBezTo>
                    <a:pt x="20" y="6"/>
                    <a:pt x="19" y="7"/>
                    <a:pt x="18" y="7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19" y="2"/>
                    <a:pt x="19" y="2"/>
                    <a:pt x="20" y="2"/>
                  </a:cubicBezTo>
                  <a:cubicBezTo>
                    <a:pt x="24" y="0"/>
                    <a:pt x="29" y="0"/>
                    <a:pt x="33" y="1"/>
                  </a:cubicBezTo>
                  <a:cubicBezTo>
                    <a:pt x="34" y="1"/>
                    <a:pt x="35" y="2"/>
                    <a:pt x="35" y="3"/>
                  </a:cubicBezTo>
                  <a:cubicBezTo>
                    <a:pt x="36" y="7"/>
                    <a:pt x="36" y="12"/>
                    <a:pt x="34" y="16"/>
                  </a:cubicBezTo>
                  <a:cubicBezTo>
                    <a:pt x="33" y="20"/>
                    <a:pt x="31" y="24"/>
                    <a:pt x="27" y="27"/>
                  </a:cubicBezTo>
                  <a:cubicBezTo>
                    <a:pt x="27" y="27"/>
                    <a:pt x="27" y="27"/>
                    <a:pt x="27" y="27"/>
                  </a:cubicBezTo>
                  <a:cubicBezTo>
                    <a:pt x="25" y="30"/>
                    <a:pt x="21" y="32"/>
                    <a:pt x="18" y="33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20" y="27"/>
                    <a:pt x="22" y="25"/>
                    <a:pt x="24" y="24"/>
                  </a:cubicBezTo>
                  <a:close/>
                  <a:moveTo>
                    <a:pt x="18" y="7"/>
                  </a:moveTo>
                  <a:cubicBezTo>
                    <a:pt x="16" y="8"/>
                    <a:pt x="14" y="10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9" y="14"/>
                    <a:pt x="8" y="18"/>
                    <a:pt x="6" y="21"/>
                  </a:cubicBezTo>
                  <a:cubicBezTo>
                    <a:pt x="6" y="24"/>
                    <a:pt x="5" y="27"/>
                    <a:pt x="6" y="30"/>
                  </a:cubicBezTo>
                  <a:cubicBezTo>
                    <a:pt x="9" y="30"/>
                    <a:pt x="12" y="30"/>
                    <a:pt x="15" y="29"/>
                  </a:cubicBezTo>
                  <a:cubicBezTo>
                    <a:pt x="16" y="29"/>
                    <a:pt x="17" y="28"/>
                    <a:pt x="18" y="28"/>
                  </a:cubicBezTo>
                  <a:cubicBezTo>
                    <a:pt x="18" y="33"/>
                    <a:pt x="18" y="33"/>
                    <a:pt x="18" y="33"/>
                  </a:cubicBezTo>
                  <a:cubicBezTo>
                    <a:pt x="17" y="33"/>
                    <a:pt x="17" y="34"/>
                    <a:pt x="16" y="34"/>
                  </a:cubicBezTo>
                  <a:cubicBezTo>
                    <a:pt x="12" y="35"/>
                    <a:pt x="7" y="35"/>
                    <a:pt x="3" y="35"/>
                  </a:cubicBezTo>
                  <a:cubicBezTo>
                    <a:pt x="2" y="34"/>
                    <a:pt x="1" y="34"/>
                    <a:pt x="1" y="33"/>
                  </a:cubicBezTo>
                  <a:cubicBezTo>
                    <a:pt x="0" y="28"/>
                    <a:pt x="1" y="24"/>
                    <a:pt x="2" y="20"/>
                  </a:cubicBezTo>
                  <a:cubicBezTo>
                    <a:pt x="3" y="15"/>
                    <a:pt x="5" y="12"/>
                    <a:pt x="9" y="8"/>
                  </a:cubicBezTo>
                  <a:cubicBezTo>
                    <a:pt x="9" y="8"/>
                    <a:pt x="9" y="8"/>
                    <a:pt x="9" y="8"/>
                  </a:cubicBezTo>
                  <a:cubicBezTo>
                    <a:pt x="9" y="8"/>
                    <a:pt x="9" y="8"/>
                    <a:pt x="9" y="8"/>
                  </a:cubicBezTo>
                  <a:cubicBezTo>
                    <a:pt x="11" y="6"/>
                    <a:pt x="15" y="4"/>
                    <a:pt x="18" y="2"/>
                  </a:cubicBezTo>
                  <a:lnTo>
                    <a:pt x="18" y="7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410" name="Freeform 229"/>
            <p:cNvSpPr>
              <a:spLocks noEditPoints="1"/>
            </p:cNvSpPr>
            <p:nvPr>
              <p:custDataLst>
                <p:tags r:id="rId240"/>
              </p:custDataLst>
            </p:nvPr>
          </p:nvSpPr>
          <p:spPr bwMode="auto">
            <a:xfrm>
              <a:off x="5629283" y="696918"/>
              <a:ext cx="214314" cy="66675"/>
            </a:xfrm>
            <a:custGeom>
              <a:gdLst>
                <a:gd name="T0" fmla="*/ 55 w 95"/>
                <a:gd name="T1" fmla="*/ 5 h 30"/>
                <a:gd name="T2" fmla="*/ 51 w 95"/>
                <a:gd name="T3" fmla="*/ 5 h 30"/>
                <a:gd name="T4" fmla="*/ 48 w 95"/>
                <a:gd name="T5" fmla="*/ 4 h 30"/>
                <a:gd name="T6" fmla="*/ 48 w 95"/>
                <a:gd name="T7" fmla="*/ 4 h 30"/>
                <a:gd name="T8" fmla="*/ 48 w 95"/>
                <a:gd name="T9" fmla="*/ 0 h 30"/>
                <a:gd name="T10" fmla="*/ 48 w 95"/>
                <a:gd name="T11" fmla="*/ 0 h 30"/>
                <a:gd name="T12" fmla="*/ 52 w 95"/>
                <a:gd name="T13" fmla="*/ 0 h 30"/>
                <a:gd name="T14" fmla="*/ 56 w 95"/>
                <a:gd name="T15" fmla="*/ 0 h 30"/>
                <a:gd name="T16" fmla="*/ 83 w 95"/>
                <a:gd name="T17" fmla="*/ 9 h 30"/>
                <a:gd name="T18" fmla="*/ 95 w 95"/>
                <a:gd name="T19" fmla="*/ 28 h 30"/>
                <a:gd name="T20" fmla="*/ 93 w 95"/>
                <a:gd name="T21" fmla="*/ 30 h 30"/>
                <a:gd name="T22" fmla="*/ 48 w 95"/>
                <a:gd name="T23" fmla="*/ 30 h 30"/>
                <a:gd name="T24" fmla="*/ 48 w 95"/>
                <a:gd name="T25" fmla="*/ 25 h 30"/>
                <a:gd name="T26" fmla="*/ 90 w 95"/>
                <a:gd name="T27" fmla="*/ 25 h 30"/>
                <a:gd name="T28" fmla="*/ 81 w 95"/>
                <a:gd name="T29" fmla="*/ 13 h 30"/>
                <a:gd name="T30" fmla="*/ 55 w 95"/>
                <a:gd name="T31" fmla="*/ 5 h 30"/>
                <a:gd name="T32" fmla="*/ 48 w 95"/>
                <a:gd name="T33" fmla="*/ 4 h 30"/>
                <a:gd name="T34" fmla="*/ 44 w 95"/>
                <a:gd name="T35" fmla="*/ 5 h 30"/>
                <a:gd name="T36" fmla="*/ 40 w 95"/>
                <a:gd name="T37" fmla="*/ 5 h 30"/>
                <a:gd name="T38" fmla="*/ 14 w 95"/>
                <a:gd name="T39" fmla="*/ 13 h 30"/>
                <a:gd name="T40" fmla="*/ 5 w 95"/>
                <a:gd name="T41" fmla="*/ 25 h 30"/>
                <a:gd name="T42" fmla="*/ 48 w 95"/>
                <a:gd name="T43" fmla="*/ 25 h 30"/>
                <a:gd name="T44" fmla="*/ 48 w 95"/>
                <a:gd name="T45" fmla="*/ 30 h 30"/>
                <a:gd name="T46" fmla="*/ 2 w 95"/>
                <a:gd name="T47" fmla="*/ 30 h 30"/>
                <a:gd name="T48" fmla="*/ 0 w 95"/>
                <a:gd name="T49" fmla="*/ 28 h 30"/>
                <a:gd name="T50" fmla="*/ 12 w 95"/>
                <a:gd name="T51" fmla="*/ 9 h 30"/>
                <a:gd name="T52" fmla="*/ 39 w 95"/>
                <a:gd name="T53" fmla="*/ 0 h 30"/>
                <a:gd name="T54" fmla="*/ 43 w 95"/>
                <a:gd name="T55" fmla="*/ 0 h 30"/>
                <a:gd name="T56" fmla="*/ 48 w 95"/>
                <a:gd name="T57" fmla="*/ 0 h 30"/>
                <a:gd name="T58" fmla="*/ 48 w 95"/>
                <a:gd name="T59" fmla="*/ 4 h 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95" h="30">
                  <a:moveTo>
                    <a:pt x="55" y="5"/>
                  </a:moveTo>
                  <a:cubicBezTo>
                    <a:pt x="54" y="5"/>
                    <a:pt x="53" y="5"/>
                    <a:pt x="51" y="5"/>
                  </a:cubicBezTo>
                  <a:cubicBezTo>
                    <a:pt x="50" y="4"/>
                    <a:pt x="49" y="4"/>
                    <a:pt x="48" y="4"/>
                  </a:cubicBezTo>
                  <a:cubicBezTo>
                    <a:pt x="48" y="4"/>
                    <a:pt x="48" y="4"/>
                    <a:pt x="48" y="4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49" y="0"/>
                    <a:pt x="50" y="0"/>
                    <a:pt x="52" y="0"/>
                  </a:cubicBezTo>
                  <a:cubicBezTo>
                    <a:pt x="53" y="0"/>
                    <a:pt x="55" y="0"/>
                    <a:pt x="56" y="0"/>
                  </a:cubicBezTo>
                  <a:cubicBezTo>
                    <a:pt x="67" y="1"/>
                    <a:pt x="77" y="5"/>
                    <a:pt x="83" y="9"/>
                  </a:cubicBezTo>
                  <a:cubicBezTo>
                    <a:pt x="91" y="14"/>
                    <a:pt x="95" y="21"/>
                    <a:pt x="95" y="28"/>
                  </a:cubicBezTo>
                  <a:cubicBezTo>
                    <a:pt x="95" y="29"/>
                    <a:pt x="94" y="30"/>
                    <a:pt x="93" y="30"/>
                  </a:cubicBezTo>
                  <a:cubicBezTo>
                    <a:pt x="48" y="30"/>
                    <a:pt x="48" y="30"/>
                    <a:pt x="48" y="30"/>
                  </a:cubicBezTo>
                  <a:cubicBezTo>
                    <a:pt x="48" y="25"/>
                    <a:pt x="48" y="25"/>
                    <a:pt x="48" y="25"/>
                  </a:cubicBezTo>
                  <a:cubicBezTo>
                    <a:pt x="90" y="25"/>
                    <a:pt x="90" y="25"/>
                    <a:pt x="90" y="25"/>
                  </a:cubicBezTo>
                  <a:cubicBezTo>
                    <a:pt x="89" y="21"/>
                    <a:pt x="86" y="17"/>
                    <a:pt x="81" y="13"/>
                  </a:cubicBezTo>
                  <a:cubicBezTo>
                    <a:pt x="74" y="9"/>
                    <a:pt x="66" y="6"/>
                    <a:pt x="55" y="5"/>
                  </a:cubicBezTo>
                  <a:close/>
                  <a:moveTo>
                    <a:pt x="48" y="4"/>
                  </a:moveTo>
                  <a:cubicBezTo>
                    <a:pt x="46" y="4"/>
                    <a:pt x="45" y="4"/>
                    <a:pt x="44" y="5"/>
                  </a:cubicBezTo>
                  <a:cubicBezTo>
                    <a:pt x="42" y="5"/>
                    <a:pt x="41" y="5"/>
                    <a:pt x="40" y="5"/>
                  </a:cubicBezTo>
                  <a:cubicBezTo>
                    <a:pt x="29" y="6"/>
                    <a:pt x="21" y="9"/>
                    <a:pt x="14" y="13"/>
                  </a:cubicBezTo>
                  <a:cubicBezTo>
                    <a:pt x="9" y="17"/>
                    <a:pt x="6" y="21"/>
                    <a:pt x="5" y="25"/>
                  </a:cubicBezTo>
                  <a:cubicBezTo>
                    <a:pt x="48" y="25"/>
                    <a:pt x="48" y="25"/>
                    <a:pt x="48" y="25"/>
                  </a:cubicBezTo>
                  <a:cubicBezTo>
                    <a:pt x="48" y="30"/>
                    <a:pt x="48" y="30"/>
                    <a:pt x="48" y="30"/>
                  </a:cubicBezTo>
                  <a:cubicBezTo>
                    <a:pt x="2" y="30"/>
                    <a:pt x="2" y="30"/>
                    <a:pt x="2" y="30"/>
                  </a:cubicBezTo>
                  <a:cubicBezTo>
                    <a:pt x="1" y="30"/>
                    <a:pt x="0" y="29"/>
                    <a:pt x="0" y="28"/>
                  </a:cubicBezTo>
                  <a:cubicBezTo>
                    <a:pt x="0" y="21"/>
                    <a:pt x="4" y="14"/>
                    <a:pt x="12" y="9"/>
                  </a:cubicBezTo>
                  <a:cubicBezTo>
                    <a:pt x="18" y="5"/>
                    <a:pt x="28" y="1"/>
                    <a:pt x="39" y="0"/>
                  </a:cubicBezTo>
                  <a:cubicBezTo>
                    <a:pt x="40" y="0"/>
                    <a:pt x="42" y="0"/>
                    <a:pt x="43" y="0"/>
                  </a:cubicBezTo>
                  <a:cubicBezTo>
                    <a:pt x="45" y="0"/>
                    <a:pt x="46" y="0"/>
                    <a:pt x="48" y="0"/>
                  </a:cubicBezTo>
                  <a:lnTo>
                    <a:pt x="48" y="4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411" name="Freeform 230"/>
            <p:cNvSpPr>
              <a:spLocks noEditPoints="1"/>
            </p:cNvSpPr>
            <p:nvPr>
              <p:custDataLst>
                <p:tags r:id="rId241"/>
              </p:custDataLst>
            </p:nvPr>
          </p:nvSpPr>
          <p:spPr bwMode="auto">
            <a:xfrm>
              <a:off x="8616963" y="3508396"/>
              <a:ext cx="101600" cy="166689"/>
            </a:xfrm>
            <a:custGeom>
              <a:gdLst>
                <a:gd name="T0" fmla="*/ 40 w 45"/>
                <a:gd name="T1" fmla="*/ 37 h 74"/>
                <a:gd name="T2" fmla="*/ 34 w 45"/>
                <a:gd name="T3" fmla="*/ 17 h 74"/>
                <a:gd name="T4" fmla="*/ 23 w 45"/>
                <a:gd name="T5" fmla="*/ 5 h 74"/>
                <a:gd name="T6" fmla="*/ 23 w 45"/>
                <a:gd name="T7" fmla="*/ 0 h 74"/>
                <a:gd name="T8" fmla="*/ 24 w 45"/>
                <a:gd name="T9" fmla="*/ 0 h 74"/>
                <a:gd name="T10" fmla="*/ 38 w 45"/>
                <a:gd name="T11" fmla="*/ 14 h 74"/>
                <a:gd name="T12" fmla="*/ 45 w 45"/>
                <a:gd name="T13" fmla="*/ 37 h 74"/>
                <a:gd name="T14" fmla="*/ 38 w 45"/>
                <a:gd name="T15" fmla="*/ 59 h 74"/>
                <a:gd name="T16" fmla="*/ 24 w 45"/>
                <a:gd name="T17" fmla="*/ 74 h 74"/>
                <a:gd name="T18" fmla="*/ 23 w 45"/>
                <a:gd name="T19" fmla="*/ 74 h 74"/>
                <a:gd name="T20" fmla="*/ 23 w 45"/>
                <a:gd name="T21" fmla="*/ 69 h 74"/>
                <a:gd name="T22" fmla="*/ 23 w 45"/>
                <a:gd name="T23" fmla="*/ 69 h 74"/>
                <a:gd name="T24" fmla="*/ 34 w 45"/>
                <a:gd name="T25" fmla="*/ 57 h 74"/>
                <a:gd name="T26" fmla="*/ 40 w 45"/>
                <a:gd name="T27" fmla="*/ 37 h 74"/>
                <a:gd name="T28" fmla="*/ 23 w 45"/>
                <a:gd name="T29" fmla="*/ 5 h 74"/>
                <a:gd name="T30" fmla="*/ 11 w 45"/>
                <a:gd name="T31" fmla="*/ 17 h 74"/>
                <a:gd name="T32" fmla="*/ 11 w 45"/>
                <a:gd name="T33" fmla="*/ 17 h 74"/>
                <a:gd name="T34" fmla="*/ 5 w 45"/>
                <a:gd name="T35" fmla="*/ 37 h 74"/>
                <a:gd name="T36" fmla="*/ 11 w 45"/>
                <a:gd name="T37" fmla="*/ 57 h 74"/>
                <a:gd name="T38" fmla="*/ 11 w 45"/>
                <a:gd name="T39" fmla="*/ 57 h 74"/>
                <a:gd name="T40" fmla="*/ 23 w 45"/>
                <a:gd name="T41" fmla="*/ 69 h 74"/>
                <a:gd name="T42" fmla="*/ 23 w 45"/>
                <a:gd name="T43" fmla="*/ 74 h 74"/>
                <a:gd name="T44" fmla="*/ 22 w 45"/>
                <a:gd name="T45" fmla="*/ 74 h 74"/>
                <a:gd name="T46" fmla="*/ 7 w 45"/>
                <a:gd name="T47" fmla="*/ 59 h 74"/>
                <a:gd name="T48" fmla="*/ 7 w 45"/>
                <a:gd name="T49" fmla="*/ 59 h 74"/>
                <a:gd name="T50" fmla="*/ 7 w 45"/>
                <a:gd name="T51" fmla="*/ 59 h 74"/>
                <a:gd name="T52" fmla="*/ 0 w 45"/>
                <a:gd name="T53" fmla="*/ 37 h 74"/>
                <a:gd name="T54" fmla="*/ 7 w 45"/>
                <a:gd name="T55" fmla="*/ 14 h 74"/>
                <a:gd name="T56" fmla="*/ 7 w 45"/>
                <a:gd name="T57" fmla="*/ 14 h 74"/>
                <a:gd name="T58" fmla="*/ 22 w 45"/>
                <a:gd name="T59" fmla="*/ 0 h 74"/>
                <a:gd name="T60" fmla="*/ 23 w 45"/>
                <a:gd name="T61" fmla="*/ 0 h 74"/>
                <a:gd name="T62" fmla="*/ 23 w 45"/>
                <a:gd name="T63" fmla="*/ 5 h 7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45" h="74">
                  <a:moveTo>
                    <a:pt x="40" y="37"/>
                  </a:moveTo>
                  <a:cubicBezTo>
                    <a:pt x="40" y="31"/>
                    <a:pt x="38" y="23"/>
                    <a:pt x="34" y="17"/>
                  </a:cubicBezTo>
                  <a:cubicBezTo>
                    <a:pt x="31" y="11"/>
                    <a:pt x="27" y="7"/>
                    <a:pt x="23" y="5"/>
                  </a:cubicBezTo>
                  <a:cubicBezTo>
                    <a:pt x="23" y="0"/>
                    <a:pt x="23" y="0"/>
                    <a:pt x="23" y="0"/>
                  </a:cubicBezTo>
                  <a:cubicBezTo>
                    <a:pt x="23" y="0"/>
                    <a:pt x="23" y="0"/>
                    <a:pt x="24" y="0"/>
                  </a:cubicBezTo>
                  <a:cubicBezTo>
                    <a:pt x="30" y="2"/>
                    <a:pt x="35" y="8"/>
                    <a:pt x="38" y="14"/>
                  </a:cubicBezTo>
                  <a:cubicBezTo>
                    <a:pt x="42" y="21"/>
                    <a:pt x="45" y="30"/>
                    <a:pt x="45" y="37"/>
                  </a:cubicBezTo>
                  <a:cubicBezTo>
                    <a:pt x="45" y="44"/>
                    <a:pt x="42" y="52"/>
                    <a:pt x="38" y="59"/>
                  </a:cubicBezTo>
                  <a:cubicBezTo>
                    <a:pt x="35" y="66"/>
                    <a:pt x="30" y="71"/>
                    <a:pt x="24" y="74"/>
                  </a:cubicBezTo>
                  <a:cubicBezTo>
                    <a:pt x="23" y="74"/>
                    <a:pt x="23" y="74"/>
                    <a:pt x="23" y="74"/>
                  </a:cubicBezTo>
                  <a:cubicBezTo>
                    <a:pt x="23" y="69"/>
                    <a:pt x="23" y="69"/>
                    <a:pt x="23" y="69"/>
                  </a:cubicBezTo>
                  <a:cubicBezTo>
                    <a:pt x="23" y="69"/>
                    <a:pt x="23" y="69"/>
                    <a:pt x="23" y="69"/>
                  </a:cubicBezTo>
                  <a:cubicBezTo>
                    <a:pt x="27" y="67"/>
                    <a:pt x="31" y="62"/>
                    <a:pt x="34" y="57"/>
                  </a:cubicBezTo>
                  <a:cubicBezTo>
                    <a:pt x="38" y="51"/>
                    <a:pt x="40" y="43"/>
                    <a:pt x="40" y="37"/>
                  </a:cubicBezTo>
                  <a:close/>
                  <a:moveTo>
                    <a:pt x="23" y="5"/>
                  </a:moveTo>
                  <a:cubicBezTo>
                    <a:pt x="18" y="7"/>
                    <a:pt x="14" y="11"/>
                    <a:pt x="11" y="17"/>
                  </a:cubicBezTo>
                  <a:cubicBezTo>
                    <a:pt x="11" y="17"/>
                    <a:pt x="11" y="17"/>
                    <a:pt x="11" y="17"/>
                  </a:cubicBezTo>
                  <a:cubicBezTo>
                    <a:pt x="7" y="23"/>
                    <a:pt x="5" y="31"/>
                    <a:pt x="5" y="37"/>
                  </a:cubicBezTo>
                  <a:cubicBezTo>
                    <a:pt x="5" y="43"/>
                    <a:pt x="7" y="51"/>
                    <a:pt x="11" y="57"/>
                  </a:cubicBezTo>
                  <a:cubicBezTo>
                    <a:pt x="11" y="57"/>
                    <a:pt x="11" y="57"/>
                    <a:pt x="11" y="57"/>
                  </a:cubicBezTo>
                  <a:cubicBezTo>
                    <a:pt x="14" y="62"/>
                    <a:pt x="18" y="67"/>
                    <a:pt x="23" y="69"/>
                  </a:cubicBezTo>
                  <a:cubicBezTo>
                    <a:pt x="23" y="74"/>
                    <a:pt x="23" y="74"/>
                    <a:pt x="23" y="74"/>
                  </a:cubicBezTo>
                  <a:cubicBezTo>
                    <a:pt x="22" y="74"/>
                    <a:pt x="22" y="74"/>
                    <a:pt x="22" y="74"/>
                  </a:cubicBezTo>
                  <a:cubicBezTo>
                    <a:pt x="16" y="71"/>
                    <a:pt x="10" y="66"/>
                    <a:pt x="7" y="59"/>
                  </a:cubicBezTo>
                  <a:cubicBezTo>
                    <a:pt x="7" y="59"/>
                    <a:pt x="7" y="59"/>
                    <a:pt x="7" y="59"/>
                  </a:cubicBezTo>
                  <a:cubicBezTo>
                    <a:pt x="7" y="59"/>
                    <a:pt x="7" y="59"/>
                    <a:pt x="7" y="59"/>
                  </a:cubicBezTo>
                  <a:cubicBezTo>
                    <a:pt x="3" y="52"/>
                    <a:pt x="0" y="44"/>
                    <a:pt x="0" y="37"/>
                  </a:cubicBezTo>
                  <a:cubicBezTo>
                    <a:pt x="0" y="30"/>
                    <a:pt x="3" y="21"/>
                    <a:pt x="7" y="14"/>
                  </a:cubicBezTo>
                  <a:cubicBezTo>
                    <a:pt x="7" y="14"/>
                    <a:pt x="7" y="14"/>
                    <a:pt x="7" y="14"/>
                  </a:cubicBezTo>
                  <a:cubicBezTo>
                    <a:pt x="10" y="8"/>
                    <a:pt x="16" y="2"/>
                    <a:pt x="22" y="0"/>
                  </a:cubicBezTo>
                  <a:cubicBezTo>
                    <a:pt x="22" y="0"/>
                    <a:pt x="22" y="0"/>
                    <a:pt x="23" y="0"/>
                  </a:cubicBezTo>
                  <a:lnTo>
                    <a:pt x="23" y="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412" name="Freeform 231"/>
            <p:cNvSpPr>
              <a:spLocks noEditPoints="1"/>
            </p:cNvSpPr>
            <p:nvPr>
              <p:custDataLst>
                <p:tags r:id="rId242"/>
              </p:custDataLst>
            </p:nvPr>
          </p:nvSpPr>
          <p:spPr bwMode="auto">
            <a:xfrm>
              <a:off x="8682051" y="3614759"/>
              <a:ext cx="152401" cy="111126"/>
            </a:xfrm>
            <a:custGeom>
              <a:gdLst>
                <a:gd name="T0" fmla="*/ 33 w 67"/>
                <a:gd name="T1" fmla="*/ 43 h 49"/>
                <a:gd name="T2" fmla="*/ 42 w 67"/>
                <a:gd name="T3" fmla="*/ 40 h 49"/>
                <a:gd name="T4" fmla="*/ 57 w 67"/>
                <a:gd name="T5" fmla="*/ 25 h 49"/>
                <a:gd name="T6" fmla="*/ 61 w 67"/>
                <a:gd name="T7" fmla="*/ 9 h 49"/>
                <a:gd name="T8" fmla="*/ 45 w 67"/>
                <a:gd name="T9" fmla="*/ 4 h 49"/>
                <a:gd name="T10" fmla="*/ 33 w 67"/>
                <a:gd name="T11" fmla="*/ 6 h 49"/>
                <a:gd name="T12" fmla="*/ 33 w 67"/>
                <a:gd name="T13" fmla="*/ 1 h 49"/>
                <a:gd name="T14" fmla="*/ 45 w 67"/>
                <a:gd name="T15" fmla="*/ 0 h 49"/>
                <a:gd name="T16" fmla="*/ 65 w 67"/>
                <a:gd name="T17" fmla="*/ 6 h 49"/>
                <a:gd name="T18" fmla="*/ 65 w 67"/>
                <a:gd name="T19" fmla="*/ 6 h 49"/>
                <a:gd name="T20" fmla="*/ 66 w 67"/>
                <a:gd name="T21" fmla="*/ 7 h 49"/>
                <a:gd name="T22" fmla="*/ 61 w 67"/>
                <a:gd name="T23" fmla="*/ 27 h 49"/>
                <a:gd name="T24" fmla="*/ 44 w 67"/>
                <a:gd name="T25" fmla="*/ 44 h 49"/>
                <a:gd name="T26" fmla="*/ 33 w 67"/>
                <a:gd name="T27" fmla="*/ 48 h 49"/>
                <a:gd name="T28" fmla="*/ 33 w 67"/>
                <a:gd name="T29" fmla="*/ 43 h 49"/>
                <a:gd name="T30" fmla="*/ 5 w 67"/>
                <a:gd name="T31" fmla="*/ 40 h 49"/>
                <a:gd name="T32" fmla="*/ 21 w 67"/>
                <a:gd name="T33" fmla="*/ 45 h 49"/>
                <a:gd name="T34" fmla="*/ 33 w 67"/>
                <a:gd name="T35" fmla="*/ 43 h 49"/>
                <a:gd name="T36" fmla="*/ 33 w 67"/>
                <a:gd name="T37" fmla="*/ 48 h 49"/>
                <a:gd name="T38" fmla="*/ 21 w 67"/>
                <a:gd name="T39" fmla="*/ 49 h 49"/>
                <a:gd name="T40" fmla="*/ 2 w 67"/>
                <a:gd name="T41" fmla="*/ 43 h 49"/>
                <a:gd name="T42" fmla="*/ 2 w 67"/>
                <a:gd name="T43" fmla="*/ 43 h 49"/>
                <a:gd name="T44" fmla="*/ 1 w 67"/>
                <a:gd name="T45" fmla="*/ 42 h 49"/>
                <a:gd name="T46" fmla="*/ 6 w 67"/>
                <a:gd name="T47" fmla="*/ 22 h 49"/>
                <a:gd name="T48" fmla="*/ 23 w 67"/>
                <a:gd name="T49" fmla="*/ 5 h 49"/>
                <a:gd name="T50" fmla="*/ 33 w 67"/>
                <a:gd name="T51" fmla="*/ 1 h 49"/>
                <a:gd name="T52" fmla="*/ 33 w 67"/>
                <a:gd name="T53" fmla="*/ 6 h 49"/>
                <a:gd name="T54" fmla="*/ 25 w 67"/>
                <a:gd name="T55" fmla="*/ 9 h 49"/>
                <a:gd name="T56" fmla="*/ 10 w 67"/>
                <a:gd name="T57" fmla="*/ 24 h 49"/>
                <a:gd name="T58" fmla="*/ 5 w 67"/>
                <a:gd name="T59" fmla="*/ 40 h 4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67" h="49">
                  <a:moveTo>
                    <a:pt x="33" y="43"/>
                  </a:moveTo>
                  <a:cubicBezTo>
                    <a:pt x="37" y="42"/>
                    <a:pt x="39" y="41"/>
                    <a:pt x="42" y="40"/>
                  </a:cubicBezTo>
                  <a:cubicBezTo>
                    <a:pt x="47" y="37"/>
                    <a:pt x="53" y="31"/>
                    <a:pt x="57" y="25"/>
                  </a:cubicBezTo>
                  <a:cubicBezTo>
                    <a:pt x="60" y="20"/>
                    <a:pt x="62" y="14"/>
                    <a:pt x="61" y="9"/>
                  </a:cubicBezTo>
                  <a:cubicBezTo>
                    <a:pt x="57" y="6"/>
                    <a:pt x="51" y="4"/>
                    <a:pt x="45" y="4"/>
                  </a:cubicBezTo>
                  <a:cubicBezTo>
                    <a:pt x="41" y="4"/>
                    <a:pt x="37" y="5"/>
                    <a:pt x="33" y="6"/>
                  </a:cubicBezTo>
                  <a:cubicBezTo>
                    <a:pt x="33" y="1"/>
                    <a:pt x="33" y="1"/>
                    <a:pt x="33" y="1"/>
                  </a:cubicBezTo>
                  <a:cubicBezTo>
                    <a:pt x="37" y="0"/>
                    <a:pt x="41" y="0"/>
                    <a:pt x="45" y="0"/>
                  </a:cubicBezTo>
                  <a:cubicBezTo>
                    <a:pt x="53" y="0"/>
                    <a:pt x="60" y="1"/>
                    <a:pt x="65" y="6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6" y="6"/>
                    <a:pt x="66" y="7"/>
                    <a:pt x="66" y="7"/>
                  </a:cubicBezTo>
                  <a:cubicBezTo>
                    <a:pt x="67" y="14"/>
                    <a:pt x="65" y="21"/>
                    <a:pt x="61" y="27"/>
                  </a:cubicBezTo>
                  <a:cubicBezTo>
                    <a:pt x="57" y="34"/>
                    <a:pt x="50" y="40"/>
                    <a:pt x="44" y="44"/>
                  </a:cubicBezTo>
                  <a:cubicBezTo>
                    <a:pt x="41" y="46"/>
                    <a:pt x="37" y="47"/>
                    <a:pt x="33" y="48"/>
                  </a:cubicBezTo>
                  <a:lnTo>
                    <a:pt x="33" y="43"/>
                  </a:lnTo>
                  <a:close/>
                  <a:moveTo>
                    <a:pt x="5" y="40"/>
                  </a:moveTo>
                  <a:cubicBezTo>
                    <a:pt x="10" y="43"/>
                    <a:pt x="15" y="44"/>
                    <a:pt x="21" y="45"/>
                  </a:cubicBezTo>
                  <a:cubicBezTo>
                    <a:pt x="25" y="45"/>
                    <a:pt x="30" y="44"/>
                    <a:pt x="33" y="43"/>
                  </a:cubicBezTo>
                  <a:cubicBezTo>
                    <a:pt x="33" y="48"/>
                    <a:pt x="33" y="48"/>
                    <a:pt x="33" y="48"/>
                  </a:cubicBezTo>
                  <a:cubicBezTo>
                    <a:pt x="30" y="49"/>
                    <a:pt x="25" y="49"/>
                    <a:pt x="21" y="49"/>
                  </a:cubicBezTo>
                  <a:cubicBezTo>
                    <a:pt x="14" y="49"/>
                    <a:pt x="7" y="47"/>
                    <a:pt x="2" y="43"/>
                  </a:cubicBezTo>
                  <a:cubicBezTo>
                    <a:pt x="2" y="43"/>
                    <a:pt x="2" y="43"/>
                    <a:pt x="2" y="43"/>
                  </a:cubicBezTo>
                  <a:cubicBezTo>
                    <a:pt x="1" y="43"/>
                    <a:pt x="1" y="42"/>
                    <a:pt x="1" y="42"/>
                  </a:cubicBezTo>
                  <a:cubicBezTo>
                    <a:pt x="0" y="35"/>
                    <a:pt x="2" y="28"/>
                    <a:pt x="6" y="22"/>
                  </a:cubicBezTo>
                  <a:cubicBezTo>
                    <a:pt x="10" y="15"/>
                    <a:pt x="16" y="9"/>
                    <a:pt x="23" y="5"/>
                  </a:cubicBezTo>
                  <a:cubicBezTo>
                    <a:pt x="26" y="3"/>
                    <a:pt x="29" y="2"/>
                    <a:pt x="33" y="1"/>
                  </a:cubicBezTo>
                  <a:cubicBezTo>
                    <a:pt x="33" y="6"/>
                    <a:pt x="33" y="6"/>
                    <a:pt x="33" y="6"/>
                  </a:cubicBezTo>
                  <a:cubicBezTo>
                    <a:pt x="30" y="7"/>
                    <a:pt x="27" y="8"/>
                    <a:pt x="25" y="9"/>
                  </a:cubicBezTo>
                  <a:cubicBezTo>
                    <a:pt x="19" y="12"/>
                    <a:pt x="14" y="18"/>
                    <a:pt x="10" y="24"/>
                  </a:cubicBezTo>
                  <a:cubicBezTo>
                    <a:pt x="7" y="29"/>
                    <a:pt x="5" y="35"/>
                    <a:pt x="5" y="4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413" name="Freeform 232"/>
            <p:cNvSpPr>
              <a:spLocks noEditPoints="1"/>
            </p:cNvSpPr>
            <p:nvPr>
              <p:custDataLst>
                <p:tags r:id="rId243"/>
              </p:custDataLst>
            </p:nvPr>
          </p:nvSpPr>
          <p:spPr bwMode="auto">
            <a:xfrm>
              <a:off x="8682051" y="3727472"/>
              <a:ext cx="152401" cy="112714"/>
            </a:xfrm>
            <a:custGeom>
              <a:gdLst>
                <a:gd name="T0" fmla="*/ 42 w 67"/>
                <a:gd name="T1" fmla="*/ 40 h 50"/>
                <a:gd name="T2" fmla="*/ 57 w 67"/>
                <a:gd name="T3" fmla="*/ 25 h 50"/>
                <a:gd name="T4" fmla="*/ 61 w 67"/>
                <a:gd name="T5" fmla="*/ 9 h 50"/>
                <a:gd name="T6" fmla="*/ 45 w 67"/>
                <a:gd name="T7" fmla="*/ 5 h 50"/>
                <a:gd name="T8" fmla="*/ 33 w 67"/>
                <a:gd name="T9" fmla="*/ 6 h 50"/>
                <a:gd name="T10" fmla="*/ 33 w 67"/>
                <a:gd name="T11" fmla="*/ 1 h 50"/>
                <a:gd name="T12" fmla="*/ 45 w 67"/>
                <a:gd name="T13" fmla="*/ 0 h 50"/>
                <a:gd name="T14" fmla="*/ 65 w 67"/>
                <a:gd name="T15" fmla="*/ 6 h 50"/>
                <a:gd name="T16" fmla="*/ 65 w 67"/>
                <a:gd name="T17" fmla="*/ 6 h 50"/>
                <a:gd name="T18" fmla="*/ 66 w 67"/>
                <a:gd name="T19" fmla="*/ 8 h 50"/>
                <a:gd name="T20" fmla="*/ 61 w 67"/>
                <a:gd name="T21" fmla="*/ 27 h 50"/>
                <a:gd name="T22" fmla="*/ 44 w 67"/>
                <a:gd name="T23" fmla="*/ 44 h 50"/>
                <a:gd name="T24" fmla="*/ 33 w 67"/>
                <a:gd name="T25" fmla="*/ 48 h 50"/>
                <a:gd name="T26" fmla="*/ 33 w 67"/>
                <a:gd name="T27" fmla="*/ 43 h 50"/>
                <a:gd name="T28" fmla="*/ 42 w 67"/>
                <a:gd name="T29" fmla="*/ 40 h 50"/>
                <a:gd name="T30" fmla="*/ 33 w 67"/>
                <a:gd name="T31" fmla="*/ 6 h 50"/>
                <a:gd name="T32" fmla="*/ 25 w 67"/>
                <a:gd name="T33" fmla="*/ 10 h 50"/>
                <a:gd name="T34" fmla="*/ 10 w 67"/>
                <a:gd name="T35" fmla="*/ 25 h 50"/>
                <a:gd name="T36" fmla="*/ 5 w 67"/>
                <a:gd name="T37" fmla="*/ 40 h 50"/>
                <a:gd name="T38" fmla="*/ 21 w 67"/>
                <a:gd name="T39" fmla="*/ 45 h 50"/>
                <a:gd name="T40" fmla="*/ 33 w 67"/>
                <a:gd name="T41" fmla="*/ 43 h 50"/>
                <a:gd name="T42" fmla="*/ 33 w 67"/>
                <a:gd name="T43" fmla="*/ 48 h 50"/>
                <a:gd name="T44" fmla="*/ 21 w 67"/>
                <a:gd name="T45" fmla="*/ 50 h 50"/>
                <a:gd name="T46" fmla="*/ 2 w 67"/>
                <a:gd name="T47" fmla="*/ 44 h 50"/>
                <a:gd name="T48" fmla="*/ 2 w 67"/>
                <a:gd name="T49" fmla="*/ 44 h 50"/>
                <a:gd name="T50" fmla="*/ 1 w 67"/>
                <a:gd name="T51" fmla="*/ 42 h 50"/>
                <a:gd name="T52" fmla="*/ 6 w 67"/>
                <a:gd name="T53" fmla="*/ 22 h 50"/>
                <a:gd name="T54" fmla="*/ 23 w 67"/>
                <a:gd name="T55" fmla="*/ 5 h 50"/>
                <a:gd name="T56" fmla="*/ 33 w 67"/>
                <a:gd name="T57" fmla="*/ 1 h 50"/>
                <a:gd name="T58" fmla="*/ 33 w 67"/>
                <a:gd name="T59" fmla="*/ 6 h 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67" h="50">
                  <a:moveTo>
                    <a:pt x="42" y="40"/>
                  </a:moveTo>
                  <a:cubicBezTo>
                    <a:pt x="47" y="37"/>
                    <a:pt x="53" y="31"/>
                    <a:pt x="57" y="25"/>
                  </a:cubicBezTo>
                  <a:cubicBezTo>
                    <a:pt x="60" y="20"/>
                    <a:pt x="62" y="14"/>
                    <a:pt x="61" y="9"/>
                  </a:cubicBezTo>
                  <a:cubicBezTo>
                    <a:pt x="57" y="6"/>
                    <a:pt x="51" y="5"/>
                    <a:pt x="45" y="5"/>
                  </a:cubicBezTo>
                  <a:cubicBezTo>
                    <a:pt x="41" y="5"/>
                    <a:pt x="37" y="5"/>
                    <a:pt x="33" y="6"/>
                  </a:cubicBezTo>
                  <a:cubicBezTo>
                    <a:pt x="33" y="1"/>
                    <a:pt x="33" y="1"/>
                    <a:pt x="33" y="1"/>
                  </a:cubicBezTo>
                  <a:cubicBezTo>
                    <a:pt x="37" y="0"/>
                    <a:pt x="41" y="0"/>
                    <a:pt x="45" y="0"/>
                  </a:cubicBezTo>
                  <a:cubicBezTo>
                    <a:pt x="53" y="0"/>
                    <a:pt x="60" y="2"/>
                    <a:pt x="65" y="6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6" y="6"/>
                    <a:pt x="66" y="7"/>
                    <a:pt x="66" y="8"/>
                  </a:cubicBezTo>
                  <a:cubicBezTo>
                    <a:pt x="67" y="14"/>
                    <a:pt x="65" y="21"/>
                    <a:pt x="61" y="27"/>
                  </a:cubicBezTo>
                  <a:cubicBezTo>
                    <a:pt x="57" y="35"/>
                    <a:pt x="50" y="41"/>
                    <a:pt x="44" y="44"/>
                  </a:cubicBezTo>
                  <a:cubicBezTo>
                    <a:pt x="41" y="46"/>
                    <a:pt x="37" y="47"/>
                    <a:pt x="33" y="48"/>
                  </a:cubicBezTo>
                  <a:cubicBezTo>
                    <a:pt x="33" y="43"/>
                    <a:pt x="33" y="43"/>
                    <a:pt x="33" y="43"/>
                  </a:cubicBezTo>
                  <a:cubicBezTo>
                    <a:pt x="37" y="42"/>
                    <a:pt x="39" y="41"/>
                    <a:pt x="42" y="40"/>
                  </a:cubicBezTo>
                  <a:close/>
                  <a:moveTo>
                    <a:pt x="33" y="6"/>
                  </a:moveTo>
                  <a:cubicBezTo>
                    <a:pt x="30" y="7"/>
                    <a:pt x="27" y="8"/>
                    <a:pt x="25" y="10"/>
                  </a:cubicBezTo>
                  <a:cubicBezTo>
                    <a:pt x="19" y="13"/>
                    <a:pt x="14" y="18"/>
                    <a:pt x="10" y="25"/>
                  </a:cubicBezTo>
                  <a:cubicBezTo>
                    <a:pt x="7" y="30"/>
                    <a:pt x="5" y="35"/>
                    <a:pt x="5" y="40"/>
                  </a:cubicBezTo>
                  <a:cubicBezTo>
                    <a:pt x="10" y="43"/>
                    <a:pt x="15" y="45"/>
                    <a:pt x="21" y="45"/>
                  </a:cubicBezTo>
                  <a:cubicBezTo>
                    <a:pt x="25" y="45"/>
                    <a:pt x="30" y="44"/>
                    <a:pt x="33" y="43"/>
                  </a:cubicBezTo>
                  <a:cubicBezTo>
                    <a:pt x="33" y="48"/>
                    <a:pt x="33" y="48"/>
                    <a:pt x="33" y="48"/>
                  </a:cubicBezTo>
                  <a:cubicBezTo>
                    <a:pt x="30" y="49"/>
                    <a:pt x="25" y="50"/>
                    <a:pt x="21" y="50"/>
                  </a:cubicBezTo>
                  <a:cubicBezTo>
                    <a:pt x="14" y="50"/>
                    <a:pt x="7" y="48"/>
                    <a:pt x="2" y="44"/>
                  </a:cubicBezTo>
                  <a:cubicBezTo>
                    <a:pt x="2" y="44"/>
                    <a:pt x="2" y="44"/>
                    <a:pt x="2" y="44"/>
                  </a:cubicBezTo>
                  <a:cubicBezTo>
                    <a:pt x="1" y="43"/>
                    <a:pt x="1" y="43"/>
                    <a:pt x="1" y="42"/>
                  </a:cubicBezTo>
                  <a:cubicBezTo>
                    <a:pt x="0" y="35"/>
                    <a:pt x="2" y="28"/>
                    <a:pt x="6" y="22"/>
                  </a:cubicBezTo>
                  <a:cubicBezTo>
                    <a:pt x="10" y="15"/>
                    <a:pt x="16" y="9"/>
                    <a:pt x="23" y="5"/>
                  </a:cubicBezTo>
                  <a:cubicBezTo>
                    <a:pt x="26" y="4"/>
                    <a:pt x="29" y="2"/>
                    <a:pt x="33" y="1"/>
                  </a:cubicBezTo>
                  <a:lnTo>
                    <a:pt x="33" y="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414" name="Freeform 233"/>
            <p:cNvSpPr>
              <a:spLocks noEditPoints="1"/>
            </p:cNvSpPr>
            <p:nvPr>
              <p:custDataLst>
                <p:tags r:id="rId244"/>
              </p:custDataLst>
            </p:nvPr>
          </p:nvSpPr>
          <p:spPr bwMode="auto">
            <a:xfrm>
              <a:off x="8501076" y="3614759"/>
              <a:ext cx="152401" cy="111126"/>
            </a:xfrm>
            <a:custGeom>
              <a:gdLst>
                <a:gd name="T0" fmla="*/ 34 w 67"/>
                <a:gd name="T1" fmla="*/ 43 h 49"/>
                <a:gd name="T2" fmla="*/ 46 w 67"/>
                <a:gd name="T3" fmla="*/ 45 h 49"/>
                <a:gd name="T4" fmla="*/ 62 w 67"/>
                <a:gd name="T5" fmla="*/ 40 h 49"/>
                <a:gd name="T6" fmla="*/ 57 w 67"/>
                <a:gd name="T7" fmla="*/ 24 h 49"/>
                <a:gd name="T8" fmla="*/ 42 w 67"/>
                <a:gd name="T9" fmla="*/ 9 h 49"/>
                <a:gd name="T10" fmla="*/ 34 w 67"/>
                <a:gd name="T11" fmla="*/ 6 h 49"/>
                <a:gd name="T12" fmla="*/ 34 w 67"/>
                <a:gd name="T13" fmla="*/ 1 h 49"/>
                <a:gd name="T14" fmla="*/ 45 w 67"/>
                <a:gd name="T15" fmla="*/ 5 h 49"/>
                <a:gd name="T16" fmla="*/ 61 w 67"/>
                <a:gd name="T17" fmla="*/ 22 h 49"/>
                <a:gd name="T18" fmla="*/ 66 w 67"/>
                <a:gd name="T19" fmla="*/ 42 h 49"/>
                <a:gd name="T20" fmla="*/ 66 w 67"/>
                <a:gd name="T21" fmla="*/ 43 h 49"/>
                <a:gd name="T22" fmla="*/ 46 w 67"/>
                <a:gd name="T23" fmla="*/ 49 h 49"/>
                <a:gd name="T24" fmla="*/ 34 w 67"/>
                <a:gd name="T25" fmla="*/ 48 h 49"/>
                <a:gd name="T26" fmla="*/ 34 w 67"/>
                <a:gd name="T27" fmla="*/ 43 h 49"/>
                <a:gd name="T28" fmla="*/ 25 w 67"/>
                <a:gd name="T29" fmla="*/ 40 h 49"/>
                <a:gd name="T30" fmla="*/ 34 w 67"/>
                <a:gd name="T31" fmla="*/ 43 h 49"/>
                <a:gd name="T32" fmla="*/ 34 w 67"/>
                <a:gd name="T33" fmla="*/ 48 h 49"/>
                <a:gd name="T34" fmla="*/ 23 w 67"/>
                <a:gd name="T35" fmla="*/ 44 h 49"/>
                <a:gd name="T36" fmla="*/ 6 w 67"/>
                <a:gd name="T37" fmla="*/ 27 h 49"/>
                <a:gd name="T38" fmla="*/ 1 w 67"/>
                <a:gd name="T39" fmla="*/ 7 h 49"/>
                <a:gd name="T40" fmla="*/ 2 w 67"/>
                <a:gd name="T41" fmla="*/ 6 h 49"/>
                <a:gd name="T42" fmla="*/ 22 w 67"/>
                <a:gd name="T43" fmla="*/ 0 h 49"/>
                <a:gd name="T44" fmla="*/ 34 w 67"/>
                <a:gd name="T45" fmla="*/ 1 h 49"/>
                <a:gd name="T46" fmla="*/ 34 w 67"/>
                <a:gd name="T47" fmla="*/ 6 h 49"/>
                <a:gd name="T48" fmla="*/ 22 w 67"/>
                <a:gd name="T49" fmla="*/ 4 h 49"/>
                <a:gd name="T50" fmla="*/ 6 w 67"/>
                <a:gd name="T51" fmla="*/ 9 h 49"/>
                <a:gd name="T52" fmla="*/ 11 w 67"/>
                <a:gd name="T53" fmla="*/ 25 h 49"/>
                <a:gd name="T54" fmla="*/ 25 w 67"/>
                <a:gd name="T55" fmla="*/ 40 h 4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67" h="49">
                  <a:moveTo>
                    <a:pt x="34" y="43"/>
                  </a:moveTo>
                  <a:cubicBezTo>
                    <a:pt x="38" y="44"/>
                    <a:pt x="42" y="45"/>
                    <a:pt x="46" y="45"/>
                  </a:cubicBezTo>
                  <a:cubicBezTo>
                    <a:pt x="52" y="44"/>
                    <a:pt x="58" y="43"/>
                    <a:pt x="62" y="40"/>
                  </a:cubicBezTo>
                  <a:cubicBezTo>
                    <a:pt x="62" y="35"/>
                    <a:pt x="60" y="29"/>
                    <a:pt x="57" y="24"/>
                  </a:cubicBezTo>
                  <a:cubicBezTo>
                    <a:pt x="53" y="18"/>
                    <a:pt x="48" y="12"/>
                    <a:pt x="42" y="9"/>
                  </a:cubicBezTo>
                  <a:cubicBezTo>
                    <a:pt x="40" y="8"/>
                    <a:pt x="37" y="7"/>
                    <a:pt x="34" y="6"/>
                  </a:cubicBezTo>
                  <a:cubicBezTo>
                    <a:pt x="34" y="1"/>
                    <a:pt x="34" y="1"/>
                    <a:pt x="34" y="1"/>
                  </a:cubicBezTo>
                  <a:cubicBezTo>
                    <a:pt x="38" y="2"/>
                    <a:pt x="42" y="3"/>
                    <a:pt x="45" y="5"/>
                  </a:cubicBezTo>
                  <a:cubicBezTo>
                    <a:pt x="51" y="9"/>
                    <a:pt x="57" y="15"/>
                    <a:pt x="61" y="22"/>
                  </a:cubicBezTo>
                  <a:cubicBezTo>
                    <a:pt x="65" y="28"/>
                    <a:pt x="67" y="35"/>
                    <a:pt x="66" y="42"/>
                  </a:cubicBezTo>
                  <a:cubicBezTo>
                    <a:pt x="66" y="42"/>
                    <a:pt x="66" y="43"/>
                    <a:pt x="66" y="43"/>
                  </a:cubicBezTo>
                  <a:cubicBezTo>
                    <a:pt x="60" y="47"/>
                    <a:pt x="53" y="49"/>
                    <a:pt x="46" y="49"/>
                  </a:cubicBezTo>
                  <a:cubicBezTo>
                    <a:pt x="42" y="49"/>
                    <a:pt x="38" y="49"/>
                    <a:pt x="34" y="48"/>
                  </a:cubicBezTo>
                  <a:lnTo>
                    <a:pt x="34" y="43"/>
                  </a:lnTo>
                  <a:close/>
                  <a:moveTo>
                    <a:pt x="25" y="40"/>
                  </a:moveTo>
                  <a:cubicBezTo>
                    <a:pt x="28" y="41"/>
                    <a:pt x="31" y="42"/>
                    <a:pt x="34" y="43"/>
                  </a:cubicBezTo>
                  <a:cubicBezTo>
                    <a:pt x="34" y="48"/>
                    <a:pt x="34" y="48"/>
                    <a:pt x="34" y="48"/>
                  </a:cubicBezTo>
                  <a:cubicBezTo>
                    <a:pt x="30" y="47"/>
                    <a:pt x="26" y="46"/>
                    <a:pt x="23" y="44"/>
                  </a:cubicBezTo>
                  <a:cubicBezTo>
                    <a:pt x="17" y="40"/>
                    <a:pt x="11" y="34"/>
                    <a:pt x="6" y="27"/>
                  </a:cubicBezTo>
                  <a:cubicBezTo>
                    <a:pt x="3" y="21"/>
                    <a:pt x="0" y="14"/>
                    <a:pt x="1" y="7"/>
                  </a:cubicBezTo>
                  <a:cubicBezTo>
                    <a:pt x="1" y="7"/>
                    <a:pt x="2" y="6"/>
                    <a:pt x="2" y="6"/>
                  </a:cubicBezTo>
                  <a:cubicBezTo>
                    <a:pt x="7" y="1"/>
                    <a:pt x="15" y="0"/>
                    <a:pt x="22" y="0"/>
                  </a:cubicBezTo>
                  <a:cubicBezTo>
                    <a:pt x="26" y="0"/>
                    <a:pt x="30" y="0"/>
                    <a:pt x="34" y="1"/>
                  </a:cubicBezTo>
                  <a:cubicBezTo>
                    <a:pt x="34" y="6"/>
                    <a:pt x="34" y="6"/>
                    <a:pt x="34" y="6"/>
                  </a:cubicBezTo>
                  <a:cubicBezTo>
                    <a:pt x="30" y="5"/>
                    <a:pt x="26" y="4"/>
                    <a:pt x="22" y="4"/>
                  </a:cubicBezTo>
                  <a:cubicBezTo>
                    <a:pt x="16" y="4"/>
                    <a:pt x="10" y="6"/>
                    <a:pt x="6" y="9"/>
                  </a:cubicBezTo>
                  <a:cubicBezTo>
                    <a:pt x="6" y="14"/>
                    <a:pt x="7" y="20"/>
                    <a:pt x="11" y="25"/>
                  </a:cubicBezTo>
                  <a:cubicBezTo>
                    <a:pt x="14" y="31"/>
                    <a:pt x="20" y="37"/>
                    <a:pt x="25" y="4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415" name="Freeform 234"/>
            <p:cNvSpPr>
              <a:spLocks noEditPoints="1"/>
            </p:cNvSpPr>
            <p:nvPr>
              <p:custDataLst>
                <p:tags r:id="rId245"/>
              </p:custDataLst>
            </p:nvPr>
          </p:nvSpPr>
          <p:spPr bwMode="auto">
            <a:xfrm>
              <a:off x="8501076" y="3727472"/>
              <a:ext cx="152401" cy="112714"/>
            </a:xfrm>
            <a:custGeom>
              <a:gdLst>
                <a:gd name="T0" fmla="*/ 34 w 67"/>
                <a:gd name="T1" fmla="*/ 43 h 50"/>
                <a:gd name="T2" fmla="*/ 46 w 67"/>
                <a:gd name="T3" fmla="*/ 45 h 50"/>
                <a:gd name="T4" fmla="*/ 62 w 67"/>
                <a:gd name="T5" fmla="*/ 40 h 50"/>
                <a:gd name="T6" fmla="*/ 57 w 67"/>
                <a:gd name="T7" fmla="*/ 25 h 50"/>
                <a:gd name="T8" fmla="*/ 42 w 67"/>
                <a:gd name="T9" fmla="*/ 10 h 50"/>
                <a:gd name="T10" fmla="*/ 34 w 67"/>
                <a:gd name="T11" fmla="*/ 6 h 50"/>
                <a:gd name="T12" fmla="*/ 34 w 67"/>
                <a:gd name="T13" fmla="*/ 1 h 50"/>
                <a:gd name="T14" fmla="*/ 45 w 67"/>
                <a:gd name="T15" fmla="*/ 5 h 50"/>
                <a:gd name="T16" fmla="*/ 61 w 67"/>
                <a:gd name="T17" fmla="*/ 22 h 50"/>
                <a:gd name="T18" fmla="*/ 66 w 67"/>
                <a:gd name="T19" fmla="*/ 42 h 50"/>
                <a:gd name="T20" fmla="*/ 66 w 67"/>
                <a:gd name="T21" fmla="*/ 44 h 50"/>
                <a:gd name="T22" fmla="*/ 46 w 67"/>
                <a:gd name="T23" fmla="*/ 50 h 50"/>
                <a:gd name="T24" fmla="*/ 34 w 67"/>
                <a:gd name="T25" fmla="*/ 48 h 50"/>
                <a:gd name="T26" fmla="*/ 34 w 67"/>
                <a:gd name="T27" fmla="*/ 43 h 50"/>
                <a:gd name="T28" fmla="*/ 25 w 67"/>
                <a:gd name="T29" fmla="*/ 40 h 50"/>
                <a:gd name="T30" fmla="*/ 34 w 67"/>
                <a:gd name="T31" fmla="*/ 43 h 50"/>
                <a:gd name="T32" fmla="*/ 34 w 67"/>
                <a:gd name="T33" fmla="*/ 48 h 50"/>
                <a:gd name="T34" fmla="*/ 23 w 67"/>
                <a:gd name="T35" fmla="*/ 44 h 50"/>
                <a:gd name="T36" fmla="*/ 6 w 67"/>
                <a:gd name="T37" fmla="*/ 27 h 50"/>
                <a:gd name="T38" fmla="*/ 1 w 67"/>
                <a:gd name="T39" fmla="*/ 8 h 50"/>
                <a:gd name="T40" fmla="*/ 2 w 67"/>
                <a:gd name="T41" fmla="*/ 6 h 50"/>
                <a:gd name="T42" fmla="*/ 22 w 67"/>
                <a:gd name="T43" fmla="*/ 0 h 50"/>
                <a:gd name="T44" fmla="*/ 34 w 67"/>
                <a:gd name="T45" fmla="*/ 1 h 50"/>
                <a:gd name="T46" fmla="*/ 34 w 67"/>
                <a:gd name="T47" fmla="*/ 6 h 50"/>
                <a:gd name="T48" fmla="*/ 22 w 67"/>
                <a:gd name="T49" fmla="*/ 5 h 50"/>
                <a:gd name="T50" fmla="*/ 6 w 67"/>
                <a:gd name="T51" fmla="*/ 9 h 50"/>
                <a:gd name="T52" fmla="*/ 11 w 67"/>
                <a:gd name="T53" fmla="*/ 25 h 50"/>
                <a:gd name="T54" fmla="*/ 25 w 67"/>
                <a:gd name="T55" fmla="*/ 40 h 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67" h="50">
                  <a:moveTo>
                    <a:pt x="34" y="43"/>
                  </a:moveTo>
                  <a:cubicBezTo>
                    <a:pt x="38" y="44"/>
                    <a:pt x="42" y="45"/>
                    <a:pt x="46" y="45"/>
                  </a:cubicBezTo>
                  <a:cubicBezTo>
                    <a:pt x="52" y="45"/>
                    <a:pt x="58" y="43"/>
                    <a:pt x="62" y="40"/>
                  </a:cubicBezTo>
                  <a:cubicBezTo>
                    <a:pt x="62" y="35"/>
                    <a:pt x="60" y="30"/>
                    <a:pt x="57" y="25"/>
                  </a:cubicBezTo>
                  <a:cubicBezTo>
                    <a:pt x="53" y="18"/>
                    <a:pt x="48" y="13"/>
                    <a:pt x="42" y="10"/>
                  </a:cubicBezTo>
                  <a:cubicBezTo>
                    <a:pt x="40" y="8"/>
                    <a:pt x="37" y="7"/>
                    <a:pt x="34" y="6"/>
                  </a:cubicBezTo>
                  <a:cubicBezTo>
                    <a:pt x="34" y="1"/>
                    <a:pt x="34" y="1"/>
                    <a:pt x="34" y="1"/>
                  </a:cubicBezTo>
                  <a:cubicBezTo>
                    <a:pt x="38" y="2"/>
                    <a:pt x="42" y="4"/>
                    <a:pt x="45" y="5"/>
                  </a:cubicBezTo>
                  <a:cubicBezTo>
                    <a:pt x="51" y="9"/>
                    <a:pt x="57" y="15"/>
                    <a:pt x="61" y="22"/>
                  </a:cubicBezTo>
                  <a:cubicBezTo>
                    <a:pt x="65" y="28"/>
                    <a:pt x="67" y="35"/>
                    <a:pt x="66" y="42"/>
                  </a:cubicBezTo>
                  <a:cubicBezTo>
                    <a:pt x="66" y="42"/>
                    <a:pt x="66" y="43"/>
                    <a:pt x="66" y="44"/>
                  </a:cubicBezTo>
                  <a:cubicBezTo>
                    <a:pt x="60" y="48"/>
                    <a:pt x="53" y="50"/>
                    <a:pt x="46" y="50"/>
                  </a:cubicBezTo>
                  <a:cubicBezTo>
                    <a:pt x="42" y="50"/>
                    <a:pt x="38" y="49"/>
                    <a:pt x="34" y="48"/>
                  </a:cubicBezTo>
                  <a:lnTo>
                    <a:pt x="34" y="43"/>
                  </a:lnTo>
                  <a:close/>
                  <a:moveTo>
                    <a:pt x="25" y="40"/>
                  </a:moveTo>
                  <a:cubicBezTo>
                    <a:pt x="28" y="41"/>
                    <a:pt x="31" y="42"/>
                    <a:pt x="34" y="43"/>
                  </a:cubicBezTo>
                  <a:cubicBezTo>
                    <a:pt x="34" y="48"/>
                    <a:pt x="34" y="48"/>
                    <a:pt x="34" y="48"/>
                  </a:cubicBezTo>
                  <a:cubicBezTo>
                    <a:pt x="30" y="47"/>
                    <a:pt x="26" y="46"/>
                    <a:pt x="23" y="44"/>
                  </a:cubicBezTo>
                  <a:cubicBezTo>
                    <a:pt x="17" y="41"/>
                    <a:pt x="11" y="35"/>
                    <a:pt x="6" y="27"/>
                  </a:cubicBezTo>
                  <a:cubicBezTo>
                    <a:pt x="3" y="21"/>
                    <a:pt x="0" y="14"/>
                    <a:pt x="1" y="8"/>
                  </a:cubicBezTo>
                  <a:cubicBezTo>
                    <a:pt x="1" y="7"/>
                    <a:pt x="2" y="6"/>
                    <a:pt x="2" y="6"/>
                  </a:cubicBezTo>
                  <a:cubicBezTo>
                    <a:pt x="7" y="2"/>
                    <a:pt x="15" y="0"/>
                    <a:pt x="22" y="0"/>
                  </a:cubicBezTo>
                  <a:cubicBezTo>
                    <a:pt x="26" y="0"/>
                    <a:pt x="30" y="0"/>
                    <a:pt x="34" y="1"/>
                  </a:cubicBezTo>
                  <a:cubicBezTo>
                    <a:pt x="34" y="6"/>
                    <a:pt x="34" y="6"/>
                    <a:pt x="34" y="6"/>
                  </a:cubicBezTo>
                  <a:cubicBezTo>
                    <a:pt x="30" y="5"/>
                    <a:pt x="26" y="5"/>
                    <a:pt x="22" y="5"/>
                  </a:cubicBezTo>
                  <a:cubicBezTo>
                    <a:pt x="16" y="5"/>
                    <a:pt x="10" y="6"/>
                    <a:pt x="6" y="9"/>
                  </a:cubicBezTo>
                  <a:cubicBezTo>
                    <a:pt x="6" y="14"/>
                    <a:pt x="7" y="20"/>
                    <a:pt x="11" y="25"/>
                  </a:cubicBezTo>
                  <a:cubicBezTo>
                    <a:pt x="14" y="31"/>
                    <a:pt x="20" y="37"/>
                    <a:pt x="25" y="4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416" name="Freeform 235"/>
            <p:cNvSpPr>
              <a:spLocks noEditPoints="1"/>
            </p:cNvSpPr>
            <p:nvPr>
              <p:custDataLst>
                <p:tags r:id="rId246"/>
              </p:custDataLst>
            </p:nvPr>
          </p:nvSpPr>
          <p:spPr bwMode="auto">
            <a:xfrm>
              <a:off x="8653476" y="3679847"/>
              <a:ext cx="28575" cy="195264"/>
            </a:xfrm>
            <a:custGeom>
              <a:gdLst>
                <a:gd name="T0" fmla="*/ 8 w 13"/>
                <a:gd name="T1" fmla="*/ 86 h 86"/>
                <a:gd name="T2" fmla="*/ 8 w 13"/>
                <a:gd name="T3" fmla="*/ 81 h 86"/>
                <a:gd name="T4" fmla="*/ 8 w 13"/>
                <a:gd name="T5" fmla="*/ 81 h 86"/>
                <a:gd name="T6" fmla="*/ 8 w 13"/>
                <a:gd name="T7" fmla="*/ 81 h 86"/>
                <a:gd name="T8" fmla="*/ 8 w 13"/>
                <a:gd name="T9" fmla="*/ 81 h 86"/>
                <a:gd name="T10" fmla="*/ 8 w 13"/>
                <a:gd name="T11" fmla="*/ 81 h 86"/>
                <a:gd name="T12" fmla="*/ 8 w 13"/>
                <a:gd name="T13" fmla="*/ 5 h 86"/>
                <a:gd name="T14" fmla="*/ 8 w 13"/>
                <a:gd name="T15" fmla="*/ 5 h 86"/>
                <a:gd name="T16" fmla="*/ 8 w 13"/>
                <a:gd name="T17" fmla="*/ 5 h 86"/>
                <a:gd name="T18" fmla="*/ 8 w 13"/>
                <a:gd name="T19" fmla="*/ 5 h 86"/>
                <a:gd name="T20" fmla="*/ 8 w 13"/>
                <a:gd name="T21" fmla="*/ 5 h 86"/>
                <a:gd name="T22" fmla="*/ 8 w 13"/>
                <a:gd name="T23" fmla="*/ 0 h 86"/>
                <a:gd name="T24" fmla="*/ 11 w 13"/>
                <a:gd name="T25" fmla="*/ 2 h 86"/>
                <a:gd name="T26" fmla="*/ 13 w 13"/>
                <a:gd name="T27" fmla="*/ 5 h 86"/>
                <a:gd name="T28" fmla="*/ 13 w 13"/>
                <a:gd name="T29" fmla="*/ 81 h 86"/>
                <a:gd name="T30" fmla="*/ 11 w 13"/>
                <a:gd name="T31" fmla="*/ 85 h 86"/>
                <a:gd name="T32" fmla="*/ 8 w 13"/>
                <a:gd name="T33" fmla="*/ 86 h 86"/>
                <a:gd name="T34" fmla="*/ 5 w 13"/>
                <a:gd name="T35" fmla="*/ 5 h 86"/>
                <a:gd name="T36" fmla="*/ 5 w 13"/>
                <a:gd name="T37" fmla="*/ 5 h 86"/>
                <a:gd name="T38" fmla="*/ 5 w 13"/>
                <a:gd name="T39" fmla="*/ 5 h 86"/>
                <a:gd name="T40" fmla="*/ 5 w 13"/>
                <a:gd name="T41" fmla="*/ 0 h 86"/>
                <a:gd name="T42" fmla="*/ 7 w 13"/>
                <a:gd name="T43" fmla="*/ 0 h 86"/>
                <a:gd name="T44" fmla="*/ 8 w 13"/>
                <a:gd name="T45" fmla="*/ 0 h 86"/>
                <a:gd name="T46" fmla="*/ 8 w 13"/>
                <a:gd name="T47" fmla="*/ 5 h 86"/>
                <a:gd name="T48" fmla="*/ 8 w 13"/>
                <a:gd name="T49" fmla="*/ 5 h 86"/>
                <a:gd name="T50" fmla="*/ 8 w 13"/>
                <a:gd name="T51" fmla="*/ 5 h 86"/>
                <a:gd name="T52" fmla="*/ 8 w 13"/>
                <a:gd name="T53" fmla="*/ 5 h 86"/>
                <a:gd name="T54" fmla="*/ 8 w 13"/>
                <a:gd name="T55" fmla="*/ 5 h 86"/>
                <a:gd name="T56" fmla="*/ 7 w 13"/>
                <a:gd name="T57" fmla="*/ 5 h 86"/>
                <a:gd name="T58" fmla="*/ 5 w 13"/>
                <a:gd name="T59" fmla="*/ 5 h 86"/>
                <a:gd name="T60" fmla="*/ 5 w 13"/>
                <a:gd name="T61" fmla="*/ 5 h 86"/>
                <a:gd name="T62" fmla="*/ 5 w 13"/>
                <a:gd name="T63" fmla="*/ 5 h 86"/>
                <a:gd name="T64" fmla="*/ 8 w 13"/>
                <a:gd name="T65" fmla="*/ 81 h 86"/>
                <a:gd name="T66" fmla="*/ 8 w 13"/>
                <a:gd name="T67" fmla="*/ 86 h 86"/>
                <a:gd name="T68" fmla="*/ 7 w 13"/>
                <a:gd name="T69" fmla="*/ 86 h 86"/>
                <a:gd name="T70" fmla="*/ 5 w 13"/>
                <a:gd name="T71" fmla="*/ 86 h 86"/>
                <a:gd name="T72" fmla="*/ 5 w 13"/>
                <a:gd name="T73" fmla="*/ 81 h 86"/>
                <a:gd name="T74" fmla="*/ 5 w 13"/>
                <a:gd name="T75" fmla="*/ 81 h 86"/>
                <a:gd name="T76" fmla="*/ 5 w 13"/>
                <a:gd name="T77" fmla="*/ 81 h 86"/>
                <a:gd name="T78" fmla="*/ 5 w 13"/>
                <a:gd name="T79" fmla="*/ 81 h 86"/>
                <a:gd name="T80" fmla="*/ 5 w 13"/>
                <a:gd name="T81" fmla="*/ 81 h 86"/>
                <a:gd name="T82" fmla="*/ 7 w 13"/>
                <a:gd name="T83" fmla="*/ 81 h 86"/>
                <a:gd name="T84" fmla="*/ 8 w 13"/>
                <a:gd name="T85" fmla="*/ 81 h 86"/>
                <a:gd name="T86" fmla="*/ 8 w 13"/>
                <a:gd name="T87" fmla="*/ 81 h 86"/>
                <a:gd name="T88" fmla="*/ 8 w 13"/>
                <a:gd name="T89" fmla="*/ 81 h 86"/>
                <a:gd name="T90" fmla="*/ 8 w 13"/>
                <a:gd name="T91" fmla="*/ 81 h 86"/>
                <a:gd name="T92" fmla="*/ 5 w 13"/>
                <a:gd name="T93" fmla="*/ 5 h 86"/>
                <a:gd name="T94" fmla="*/ 5 w 13"/>
                <a:gd name="T95" fmla="*/ 5 h 86"/>
                <a:gd name="T96" fmla="*/ 5 w 13"/>
                <a:gd name="T97" fmla="*/ 5 h 86"/>
                <a:gd name="T98" fmla="*/ 5 w 13"/>
                <a:gd name="T99" fmla="*/ 5 h 86"/>
                <a:gd name="T100" fmla="*/ 5 w 13"/>
                <a:gd name="T101" fmla="*/ 81 h 86"/>
                <a:gd name="T102" fmla="*/ 5 w 13"/>
                <a:gd name="T103" fmla="*/ 81 h 86"/>
                <a:gd name="T104" fmla="*/ 5 w 13"/>
                <a:gd name="T105" fmla="*/ 81 h 86"/>
                <a:gd name="T106" fmla="*/ 5 w 13"/>
                <a:gd name="T107" fmla="*/ 81 h 86"/>
                <a:gd name="T108" fmla="*/ 5 w 13"/>
                <a:gd name="T109" fmla="*/ 81 h 86"/>
                <a:gd name="T110" fmla="*/ 5 w 13"/>
                <a:gd name="T111" fmla="*/ 86 h 86"/>
                <a:gd name="T112" fmla="*/ 3 w 13"/>
                <a:gd name="T113" fmla="*/ 85 h 86"/>
                <a:gd name="T114" fmla="*/ 0 w 13"/>
                <a:gd name="T115" fmla="*/ 81 h 86"/>
                <a:gd name="T116" fmla="*/ 0 w 13"/>
                <a:gd name="T117" fmla="*/ 5 h 86"/>
                <a:gd name="T118" fmla="*/ 3 w 13"/>
                <a:gd name="T119" fmla="*/ 2 h 86"/>
                <a:gd name="T120" fmla="*/ 5 w 13"/>
                <a:gd name="T121" fmla="*/ 0 h 86"/>
                <a:gd name="T122" fmla="*/ 5 w 13"/>
                <a:gd name="T123" fmla="*/ 5 h 86"/>
                <a:gd name="T124" fmla="*/ 5 w 13"/>
                <a:gd name="T125" fmla="*/ 5 h 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3" h="86">
                  <a:moveTo>
                    <a:pt x="8" y="86"/>
                  </a:moveTo>
                  <a:cubicBezTo>
                    <a:pt x="8" y="81"/>
                    <a:pt x="8" y="81"/>
                    <a:pt x="8" y="81"/>
                  </a:cubicBezTo>
                  <a:cubicBezTo>
                    <a:pt x="8" y="81"/>
                    <a:pt x="8" y="81"/>
                    <a:pt x="8" y="81"/>
                  </a:cubicBezTo>
                  <a:cubicBezTo>
                    <a:pt x="8" y="81"/>
                    <a:pt x="8" y="81"/>
                    <a:pt x="8" y="81"/>
                  </a:cubicBezTo>
                  <a:cubicBezTo>
                    <a:pt x="8" y="81"/>
                    <a:pt x="8" y="81"/>
                    <a:pt x="8" y="81"/>
                  </a:cubicBezTo>
                  <a:cubicBezTo>
                    <a:pt x="8" y="81"/>
                    <a:pt x="8" y="81"/>
                    <a:pt x="8" y="81"/>
                  </a:cubicBezTo>
                  <a:cubicBezTo>
                    <a:pt x="8" y="5"/>
                    <a:pt x="8" y="5"/>
                    <a:pt x="8" y="5"/>
                  </a:cubicBezTo>
                  <a:cubicBezTo>
                    <a:pt x="8" y="5"/>
                    <a:pt x="8" y="5"/>
                    <a:pt x="8" y="5"/>
                  </a:cubicBezTo>
                  <a:cubicBezTo>
                    <a:pt x="8" y="5"/>
                    <a:pt x="8" y="5"/>
                    <a:pt x="8" y="5"/>
                  </a:cubicBezTo>
                  <a:cubicBezTo>
                    <a:pt x="8" y="5"/>
                    <a:pt x="8" y="5"/>
                    <a:pt x="8" y="5"/>
                  </a:cubicBezTo>
                  <a:cubicBezTo>
                    <a:pt x="8" y="5"/>
                    <a:pt x="8" y="5"/>
                    <a:pt x="8" y="5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9" y="1"/>
                    <a:pt x="10" y="1"/>
                    <a:pt x="11" y="2"/>
                  </a:cubicBezTo>
                  <a:cubicBezTo>
                    <a:pt x="12" y="2"/>
                    <a:pt x="13" y="4"/>
                    <a:pt x="13" y="5"/>
                  </a:cubicBezTo>
                  <a:cubicBezTo>
                    <a:pt x="13" y="81"/>
                    <a:pt x="13" y="81"/>
                    <a:pt x="13" y="81"/>
                  </a:cubicBezTo>
                  <a:cubicBezTo>
                    <a:pt x="13" y="82"/>
                    <a:pt x="12" y="84"/>
                    <a:pt x="11" y="85"/>
                  </a:cubicBezTo>
                  <a:cubicBezTo>
                    <a:pt x="10" y="85"/>
                    <a:pt x="9" y="85"/>
                    <a:pt x="8" y="86"/>
                  </a:cubicBezTo>
                  <a:close/>
                  <a:moveTo>
                    <a:pt x="5" y="5"/>
                  </a:moveTo>
                  <a:cubicBezTo>
                    <a:pt x="5" y="5"/>
                    <a:pt x="5" y="5"/>
                    <a:pt x="5" y="5"/>
                  </a:cubicBezTo>
                  <a:cubicBezTo>
                    <a:pt x="5" y="5"/>
                    <a:pt x="5" y="5"/>
                    <a:pt x="5" y="5"/>
                  </a:cubicBezTo>
                  <a:cubicBezTo>
                    <a:pt x="5" y="0"/>
                    <a:pt x="5" y="0"/>
                    <a:pt x="5" y="0"/>
                  </a:cubicBezTo>
                  <a:cubicBezTo>
                    <a:pt x="6" y="0"/>
                    <a:pt x="6" y="0"/>
                    <a:pt x="7" y="0"/>
                  </a:cubicBezTo>
                  <a:cubicBezTo>
                    <a:pt x="7" y="0"/>
                    <a:pt x="8" y="0"/>
                    <a:pt x="8" y="0"/>
                  </a:cubicBezTo>
                  <a:cubicBezTo>
                    <a:pt x="8" y="5"/>
                    <a:pt x="8" y="5"/>
                    <a:pt x="8" y="5"/>
                  </a:cubicBezTo>
                  <a:cubicBezTo>
                    <a:pt x="8" y="5"/>
                    <a:pt x="8" y="5"/>
                    <a:pt x="8" y="5"/>
                  </a:cubicBezTo>
                  <a:cubicBezTo>
                    <a:pt x="8" y="5"/>
                    <a:pt x="8" y="5"/>
                    <a:pt x="8" y="5"/>
                  </a:cubicBezTo>
                  <a:cubicBezTo>
                    <a:pt x="8" y="5"/>
                    <a:pt x="8" y="5"/>
                    <a:pt x="8" y="5"/>
                  </a:cubicBezTo>
                  <a:cubicBezTo>
                    <a:pt x="8" y="5"/>
                    <a:pt x="8" y="6"/>
                    <a:pt x="8" y="5"/>
                  </a:cubicBezTo>
                  <a:cubicBezTo>
                    <a:pt x="8" y="5"/>
                    <a:pt x="7" y="5"/>
                    <a:pt x="7" y="5"/>
                  </a:cubicBezTo>
                  <a:cubicBezTo>
                    <a:pt x="6" y="5"/>
                    <a:pt x="6" y="5"/>
                    <a:pt x="5" y="5"/>
                  </a:cubicBezTo>
                  <a:cubicBezTo>
                    <a:pt x="5" y="6"/>
                    <a:pt x="5" y="5"/>
                    <a:pt x="5" y="5"/>
                  </a:cubicBezTo>
                  <a:cubicBezTo>
                    <a:pt x="5" y="5"/>
                    <a:pt x="5" y="5"/>
                    <a:pt x="5" y="5"/>
                  </a:cubicBezTo>
                  <a:close/>
                  <a:moveTo>
                    <a:pt x="8" y="81"/>
                  </a:moveTo>
                  <a:cubicBezTo>
                    <a:pt x="8" y="86"/>
                    <a:pt x="8" y="86"/>
                    <a:pt x="8" y="86"/>
                  </a:cubicBezTo>
                  <a:cubicBezTo>
                    <a:pt x="8" y="86"/>
                    <a:pt x="7" y="86"/>
                    <a:pt x="7" y="86"/>
                  </a:cubicBezTo>
                  <a:cubicBezTo>
                    <a:pt x="6" y="86"/>
                    <a:pt x="6" y="86"/>
                    <a:pt x="5" y="86"/>
                  </a:cubicBezTo>
                  <a:cubicBezTo>
                    <a:pt x="5" y="81"/>
                    <a:pt x="5" y="81"/>
                    <a:pt x="5" y="81"/>
                  </a:cubicBezTo>
                  <a:cubicBezTo>
                    <a:pt x="5" y="81"/>
                    <a:pt x="5" y="81"/>
                    <a:pt x="5" y="81"/>
                  </a:cubicBezTo>
                  <a:cubicBezTo>
                    <a:pt x="5" y="81"/>
                    <a:pt x="5" y="81"/>
                    <a:pt x="5" y="81"/>
                  </a:cubicBezTo>
                  <a:cubicBezTo>
                    <a:pt x="5" y="81"/>
                    <a:pt x="5" y="81"/>
                    <a:pt x="5" y="81"/>
                  </a:cubicBezTo>
                  <a:cubicBezTo>
                    <a:pt x="5" y="81"/>
                    <a:pt x="5" y="81"/>
                    <a:pt x="5" y="81"/>
                  </a:cubicBezTo>
                  <a:cubicBezTo>
                    <a:pt x="6" y="81"/>
                    <a:pt x="6" y="81"/>
                    <a:pt x="7" y="81"/>
                  </a:cubicBezTo>
                  <a:cubicBezTo>
                    <a:pt x="7" y="81"/>
                    <a:pt x="8" y="81"/>
                    <a:pt x="8" y="81"/>
                  </a:cubicBezTo>
                  <a:cubicBezTo>
                    <a:pt x="8" y="81"/>
                    <a:pt x="8" y="81"/>
                    <a:pt x="8" y="81"/>
                  </a:cubicBezTo>
                  <a:cubicBezTo>
                    <a:pt x="8" y="81"/>
                    <a:pt x="8" y="81"/>
                    <a:pt x="8" y="81"/>
                  </a:cubicBezTo>
                  <a:cubicBezTo>
                    <a:pt x="8" y="81"/>
                    <a:pt x="8" y="81"/>
                    <a:pt x="8" y="81"/>
                  </a:cubicBezTo>
                  <a:close/>
                  <a:moveTo>
                    <a:pt x="5" y="5"/>
                  </a:moveTo>
                  <a:cubicBezTo>
                    <a:pt x="5" y="5"/>
                    <a:pt x="5" y="5"/>
                    <a:pt x="5" y="5"/>
                  </a:cubicBezTo>
                  <a:cubicBezTo>
                    <a:pt x="5" y="5"/>
                    <a:pt x="5" y="5"/>
                    <a:pt x="5" y="5"/>
                  </a:cubicBezTo>
                  <a:cubicBezTo>
                    <a:pt x="5" y="5"/>
                    <a:pt x="5" y="5"/>
                    <a:pt x="5" y="5"/>
                  </a:cubicBezTo>
                  <a:cubicBezTo>
                    <a:pt x="5" y="81"/>
                    <a:pt x="5" y="81"/>
                    <a:pt x="5" y="81"/>
                  </a:cubicBezTo>
                  <a:cubicBezTo>
                    <a:pt x="5" y="81"/>
                    <a:pt x="5" y="81"/>
                    <a:pt x="5" y="81"/>
                  </a:cubicBezTo>
                  <a:cubicBezTo>
                    <a:pt x="5" y="81"/>
                    <a:pt x="5" y="81"/>
                    <a:pt x="5" y="81"/>
                  </a:cubicBezTo>
                  <a:cubicBezTo>
                    <a:pt x="5" y="81"/>
                    <a:pt x="5" y="81"/>
                    <a:pt x="5" y="81"/>
                  </a:cubicBezTo>
                  <a:cubicBezTo>
                    <a:pt x="5" y="81"/>
                    <a:pt x="5" y="81"/>
                    <a:pt x="5" y="81"/>
                  </a:cubicBezTo>
                  <a:cubicBezTo>
                    <a:pt x="5" y="86"/>
                    <a:pt x="5" y="86"/>
                    <a:pt x="5" y="86"/>
                  </a:cubicBezTo>
                  <a:cubicBezTo>
                    <a:pt x="4" y="85"/>
                    <a:pt x="3" y="85"/>
                    <a:pt x="3" y="85"/>
                  </a:cubicBezTo>
                  <a:cubicBezTo>
                    <a:pt x="1" y="84"/>
                    <a:pt x="0" y="82"/>
                    <a:pt x="0" y="8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0" y="4"/>
                    <a:pt x="1" y="2"/>
                    <a:pt x="3" y="2"/>
                  </a:cubicBezTo>
                  <a:cubicBezTo>
                    <a:pt x="3" y="1"/>
                    <a:pt x="4" y="1"/>
                    <a:pt x="5" y="0"/>
                  </a:cubicBezTo>
                  <a:cubicBezTo>
                    <a:pt x="5" y="5"/>
                    <a:pt x="5" y="5"/>
                    <a:pt x="5" y="5"/>
                  </a:cubicBezTo>
                  <a:cubicBezTo>
                    <a:pt x="5" y="5"/>
                    <a:pt x="5" y="5"/>
                    <a:pt x="5" y="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417" name="Freeform 236"/>
            <p:cNvSpPr>
              <a:spLocks noEditPoints="1"/>
            </p:cNvSpPr>
            <p:nvPr>
              <p:custDataLst>
                <p:tags r:id="rId247"/>
              </p:custDataLst>
            </p:nvPr>
          </p:nvSpPr>
          <p:spPr bwMode="auto">
            <a:xfrm>
              <a:off x="7378712" y="3643335"/>
              <a:ext cx="123825" cy="90488"/>
            </a:xfrm>
            <a:custGeom>
              <a:gdLst>
                <a:gd name="T0" fmla="*/ 33 w 55"/>
                <a:gd name="T1" fmla="*/ 11 h 40"/>
                <a:gd name="T2" fmla="*/ 39 w 55"/>
                <a:gd name="T3" fmla="*/ 6 h 40"/>
                <a:gd name="T4" fmla="*/ 41 w 55"/>
                <a:gd name="T5" fmla="*/ 5 h 40"/>
                <a:gd name="T6" fmla="*/ 33 w 55"/>
                <a:gd name="T7" fmla="*/ 6 h 40"/>
                <a:gd name="T8" fmla="*/ 26 w 55"/>
                <a:gd name="T9" fmla="*/ 10 h 40"/>
                <a:gd name="T10" fmla="*/ 26 w 55"/>
                <a:gd name="T11" fmla="*/ 10 h 40"/>
                <a:gd name="T12" fmla="*/ 26 w 55"/>
                <a:gd name="T13" fmla="*/ 4 h 40"/>
                <a:gd name="T14" fmla="*/ 31 w 55"/>
                <a:gd name="T15" fmla="*/ 2 h 40"/>
                <a:gd name="T16" fmla="*/ 42 w 55"/>
                <a:gd name="T17" fmla="*/ 0 h 40"/>
                <a:gd name="T18" fmla="*/ 52 w 55"/>
                <a:gd name="T19" fmla="*/ 0 h 40"/>
                <a:gd name="T20" fmla="*/ 52 w 55"/>
                <a:gd name="T21" fmla="*/ 0 h 40"/>
                <a:gd name="T22" fmla="*/ 54 w 55"/>
                <a:gd name="T23" fmla="*/ 3 h 40"/>
                <a:gd name="T24" fmla="*/ 52 w 55"/>
                <a:gd name="T25" fmla="*/ 5 h 40"/>
                <a:gd name="T26" fmla="*/ 52 w 55"/>
                <a:gd name="T27" fmla="*/ 5 h 40"/>
                <a:gd name="T28" fmla="*/ 52 w 55"/>
                <a:gd name="T29" fmla="*/ 5 h 40"/>
                <a:gd name="T30" fmla="*/ 52 w 55"/>
                <a:gd name="T31" fmla="*/ 5 h 40"/>
                <a:gd name="T32" fmla="*/ 48 w 55"/>
                <a:gd name="T33" fmla="*/ 6 h 40"/>
                <a:gd name="T34" fmla="*/ 47 w 55"/>
                <a:gd name="T35" fmla="*/ 7 h 40"/>
                <a:gd name="T36" fmla="*/ 41 w 55"/>
                <a:gd name="T37" fmla="*/ 10 h 40"/>
                <a:gd name="T38" fmla="*/ 37 w 55"/>
                <a:gd name="T39" fmla="*/ 14 h 40"/>
                <a:gd name="T40" fmla="*/ 31 w 55"/>
                <a:gd name="T41" fmla="*/ 21 h 40"/>
                <a:gd name="T42" fmla="*/ 26 w 55"/>
                <a:gd name="T43" fmla="*/ 27 h 40"/>
                <a:gd name="T44" fmla="*/ 26 w 55"/>
                <a:gd name="T45" fmla="*/ 19 h 40"/>
                <a:gd name="T46" fmla="*/ 27 w 55"/>
                <a:gd name="T47" fmla="*/ 18 h 40"/>
                <a:gd name="T48" fmla="*/ 33 w 55"/>
                <a:gd name="T49" fmla="*/ 11 h 40"/>
                <a:gd name="T50" fmla="*/ 26 w 55"/>
                <a:gd name="T51" fmla="*/ 10 h 40"/>
                <a:gd name="T52" fmla="*/ 20 w 55"/>
                <a:gd name="T53" fmla="*/ 17 h 40"/>
                <a:gd name="T54" fmla="*/ 16 w 55"/>
                <a:gd name="T55" fmla="*/ 24 h 40"/>
                <a:gd name="T56" fmla="*/ 15 w 55"/>
                <a:gd name="T57" fmla="*/ 26 h 40"/>
                <a:gd name="T58" fmla="*/ 14 w 55"/>
                <a:gd name="T59" fmla="*/ 27 h 40"/>
                <a:gd name="T60" fmla="*/ 14 w 55"/>
                <a:gd name="T61" fmla="*/ 27 h 40"/>
                <a:gd name="T62" fmla="*/ 11 w 55"/>
                <a:gd name="T63" fmla="*/ 32 h 40"/>
                <a:gd name="T64" fmla="*/ 18 w 55"/>
                <a:gd name="T65" fmla="*/ 28 h 40"/>
                <a:gd name="T66" fmla="*/ 26 w 55"/>
                <a:gd name="T67" fmla="*/ 19 h 40"/>
                <a:gd name="T68" fmla="*/ 26 w 55"/>
                <a:gd name="T69" fmla="*/ 27 h 40"/>
                <a:gd name="T70" fmla="*/ 21 w 55"/>
                <a:gd name="T71" fmla="*/ 32 h 40"/>
                <a:gd name="T72" fmla="*/ 12 w 55"/>
                <a:gd name="T73" fmla="*/ 37 h 40"/>
                <a:gd name="T74" fmla="*/ 3 w 55"/>
                <a:gd name="T75" fmla="*/ 40 h 40"/>
                <a:gd name="T76" fmla="*/ 3 w 55"/>
                <a:gd name="T77" fmla="*/ 40 h 40"/>
                <a:gd name="T78" fmla="*/ 0 w 55"/>
                <a:gd name="T79" fmla="*/ 38 h 40"/>
                <a:gd name="T80" fmla="*/ 2 w 55"/>
                <a:gd name="T81" fmla="*/ 35 h 40"/>
                <a:gd name="T82" fmla="*/ 10 w 55"/>
                <a:gd name="T83" fmla="*/ 25 h 40"/>
                <a:gd name="T84" fmla="*/ 10 w 55"/>
                <a:gd name="T85" fmla="*/ 25 h 40"/>
                <a:gd name="T86" fmla="*/ 10 w 55"/>
                <a:gd name="T87" fmla="*/ 24 h 40"/>
                <a:gd name="T88" fmla="*/ 11 w 55"/>
                <a:gd name="T89" fmla="*/ 22 h 40"/>
                <a:gd name="T90" fmla="*/ 16 w 55"/>
                <a:gd name="T91" fmla="*/ 14 h 40"/>
                <a:gd name="T92" fmla="*/ 23 w 55"/>
                <a:gd name="T93" fmla="*/ 6 h 40"/>
                <a:gd name="T94" fmla="*/ 26 w 55"/>
                <a:gd name="T95" fmla="*/ 4 h 40"/>
                <a:gd name="T96" fmla="*/ 26 w 55"/>
                <a:gd name="T97" fmla="*/ 10 h 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55" h="40">
                  <a:moveTo>
                    <a:pt x="33" y="11"/>
                  </a:moveTo>
                  <a:cubicBezTo>
                    <a:pt x="35" y="9"/>
                    <a:pt x="37" y="7"/>
                    <a:pt x="39" y="6"/>
                  </a:cubicBezTo>
                  <a:cubicBezTo>
                    <a:pt x="39" y="5"/>
                    <a:pt x="40" y="5"/>
                    <a:pt x="41" y="5"/>
                  </a:cubicBezTo>
                  <a:cubicBezTo>
                    <a:pt x="38" y="5"/>
                    <a:pt x="35" y="5"/>
                    <a:pt x="33" y="6"/>
                  </a:cubicBezTo>
                  <a:cubicBezTo>
                    <a:pt x="30" y="7"/>
                    <a:pt x="28" y="9"/>
                    <a:pt x="26" y="10"/>
                  </a:cubicBezTo>
                  <a:cubicBezTo>
                    <a:pt x="26" y="10"/>
                    <a:pt x="26" y="10"/>
                    <a:pt x="26" y="10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8" y="3"/>
                    <a:pt x="29" y="3"/>
                    <a:pt x="31" y="2"/>
                  </a:cubicBezTo>
                  <a:cubicBezTo>
                    <a:pt x="35" y="0"/>
                    <a:pt x="38" y="0"/>
                    <a:pt x="42" y="0"/>
                  </a:cubicBezTo>
                  <a:cubicBezTo>
                    <a:pt x="45" y="0"/>
                    <a:pt x="49" y="0"/>
                    <a:pt x="52" y="0"/>
                  </a:cubicBezTo>
                  <a:cubicBezTo>
                    <a:pt x="52" y="0"/>
                    <a:pt x="52" y="0"/>
                    <a:pt x="52" y="0"/>
                  </a:cubicBezTo>
                  <a:cubicBezTo>
                    <a:pt x="54" y="0"/>
                    <a:pt x="55" y="1"/>
                    <a:pt x="54" y="3"/>
                  </a:cubicBezTo>
                  <a:cubicBezTo>
                    <a:pt x="54" y="4"/>
                    <a:pt x="53" y="5"/>
                    <a:pt x="52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1" y="5"/>
                    <a:pt x="50" y="6"/>
                    <a:pt x="48" y="6"/>
                  </a:cubicBezTo>
                  <a:cubicBezTo>
                    <a:pt x="48" y="6"/>
                    <a:pt x="48" y="7"/>
                    <a:pt x="47" y="7"/>
                  </a:cubicBezTo>
                  <a:cubicBezTo>
                    <a:pt x="45" y="8"/>
                    <a:pt x="43" y="9"/>
                    <a:pt x="41" y="10"/>
                  </a:cubicBezTo>
                  <a:cubicBezTo>
                    <a:pt x="40" y="11"/>
                    <a:pt x="38" y="12"/>
                    <a:pt x="37" y="14"/>
                  </a:cubicBezTo>
                  <a:cubicBezTo>
                    <a:pt x="35" y="16"/>
                    <a:pt x="33" y="18"/>
                    <a:pt x="31" y="21"/>
                  </a:cubicBezTo>
                  <a:cubicBezTo>
                    <a:pt x="29" y="23"/>
                    <a:pt x="28" y="25"/>
                    <a:pt x="26" y="27"/>
                  </a:cubicBezTo>
                  <a:cubicBezTo>
                    <a:pt x="26" y="19"/>
                    <a:pt x="26" y="19"/>
                    <a:pt x="26" y="19"/>
                  </a:cubicBezTo>
                  <a:cubicBezTo>
                    <a:pt x="27" y="18"/>
                    <a:pt x="27" y="18"/>
                    <a:pt x="27" y="18"/>
                  </a:cubicBezTo>
                  <a:cubicBezTo>
                    <a:pt x="29" y="15"/>
                    <a:pt x="31" y="13"/>
                    <a:pt x="33" y="11"/>
                  </a:cubicBezTo>
                  <a:close/>
                  <a:moveTo>
                    <a:pt x="26" y="10"/>
                  </a:moveTo>
                  <a:cubicBezTo>
                    <a:pt x="24" y="12"/>
                    <a:pt x="22" y="14"/>
                    <a:pt x="20" y="17"/>
                  </a:cubicBezTo>
                  <a:cubicBezTo>
                    <a:pt x="19" y="19"/>
                    <a:pt x="17" y="22"/>
                    <a:pt x="16" y="24"/>
                  </a:cubicBezTo>
                  <a:cubicBezTo>
                    <a:pt x="15" y="25"/>
                    <a:pt x="15" y="26"/>
                    <a:pt x="15" y="26"/>
                  </a:cubicBezTo>
                  <a:cubicBezTo>
                    <a:pt x="14" y="27"/>
                    <a:pt x="14" y="27"/>
                    <a:pt x="14" y="27"/>
                  </a:cubicBezTo>
                  <a:cubicBezTo>
                    <a:pt x="14" y="27"/>
                    <a:pt x="14" y="27"/>
                    <a:pt x="14" y="27"/>
                  </a:cubicBezTo>
                  <a:cubicBezTo>
                    <a:pt x="13" y="29"/>
                    <a:pt x="12" y="31"/>
                    <a:pt x="11" y="32"/>
                  </a:cubicBezTo>
                  <a:cubicBezTo>
                    <a:pt x="14" y="31"/>
                    <a:pt x="16" y="30"/>
                    <a:pt x="18" y="28"/>
                  </a:cubicBezTo>
                  <a:cubicBezTo>
                    <a:pt x="21" y="26"/>
                    <a:pt x="24" y="22"/>
                    <a:pt x="26" y="19"/>
                  </a:cubicBezTo>
                  <a:cubicBezTo>
                    <a:pt x="26" y="27"/>
                    <a:pt x="26" y="27"/>
                    <a:pt x="26" y="27"/>
                  </a:cubicBezTo>
                  <a:cubicBezTo>
                    <a:pt x="24" y="29"/>
                    <a:pt x="23" y="30"/>
                    <a:pt x="21" y="32"/>
                  </a:cubicBezTo>
                  <a:cubicBezTo>
                    <a:pt x="18" y="34"/>
                    <a:pt x="15" y="36"/>
                    <a:pt x="12" y="37"/>
                  </a:cubicBezTo>
                  <a:cubicBezTo>
                    <a:pt x="9" y="38"/>
                    <a:pt x="6" y="39"/>
                    <a:pt x="3" y="40"/>
                  </a:cubicBezTo>
                  <a:cubicBezTo>
                    <a:pt x="3" y="40"/>
                    <a:pt x="3" y="40"/>
                    <a:pt x="3" y="40"/>
                  </a:cubicBezTo>
                  <a:cubicBezTo>
                    <a:pt x="2" y="40"/>
                    <a:pt x="0" y="39"/>
                    <a:pt x="0" y="38"/>
                  </a:cubicBezTo>
                  <a:cubicBezTo>
                    <a:pt x="0" y="37"/>
                    <a:pt x="0" y="35"/>
                    <a:pt x="2" y="35"/>
                  </a:cubicBezTo>
                  <a:cubicBezTo>
                    <a:pt x="5" y="34"/>
                    <a:pt x="8" y="29"/>
                    <a:pt x="10" y="25"/>
                  </a:cubicBezTo>
                  <a:cubicBezTo>
                    <a:pt x="10" y="25"/>
                    <a:pt x="10" y="25"/>
                    <a:pt x="10" y="25"/>
                  </a:cubicBezTo>
                  <a:cubicBezTo>
                    <a:pt x="10" y="24"/>
                    <a:pt x="10" y="24"/>
                    <a:pt x="10" y="24"/>
                  </a:cubicBezTo>
                  <a:cubicBezTo>
                    <a:pt x="11" y="23"/>
                    <a:pt x="11" y="23"/>
                    <a:pt x="11" y="22"/>
                  </a:cubicBezTo>
                  <a:cubicBezTo>
                    <a:pt x="13" y="19"/>
                    <a:pt x="14" y="16"/>
                    <a:pt x="16" y="14"/>
                  </a:cubicBezTo>
                  <a:cubicBezTo>
                    <a:pt x="18" y="11"/>
                    <a:pt x="21" y="9"/>
                    <a:pt x="23" y="6"/>
                  </a:cubicBezTo>
                  <a:cubicBezTo>
                    <a:pt x="24" y="6"/>
                    <a:pt x="25" y="5"/>
                    <a:pt x="26" y="4"/>
                  </a:cubicBezTo>
                  <a:lnTo>
                    <a:pt x="26" y="1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418" name="Freeform 237"/>
            <p:cNvSpPr>
              <a:spLocks noEditPoints="1"/>
            </p:cNvSpPr>
            <p:nvPr>
              <p:custDataLst>
                <p:tags r:id="rId248"/>
              </p:custDataLst>
            </p:nvPr>
          </p:nvSpPr>
          <p:spPr bwMode="auto">
            <a:xfrm>
              <a:off x="7388236" y="3643335"/>
              <a:ext cx="157163" cy="106363"/>
            </a:xfrm>
            <a:custGeom>
              <a:gdLst>
                <a:gd name="T0" fmla="*/ 35 w 70"/>
                <a:gd name="T1" fmla="*/ 18 h 47"/>
                <a:gd name="T2" fmla="*/ 43 w 70"/>
                <a:gd name="T3" fmla="*/ 5 h 47"/>
                <a:gd name="T4" fmla="*/ 68 w 70"/>
                <a:gd name="T5" fmla="*/ 1 h 47"/>
                <a:gd name="T6" fmla="*/ 66 w 70"/>
                <a:gd name="T7" fmla="*/ 7 h 47"/>
                <a:gd name="T8" fmla="*/ 62 w 70"/>
                <a:gd name="T9" fmla="*/ 11 h 47"/>
                <a:gd name="T10" fmla="*/ 39 w 70"/>
                <a:gd name="T11" fmla="*/ 42 h 47"/>
                <a:gd name="T12" fmla="*/ 36 w 70"/>
                <a:gd name="T13" fmla="*/ 38 h 47"/>
                <a:gd name="T14" fmla="*/ 58 w 70"/>
                <a:gd name="T15" fmla="*/ 8 h 47"/>
                <a:gd name="T16" fmla="*/ 46 w 70"/>
                <a:gd name="T17" fmla="*/ 9 h 47"/>
                <a:gd name="T18" fmla="*/ 30 w 70"/>
                <a:gd name="T19" fmla="*/ 23 h 47"/>
                <a:gd name="T20" fmla="*/ 34 w 70"/>
                <a:gd name="T21" fmla="*/ 12 h 47"/>
                <a:gd name="T22" fmla="*/ 34 w 70"/>
                <a:gd name="T23" fmla="*/ 12 h 47"/>
                <a:gd name="T24" fmla="*/ 30 w 70"/>
                <a:gd name="T25" fmla="*/ 41 h 47"/>
                <a:gd name="T26" fmla="*/ 30 w 70"/>
                <a:gd name="T27" fmla="*/ 46 h 47"/>
                <a:gd name="T28" fmla="*/ 30 w 70"/>
                <a:gd name="T29" fmla="*/ 23 h 47"/>
                <a:gd name="T30" fmla="*/ 26 w 70"/>
                <a:gd name="T31" fmla="*/ 28 h 47"/>
                <a:gd name="T32" fmla="*/ 26 w 70"/>
                <a:gd name="T33" fmla="*/ 20 h 47"/>
                <a:gd name="T34" fmla="*/ 30 w 70"/>
                <a:gd name="T35" fmla="*/ 16 h 47"/>
                <a:gd name="T36" fmla="*/ 30 w 70"/>
                <a:gd name="T37" fmla="*/ 23 h 47"/>
                <a:gd name="T38" fmla="*/ 30 w 70"/>
                <a:gd name="T39" fmla="*/ 46 h 47"/>
                <a:gd name="T40" fmla="*/ 26 w 70"/>
                <a:gd name="T41" fmla="*/ 28 h 47"/>
                <a:gd name="T42" fmla="*/ 26 w 70"/>
                <a:gd name="T43" fmla="*/ 20 h 47"/>
                <a:gd name="T44" fmla="*/ 26 w 70"/>
                <a:gd name="T45" fmla="*/ 19 h 47"/>
                <a:gd name="T46" fmla="*/ 26 w 70"/>
                <a:gd name="T47" fmla="*/ 20 h 47"/>
                <a:gd name="T48" fmla="*/ 26 w 70"/>
                <a:gd name="T49" fmla="*/ 42 h 47"/>
                <a:gd name="T50" fmla="*/ 26 w 70"/>
                <a:gd name="T51" fmla="*/ 42 h 47"/>
                <a:gd name="T52" fmla="*/ 26 w 70"/>
                <a:gd name="T53" fmla="*/ 21 h 47"/>
                <a:gd name="T54" fmla="*/ 26 w 70"/>
                <a:gd name="T55" fmla="*/ 19 h 47"/>
                <a:gd name="T56" fmla="*/ 26 w 70"/>
                <a:gd name="T57" fmla="*/ 21 h 47"/>
                <a:gd name="T58" fmla="*/ 26 w 70"/>
                <a:gd name="T59" fmla="*/ 42 h 47"/>
                <a:gd name="T60" fmla="*/ 26 w 70"/>
                <a:gd name="T61" fmla="*/ 47 h 47"/>
                <a:gd name="T62" fmla="*/ 20 w 70"/>
                <a:gd name="T63" fmla="*/ 34 h 47"/>
                <a:gd name="T64" fmla="*/ 26 w 70"/>
                <a:gd name="T65" fmla="*/ 21 h 47"/>
                <a:gd name="T66" fmla="*/ 26 w 70"/>
                <a:gd name="T67" fmla="*/ 19 h 47"/>
                <a:gd name="T68" fmla="*/ 26 w 70"/>
                <a:gd name="T69" fmla="*/ 21 h 47"/>
                <a:gd name="T70" fmla="*/ 26 w 70"/>
                <a:gd name="T71" fmla="*/ 42 h 47"/>
                <a:gd name="T72" fmla="*/ 20 w 70"/>
                <a:gd name="T73" fmla="*/ 43 h 47"/>
                <a:gd name="T74" fmla="*/ 12 w 70"/>
                <a:gd name="T75" fmla="*/ 39 h 47"/>
                <a:gd name="T76" fmla="*/ 12 w 70"/>
                <a:gd name="T77" fmla="*/ 34 h 47"/>
                <a:gd name="T78" fmla="*/ 20 w 70"/>
                <a:gd name="T79" fmla="*/ 26 h 47"/>
                <a:gd name="T80" fmla="*/ 20 w 70"/>
                <a:gd name="T81" fmla="*/ 34 h 47"/>
                <a:gd name="T82" fmla="*/ 20 w 70"/>
                <a:gd name="T83" fmla="*/ 43 h 47"/>
                <a:gd name="T84" fmla="*/ 12 w 70"/>
                <a:gd name="T85" fmla="*/ 46 h 47"/>
                <a:gd name="T86" fmla="*/ 9 w 70"/>
                <a:gd name="T87" fmla="*/ 41 h 47"/>
                <a:gd name="T88" fmla="*/ 12 w 70"/>
                <a:gd name="T89" fmla="*/ 46 h 47"/>
                <a:gd name="T90" fmla="*/ 12 w 70"/>
                <a:gd name="T91" fmla="*/ 32 h 47"/>
                <a:gd name="T92" fmla="*/ 12 w 70"/>
                <a:gd name="T93" fmla="*/ 34 h 47"/>
                <a:gd name="T94" fmla="*/ 8 w 70"/>
                <a:gd name="T95" fmla="*/ 36 h 47"/>
                <a:gd name="T96" fmla="*/ 5 w 70"/>
                <a:gd name="T97" fmla="*/ 37 h 47"/>
                <a:gd name="T98" fmla="*/ 5 w 70"/>
                <a:gd name="T99" fmla="*/ 39 h 47"/>
                <a:gd name="T100" fmla="*/ 1 w 70"/>
                <a:gd name="T101" fmla="*/ 42 h 47"/>
                <a:gd name="T102" fmla="*/ 2 w 70"/>
                <a:gd name="T103" fmla="*/ 38 h 47"/>
                <a:gd name="T104" fmla="*/ 1 w 70"/>
                <a:gd name="T105" fmla="*/ 38 h 47"/>
                <a:gd name="T106" fmla="*/ 1 w 70"/>
                <a:gd name="T107" fmla="*/ 42 h 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70" h="47">
                  <a:moveTo>
                    <a:pt x="46" y="9"/>
                  </a:moveTo>
                  <a:cubicBezTo>
                    <a:pt x="42" y="11"/>
                    <a:pt x="40" y="13"/>
                    <a:pt x="37" y="15"/>
                  </a:cubicBezTo>
                  <a:cubicBezTo>
                    <a:pt x="36" y="16"/>
                    <a:pt x="36" y="17"/>
                    <a:pt x="35" y="18"/>
                  </a:cubicBezTo>
                  <a:cubicBezTo>
                    <a:pt x="35" y="11"/>
                    <a:pt x="35" y="11"/>
                    <a:pt x="35" y="11"/>
                  </a:cubicBezTo>
                  <a:cubicBezTo>
                    <a:pt x="37" y="9"/>
                    <a:pt x="40" y="7"/>
                    <a:pt x="43" y="5"/>
                  </a:cubicBezTo>
                  <a:cubicBezTo>
                    <a:pt x="43" y="5"/>
                    <a:pt x="43" y="5"/>
                    <a:pt x="43" y="5"/>
                  </a:cubicBezTo>
                  <a:cubicBezTo>
                    <a:pt x="47" y="3"/>
                    <a:pt x="51" y="2"/>
                    <a:pt x="55" y="1"/>
                  </a:cubicBezTo>
                  <a:cubicBezTo>
                    <a:pt x="59" y="1"/>
                    <a:pt x="63" y="0"/>
                    <a:pt x="68" y="1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69" y="1"/>
                    <a:pt x="70" y="2"/>
                    <a:pt x="70" y="3"/>
                  </a:cubicBezTo>
                  <a:cubicBezTo>
                    <a:pt x="70" y="5"/>
                    <a:pt x="69" y="6"/>
                    <a:pt x="67" y="6"/>
                  </a:cubicBezTo>
                  <a:cubicBezTo>
                    <a:pt x="67" y="6"/>
                    <a:pt x="67" y="7"/>
                    <a:pt x="66" y="7"/>
                  </a:cubicBezTo>
                  <a:cubicBezTo>
                    <a:pt x="66" y="7"/>
                    <a:pt x="66" y="7"/>
                    <a:pt x="65" y="8"/>
                  </a:cubicBezTo>
                  <a:cubicBezTo>
                    <a:pt x="65" y="8"/>
                    <a:pt x="65" y="8"/>
                    <a:pt x="65" y="8"/>
                  </a:cubicBezTo>
                  <a:cubicBezTo>
                    <a:pt x="64" y="9"/>
                    <a:pt x="63" y="10"/>
                    <a:pt x="62" y="11"/>
                  </a:cubicBezTo>
                  <a:cubicBezTo>
                    <a:pt x="61" y="12"/>
                    <a:pt x="60" y="14"/>
                    <a:pt x="59" y="15"/>
                  </a:cubicBezTo>
                  <a:cubicBezTo>
                    <a:pt x="58" y="17"/>
                    <a:pt x="57" y="19"/>
                    <a:pt x="56" y="21"/>
                  </a:cubicBezTo>
                  <a:cubicBezTo>
                    <a:pt x="52" y="29"/>
                    <a:pt x="47" y="37"/>
                    <a:pt x="39" y="42"/>
                  </a:cubicBezTo>
                  <a:cubicBezTo>
                    <a:pt x="38" y="43"/>
                    <a:pt x="36" y="43"/>
                    <a:pt x="35" y="44"/>
                  </a:cubicBezTo>
                  <a:cubicBezTo>
                    <a:pt x="35" y="39"/>
                    <a:pt x="35" y="39"/>
                    <a:pt x="35" y="39"/>
                  </a:cubicBezTo>
                  <a:cubicBezTo>
                    <a:pt x="35" y="38"/>
                    <a:pt x="36" y="38"/>
                    <a:pt x="36" y="38"/>
                  </a:cubicBezTo>
                  <a:cubicBezTo>
                    <a:pt x="44" y="33"/>
                    <a:pt x="48" y="26"/>
                    <a:pt x="52" y="19"/>
                  </a:cubicBezTo>
                  <a:cubicBezTo>
                    <a:pt x="53" y="17"/>
                    <a:pt x="54" y="15"/>
                    <a:pt x="55" y="13"/>
                  </a:cubicBezTo>
                  <a:cubicBezTo>
                    <a:pt x="56" y="11"/>
                    <a:pt x="57" y="10"/>
                    <a:pt x="58" y="8"/>
                  </a:cubicBezTo>
                  <a:cubicBezTo>
                    <a:pt x="59" y="7"/>
                    <a:pt x="60" y="6"/>
                    <a:pt x="61" y="5"/>
                  </a:cubicBezTo>
                  <a:cubicBezTo>
                    <a:pt x="59" y="6"/>
                    <a:pt x="57" y="6"/>
                    <a:pt x="55" y="6"/>
                  </a:cubicBezTo>
                  <a:cubicBezTo>
                    <a:pt x="52" y="7"/>
                    <a:pt x="49" y="8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lose/>
                  <a:moveTo>
                    <a:pt x="35" y="18"/>
                  </a:moveTo>
                  <a:cubicBezTo>
                    <a:pt x="33" y="19"/>
                    <a:pt x="32" y="21"/>
                    <a:pt x="30" y="23"/>
                  </a:cubicBezTo>
                  <a:cubicBezTo>
                    <a:pt x="30" y="23"/>
                    <a:pt x="30" y="23"/>
                    <a:pt x="30" y="23"/>
                  </a:cubicBezTo>
                  <a:cubicBezTo>
                    <a:pt x="30" y="16"/>
                    <a:pt x="30" y="16"/>
                    <a:pt x="30" y="16"/>
                  </a:cubicBezTo>
                  <a:cubicBezTo>
                    <a:pt x="34" y="12"/>
                    <a:pt x="34" y="12"/>
                    <a:pt x="34" y="12"/>
                  </a:cubicBezTo>
                  <a:cubicBezTo>
                    <a:pt x="33" y="13"/>
                    <a:pt x="31" y="14"/>
                    <a:pt x="30" y="16"/>
                  </a:cubicBezTo>
                  <a:cubicBezTo>
                    <a:pt x="30" y="15"/>
                    <a:pt x="30" y="15"/>
                    <a:pt x="30" y="15"/>
                  </a:cubicBezTo>
                  <a:cubicBezTo>
                    <a:pt x="34" y="12"/>
                    <a:pt x="34" y="12"/>
                    <a:pt x="34" y="12"/>
                  </a:cubicBezTo>
                  <a:cubicBezTo>
                    <a:pt x="34" y="12"/>
                    <a:pt x="35" y="11"/>
                    <a:pt x="35" y="11"/>
                  </a:cubicBezTo>
                  <a:cubicBezTo>
                    <a:pt x="35" y="18"/>
                    <a:pt x="35" y="18"/>
                    <a:pt x="35" y="18"/>
                  </a:cubicBezTo>
                  <a:close/>
                  <a:moveTo>
                    <a:pt x="30" y="41"/>
                  </a:moveTo>
                  <a:cubicBezTo>
                    <a:pt x="32" y="40"/>
                    <a:pt x="33" y="40"/>
                    <a:pt x="35" y="39"/>
                  </a:cubicBezTo>
                  <a:cubicBezTo>
                    <a:pt x="35" y="44"/>
                    <a:pt x="35" y="44"/>
                    <a:pt x="35" y="44"/>
                  </a:cubicBezTo>
                  <a:cubicBezTo>
                    <a:pt x="33" y="45"/>
                    <a:pt x="32" y="45"/>
                    <a:pt x="30" y="46"/>
                  </a:cubicBezTo>
                  <a:lnTo>
                    <a:pt x="30" y="41"/>
                  </a:lnTo>
                  <a:close/>
                  <a:moveTo>
                    <a:pt x="30" y="23"/>
                  </a:moveTo>
                  <a:cubicBezTo>
                    <a:pt x="30" y="23"/>
                    <a:pt x="30" y="23"/>
                    <a:pt x="30" y="23"/>
                  </a:cubicBezTo>
                  <a:cubicBezTo>
                    <a:pt x="30" y="24"/>
                    <a:pt x="30" y="24"/>
                    <a:pt x="30" y="24"/>
                  </a:cubicBezTo>
                  <a:cubicBezTo>
                    <a:pt x="30" y="24"/>
                    <a:pt x="30" y="24"/>
                    <a:pt x="30" y="24"/>
                  </a:cubicBezTo>
                  <a:cubicBezTo>
                    <a:pt x="29" y="25"/>
                    <a:pt x="28" y="27"/>
                    <a:pt x="26" y="28"/>
                  </a:cubicBezTo>
                  <a:cubicBezTo>
                    <a:pt x="26" y="20"/>
                    <a:pt x="26" y="20"/>
                    <a:pt x="26" y="20"/>
                  </a:cubicBezTo>
                  <a:cubicBezTo>
                    <a:pt x="26" y="20"/>
                    <a:pt x="26" y="20"/>
                    <a:pt x="26" y="20"/>
                  </a:cubicBezTo>
                  <a:cubicBezTo>
                    <a:pt x="26" y="20"/>
                    <a:pt x="26" y="20"/>
                    <a:pt x="26" y="20"/>
                  </a:cubicBezTo>
                  <a:cubicBezTo>
                    <a:pt x="26" y="19"/>
                    <a:pt x="26" y="19"/>
                    <a:pt x="26" y="19"/>
                  </a:cubicBezTo>
                  <a:cubicBezTo>
                    <a:pt x="30" y="15"/>
                    <a:pt x="30" y="15"/>
                    <a:pt x="30" y="15"/>
                  </a:cubicBezTo>
                  <a:cubicBezTo>
                    <a:pt x="30" y="16"/>
                    <a:pt x="30" y="16"/>
                    <a:pt x="30" y="16"/>
                  </a:cubicBezTo>
                  <a:cubicBezTo>
                    <a:pt x="29" y="17"/>
                    <a:pt x="28" y="19"/>
                    <a:pt x="26" y="20"/>
                  </a:cubicBezTo>
                  <a:cubicBezTo>
                    <a:pt x="30" y="16"/>
                    <a:pt x="30" y="16"/>
                    <a:pt x="30" y="16"/>
                  </a:cubicBezTo>
                  <a:cubicBezTo>
                    <a:pt x="30" y="23"/>
                    <a:pt x="30" y="23"/>
                    <a:pt x="30" y="23"/>
                  </a:cubicBezTo>
                  <a:close/>
                  <a:moveTo>
                    <a:pt x="26" y="42"/>
                  </a:moveTo>
                  <a:cubicBezTo>
                    <a:pt x="28" y="42"/>
                    <a:pt x="29" y="41"/>
                    <a:pt x="30" y="41"/>
                  </a:cubicBezTo>
                  <a:cubicBezTo>
                    <a:pt x="30" y="46"/>
                    <a:pt x="30" y="46"/>
                    <a:pt x="30" y="46"/>
                  </a:cubicBezTo>
                  <a:cubicBezTo>
                    <a:pt x="29" y="46"/>
                    <a:pt x="28" y="46"/>
                    <a:pt x="26" y="47"/>
                  </a:cubicBezTo>
                  <a:lnTo>
                    <a:pt x="26" y="42"/>
                  </a:lnTo>
                  <a:close/>
                  <a:moveTo>
                    <a:pt x="26" y="28"/>
                  </a:moveTo>
                  <a:cubicBezTo>
                    <a:pt x="26" y="28"/>
                    <a:pt x="26" y="28"/>
                    <a:pt x="26" y="28"/>
                  </a:cubicBezTo>
                  <a:cubicBezTo>
                    <a:pt x="26" y="21"/>
                    <a:pt x="26" y="21"/>
                    <a:pt x="26" y="21"/>
                  </a:cubicBezTo>
                  <a:cubicBezTo>
                    <a:pt x="26" y="20"/>
                    <a:pt x="26" y="20"/>
                    <a:pt x="26" y="20"/>
                  </a:cubicBezTo>
                  <a:cubicBezTo>
                    <a:pt x="26" y="21"/>
                    <a:pt x="26" y="21"/>
                    <a:pt x="26" y="21"/>
                  </a:cubicBezTo>
                  <a:cubicBezTo>
                    <a:pt x="26" y="19"/>
                    <a:pt x="26" y="19"/>
                    <a:pt x="26" y="19"/>
                  </a:cubicBezTo>
                  <a:cubicBezTo>
                    <a:pt x="26" y="19"/>
                    <a:pt x="26" y="19"/>
                    <a:pt x="26" y="19"/>
                  </a:cubicBezTo>
                  <a:cubicBezTo>
                    <a:pt x="26" y="20"/>
                    <a:pt x="26" y="20"/>
                    <a:pt x="26" y="20"/>
                  </a:cubicBezTo>
                  <a:cubicBezTo>
                    <a:pt x="26" y="20"/>
                    <a:pt x="26" y="20"/>
                    <a:pt x="26" y="20"/>
                  </a:cubicBezTo>
                  <a:cubicBezTo>
                    <a:pt x="26" y="20"/>
                    <a:pt x="26" y="20"/>
                    <a:pt x="26" y="20"/>
                  </a:cubicBezTo>
                  <a:cubicBezTo>
                    <a:pt x="26" y="28"/>
                    <a:pt x="26" y="28"/>
                    <a:pt x="26" y="28"/>
                  </a:cubicBezTo>
                  <a:close/>
                  <a:moveTo>
                    <a:pt x="26" y="42"/>
                  </a:moveTo>
                  <a:cubicBezTo>
                    <a:pt x="26" y="42"/>
                    <a:pt x="26" y="42"/>
                    <a:pt x="26" y="42"/>
                  </a:cubicBezTo>
                  <a:cubicBezTo>
                    <a:pt x="26" y="47"/>
                    <a:pt x="26" y="47"/>
                    <a:pt x="26" y="47"/>
                  </a:cubicBezTo>
                  <a:cubicBezTo>
                    <a:pt x="26" y="47"/>
                    <a:pt x="26" y="47"/>
                    <a:pt x="26" y="47"/>
                  </a:cubicBezTo>
                  <a:lnTo>
                    <a:pt x="26" y="42"/>
                  </a:lnTo>
                  <a:close/>
                  <a:moveTo>
                    <a:pt x="26" y="28"/>
                  </a:moveTo>
                  <a:cubicBezTo>
                    <a:pt x="26" y="28"/>
                    <a:pt x="26" y="28"/>
                    <a:pt x="26" y="28"/>
                  </a:cubicBezTo>
                  <a:cubicBezTo>
                    <a:pt x="26" y="21"/>
                    <a:pt x="26" y="21"/>
                    <a:pt x="26" y="21"/>
                  </a:cubicBezTo>
                  <a:cubicBezTo>
                    <a:pt x="26" y="21"/>
                    <a:pt x="26" y="21"/>
                    <a:pt x="26" y="21"/>
                  </a:cubicBezTo>
                  <a:cubicBezTo>
                    <a:pt x="26" y="21"/>
                    <a:pt x="26" y="21"/>
                    <a:pt x="26" y="21"/>
                  </a:cubicBezTo>
                  <a:cubicBezTo>
                    <a:pt x="26" y="19"/>
                    <a:pt x="26" y="19"/>
                    <a:pt x="26" y="19"/>
                  </a:cubicBezTo>
                  <a:cubicBezTo>
                    <a:pt x="26" y="19"/>
                    <a:pt x="26" y="19"/>
                    <a:pt x="26" y="19"/>
                  </a:cubicBezTo>
                  <a:cubicBezTo>
                    <a:pt x="26" y="21"/>
                    <a:pt x="26" y="21"/>
                    <a:pt x="26" y="21"/>
                  </a:cubicBezTo>
                  <a:cubicBezTo>
                    <a:pt x="26" y="21"/>
                    <a:pt x="26" y="21"/>
                    <a:pt x="26" y="21"/>
                  </a:cubicBezTo>
                  <a:cubicBezTo>
                    <a:pt x="26" y="21"/>
                    <a:pt x="26" y="21"/>
                    <a:pt x="26" y="21"/>
                  </a:cubicBezTo>
                  <a:cubicBezTo>
                    <a:pt x="26" y="28"/>
                    <a:pt x="26" y="28"/>
                    <a:pt x="26" y="28"/>
                  </a:cubicBezTo>
                  <a:close/>
                  <a:moveTo>
                    <a:pt x="26" y="42"/>
                  </a:moveTo>
                  <a:cubicBezTo>
                    <a:pt x="26" y="42"/>
                    <a:pt x="26" y="42"/>
                    <a:pt x="26" y="42"/>
                  </a:cubicBezTo>
                  <a:cubicBezTo>
                    <a:pt x="26" y="47"/>
                    <a:pt x="26" y="47"/>
                    <a:pt x="26" y="47"/>
                  </a:cubicBezTo>
                  <a:cubicBezTo>
                    <a:pt x="26" y="47"/>
                    <a:pt x="26" y="47"/>
                    <a:pt x="26" y="47"/>
                  </a:cubicBezTo>
                  <a:lnTo>
                    <a:pt x="26" y="42"/>
                  </a:lnTo>
                  <a:close/>
                  <a:moveTo>
                    <a:pt x="26" y="28"/>
                  </a:moveTo>
                  <a:cubicBezTo>
                    <a:pt x="24" y="30"/>
                    <a:pt x="23" y="32"/>
                    <a:pt x="20" y="34"/>
                  </a:cubicBezTo>
                  <a:cubicBezTo>
                    <a:pt x="20" y="27"/>
                    <a:pt x="20" y="27"/>
                    <a:pt x="20" y="27"/>
                  </a:cubicBezTo>
                  <a:cubicBezTo>
                    <a:pt x="23" y="25"/>
                    <a:pt x="24" y="23"/>
                    <a:pt x="26" y="21"/>
                  </a:cubicBezTo>
                  <a:cubicBezTo>
                    <a:pt x="26" y="21"/>
                    <a:pt x="26" y="21"/>
                    <a:pt x="26" y="21"/>
                  </a:cubicBezTo>
                  <a:cubicBezTo>
                    <a:pt x="20" y="26"/>
                    <a:pt x="20" y="26"/>
                    <a:pt x="20" y="26"/>
                  </a:cubicBezTo>
                  <a:cubicBezTo>
                    <a:pt x="20" y="24"/>
                    <a:pt x="20" y="24"/>
                    <a:pt x="20" y="24"/>
                  </a:cubicBezTo>
                  <a:cubicBezTo>
                    <a:pt x="26" y="19"/>
                    <a:pt x="26" y="19"/>
                    <a:pt x="26" y="19"/>
                  </a:cubicBezTo>
                  <a:cubicBezTo>
                    <a:pt x="26" y="21"/>
                    <a:pt x="26" y="21"/>
                    <a:pt x="26" y="21"/>
                  </a:cubicBezTo>
                  <a:cubicBezTo>
                    <a:pt x="26" y="21"/>
                    <a:pt x="26" y="21"/>
                    <a:pt x="26" y="21"/>
                  </a:cubicBezTo>
                  <a:cubicBezTo>
                    <a:pt x="26" y="21"/>
                    <a:pt x="26" y="21"/>
                    <a:pt x="26" y="21"/>
                  </a:cubicBezTo>
                  <a:cubicBezTo>
                    <a:pt x="26" y="28"/>
                    <a:pt x="26" y="28"/>
                    <a:pt x="26" y="28"/>
                  </a:cubicBezTo>
                  <a:close/>
                  <a:moveTo>
                    <a:pt x="20" y="43"/>
                  </a:moveTo>
                  <a:cubicBezTo>
                    <a:pt x="22" y="42"/>
                    <a:pt x="24" y="42"/>
                    <a:pt x="26" y="42"/>
                  </a:cubicBezTo>
                  <a:cubicBezTo>
                    <a:pt x="26" y="47"/>
                    <a:pt x="26" y="47"/>
                    <a:pt x="26" y="47"/>
                  </a:cubicBezTo>
                  <a:cubicBezTo>
                    <a:pt x="24" y="47"/>
                    <a:pt x="22" y="47"/>
                    <a:pt x="20" y="47"/>
                  </a:cubicBezTo>
                  <a:lnTo>
                    <a:pt x="20" y="43"/>
                  </a:lnTo>
                  <a:close/>
                  <a:moveTo>
                    <a:pt x="20" y="34"/>
                  </a:moveTo>
                  <a:cubicBezTo>
                    <a:pt x="19" y="35"/>
                    <a:pt x="18" y="36"/>
                    <a:pt x="17" y="36"/>
                  </a:cubicBezTo>
                  <a:cubicBezTo>
                    <a:pt x="16" y="37"/>
                    <a:pt x="14" y="38"/>
                    <a:pt x="12" y="39"/>
                  </a:cubicBezTo>
                  <a:cubicBezTo>
                    <a:pt x="12" y="34"/>
                    <a:pt x="12" y="34"/>
                    <a:pt x="12" y="34"/>
                  </a:cubicBezTo>
                  <a:cubicBezTo>
                    <a:pt x="13" y="33"/>
                    <a:pt x="14" y="33"/>
                    <a:pt x="15" y="32"/>
                  </a:cubicBezTo>
                  <a:cubicBezTo>
                    <a:pt x="12" y="34"/>
                    <a:pt x="12" y="34"/>
                    <a:pt x="12" y="34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20" y="24"/>
                    <a:pt x="20" y="24"/>
                    <a:pt x="20" y="24"/>
                  </a:cubicBezTo>
                  <a:cubicBezTo>
                    <a:pt x="20" y="26"/>
                    <a:pt x="20" y="26"/>
                    <a:pt x="20" y="26"/>
                  </a:cubicBezTo>
                  <a:cubicBezTo>
                    <a:pt x="15" y="32"/>
                    <a:pt x="15" y="32"/>
                    <a:pt x="15" y="32"/>
                  </a:cubicBezTo>
                  <a:cubicBezTo>
                    <a:pt x="17" y="31"/>
                    <a:pt x="19" y="29"/>
                    <a:pt x="20" y="27"/>
                  </a:cubicBezTo>
                  <a:cubicBezTo>
                    <a:pt x="20" y="34"/>
                    <a:pt x="20" y="34"/>
                    <a:pt x="20" y="34"/>
                  </a:cubicBezTo>
                  <a:close/>
                  <a:moveTo>
                    <a:pt x="12" y="42"/>
                  </a:moveTo>
                  <a:cubicBezTo>
                    <a:pt x="15" y="42"/>
                    <a:pt x="17" y="43"/>
                    <a:pt x="20" y="43"/>
                  </a:cubicBezTo>
                  <a:cubicBezTo>
                    <a:pt x="20" y="43"/>
                    <a:pt x="20" y="43"/>
                    <a:pt x="20" y="43"/>
                  </a:cubicBezTo>
                  <a:cubicBezTo>
                    <a:pt x="20" y="47"/>
                    <a:pt x="20" y="47"/>
                    <a:pt x="20" y="47"/>
                  </a:cubicBezTo>
                  <a:cubicBezTo>
                    <a:pt x="20" y="47"/>
                    <a:pt x="20" y="47"/>
                    <a:pt x="20" y="47"/>
                  </a:cubicBezTo>
                  <a:cubicBezTo>
                    <a:pt x="17" y="47"/>
                    <a:pt x="15" y="47"/>
                    <a:pt x="12" y="46"/>
                  </a:cubicBezTo>
                  <a:lnTo>
                    <a:pt x="12" y="42"/>
                  </a:lnTo>
                  <a:close/>
                  <a:moveTo>
                    <a:pt x="12" y="39"/>
                  </a:moveTo>
                  <a:cubicBezTo>
                    <a:pt x="11" y="40"/>
                    <a:pt x="10" y="40"/>
                    <a:pt x="9" y="41"/>
                  </a:cubicBezTo>
                  <a:cubicBezTo>
                    <a:pt x="9" y="41"/>
                    <a:pt x="9" y="41"/>
                    <a:pt x="9" y="41"/>
                  </a:cubicBezTo>
                  <a:cubicBezTo>
                    <a:pt x="10" y="41"/>
                    <a:pt x="11" y="41"/>
                    <a:pt x="12" y="42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9" y="46"/>
                    <a:pt x="7" y="45"/>
                    <a:pt x="5" y="44"/>
                  </a:cubicBezTo>
                  <a:cubicBezTo>
                    <a:pt x="5" y="39"/>
                    <a:pt x="5" y="39"/>
                    <a:pt x="5" y="39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2" y="34"/>
                    <a:pt x="12" y="34"/>
                    <a:pt x="12" y="34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9" y="36"/>
                    <a:pt x="11" y="35"/>
                    <a:pt x="12" y="34"/>
                  </a:cubicBezTo>
                  <a:cubicBezTo>
                    <a:pt x="12" y="39"/>
                    <a:pt x="12" y="39"/>
                    <a:pt x="12" y="39"/>
                  </a:cubicBezTo>
                  <a:close/>
                  <a:moveTo>
                    <a:pt x="5" y="37"/>
                  </a:moveTo>
                  <a:cubicBezTo>
                    <a:pt x="6" y="37"/>
                    <a:pt x="7" y="37"/>
                    <a:pt x="8" y="36"/>
                  </a:cubicBezTo>
                  <a:cubicBezTo>
                    <a:pt x="5" y="37"/>
                    <a:pt x="5" y="37"/>
                    <a:pt x="5" y="37"/>
                  </a:cubicBezTo>
                  <a:close/>
                  <a:moveTo>
                    <a:pt x="5" y="37"/>
                  </a:moveTo>
                  <a:cubicBezTo>
                    <a:pt x="5" y="37"/>
                    <a:pt x="5" y="37"/>
                    <a:pt x="5" y="37"/>
                  </a:cubicBezTo>
                  <a:cubicBezTo>
                    <a:pt x="4" y="37"/>
                    <a:pt x="3" y="38"/>
                    <a:pt x="2" y="38"/>
                  </a:cubicBezTo>
                  <a:cubicBezTo>
                    <a:pt x="5" y="37"/>
                    <a:pt x="5" y="37"/>
                    <a:pt x="5" y="37"/>
                  </a:cubicBezTo>
                  <a:close/>
                  <a:moveTo>
                    <a:pt x="5" y="39"/>
                  </a:moveTo>
                  <a:cubicBezTo>
                    <a:pt x="5" y="44"/>
                    <a:pt x="5" y="44"/>
                    <a:pt x="5" y="44"/>
                  </a:cubicBezTo>
                  <a:cubicBezTo>
                    <a:pt x="4" y="44"/>
                    <a:pt x="2" y="43"/>
                    <a:pt x="1" y="42"/>
                  </a:cubicBezTo>
                  <a:cubicBezTo>
                    <a:pt x="1" y="42"/>
                    <a:pt x="1" y="42"/>
                    <a:pt x="1" y="42"/>
                  </a:cubicBezTo>
                  <a:cubicBezTo>
                    <a:pt x="5" y="39"/>
                    <a:pt x="5" y="39"/>
                    <a:pt x="5" y="39"/>
                  </a:cubicBezTo>
                  <a:close/>
                  <a:moveTo>
                    <a:pt x="1" y="38"/>
                  </a:moveTo>
                  <a:cubicBezTo>
                    <a:pt x="2" y="38"/>
                    <a:pt x="2" y="38"/>
                    <a:pt x="2" y="38"/>
                  </a:cubicBezTo>
                  <a:cubicBezTo>
                    <a:pt x="2" y="38"/>
                    <a:pt x="2" y="38"/>
                    <a:pt x="1" y="38"/>
                  </a:cubicBezTo>
                  <a:close/>
                  <a:moveTo>
                    <a:pt x="1" y="38"/>
                  </a:moveTo>
                  <a:cubicBezTo>
                    <a:pt x="1" y="38"/>
                    <a:pt x="1" y="38"/>
                    <a:pt x="1" y="38"/>
                  </a:cubicBezTo>
                  <a:cubicBezTo>
                    <a:pt x="0" y="40"/>
                    <a:pt x="0" y="40"/>
                    <a:pt x="0" y="40"/>
                  </a:cubicBezTo>
                  <a:cubicBezTo>
                    <a:pt x="0" y="39"/>
                    <a:pt x="0" y="38"/>
                    <a:pt x="1" y="38"/>
                  </a:cubicBezTo>
                  <a:close/>
                  <a:moveTo>
                    <a:pt x="1" y="42"/>
                  </a:moveTo>
                  <a:cubicBezTo>
                    <a:pt x="1" y="42"/>
                    <a:pt x="1" y="42"/>
                    <a:pt x="1" y="42"/>
                  </a:cubicBezTo>
                  <a:cubicBezTo>
                    <a:pt x="1" y="42"/>
                    <a:pt x="1" y="42"/>
                    <a:pt x="1" y="4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419" name="Freeform 238"/>
            <p:cNvSpPr>
              <a:spLocks noEditPoints="1"/>
            </p:cNvSpPr>
            <p:nvPr>
              <p:custDataLst>
                <p:tags r:id="rId249"/>
              </p:custDataLst>
            </p:nvPr>
          </p:nvSpPr>
          <p:spPr bwMode="auto">
            <a:xfrm>
              <a:off x="7378712" y="3560785"/>
              <a:ext cx="107950" cy="79375"/>
            </a:xfrm>
            <a:custGeom>
              <a:gdLst>
                <a:gd name="T0" fmla="*/ 23 w 48"/>
                <a:gd name="T1" fmla="*/ 16 h 35"/>
                <a:gd name="T2" fmla="*/ 23 w 48"/>
                <a:gd name="T3" fmla="*/ 15 h 35"/>
                <a:gd name="T4" fmla="*/ 29 w 48"/>
                <a:gd name="T5" fmla="*/ 9 h 35"/>
                <a:gd name="T6" fmla="*/ 34 w 48"/>
                <a:gd name="T7" fmla="*/ 5 h 35"/>
                <a:gd name="T8" fmla="*/ 34 w 48"/>
                <a:gd name="T9" fmla="*/ 5 h 35"/>
                <a:gd name="T10" fmla="*/ 29 w 48"/>
                <a:gd name="T11" fmla="*/ 6 h 35"/>
                <a:gd name="T12" fmla="*/ 23 w 48"/>
                <a:gd name="T13" fmla="*/ 9 h 35"/>
                <a:gd name="T14" fmla="*/ 23 w 48"/>
                <a:gd name="T15" fmla="*/ 10 h 35"/>
                <a:gd name="T16" fmla="*/ 23 w 48"/>
                <a:gd name="T17" fmla="*/ 4 h 35"/>
                <a:gd name="T18" fmla="*/ 27 w 48"/>
                <a:gd name="T19" fmla="*/ 1 h 35"/>
                <a:gd name="T20" fmla="*/ 36 w 48"/>
                <a:gd name="T21" fmla="*/ 0 h 35"/>
                <a:gd name="T22" fmla="*/ 36 w 48"/>
                <a:gd name="T23" fmla="*/ 0 h 35"/>
                <a:gd name="T24" fmla="*/ 45 w 48"/>
                <a:gd name="T25" fmla="*/ 0 h 35"/>
                <a:gd name="T26" fmla="*/ 45 w 48"/>
                <a:gd name="T27" fmla="*/ 0 h 35"/>
                <a:gd name="T28" fmla="*/ 48 w 48"/>
                <a:gd name="T29" fmla="*/ 3 h 35"/>
                <a:gd name="T30" fmla="*/ 45 w 48"/>
                <a:gd name="T31" fmla="*/ 5 h 35"/>
                <a:gd name="T32" fmla="*/ 45 w 48"/>
                <a:gd name="T33" fmla="*/ 5 h 35"/>
                <a:gd name="T34" fmla="*/ 45 w 48"/>
                <a:gd name="T35" fmla="*/ 5 h 35"/>
                <a:gd name="T36" fmla="*/ 45 w 48"/>
                <a:gd name="T37" fmla="*/ 5 h 35"/>
                <a:gd name="T38" fmla="*/ 42 w 48"/>
                <a:gd name="T39" fmla="*/ 6 h 35"/>
                <a:gd name="T40" fmla="*/ 41 w 48"/>
                <a:gd name="T41" fmla="*/ 6 h 35"/>
                <a:gd name="T42" fmla="*/ 36 w 48"/>
                <a:gd name="T43" fmla="*/ 9 h 35"/>
                <a:gd name="T44" fmla="*/ 32 w 48"/>
                <a:gd name="T45" fmla="*/ 12 h 35"/>
                <a:gd name="T46" fmla="*/ 27 w 48"/>
                <a:gd name="T47" fmla="*/ 18 h 35"/>
                <a:gd name="T48" fmla="*/ 23 w 48"/>
                <a:gd name="T49" fmla="*/ 24 h 35"/>
                <a:gd name="T50" fmla="*/ 23 w 48"/>
                <a:gd name="T51" fmla="*/ 16 h 35"/>
                <a:gd name="T52" fmla="*/ 18 w 48"/>
                <a:gd name="T53" fmla="*/ 15 h 35"/>
                <a:gd name="T54" fmla="*/ 14 w 48"/>
                <a:gd name="T55" fmla="*/ 21 h 35"/>
                <a:gd name="T56" fmla="*/ 13 w 48"/>
                <a:gd name="T57" fmla="*/ 23 h 35"/>
                <a:gd name="T58" fmla="*/ 13 w 48"/>
                <a:gd name="T59" fmla="*/ 23 h 35"/>
                <a:gd name="T60" fmla="*/ 13 w 48"/>
                <a:gd name="T61" fmla="*/ 24 h 35"/>
                <a:gd name="T62" fmla="*/ 13 w 48"/>
                <a:gd name="T63" fmla="*/ 24 h 35"/>
                <a:gd name="T64" fmla="*/ 11 w 48"/>
                <a:gd name="T65" fmla="*/ 27 h 35"/>
                <a:gd name="T66" fmla="*/ 16 w 48"/>
                <a:gd name="T67" fmla="*/ 24 h 35"/>
                <a:gd name="T68" fmla="*/ 23 w 48"/>
                <a:gd name="T69" fmla="*/ 16 h 35"/>
                <a:gd name="T70" fmla="*/ 23 w 48"/>
                <a:gd name="T71" fmla="*/ 24 h 35"/>
                <a:gd name="T72" fmla="*/ 19 w 48"/>
                <a:gd name="T73" fmla="*/ 28 h 35"/>
                <a:gd name="T74" fmla="*/ 11 w 48"/>
                <a:gd name="T75" fmla="*/ 32 h 35"/>
                <a:gd name="T76" fmla="*/ 3 w 48"/>
                <a:gd name="T77" fmla="*/ 35 h 35"/>
                <a:gd name="T78" fmla="*/ 3 w 48"/>
                <a:gd name="T79" fmla="*/ 35 h 35"/>
                <a:gd name="T80" fmla="*/ 0 w 48"/>
                <a:gd name="T81" fmla="*/ 33 h 35"/>
                <a:gd name="T82" fmla="*/ 2 w 48"/>
                <a:gd name="T83" fmla="*/ 30 h 35"/>
                <a:gd name="T84" fmla="*/ 9 w 48"/>
                <a:gd name="T85" fmla="*/ 22 h 35"/>
                <a:gd name="T86" fmla="*/ 9 w 48"/>
                <a:gd name="T87" fmla="*/ 22 h 35"/>
                <a:gd name="T88" fmla="*/ 9 w 48"/>
                <a:gd name="T89" fmla="*/ 21 h 35"/>
                <a:gd name="T90" fmla="*/ 9 w 48"/>
                <a:gd name="T91" fmla="*/ 21 h 35"/>
                <a:gd name="T92" fmla="*/ 9 w 48"/>
                <a:gd name="T93" fmla="*/ 21 h 35"/>
                <a:gd name="T94" fmla="*/ 10 w 48"/>
                <a:gd name="T95" fmla="*/ 19 h 35"/>
                <a:gd name="T96" fmla="*/ 14 w 48"/>
                <a:gd name="T97" fmla="*/ 12 h 35"/>
                <a:gd name="T98" fmla="*/ 20 w 48"/>
                <a:gd name="T99" fmla="*/ 5 h 35"/>
                <a:gd name="T100" fmla="*/ 23 w 48"/>
                <a:gd name="T101" fmla="*/ 4 h 35"/>
                <a:gd name="T102" fmla="*/ 23 w 48"/>
                <a:gd name="T103" fmla="*/ 10 h 35"/>
                <a:gd name="T104" fmla="*/ 18 w 48"/>
                <a:gd name="T105" fmla="*/ 15 h 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48" h="35">
                  <a:moveTo>
                    <a:pt x="23" y="16"/>
                  </a:moveTo>
                  <a:cubicBezTo>
                    <a:pt x="23" y="15"/>
                    <a:pt x="23" y="15"/>
                    <a:pt x="23" y="15"/>
                  </a:cubicBezTo>
                  <a:cubicBezTo>
                    <a:pt x="25" y="13"/>
                    <a:pt x="27" y="11"/>
                    <a:pt x="29" y="9"/>
                  </a:cubicBezTo>
                  <a:cubicBezTo>
                    <a:pt x="30" y="7"/>
                    <a:pt x="32" y="6"/>
                    <a:pt x="34" y="5"/>
                  </a:cubicBezTo>
                  <a:cubicBezTo>
                    <a:pt x="34" y="5"/>
                    <a:pt x="34" y="5"/>
                    <a:pt x="34" y="5"/>
                  </a:cubicBezTo>
                  <a:cubicBezTo>
                    <a:pt x="32" y="5"/>
                    <a:pt x="31" y="5"/>
                    <a:pt x="29" y="6"/>
                  </a:cubicBezTo>
                  <a:cubicBezTo>
                    <a:pt x="27" y="7"/>
                    <a:pt x="25" y="8"/>
                    <a:pt x="23" y="9"/>
                  </a:cubicBezTo>
                  <a:cubicBezTo>
                    <a:pt x="23" y="9"/>
                    <a:pt x="23" y="10"/>
                    <a:pt x="23" y="10"/>
                  </a:cubicBezTo>
                  <a:cubicBezTo>
                    <a:pt x="23" y="4"/>
                    <a:pt x="23" y="4"/>
                    <a:pt x="23" y="4"/>
                  </a:cubicBezTo>
                  <a:cubicBezTo>
                    <a:pt x="24" y="3"/>
                    <a:pt x="26" y="2"/>
                    <a:pt x="27" y="1"/>
                  </a:cubicBezTo>
                  <a:cubicBezTo>
                    <a:pt x="30" y="0"/>
                    <a:pt x="33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9" y="0"/>
                    <a:pt x="43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7" y="0"/>
                    <a:pt x="48" y="1"/>
                    <a:pt x="48" y="3"/>
                  </a:cubicBezTo>
                  <a:cubicBezTo>
                    <a:pt x="48" y="4"/>
                    <a:pt x="46" y="5"/>
                    <a:pt x="45" y="5"/>
                  </a:cubicBezTo>
                  <a:cubicBezTo>
                    <a:pt x="45" y="5"/>
                    <a:pt x="45" y="5"/>
                    <a:pt x="45" y="5"/>
                  </a:cubicBezTo>
                  <a:cubicBezTo>
                    <a:pt x="45" y="5"/>
                    <a:pt x="45" y="5"/>
                    <a:pt x="45" y="5"/>
                  </a:cubicBezTo>
                  <a:cubicBezTo>
                    <a:pt x="45" y="5"/>
                    <a:pt x="45" y="5"/>
                    <a:pt x="45" y="5"/>
                  </a:cubicBezTo>
                  <a:cubicBezTo>
                    <a:pt x="45" y="5"/>
                    <a:pt x="43" y="5"/>
                    <a:pt x="42" y="6"/>
                  </a:cubicBezTo>
                  <a:cubicBezTo>
                    <a:pt x="42" y="6"/>
                    <a:pt x="42" y="6"/>
                    <a:pt x="41" y="6"/>
                  </a:cubicBezTo>
                  <a:cubicBezTo>
                    <a:pt x="39" y="7"/>
                    <a:pt x="38" y="8"/>
                    <a:pt x="36" y="9"/>
                  </a:cubicBezTo>
                  <a:cubicBezTo>
                    <a:pt x="35" y="10"/>
                    <a:pt x="33" y="11"/>
                    <a:pt x="32" y="12"/>
                  </a:cubicBezTo>
                  <a:cubicBezTo>
                    <a:pt x="30" y="14"/>
                    <a:pt x="29" y="16"/>
                    <a:pt x="27" y="18"/>
                  </a:cubicBezTo>
                  <a:cubicBezTo>
                    <a:pt x="26" y="20"/>
                    <a:pt x="24" y="22"/>
                    <a:pt x="23" y="24"/>
                  </a:cubicBezTo>
                  <a:lnTo>
                    <a:pt x="23" y="16"/>
                  </a:lnTo>
                  <a:close/>
                  <a:moveTo>
                    <a:pt x="18" y="15"/>
                  </a:moveTo>
                  <a:cubicBezTo>
                    <a:pt x="17" y="17"/>
                    <a:pt x="16" y="19"/>
                    <a:pt x="14" y="21"/>
                  </a:cubicBezTo>
                  <a:cubicBezTo>
                    <a:pt x="14" y="22"/>
                    <a:pt x="14" y="22"/>
                    <a:pt x="13" y="23"/>
                  </a:cubicBezTo>
                  <a:cubicBezTo>
                    <a:pt x="13" y="23"/>
                    <a:pt x="13" y="23"/>
                    <a:pt x="13" y="23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2" y="25"/>
                    <a:pt x="12" y="26"/>
                    <a:pt x="11" y="27"/>
                  </a:cubicBezTo>
                  <a:cubicBezTo>
                    <a:pt x="13" y="26"/>
                    <a:pt x="14" y="25"/>
                    <a:pt x="16" y="24"/>
                  </a:cubicBezTo>
                  <a:cubicBezTo>
                    <a:pt x="18" y="22"/>
                    <a:pt x="21" y="19"/>
                    <a:pt x="23" y="16"/>
                  </a:cubicBezTo>
                  <a:cubicBezTo>
                    <a:pt x="23" y="24"/>
                    <a:pt x="23" y="24"/>
                    <a:pt x="23" y="24"/>
                  </a:cubicBezTo>
                  <a:cubicBezTo>
                    <a:pt x="21" y="25"/>
                    <a:pt x="20" y="27"/>
                    <a:pt x="19" y="28"/>
                  </a:cubicBezTo>
                  <a:cubicBezTo>
                    <a:pt x="16" y="30"/>
                    <a:pt x="14" y="31"/>
                    <a:pt x="11" y="32"/>
                  </a:cubicBezTo>
                  <a:cubicBezTo>
                    <a:pt x="9" y="33"/>
                    <a:pt x="6" y="34"/>
                    <a:pt x="3" y="35"/>
                  </a:cubicBezTo>
                  <a:cubicBezTo>
                    <a:pt x="3" y="35"/>
                    <a:pt x="3" y="35"/>
                    <a:pt x="3" y="35"/>
                  </a:cubicBezTo>
                  <a:cubicBezTo>
                    <a:pt x="2" y="35"/>
                    <a:pt x="1" y="34"/>
                    <a:pt x="0" y="33"/>
                  </a:cubicBezTo>
                  <a:cubicBezTo>
                    <a:pt x="0" y="32"/>
                    <a:pt x="1" y="30"/>
                    <a:pt x="2" y="30"/>
                  </a:cubicBezTo>
                  <a:cubicBezTo>
                    <a:pt x="5" y="29"/>
                    <a:pt x="7" y="25"/>
                    <a:pt x="9" y="22"/>
                  </a:cubicBezTo>
                  <a:cubicBezTo>
                    <a:pt x="9" y="22"/>
                    <a:pt x="9" y="22"/>
                    <a:pt x="9" y="22"/>
                  </a:cubicBezTo>
                  <a:cubicBezTo>
                    <a:pt x="9" y="21"/>
                    <a:pt x="9" y="21"/>
                    <a:pt x="9" y="21"/>
                  </a:cubicBezTo>
                  <a:cubicBezTo>
                    <a:pt x="9" y="21"/>
                    <a:pt x="9" y="21"/>
                    <a:pt x="9" y="21"/>
                  </a:cubicBezTo>
                  <a:cubicBezTo>
                    <a:pt x="9" y="21"/>
                    <a:pt x="9" y="21"/>
                    <a:pt x="9" y="21"/>
                  </a:cubicBezTo>
                  <a:cubicBezTo>
                    <a:pt x="10" y="19"/>
                    <a:pt x="10" y="19"/>
                    <a:pt x="10" y="19"/>
                  </a:cubicBezTo>
                  <a:cubicBezTo>
                    <a:pt x="11" y="17"/>
                    <a:pt x="13" y="14"/>
                    <a:pt x="14" y="12"/>
                  </a:cubicBezTo>
                  <a:cubicBezTo>
                    <a:pt x="16" y="10"/>
                    <a:pt x="18" y="7"/>
                    <a:pt x="20" y="5"/>
                  </a:cubicBezTo>
                  <a:cubicBezTo>
                    <a:pt x="21" y="5"/>
                    <a:pt x="22" y="4"/>
                    <a:pt x="23" y="4"/>
                  </a:cubicBezTo>
                  <a:cubicBezTo>
                    <a:pt x="23" y="10"/>
                    <a:pt x="23" y="10"/>
                    <a:pt x="23" y="10"/>
                  </a:cubicBezTo>
                  <a:cubicBezTo>
                    <a:pt x="21" y="11"/>
                    <a:pt x="20" y="13"/>
                    <a:pt x="18" y="1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420" name="Freeform 239"/>
            <p:cNvSpPr>
              <a:spLocks noEditPoints="1"/>
            </p:cNvSpPr>
            <p:nvPr>
              <p:custDataLst>
                <p:tags r:id="rId250"/>
              </p:custDataLst>
            </p:nvPr>
          </p:nvSpPr>
          <p:spPr bwMode="auto">
            <a:xfrm>
              <a:off x="7385061" y="3560785"/>
              <a:ext cx="138113" cy="92076"/>
            </a:xfrm>
            <a:custGeom>
              <a:gdLst>
                <a:gd name="T0" fmla="*/ 58 w 61"/>
                <a:gd name="T1" fmla="*/ 7 h 41"/>
                <a:gd name="T2" fmla="*/ 57 w 61"/>
                <a:gd name="T3" fmla="*/ 7 h 41"/>
                <a:gd name="T4" fmla="*/ 57 w 61"/>
                <a:gd name="T5" fmla="*/ 7 h 41"/>
                <a:gd name="T6" fmla="*/ 55 w 61"/>
                <a:gd name="T7" fmla="*/ 10 h 41"/>
                <a:gd name="T8" fmla="*/ 52 w 61"/>
                <a:gd name="T9" fmla="*/ 13 h 41"/>
                <a:gd name="T10" fmla="*/ 52 w 61"/>
                <a:gd name="T11" fmla="*/ 13 h 41"/>
                <a:gd name="T12" fmla="*/ 49 w 61"/>
                <a:gd name="T13" fmla="*/ 19 h 41"/>
                <a:gd name="T14" fmla="*/ 35 w 61"/>
                <a:gd name="T15" fmla="*/ 36 h 41"/>
                <a:gd name="T16" fmla="*/ 31 w 61"/>
                <a:gd name="T17" fmla="*/ 38 h 41"/>
                <a:gd name="T18" fmla="*/ 31 w 61"/>
                <a:gd name="T19" fmla="*/ 33 h 41"/>
                <a:gd name="T20" fmla="*/ 32 w 61"/>
                <a:gd name="T21" fmla="*/ 32 h 41"/>
                <a:gd name="T22" fmla="*/ 45 w 61"/>
                <a:gd name="T23" fmla="*/ 16 h 41"/>
                <a:gd name="T24" fmla="*/ 48 w 61"/>
                <a:gd name="T25" fmla="*/ 11 h 41"/>
                <a:gd name="T26" fmla="*/ 48 w 61"/>
                <a:gd name="T27" fmla="*/ 11 h 41"/>
                <a:gd name="T28" fmla="*/ 51 w 61"/>
                <a:gd name="T29" fmla="*/ 7 h 41"/>
                <a:gd name="T30" fmla="*/ 52 w 61"/>
                <a:gd name="T31" fmla="*/ 5 h 41"/>
                <a:gd name="T32" fmla="*/ 49 w 61"/>
                <a:gd name="T33" fmla="*/ 6 h 41"/>
                <a:gd name="T34" fmla="*/ 40 w 61"/>
                <a:gd name="T35" fmla="*/ 9 h 41"/>
                <a:gd name="T36" fmla="*/ 33 w 61"/>
                <a:gd name="T37" fmla="*/ 14 h 41"/>
                <a:gd name="T38" fmla="*/ 31 w 61"/>
                <a:gd name="T39" fmla="*/ 16 h 41"/>
                <a:gd name="T40" fmla="*/ 31 w 61"/>
                <a:gd name="T41" fmla="*/ 9 h 41"/>
                <a:gd name="T42" fmla="*/ 38 w 61"/>
                <a:gd name="T43" fmla="*/ 4 h 41"/>
                <a:gd name="T44" fmla="*/ 48 w 61"/>
                <a:gd name="T45" fmla="*/ 1 h 41"/>
                <a:gd name="T46" fmla="*/ 59 w 61"/>
                <a:gd name="T47" fmla="*/ 1 h 41"/>
                <a:gd name="T48" fmla="*/ 59 w 61"/>
                <a:gd name="T49" fmla="*/ 1 h 41"/>
                <a:gd name="T50" fmla="*/ 61 w 61"/>
                <a:gd name="T51" fmla="*/ 3 h 41"/>
                <a:gd name="T52" fmla="*/ 59 w 61"/>
                <a:gd name="T53" fmla="*/ 5 h 41"/>
                <a:gd name="T54" fmla="*/ 59 w 61"/>
                <a:gd name="T55" fmla="*/ 6 h 41"/>
                <a:gd name="T56" fmla="*/ 58 w 61"/>
                <a:gd name="T57" fmla="*/ 7 h 41"/>
                <a:gd name="T58" fmla="*/ 58 w 61"/>
                <a:gd name="T59" fmla="*/ 7 h 41"/>
                <a:gd name="T60" fmla="*/ 31 w 61"/>
                <a:gd name="T61" fmla="*/ 38 h 41"/>
                <a:gd name="T62" fmla="*/ 18 w 61"/>
                <a:gd name="T63" fmla="*/ 41 h 41"/>
                <a:gd name="T64" fmla="*/ 2 w 61"/>
                <a:gd name="T65" fmla="*/ 37 h 41"/>
                <a:gd name="T66" fmla="*/ 2 w 61"/>
                <a:gd name="T67" fmla="*/ 37 h 41"/>
                <a:gd name="T68" fmla="*/ 1 w 61"/>
                <a:gd name="T69" fmla="*/ 35 h 41"/>
                <a:gd name="T70" fmla="*/ 3 w 61"/>
                <a:gd name="T71" fmla="*/ 32 h 41"/>
                <a:gd name="T72" fmla="*/ 7 w 61"/>
                <a:gd name="T73" fmla="*/ 31 h 41"/>
                <a:gd name="T74" fmla="*/ 14 w 61"/>
                <a:gd name="T75" fmla="*/ 28 h 41"/>
                <a:gd name="T76" fmla="*/ 23 w 61"/>
                <a:gd name="T77" fmla="*/ 18 h 41"/>
                <a:gd name="T78" fmla="*/ 23 w 61"/>
                <a:gd name="T79" fmla="*/ 18 h 41"/>
                <a:gd name="T80" fmla="*/ 23 w 61"/>
                <a:gd name="T81" fmla="*/ 18 h 41"/>
                <a:gd name="T82" fmla="*/ 23 w 61"/>
                <a:gd name="T83" fmla="*/ 18 h 41"/>
                <a:gd name="T84" fmla="*/ 23 w 61"/>
                <a:gd name="T85" fmla="*/ 17 h 41"/>
                <a:gd name="T86" fmla="*/ 30 w 61"/>
                <a:gd name="T87" fmla="*/ 10 h 41"/>
                <a:gd name="T88" fmla="*/ 31 w 61"/>
                <a:gd name="T89" fmla="*/ 9 h 41"/>
                <a:gd name="T90" fmla="*/ 31 w 61"/>
                <a:gd name="T91" fmla="*/ 16 h 41"/>
                <a:gd name="T92" fmla="*/ 27 w 61"/>
                <a:gd name="T93" fmla="*/ 20 h 41"/>
                <a:gd name="T94" fmla="*/ 27 w 61"/>
                <a:gd name="T95" fmla="*/ 21 h 41"/>
                <a:gd name="T96" fmla="*/ 27 w 61"/>
                <a:gd name="T97" fmla="*/ 21 h 41"/>
                <a:gd name="T98" fmla="*/ 27 w 61"/>
                <a:gd name="T99" fmla="*/ 21 h 41"/>
                <a:gd name="T100" fmla="*/ 16 w 61"/>
                <a:gd name="T101" fmla="*/ 32 h 41"/>
                <a:gd name="T102" fmla="*/ 10 w 61"/>
                <a:gd name="T103" fmla="*/ 35 h 41"/>
                <a:gd name="T104" fmla="*/ 18 w 61"/>
                <a:gd name="T105" fmla="*/ 36 h 41"/>
                <a:gd name="T106" fmla="*/ 31 w 61"/>
                <a:gd name="T107" fmla="*/ 33 h 41"/>
                <a:gd name="T108" fmla="*/ 31 w 61"/>
                <a:gd name="T109" fmla="*/ 38 h 4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61" h="41">
                  <a:moveTo>
                    <a:pt x="58" y="7"/>
                  </a:moveTo>
                  <a:cubicBezTo>
                    <a:pt x="58" y="7"/>
                    <a:pt x="58" y="7"/>
                    <a:pt x="57" y="7"/>
                  </a:cubicBezTo>
                  <a:cubicBezTo>
                    <a:pt x="57" y="7"/>
                    <a:pt x="57" y="7"/>
                    <a:pt x="57" y="7"/>
                  </a:cubicBezTo>
                  <a:cubicBezTo>
                    <a:pt x="56" y="8"/>
                    <a:pt x="55" y="9"/>
                    <a:pt x="55" y="10"/>
                  </a:cubicBezTo>
                  <a:cubicBezTo>
                    <a:pt x="54" y="11"/>
                    <a:pt x="53" y="12"/>
                    <a:pt x="52" y="13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51" y="15"/>
                    <a:pt x="50" y="17"/>
                    <a:pt x="49" y="19"/>
                  </a:cubicBezTo>
                  <a:cubicBezTo>
                    <a:pt x="46" y="25"/>
                    <a:pt x="42" y="32"/>
                    <a:pt x="35" y="36"/>
                  </a:cubicBezTo>
                  <a:cubicBezTo>
                    <a:pt x="34" y="37"/>
                    <a:pt x="32" y="38"/>
                    <a:pt x="31" y="38"/>
                  </a:cubicBezTo>
                  <a:cubicBezTo>
                    <a:pt x="31" y="33"/>
                    <a:pt x="31" y="33"/>
                    <a:pt x="31" y="33"/>
                  </a:cubicBezTo>
                  <a:cubicBezTo>
                    <a:pt x="31" y="33"/>
                    <a:pt x="32" y="33"/>
                    <a:pt x="32" y="32"/>
                  </a:cubicBezTo>
                  <a:cubicBezTo>
                    <a:pt x="38" y="29"/>
                    <a:pt x="42" y="23"/>
                    <a:pt x="45" y="16"/>
                  </a:cubicBezTo>
                  <a:cubicBezTo>
                    <a:pt x="46" y="15"/>
                    <a:pt x="47" y="13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9" y="10"/>
                    <a:pt x="50" y="8"/>
                    <a:pt x="51" y="7"/>
                  </a:cubicBezTo>
                  <a:cubicBezTo>
                    <a:pt x="51" y="6"/>
                    <a:pt x="52" y="6"/>
                    <a:pt x="52" y="5"/>
                  </a:cubicBezTo>
                  <a:cubicBezTo>
                    <a:pt x="51" y="5"/>
                    <a:pt x="50" y="6"/>
                    <a:pt x="49" y="6"/>
                  </a:cubicBezTo>
                  <a:cubicBezTo>
                    <a:pt x="46" y="6"/>
                    <a:pt x="43" y="7"/>
                    <a:pt x="40" y="9"/>
                  </a:cubicBezTo>
                  <a:cubicBezTo>
                    <a:pt x="38" y="10"/>
                    <a:pt x="35" y="12"/>
                    <a:pt x="33" y="14"/>
                  </a:cubicBezTo>
                  <a:cubicBezTo>
                    <a:pt x="32" y="14"/>
                    <a:pt x="32" y="15"/>
                    <a:pt x="31" y="16"/>
                  </a:cubicBezTo>
                  <a:cubicBezTo>
                    <a:pt x="31" y="9"/>
                    <a:pt x="31" y="9"/>
                    <a:pt x="31" y="9"/>
                  </a:cubicBezTo>
                  <a:cubicBezTo>
                    <a:pt x="33" y="7"/>
                    <a:pt x="35" y="6"/>
                    <a:pt x="38" y="4"/>
                  </a:cubicBezTo>
                  <a:cubicBezTo>
                    <a:pt x="41" y="3"/>
                    <a:pt x="44" y="2"/>
                    <a:pt x="48" y="1"/>
                  </a:cubicBezTo>
                  <a:cubicBezTo>
                    <a:pt x="52" y="0"/>
                    <a:pt x="55" y="0"/>
                    <a:pt x="59" y="1"/>
                  </a:cubicBezTo>
                  <a:cubicBezTo>
                    <a:pt x="59" y="1"/>
                    <a:pt x="59" y="1"/>
                    <a:pt x="59" y="1"/>
                  </a:cubicBezTo>
                  <a:cubicBezTo>
                    <a:pt x="60" y="1"/>
                    <a:pt x="61" y="2"/>
                    <a:pt x="61" y="3"/>
                  </a:cubicBezTo>
                  <a:cubicBezTo>
                    <a:pt x="61" y="4"/>
                    <a:pt x="60" y="6"/>
                    <a:pt x="59" y="5"/>
                  </a:cubicBezTo>
                  <a:cubicBezTo>
                    <a:pt x="59" y="5"/>
                    <a:pt x="59" y="5"/>
                    <a:pt x="59" y="6"/>
                  </a:cubicBezTo>
                  <a:cubicBezTo>
                    <a:pt x="58" y="6"/>
                    <a:pt x="58" y="6"/>
                    <a:pt x="58" y="7"/>
                  </a:cubicBezTo>
                  <a:cubicBezTo>
                    <a:pt x="58" y="7"/>
                    <a:pt x="58" y="7"/>
                    <a:pt x="58" y="7"/>
                  </a:cubicBezTo>
                  <a:close/>
                  <a:moveTo>
                    <a:pt x="31" y="38"/>
                  </a:moveTo>
                  <a:cubicBezTo>
                    <a:pt x="27" y="40"/>
                    <a:pt x="23" y="41"/>
                    <a:pt x="18" y="41"/>
                  </a:cubicBezTo>
                  <a:cubicBezTo>
                    <a:pt x="12" y="41"/>
                    <a:pt x="7" y="40"/>
                    <a:pt x="2" y="37"/>
                  </a:cubicBezTo>
                  <a:cubicBezTo>
                    <a:pt x="2" y="37"/>
                    <a:pt x="2" y="37"/>
                    <a:pt x="2" y="37"/>
                  </a:cubicBezTo>
                  <a:cubicBezTo>
                    <a:pt x="1" y="36"/>
                    <a:pt x="1" y="36"/>
                    <a:pt x="1" y="35"/>
                  </a:cubicBezTo>
                  <a:cubicBezTo>
                    <a:pt x="0" y="34"/>
                    <a:pt x="1" y="32"/>
                    <a:pt x="3" y="32"/>
                  </a:cubicBezTo>
                  <a:cubicBezTo>
                    <a:pt x="4" y="32"/>
                    <a:pt x="6" y="32"/>
                    <a:pt x="7" y="31"/>
                  </a:cubicBezTo>
                  <a:cubicBezTo>
                    <a:pt x="10" y="30"/>
                    <a:pt x="12" y="29"/>
                    <a:pt x="14" y="28"/>
                  </a:cubicBezTo>
                  <a:cubicBezTo>
                    <a:pt x="17" y="25"/>
                    <a:pt x="20" y="21"/>
                    <a:pt x="23" y="18"/>
                  </a:cubicBezTo>
                  <a:cubicBezTo>
                    <a:pt x="23" y="18"/>
                    <a:pt x="23" y="18"/>
                    <a:pt x="23" y="18"/>
                  </a:cubicBezTo>
                  <a:cubicBezTo>
                    <a:pt x="23" y="18"/>
                    <a:pt x="23" y="18"/>
                    <a:pt x="23" y="18"/>
                  </a:cubicBezTo>
                  <a:cubicBezTo>
                    <a:pt x="23" y="18"/>
                    <a:pt x="23" y="18"/>
                    <a:pt x="23" y="18"/>
                  </a:cubicBezTo>
                  <a:cubicBezTo>
                    <a:pt x="23" y="17"/>
                    <a:pt x="23" y="17"/>
                    <a:pt x="23" y="17"/>
                  </a:cubicBezTo>
                  <a:cubicBezTo>
                    <a:pt x="26" y="15"/>
                    <a:pt x="28" y="12"/>
                    <a:pt x="30" y="10"/>
                  </a:cubicBezTo>
                  <a:cubicBezTo>
                    <a:pt x="30" y="10"/>
                    <a:pt x="31" y="10"/>
                    <a:pt x="31" y="9"/>
                  </a:cubicBezTo>
                  <a:cubicBezTo>
                    <a:pt x="31" y="16"/>
                    <a:pt x="31" y="16"/>
                    <a:pt x="31" y="16"/>
                  </a:cubicBezTo>
                  <a:cubicBezTo>
                    <a:pt x="30" y="17"/>
                    <a:pt x="29" y="19"/>
                    <a:pt x="27" y="20"/>
                  </a:cubicBezTo>
                  <a:cubicBezTo>
                    <a:pt x="27" y="21"/>
                    <a:pt x="27" y="21"/>
                    <a:pt x="27" y="21"/>
                  </a:cubicBezTo>
                  <a:cubicBezTo>
                    <a:pt x="27" y="21"/>
                    <a:pt x="27" y="21"/>
                    <a:pt x="27" y="21"/>
                  </a:cubicBezTo>
                  <a:cubicBezTo>
                    <a:pt x="27" y="21"/>
                    <a:pt x="27" y="21"/>
                    <a:pt x="27" y="21"/>
                  </a:cubicBezTo>
                  <a:cubicBezTo>
                    <a:pt x="24" y="25"/>
                    <a:pt x="21" y="29"/>
                    <a:pt x="16" y="32"/>
                  </a:cubicBezTo>
                  <a:cubicBezTo>
                    <a:pt x="14" y="33"/>
                    <a:pt x="12" y="34"/>
                    <a:pt x="10" y="35"/>
                  </a:cubicBezTo>
                  <a:cubicBezTo>
                    <a:pt x="13" y="36"/>
                    <a:pt x="15" y="36"/>
                    <a:pt x="18" y="36"/>
                  </a:cubicBezTo>
                  <a:cubicBezTo>
                    <a:pt x="23" y="36"/>
                    <a:pt x="27" y="35"/>
                    <a:pt x="31" y="33"/>
                  </a:cubicBezTo>
                  <a:lnTo>
                    <a:pt x="31" y="3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421" name="Freeform 240"/>
            <p:cNvSpPr>
              <a:spLocks noEditPoints="1"/>
            </p:cNvSpPr>
            <p:nvPr>
              <p:custDataLst>
                <p:tags r:id="rId251"/>
              </p:custDataLst>
            </p:nvPr>
          </p:nvSpPr>
          <p:spPr bwMode="auto">
            <a:xfrm>
              <a:off x="7254886" y="3643335"/>
              <a:ext cx="123825" cy="90488"/>
            </a:xfrm>
            <a:custGeom>
              <a:gdLst>
                <a:gd name="T0" fmla="*/ 29 w 55"/>
                <a:gd name="T1" fmla="*/ 19 h 40"/>
                <a:gd name="T2" fmla="*/ 37 w 55"/>
                <a:gd name="T3" fmla="*/ 28 h 40"/>
                <a:gd name="T4" fmla="*/ 44 w 55"/>
                <a:gd name="T5" fmla="*/ 32 h 40"/>
                <a:gd name="T6" fmla="*/ 41 w 55"/>
                <a:gd name="T7" fmla="*/ 27 h 40"/>
                <a:gd name="T8" fmla="*/ 41 w 55"/>
                <a:gd name="T9" fmla="*/ 27 h 40"/>
                <a:gd name="T10" fmla="*/ 40 w 55"/>
                <a:gd name="T11" fmla="*/ 26 h 40"/>
                <a:gd name="T12" fmla="*/ 39 w 55"/>
                <a:gd name="T13" fmla="*/ 24 h 40"/>
                <a:gd name="T14" fmla="*/ 35 w 55"/>
                <a:gd name="T15" fmla="*/ 17 h 40"/>
                <a:gd name="T16" fmla="*/ 29 w 55"/>
                <a:gd name="T17" fmla="*/ 10 h 40"/>
                <a:gd name="T18" fmla="*/ 29 w 55"/>
                <a:gd name="T19" fmla="*/ 4 h 40"/>
                <a:gd name="T20" fmla="*/ 32 w 55"/>
                <a:gd name="T21" fmla="*/ 6 h 40"/>
                <a:gd name="T22" fmla="*/ 38 w 55"/>
                <a:gd name="T23" fmla="*/ 14 h 40"/>
                <a:gd name="T24" fmla="*/ 43 w 55"/>
                <a:gd name="T25" fmla="*/ 22 h 40"/>
                <a:gd name="T26" fmla="*/ 44 w 55"/>
                <a:gd name="T27" fmla="*/ 24 h 40"/>
                <a:gd name="T28" fmla="*/ 45 w 55"/>
                <a:gd name="T29" fmla="*/ 25 h 40"/>
                <a:gd name="T30" fmla="*/ 45 w 55"/>
                <a:gd name="T31" fmla="*/ 25 h 40"/>
                <a:gd name="T32" fmla="*/ 45 w 55"/>
                <a:gd name="T33" fmla="*/ 25 h 40"/>
                <a:gd name="T34" fmla="*/ 53 w 55"/>
                <a:gd name="T35" fmla="*/ 35 h 40"/>
                <a:gd name="T36" fmla="*/ 55 w 55"/>
                <a:gd name="T37" fmla="*/ 38 h 40"/>
                <a:gd name="T38" fmla="*/ 52 w 55"/>
                <a:gd name="T39" fmla="*/ 40 h 40"/>
                <a:gd name="T40" fmla="*/ 43 w 55"/>
                <a:gd name="T41" fmla="*/ 37 h 40"/>
                <a:gd name="T42" fmla="*/ 34 w 55"/>
                <a:gd name="T43" fmla="*/ 32 h 40"/>
                <a:gd name="T44" fmla="*/ 29 w 55"/>
                <a:gd name="T45" fmla="*/ 27 h 40"/>
                <a:gd name="T46" fmla="*/ 29 w 55"/>
                <a:gd name="T47" fmla="*/ 19 h 40"/>
                <a:gd name="T48" fmla="*/ 22 w 55"/>
                <a:gd name="T49" fmla="*/ 11 h 40"/>
                <a:gd name="T50" fmla="*/ 28 w 55"/>
                <a:gd name="T51" fmla="*/ 18 h 40"/>
                <a:gd name="T52" fmla="*/ 29 w 55"/>
                <a:gd name="T53" fmla="*/ 19 h 40"/>
                <a:gd name="T54" fmla="*/ 29 w 55"/>
                <a:gd name="T55" fmla="*/ 27 h 40"/>
                <a:gd name="T56" fmla="*/ 24 w 55"/>
                <a:gd name="T57" fmla="*/ 21 h 40"/>
                <a:gd name="T58" fmla="*/ 18 w 55"/>
                <a:gd name="T59" fmla="*/ 14 h 40"/>
                <a:gd name="T60" fmla="*/ 18 w 55"/>
                <a:gd name="T61" fmla="*/ 14 h 40"/>
                <a:gd name="T62" fmla="*/ 13 w 55"/>
                <a:gd name="T63" fmla="*/ 10 h 40"/>
                <a:gd name="T64" fmla="*/ 8 w 55"/>
                <a:gd name="T65" fmla="*/ 7 h 40"/>
                <a:gd name="T66" fmla="*/ 8 w 55"/>
                <a:gd name="T67" fmla="*/ 7 h 40"/>
                <a:gd name="T68" fmla="*/ 8 w 55"/>
                <a:gd name="T69" fmla="*/ 7 h 40"/>
                <a:gd name="T70" fmla="*/ 7 w 55"/>
                <a:gd name="T71" fmla="*/ 6 h 40"/>
                <a:gd name="T72" fmla="*/ 6 w 55"/>
                <a:gd name="T73" fmla="*/ 6 h 40"/>
                <a:gd name="T74" fmla="*/ 3 w 55"/>
                <a:gd name="T75" fmla="*/ 5 h 40"/>
                <a:gd name="T76" fmla="*/ 3 w 55"/>
                <a:gd name="T77" fmla="*/ 5 h 40"/>
                <a:gd name="T78" fmla="*/ 0 w 55"/>
                <a:gd name="T79" fmla="*/ 3 h 40"/>
                <a:gd name="T80" fmla="*/ 3 w 55"/>
                <a:gd name="T81" fmla="*/ 0 h 40"/>
                <a:gd name="T82" fmla="*/ 13 w 55"/>
                <a:gd name="T83" fmla="*/ 0 h 40"/>
                <a:gd name="T84" fmla="*/ 24 w 55"/>
                <a:gd name="T85" fmla="*/ 2 h 40"/>
                <a:gd name="T86" fmla="*/ 29 w 55"/>
                <a:gd name="T87" fmla="*/ 4 h 40"/>
                <a:gd name="T88" fmla="*/ 29 w 55"/>
                <a:gd name="T89" fmla="*/ 10 h 40"/>
                <a:gd name="T90" fmla="*/ 29 w 55"/>
                <a:gd name="T91" fmla="*/ 10 h 40"/>
                <a:gd name="T92" fmla="*/ 22 w 55"/>
                <a:gd name="T93" fmla="*/ 6 h 40"/>
                <a:gd name="T94" fmla="*/ 14 w 55"/>
                <a:gd name="T95" fmla="*/ 5 h 40"/>
                <a:gd name="T96" fmla="*/ 16 w 55"/>
                <a:gd name="T97" fmla="*/ 6 h 40"/>
                <a:gd name="T98" fmla="*/ 22 w 55"/>
                <a:gd name="T99" fmla="*/ 11 h 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55" h="40">
                  <a:moveTo>
                    <a:pt x="29" y="19"/>
                  </a:moveTo>
                  <a:cubicBezTo>
                    <a:pt x="31" y="22"/>
                    <a:pt x="34" y="26"/>
                    <a:pt x="37" y="28"/>
                  </a:cubicBezTo>
                  <a:cubicBezTo>
                    <a:pt x="39" y="30"/>
                    <a:pt x="41" y="31"/>
                    <a:pt x="44" y="32"/>
                  </a:cubicBezTo>
                  <a:cubicBezTo>
                    <a:pt x="43" y="31"/>
                    <a:pt x="42" y="29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0" y="26"/>
                    <a:pt x="40" y="26"/>
                    <a:pt x="40" y="26"/>
                  </a:cubicBezTo>
                  <a:cubicBezTo>
                    <a:pt x="40" y="26"/>
                    <a:pt x="40" y="25"/>
                    <a:pt x="39" y="24"/>
                  </a:cubicBezTo>
                  <a:cubicBezTo>
                    <a:pt x="38" y="22"/>
                    <a:pt x="36" y="19"/>
                    <a:pt x="35" y="17"/>
                  </a:cubicBezTo>
                  <a:cubicBezTo>
                    <a:pt x="33" y="14"/>
                    <a:pt x="31" y="12"/>
                    <a:pt x="29" y="10"/>
                  </a:cubicBezTo>
                  <a:cubicBezTo>
                    <a:pt x="29" y="4"/>
                    <a:pt x="29" y="4"/>
                    <a:pt x="29" y="4"/>
                  </a:cubicBezTo>
                  <a:cubicBezTo>
                    <a:pt x="30" y="5"/>
                    <a:pt x="31" y="6"/>
                    <a:pt x="32" y="6"/>
                  </a:cubicBezTo>
                  <a:cubicBezTo>
                    <a:pt x="34" y="9"/>
                    <a:pt x="37" y="11"/>
                    <a:pt x="38" y="14"/>
                  </a:cubicBezTo>
                  <a:cubicBezTo>
                    <a:pt x="40" y="16"/>
                    <a:pt x="42" y="19"/>
                    <a:pt x="43" y="22"/>
                  </a:cubicBezTo>
                  <a:cubicBezTo>
                    <a:pt x="44" y="23"/>
                    <a:pt x="44" y="23"/>
                    <a:pt x="44" y="24"/>
                  </a:cubicBezTo>
                  <a:cubicBezTo>
                    <a:pt x="45" y="25"/>
                    <a:pt x="45" y="25"/>
                    <a:pt x="45" y="25"/>
                  </a:cubicBezTo>
                  <a:cubicBezTo>
                    <a:pt x="45" y="25"/>
                    <a:pt x="45" y="25"/>
                    <a:pt x="45" y="25"/>
                  </a:cubicBezTo>
                  <a:cubicBezTo>
                    <a:pt x="45" y="25"/>
                    <a:pt x="45" y="25"/>
                    <a:pt x="45" y="25"/>
                  </a:cubicBezTo>
                  <a:cubicBezTo>
                    <a:pt x="47" y="29"/>
                    <a:pt x="50" y="34"/>
                    <a:pt x="53" y="35"/>
                  </a:cubicBezTo>
                  <a:cubicBezTo>
                    <a:pt x="54" y="35"/>
                    <a:pt x="55" y="36"/>
                    <a:pt x="55" y="38"/>
                  </a:cubicBezTo>
                  <a:cubicBezTo>
                    <a:pt x="55" y="39"/>
                    <a:pt x="54" y="40"/>
                    <a:pt x="52" y="40"/>
                  </a:cubicBezTo>
                  <a:cubicBezTo>
                    <a:pt x="49" y="39"/>
                    <a:pt x="46" y="38"/>
                    <a:pt x="43" y="37"/>
                  </a:cubicBezTo>
                  <a:cubicBezTo>
                    <a:pt x="40" y="36"/>
                    <a:pt x="37" y="34"/>
                    <a:pt x="34" y="32"/>
                  </a:cubicBezTo>
                  <a:cubicBezTo>
                    <a:pt x="32" y="30"/>
                    <a:pt x="30" y="29"/>
                    <a:pt x="29" y="27"/>
                  </a:cubicBezTo>
                  <a:lnTo>
                    <a:pt x="29" y="19"/>
                  </a:lnTo>
                  <a:close/>
                  <a:moveTo>
                    <a:pt x="22" y="11"/>
                  </a:moveTo>
                  <a:cubicBezTo>
                    <a:pt x="24" y="13"/>
                    <a:pt x="26" y="16"/>
                    <a:pt x="28" y="18"/>
                  </a:cubicBezTo>
                  <a:cubicBezTo>
                    <a:pt x="29" y="19"/>
                    <a:pt x="29" y="19"/>
                    <a:pt x="29" y="19"/>
                  </a:cubicBezTo>
                  <a:cubicBezTo>
                    <a:pt x="29" y="27"/>
                    <a:pt x="29" y="27"/>
                    <a:pt x="29" y="27"/>
                  </a:cubicBezTo>
                  <a:cubicBezTo>
                    <a:pt x="27" y="25"/>
                    <a:pt x="26" y="23"/>
                    <a:pt x="24" y="21"/>
                  </a:cubicBezTo>
                  <a:cubicBezTo>
                    <a:pt x="22" y="18"/>
                    <a:pt x="20" y="16"/>
                    <a:pt x="18" y="14"/>
                  </a:cubicBezTo>
                  <a:cubicBezTo>
                    <a:pt x="18" y="14"/>
                    <a:pt x="18" y="14"/>
                    <a:pt x="18" y="14"/>
                  </a:cubicBezTo>
                  <a:cubicBezTo>
                    <a:pt x="17" y="12"/>
                    <a:pt x="15" y="11"/>
                    <a:pt x="13" y="10"/>
                  </a:cubicBezTo>
                  <a:cubicBezTo>
                    <a:pt x="12" y="9"/>
                    <a:pt x="10" y="8"/>
                    <a:pt x="8" y="7"/>
                  </a:cubicBezTo>
                  <a:cubicBezTo>
                    <a:pt x="8" y="7"/>
                    <a:pt x="8" y="7"/>
                    <a:pt x="8" y="7"/>
                  </a:cubicBezTo>
                  <a:cubicBezTo>
                    <a:pt x="8" y="7"/>
                    <a:pt x="8" y="7"/>
                    <a:pt x="8" y="7"/>
                  </a:cubicBezTo>
                  <a:cubicBezTo>
                    <a:pt x="7" y="7"/>
                    <a:pt x="7" y="7"/>
                    <a:pt x="7" y="6"/>
                  </a:cubicBezTo>
                  <a:cubicBezTo>
                    <a:pt x="6" y="6"/>
                    <a:pt x="6" y="6"/>
                    <a:pt x="6" y="6"/>
                  </a:cubicBezTo>
                  <a:cubicBezTo>
                    <a:pt x="5" y="6"/>
                    <a:pt x="4" y="5"/>
                    <a:pt x="3" y="5"/>
                  </a:cubicBezTo>
                  <a:cubicBezTo>
                    <a:pt x="3" y="5"/>
                    <a:pt x="3" y="5"/>
                    <a:pt x="3" y="5"/>
                  </a:cubicBezTo>
                  <a:cubicBezTo>
                    <a:pt x="2" y="5"/>
                    <a:pt x="0" y="4"/>
                    <a:pt x="0" y="3"/>
                  </a:cubicBezTo>
                  <a:cubicBezTo>
                    <a:pt x="0" y="1"/>
                    <a:pt x="1" y="0"/>
                    <a:pt x="3" y="0"/>
                  </a:cubicBezTo>
                  <a:cubicBezTo>
                    <a:pt x="6" y="0"/>
                    <a:pt x="9" y="0"/>
                    <a:pt x="13" y="0"/>
                  </a:cubicBezTo>
                  <a:cubicBezTo>
                    <a:pt x="17" y="0"/>
                    <a:pt x="20" y="0"/>
                    <a:pt x="24" y="2"/>
                  </a:cubicBezTo>
                  <a:cubicBezTo>
                    <a:pt x="26" y="3"/>
                    <a:pt x="27" y="3"/>
                    <a:pt x="29" y="4"/>
                  </a:cubicBezTo>
                  <a:cubicBezTo>
                    <a:pt x="29" y="10"/>
                    <a:pt x="29" y="10"/>
                    <a:pt x="29" y="10"/>
                  </a:cubicBezTo>
                  <a:cubicBezTo>
                    <a:pt x="29" y="10"/>
                    <a:pt x="29" y="10"/>
                    <a:pt x="29" y="10"/>
                  </a:cubicBezTo>
                  <a:cubicBezTo>
                    <a:pt x="27" y="9"/>
                    <a:pt x="24" y="7"/>
                    <a:pt x="22" y="6"/>
                  </a:cubicBezTo>
                  <a:cubicBezTo>
                    <a:pt x="20" y="5"/>
                    <a:pt x="17" y="5"/>
                    <a:pt x="14" y="5"/>
                  </a:cubicBezTo>
                  <a:cubicBezTo>
                    <a:pt x="15" y="5"/>
                    <a:pt x="15" y="5"/>
                    <a:pt x="16" y="6"/>
                  </a:cubicBezTo>
                  <a:cubicBezTo>
                    <a:pt x="18" y="7"/>
                    <a:pt x="20" y="9"/>
                    <a:pt x="22" y="1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422" name="Freeform 241"/>
            <p:cNvSpPr>
              <a:spLocks noEditPoints="1"/>
            </p:cNvSpPr>
            <p:nvPr>
              <p:custDataLst>
                <p:tags r:id="rId252"/>
              </p:custDataLst>
            </p:nvPr>
          </p:nvSpPr>
          <p:spPr bwMode="auto">
            <a:xfrm>
              <a:off x="7212024" y="3643335"/>
              <a:ext cx="157163" cy="106363"/>
            </a:xfrm>
            <a:custGeom>
              <a:gdLst>
                <a:gd name="T0" fmla="*/ 35 w 70"/>
                <a:gd name="T1" fmla="*/ 39 h 47"/>
                <a:gd name="T2" fmla="*/ 50 w 70"/>
                <a:gd name="T3" fmla="*/ 43 h 47"/>
                <a:gd name="T4" fmla="*/ 61 w 70"/>
                <a:gd name="T5" fmla="*/ 41 h 47"/>
                <a:gd name="T6" fmla="*/ 61 w 70"/>
                <a:gd name="T7" fmla="*/ 41 h 47"/>
                <a:gd name="T8" fmla="*/ 53 w 70"/>
                <a:gd name="T9" fmla="*/ 36 h 47"/>
                <a:gd name="T10" fmla="*/ 40 w 70"/>
                <a:gd name="T11" fmla="*/ 24 h 47"/>
                <a:gd name="T12" fmla="*/ 40 w 70"/>
                <a:gd name="T13" fmla="*/ 23 h 47"/>
                <a:gd name="T14" fmla="*/ 35 w 70"/>
                <a:gd name="T15" fmla="*/ 18 h 47"/>
                <a:gd name="T16" fmla="*/ 35 w 70"/>
                <a:gd name="T17" fmla="*/ 11 h 47"/>
                <a:gd name="T18" fmla="*/ 36 w 70"/>
                <a:gd name="T19" fmla="*/ 12 h 47"/>
                <a:gd name="T20" fmla="*/ 36 w 70"/>
                <a:gd name="T21" fmla="*/ 12 h 47"/>
                <a:gd name="T22" fmla="*/ 36 w 70"/>
                <a:gd name="T23" fmla="*/ 12 h 47"/>
                <a:gd name="T24" fmla="*/ 43 w 70"/>
                <a:gd name="T25" fmla="*/ 20 h 47"/>
                <a:gd name="T26" fmla="*/ 44 w 70"/>
                <a:gd name="T27" fmla="*/ 21 h 47"/>
                <a:gd name="T28" fmla="*/ 55 w 70"/>
                <a:gd name="T29" fmla="*/ 32 h 47"/>
                <a:gd name="T30" fmla="*/ 62 w 70"/>
                <a:gd name="T31" fmla="*/ 36 h 47"/>
                <a:gd name="T32" fmla="*/ 68 w 70"/>
                <a:gd name="T33" fmla="*/ 38 h 47"/>
                <a:gd name="T34" fmla="*/ 68 w 70"/>
                <a:gd name="T35" fmla="*/ 38 h 47"/>
                <a:gd name="T36" fmla="*/ 70 w 70"/>
                <a:gd name="T37" fmla="*/ 39 h 47"/>
                <a:gd name="T38" fmla="*/ 69 w 70"/>
                <a:gd name="T39" fmla="*/ 42 h 47"/>
                <a:gd name="T40" fmla="*/ 50 w 70"/>
                <a:gd name="T41" fmla="*/ 47 h 47"/>
                <a:gd name="T42" fmla="*/ 35 w 70"/>
                <a:gd name="T43" fmla="*/ 44 h 47"/>
                <a:gd name="T44" fmla="*/ 35 w 70"/>
                <a:gd name="T45" fmla="*/ 39 h 47"/>
                <a:gd name="T46" fmla="*/ 15 w 70"/>
                <a:gd name="T47" fmla="*/ 13 h 47"/>
                <a:gd name="T48" fmla="*/ 18 w 70"/>
                <a:gd name="T49" fmla="*/ 19 h 47"/>
                <a:gd name="T50" fmla="*/ 33 w 70"/>
                <a:gd name="T51" fmla="*/ 38 h 47"/>
                <a:gd name="T52" fmla="*/ 35 w 70"/>
                <a:gd name="T53" fmla="*/ 39 h 47"/>
                <a:gd name="T54" fmla="*/ 35 w 70"/>
                <a:gd name="T55" fmla="*/ 44 h 47"/>
                <a:gd name="T56" fmla="*/ 31 w 70"/>
                <a:gd name="T57" fmla="*/ 42 h 47"/>
                <a:gd name="T58" fmla="*/ 14 w 70"/>
                <a:gd name="T59" fmla="*/ 21 h 47"/>
                <a:gd name="T60" fmla="*/ 11 w 70"/>
                <a:gd name="T61" fmla="*/ 15 h 47"/>
                <a:gd name="T62" fmla="*/ 11 w 70"/>
                <a:gd name="T63" fmla="*/ 15 h 47"/>
                <a:gd name="T64" fmla="*/ 11 w 70"/>
                <a:gd name="T65" fmla="*/ 15 h 47"/>
                <a:gd name="T66" fmla="*/ 8 w 70"/>
                <a:gd name="T67" fmla="*/ 11 h 47"/>
                <a:gd name="T68" fmla="*/ 4 w 70"/>
                <a:gd name="T69" fmla="*/ 8 h 47"/>
                <a:gd name="T70" fmla="*/ 4 w 70"/>
                <a:gd name="T71" fmla="*/ 8 h 47"/>
                <a:gd name="T72" fmla="*/ 4 w 70"/>
                <a:gd name="T73" fmla="*/ 8 h 47"/>
                <a:gd name="T74" fmla="*/ 4 w 70"/>
                <a:gd name="T75" fmla="*/ 7 h 47"/>
                <a:gd name="T76" fmla="*/ 4 w 70"/>
                <a:gd name="T77" fmla="*/ 7 h 47"/>
                <a:gd name="T78" fmla="*/ 4 w 70"/>
                <a:gd name="T79" fmla="*/ 7 h 47"/>
                <a:gd name="T80" fmla="*/ 3 w 70"/>
                <a:gd name="T81" fmla="*/ 6 h 47"/>
                <a:gd name="T82" fmla="*/ 0 w 70"/>
                <a:gd name="T83" fmla="*/ 3 h 47"/>
                <a:gd name="T84" fmla="*/ 2 w 70"/>
                <a:gd name="T85" fmla="*/ 1 h 47"/>
                <a:gd name="T86" fmla="*/ 15 w 70"/>
                <a:gd name="T87" fmla="*/ 1 h 47"/>
                <a:gd name="T88" fmla="*/ 27 w 70"/>
                <a:gd name="T89" fmla="*/ 5 h 47"/>
                <a:gd name="T90" fmla="*/ 35 w 70"/>
                <a:gd name="T91" fmla="*/ 11 h 47"/>
                <a:gd name="T92" fmla="*/ 35 w 70"/>
                <a:gd name="T93" fmla="*/ 18 h 47"/>
                <a:gd name="T94" fmla="*/ 33 w 70"/>
                <a:gd name="T95" fmla="*/ 15 h 47"/>
                <a:gd name="T96" fmla="*/ 33 w 70"/>
                <a:gd name="T97" fmla="*/ 15 h 47"/>
                <a:gd name="T98" fmla="*/ 24 w 70"/>
                <a:gd name="T99" fmla="*/ 9 h 47"/>
                <a:gd name="T100" fmla="*/ 14 w 70"/>
                <a:gd name="T101" fmla="*/ 6 h 47"/>
                <a:gd name="T102" fmla="*/ 9 w 70"/>
                <a:gd name="T103" fmla="*/ 5 h 47"/>
                <a:gd name="T104" fmla="*/ 12 w 70"/>
                <a:gd name="T105" fmla="*/ 8 h 47"/>
                <a:gd name="T106" fmla="*/ 15 w 70"/>
                <a:gd name="T107" fmla="*/ 13 h 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70" h="47">
                  <a:moveTo>
                    <a:pt x="35" y="39"/>
                  </a:moveTo>
                  <a:cubicBezTo>
                    <a:pt x="40" y="41"/>
                    <a:pt x="45" y="43"/>
                    <a:pt x="50" y="43"/>
                  </a:cubicBezTo>
                  <a:cubicBezTo>
                    <a:pt x="54" y="43"/>
                    <a:pt x="57" y="42"/>
                    <a:pt x="61" y="41"/>
                  </a:cubicBezTo>
                  <a:cubicBezTo>
                    <a:pt x="61" y="41"/>
                    <a:pt x="61" y="41"/>
                    <a:pt x="61" y="41"/>
                  </a:cubicBezTo>
                  <a:cubicBezTo>
                    <a:pt x="58" y="39"/>
                    <a:pt x="55" y="38"/>
                    <a:pt x="53" y="36"/>
                  </a:cubicBezTo>
                  <a:cubicBezTo>
                    <a:pt x="47" y="33"/>
                    <a:pt x="43" y="28"/>
                    <a:pt x="40" y="24"/>
                  </a:cubicBezTo>
                  <a:cubicBezTo>
                    <a:pt x="40" y="23"/>
                    <a:pt x="40" y="23"/>
                    <a:pt x="40" y="23"/>
                  </a:cubicBezTo>
                  <a:cubicBezTo>
                    <a:pt x="38" y="21"/>
                    <a:pt x="37" y="19"/>
                    <a:pt x="35" y="18"/>
                  </a:cubicBezTo>
                  <a:cubicBezTo>
                    <a:pt x="35" y="11"/>
                    <a:pt x="35" y="11"/>
                    <a:pt x="35" y="11"/>
                  </a:cubicBezTo>
                  <a:cubicBezTo>
                    <a:pt x="35" y="11"/>
                    <a:pt x="36" y="12"/>
                    <a:pt x="36" y="12"/>
                  </a:cubicBezTo>
                  <a:cubicBezTo>
                    <a:pt x="36" y="12"/>
                    <a:pt x="36" y="12"/>
                    <a:pt x="36" y="12"/>
                  </a:cubicBezTo>
                  <a:cubicBezTo>
                    <a:pt x="36" y="12"/>
                    <a:pt x="36" y="12"/>
                    <a:pt x="36" y="12"/>
                  </a:cubicBezTo>
                  <a:cubicBezTo>
                    <a:pt x="39" y="14"/>
                    <a:pt x="41" y="17"/>
                    <a:pt x="43" y="20"/>
                  </a:cubicBezTo>
                  <a:cubicBezTo>
                    <a:pt x="44" y="21"/>
                    <a:pt x="44" y="21"/>
                    <a:pt x="44" y="21"/>
                  </a:cubicBezTo>
                  <a:cubicBezTo>
                    <a:pt x="47" y="25"/>
                    <a:pt x="51" y="30"/>
                    <a:pt x="55" y="32"/>
                  </a:cubicBezTo>
                  <a:cubicBezTo>
                    <a:pt x="57" y="34"/>
                    <a:pt x="60" y="35"/>
                    <a:pt x="62" y="36"/>
                  </a:cubicBezTo>
                  <a:cubicBezTo>
                    <a:pt x="64" y="37"/>
                    <a:pt x="66" y="38"/>
                    <a:pt x="68" y="38"/>
                  </a:cubicBezTo>
                  <a:cubicBezTo>
                    <a:pt x="68" y="38"/>
                    <a:pt x="68" y="38"/>
                    <a:pt x="68" y="38"/>
                  </a:cubicBezTo>
                  <a:cubicBezTo>
                    <a:pt x="69" y="38"/>
                    <a:pt x="69" y="38"/>
                    <a:pt x="70" y="39"/>
                  </a:cubicBezTo>
                  <a:cubicBezTo>
                    <a:pt x="70" y="40"/>
                    <a:pt x="70" y="41"/>
                    <a:pt x="69" y="42"/>
                  </a:cubicBezTo>
                  <a:cubicBezTo>
                    <a:pt x="63" y="46"/>
                    <a:pt x="57" y="47"/>
                    <a:pt x="50" y="47"/>
                  </a:cubicBezTo>
                  <a:cubicBezTo>
                    <a:pt x="45" y="47"/>
                    <a:pt x="40" y="46"/>
                    <a:pt x="35" y="44"/>
                  </a:cubicBezTo>
                  <a:lnTo>
                    <a:pt x="35" y="39"/>
                  </a:lnTo>
                  <a:close/>
                  <a:moveTo>
                    <a:pt x="15" y="13"/>
                  </a:moveTo>
                  <a:cubicBezTo>
                    <a:pt x="16" y="15"/>
                    <a:pt x="17" y="17"/>
                    <a:pt x="18" y="19"/>
                  </a:cubicBezTo>
                  <a:cubicBezTo>
                    <a:pt x="22" y="26"/>
                    <a:pt x="26" y="33"/>
                    <a:pt x="33" y="38"/>
                  </a:cubicBezTo>
                  <a:cubicBezTo>
                    <a:pt x="34" y="38"/>
                    <a:pt x="34" y="38"/>
                    <a:pt x="35" y="39"/>
                  </a:cubicBezTo>
                  <a:cubicBezTo>
                    <a:pt x="35" y="44"/>
                    <a:pt x="35" y="44"/>
                    <a:pt x="35" y="44"/>
                  </a:cubicBezTo>
                  <a:cubicBezTo>
                    <a:pt x="34" y="43"/>
                    <a:pt x="32" y="43"/>
                    <a:pt x="31" y="42"/>
                  </a:cubicBezTo>
                  <a:cubicBezTo>
                    <a:pt x="22" y="37"/>
                    <a:pt x="18" y="29"/>
                    <a:pt x="14" y="21"/>
                  </a:cubicBezTo>
                  <a:cubicBezTo>
                    <a:pt x="13" y="19"/>
                    <a:pt x="12" y="17"/>
                    <a:pt x="11" y="15"/>
                  </a:cubicBezTo>
                  <a:cubicBezTo>
                    <a:pt x="11" y="15"/>
                    <a:pt x="11" y="15"/>
                    <a:pt x="11" y="15"/>
                  </a:cubicBezTo>
                  <a:cubicBezTo>
                    <a:pt x="11" y="15"/>
                    <a:pt x="11" y="15"/>
                    <a:pt x="11" y="15"/>
                  </a:cubicBezTo>
                  <a:cubicBezTo>
                    <a:pt x="10" y="14"/>
                    <a:pt x="9" y="12"/>
                    <a:pt x="8" y="11"/>
                  </a:cubicBezTo>
                  <a:cubicBezTo>
                    <a:pt x="7" y="10"/>
                    <a:pt x="6" y="9"/>
                    <a:pt x="4" y="8"/>
                  </a:cubicBezTo>
                  <a:cubicBezTo>
                    <a:pt x="4" y="8"/>
                    <a:pt x="4" y="8"/>
                    <a:pt x="4" y="8"/>
                  </a:cubicBezTo>
                  <a:cubicBezTo>
                    <a:pt x="4" y="8"/>
                    <a:pt x="4" y="8"/>
                    <a:pt x="4" y="8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3" y="7"/>
                    <a:pt x="3" y="6"/>
                    <a:pt x="3" y="6"/>
                  </a:cubicBezTo>
                  <a:cubicBezTo>
                    <a:pt x="1" y="6"/>
                    <a:pt x="0" y="5"/>
                    <a:pt x="0" y="3"/>
                  </a:cubicBezTo>
                  <a:cubicBezTo>
                    <a:pt x="0" y="2"/>
                    <a:pt x="1" y="1"/>
                    <a:pt x="2" y="1"/>
                  </a:cubicBezTo>
                  <a:cubicBezTo>
                    <a:pt x="7" y="0"/>
                    <a:pt x="11" y="1"/>
                    <a:pt x="15" y="1"/>
                  </a:cubicBezTo>
                  <a:cubicBezTo>
                    <a:pt x="19" y="2"/>
                    <a:pt x="23" y="3"/>
                    <a:pt x="27" y="5"/>
                  </a:cubicBezTo>
                  <a:cubicBezTo>
                    <a:pt x="30" y="7"/>
                    <a:pt x="33" y="9"/>
                    <a:pt x="35" y="11"/>
                  </a:cubicBezTo>
                  <a:cubicBezTo>
                    <a:pt x="35" y="18"/>
                    <a:pt x="35" y="18"/>
                    <a:pt x="35" y="18"/>
                  </a:cubicBezTo>
                  <a:cubicBezTo>
                    <a:pt x="34" y="17"/>
                    <a:pt x="34" y="16"/>
                    <a:pt x="33" y="15"/>
                  </a:cubicBezTo>
                  <a:cubicBezTo>
                    <a:pt x="33" y="15"/>
                    <a:pt x="33" y="15"/>
                    <a:pt x="33" y="15"/>
                  </a:cubicBezTo>
                  <a:cubicBezTo>
                    <a:pt x="30" y="13"/>
                    <a:pt x="28" y="11"/>
                    <a:pt x="24" y="9"/>
                  </a:cubicBezTo>
                  <a:cubicBezTo>
                    <a:pt x="21" y="8"/>
                    <a:pt x="18" y="7"/>
                    <a:pt x="14" y="6"/>
                  </a:cubicBezTo>
                  <a:cubicBezTo>
                    <a:pt x="13" y="6"/>
                    <a:pt x="11" y="6"/>
                    <a:pt x="9" y="5"/>
                  </a:cubicBezTo>
                  <a:cubicBezTo>
                    <a:pt x="10" y="6"/>
                    <a:pt x="11" y="7"/>
                    <a:pt x="12" y="8"/>
                  </a:cubicBezTo>
                  <a:cubicBezTo>
                    <a:pt x="13" y="10"/>
                    <a:pt x="14" y="11"/>
                    <a:pt x="15" y="1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423" name="Freeform 242"/>
            <p:cNvSpPr>
              <a:spLocks noEditPoints="1"/>
            </p:cNvSpPr>
            <p:nvPr>
              <p:custDataLst>
                <p:tags r:id="rId253"/>
              </p:custDataLst>
            </p:nvPr>
          </p:nvSpPr>
          <p:spPr bwMode="auto">
            <a:xfrm>
              <a:off x="7270761" y="3560785"/>
              <a:ext cx="107950" cy="79375"/>
            </a:xfrm>
            <a:custGeom>
              <a:gdLst>
                <a:gd name="T0" fmla="*/ 25 w 48"/>
                <a:gd name="T1" fmla="*/ 16 h 35"/>
                <a:gd name="T2" fmla="*/ 32 w 48"/>
                <a:gd name="T3" fmla="*/ 24 h 35"/>
                <a:gd name="T4" fmla="*/ 37 w 48"/>
                <a:gd name="T5" fmla="*/ 27 h 35"/>
                <a:gd name="T6" fmla="*/ 35 w 48"/>
                <a:gd name="T7" fmla="*/ 24 h 35"/>
                <a:gd name="T8" fmla="*/ 35 w 48"/>
                <a:gd name="T9" fmla="*/ 24 h 35"/>
                <a:gd name="T10" fmla="*/ 34 w 48"/>
                <a:gd name="T11" fmla="*/ 23 h 35"/>
                <a:gd name="T12" fmla="*/ 34 w 48"/>
                <a:gd name="T13" fmla="*/ 23 h 35"/>
                <a:gd name="T14" fmla="*/ 33 w 48"/>
                <a:gd name="T15" fmla="*/ 21 h 35"/>
                <a:gd name="T16" fmla="*/ 30 w 48"/>
                <a:gd name="T17" fmla="*/ 15 h 35"/>
                <a:gd name="T18" fmla="*/ 25 w 48"/>
                <a:gd name="T19" fmla="*/ 10 h 35"/>
                <a:gd name="T20" fmla="*/ 25 w 48"/>
                <a:gd name="T21" fmla="*/ 4 h 35"/>
                <a:gd name="T22" fmla="*/ 28 w 48"/>
                <a:gd name="T23" fmla="*/ 5 h 35"/>
                <a:gd name="T24" fmla="*/ 33 w 48"/>
                <a:gd name="T25" fmla="*/ 12 h 35"/>
                <a:gd name="T26" fmla="*/ 38 w 48"/>
                <a:gd name="T27" fmla="*/ 19 h 35"/>
                <a:gd name="T28" fmla="*/ 39 w 48"/>
                <a:gd name="T29" fmla="*/ 21 h 35"/>
                <a:gd name="T30" fmla="*/ 39 w 48"/>
                <a:gd name="T31" fmla="*/ 21 h 35"/>
                <a:gd name="T32" fmla="*/ 39 w 48"/>
                <a:gd name="T33" fmla="*/ 21 h 35"/>
                <a:gd name="T34" fmla="*/ 39 w 48"/>
                <a:gd name="T35" fmla="*/ 22 h 35"/>
                <a:gd name="T36" fmla="*/ 39 w 48"/>
                <a:gd name="T37" fmla="*/ 22 h 35"/>
                <a:gd name="T38" fmla="*/ 39 w 48"/>
                <a:gd name="T39" fmla="*/ 22 h 35"/>
                <a:gd name="T40" fmla="*/ 46 w 48"/>
                <a:gd name="T41" fmla="*/ 30 h 35"/>
                <a:gd name="T42" fmla="*/ 48 w 48"/>
                <a:gd name="T43" fmla="*/ 32 h 35"/>
                <a:gd name="T44" fmla="*/ 45 w 48"/>
                <a:gd name="T45" fmla="*/ 35 h 35"/>
                <a:gd name="T46" fmla="*/ 37 w 48"/>
                <a:gd name="T47" fmla="*/ 32 h 35"/>
                <a:gd name="T48" fmla="*/ 29 w 48"/>
                <a:gd name="T49" fmla="*/ 28 h 35"/>
                <a:gd name="T50" fmla="*/ 25 w 48"/>
                <a:gd name="T51" fmla="*/ 24 h 35"/>
                <a:gd name="T52" fmla="*/ 25 w 48"/>
                <a:gd name="T53" fmla="*/ 16 h 35"/>
                <a:gd name="T54" fmla="*/ 19 w 48"/>
                <a:gd name="T55" fmla="*/ 6 h 35"/>
                <a:gd name="T56" fmla="*/ 14 w 48"/>
                <a:gd name="T57" fmla="*/ 5 h 35"/>
                <a:gd name="T58" fmla="*/ 14 w 48"/>
                <a:gd name="T59" fmla="*/ 5 h 35"/>
                <a:gd name="T60" fmla="*/ 19 w 48"/>
                <a:gd name="T61" fmla="*/ 9 h 35"/>
                <a:gd name="T62" fmla="*/ 19 w 48"/>
                <a:gd name="T63" fmla="*/ 9 h 35"/>
                <a:gd name="T64" fmla="*/ 24 w 48"/>
                <a:gd name="T65" fmla="*/ 15 h 35"/>
                <a:gd name="T66" fmla="*/ 25 w 48"/>
                <a:gd name="T67" fmla="*/ 16 h 35"/>
                <a:gd name="T68" fmla="*/ 25 w 48"/>
                <a:gd name="T69" fmla="*/ 24 h 35"/>
                <a:gd name="T70" fmla="*/ 21 w 48"/>
                <a:gd name="T71" fmla="*/ 18 h 35"/>
                <a:gd name="T72" fmla="*/ 16 w 48"/>
                <a:gd name="T73" fmla="*/ 12 h 35"/>
                <a:gd name="T74" fmla="*/ 16 w 48"/>
                <a:gd name="T75" fmla="*/ 12 h 35"/>
                <a:gd name="T76" fmla="*/ 16 w 48"/>
                <a:gd name="T77" fmla="*/ 12 h 35"/>
                <a:gd name="T78" fmla="*/ 12 w 48"/>
                <a:gd name="T79" fmla="*/ 9 h 35"/>
                <a:gd name="T80" fmla="*/ 7 w 48"/>
                <a:gd name="T81" fmla="*/ 6 h 35"/>
                <a:gd name="T82" fmla="*/ 6 w 48"/>
                <a:gd name="T83" fmla="*/ 6 h 35"/>
                <a:gd name="T84" fmla="*/ 6 w 48"/>
                <a:gd name="T85" fmla="*/ 6 h 35"/>
                <a:gd name="T86" fmla="*/ 3 w 48"/>
                <a:gd name="T87" fmla="*/ 5 h 35"/>
                <a:gd name="T88" fmla="*/ 3 w 48"/>
                <a:gd name="T89" fmla="*/ 5 h 35"/>
                <a:gd name="T90" fmla="*/ 0 w 48"/>
                <a:gd name="T91" fmla="*/ 3 h 35"/>
                <a:gd name="T92" fmla="*/ 2 w 48"/>
                <a:gd name="T93" fmla="*/ 0 h 35"/>
                <a:gd name="T94" fmla="*/ 11 w 48"/>
                <a:gd name="T95" fmla="*/ 0 h 35"/>
                <a:gd name="T96" fmla="*/ 11 w 48"/>
                <a:gd name="T97" fmla="*/ 0 h 35"/>
                <a:gd name="T98" fmla="*/ 21 w 48"/>
                <a:gd name="T99" fmla="*/ 1 h 35"/>
                <a:gd name="T100" fmla="*/ 25 w 48"/>
                <a:gd name="T101" fmla="*/ 4 h 35"/>
                <a:gd name="T102" fmla="*/ 25 w 48"/>
                <a:gd name="T103" fmla="*/ 10 h 35"/>
                <a:gd name="T104" fmla="*/ 25 w 48"/>
                <a:gd name="T105" fmla="*/ 9 h 35"/>
                <a:gd name="T106" fmla="*/ 19 w 48"/>
                <a:gd name="T107" fmla="*/ 6 h 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48" h="35">
                  <a:moveTo>
                    <a:pt x="25" y="16"/>
                  </a:moveTo>
                  <a:cubicBezTo>
                    <a:pt x="27" y="19"/>
                    <a:pt x="29" y="22"/>
                    <a:pt x="32" y="24"/>
                  </a:cubicBezTo>
                  <a:cubicBezTo>
                    <a:pt x="34" y="25"/>
                    <a:pt x="35" y="26"/>
                    <a:pt x="37" y="27"/>
                  </a:cubicBezTo>
                  <a:cubicBezTo>
                    <a:pt x="36" y="26"/>
                    <a:pt x="35" y="25"/>
                    <a:pt x="35" y="24"/>
                  </a:cubicBezTo>
                  <a:cubicBezTo>
                    <a:pt x="35" y="24"/>
                    <a:pt x="35" y="24"/>
                    <a:pt x="35" y="24"/>
                  </a:cubicBezTo>
                  <a:cubicBezTo>
                    <a:pt x="34" y="23"/>
                    <a:pt x="34" y="23"/>
                    <a:pt x="34" y="23"/>
                  </a:cubicBezTo>
                  <a:cubicBezTo>
                    <a:pt x="34" y="23"/>
                    <a:pt x="34" y="23"/>
                    <a:pt x="34" y="23"/>
                  </a:cubicBezTo>
                  <a:cubicBezTo>
                    <a:pt x="33" y="21"/>
                    <a:pt x="33" y="21"/>
                    <a:pt x="33" y="21"/>
                  </a:cubicBezTo>
                  <a:cubicBezTo>
                    <a:pt x="32" y="19"/>
                    <a:pt x="31" y="17"/>
                    <a:pt x="30" y="15"/>
                  </a:cubicBezTo>
                  <a:cubicBezTo>
                    <a:pt x="28" y="13"/>
                    <a:pt x="27" y="11"/>
                    <a:pt x="25" y="10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6" y="4"/>
                    <a:pt x="27" y="5"/>
                    <a:pt x="28" y="5"/>
                  </a:cubicBezTo>
                  <a:cubicBezTo>
                    <a:pt x="30" y="7"/>
                    <a:pt x="32" y="10"/>
                    <a:pt x="33" y="12"/>
                  </a:cubicBezTo>
                  <a:cubicBezTo>
                    <a:pt x="35" y="14"/>
                    <a:pt x="36" y="17"/>
                    <a:pt x="38" y="19"/>
                  </a:cubicBezTo>
                  <a:cubicBezTo>
                    <a:pt x="38" y="19"/>
                    <a:pt x="38" y="20"/>
                    <a:pt x="39" y="21"/>
                  </a:cubicBezTo>
                  <a:cubicBezTo>
                    <a:pt x="39" y="21"/>
                    <a:pt x="39" y="21"/>
                    <a:pt x="39" y="21"/>
                  </a:cubicBezTo>
                  <a:cubicBezTo>
                    <a:pt x="39" y="21"/>
                    <a:pt x="39" y="21"/>
                    <a:pt x="39" y="21"/>
                  </a:cubicBezTo>
                  <a:cubicBezTo>
                    <a:pt x="39" y="22"/>
                    <a:pt x="39" y="22"/>
                    <a:pt x="39" y="22"/>
                  </a:cubicBezTo>
                  <a:cubicBezTo>
                    <a:pt x="39" y="22"/>
                    <a:pt x="39" y="22"/>
                    <a:pt x="39" y="22"/>
                  </a:cubicBezTo>
                  <a:cubicBezTo>
                    <a:pt x="39" y="22"/>
                    <a:pt x="39" y="22"/>
                    <a:pt x="39" y="22"/>
                  </a:cubicBezTo>
                  <a:cubicBezTo>
                    <a:pt x="41" y="25"/>
                    <a:pt x="43" y="29"/>
                    <a:pt x="46" y="30"/>
                  </a:cubicBezTo>
                  <a:cubicBezTo>
                    <a:pt x="47" y="30"/>
                    <a:pt x="48" y="31"/>
                    <a:pt x="48" y="32"/>
                  </a:cubicBezTo>
                  <a:cubicBezTo>
                    <a:pt x="47" y="34"/>
                    <a:pt x="46" y="35"/>
                    <a:pt x="45" y="35"/>
                  </a:cubicBezTo>
                  <a:cubicBezTo>
                    <a:pt x="42" y="34"/>
                    <a:pt x="39" y="33"/>
                    <a:pt x="37" y="32"/>
                  </a:cubicBezTo>
                  <a:cubicBezTo>
                    <a:pt x="34" y="31"/>
                    <a:pt x="31" y="30"/>
                    <a:pt x="29" y="28"/>
                  </a:cubicBezTo>
                  <a:cubicBezTo>
                    <a:pt x="28" y="27"/>
                    <a:pt x="26" y="25"/>
                    <a:pt x="25" y="24"/>
                  </a:cubicBezTo>
                  <a:lnTo>
                    <a:pt x="25" y="16"/>
                  </a:lnTo>
                  <a:close/>
                  <a:moveTo>
                    <a:pt x="19" y="6"/>
                  </a:moveTo>
                  <a:cubicBezTo>
                    <a:pt x="17" y="5"/>
                    <a:pt x="16" y="5"/>
                    <a:pt x="14" y="5"/>
                  </a:cubicBezTo>
                  <a:cubicBezTo>
                    <a:pt x="14" y="5"/>
                    <a:pt x="14" y="5"/>
                    <a:pt x="14" y="5"/>
                  </a:cubicBezTo>
                  <a:cubicBezTo>
                    <a:pt x="16" y="6"/>
                    <a:pt x="18" y="7"/>
                    <a:pt x="19" y="9"/>
                  </a:cubicBezTo>
                  <a:cubicBezTo>
                    <a:pt x="19" y="9"/>
                    <a:pt x="19" y="9"/>
                    <a:pt x="19" y="9"/>
                  </a:cubicBezTo>
                  <a:cubicBezTo>
                    <a:pt x="21" y="11"/>
                    <a:pt x="23" y="13"/>
                    <a:pt x="24" y="15"/>
                  </a:cubicBezTo>
                  <a:cubicBezTo>
                    <a:pt x="25" y="16"/>
                    <a:pt x="25" y="16"/>
                    <a:pt x="25" y="16"/>
                  </a:cubicBezTo>
                  <a:cubicBezTo>
                    <a:pt x="25" y="24"/>
                    <a:pt x="25" y="24"/>
                    <a:pt x="25" y="24"/>
                  </a:cubicBezTo>
                  <a:cubicBezTo>
                    <a:pt x="24" y="22"/>
                    <a:pt x="22" y="20"/>
                    <a:pt x="21" y="18"/>
                  </a:cubicBezTo>
                  <a:cubicBezTo>
                    <a:pt x="19" y="16"/>
                    <a:pt x="17" y="14"/>
                    <a:pt x="16" y="12"/>
                  </a:cubicBezTo>
                  <a:cubicBezTo>
                    <a:pt x="16" y="12"/>
                    <a:pt x="16" y="12"/>
                    <a:pt x="16" y="12"/>
                  </a:cubicBezTo>
                  <a:cubicBezTo>
                    <a:pt x="16" y="12"/>
                    <a:pt x="16" y="12"/>
                    <a:pt x="16" y="12"/>
                  </a:cubicBezTo>
                  <a:cubicBezTo>
                    <a:pt x="15" y="11"/>
                    <a:pt x="13" y="10"/>
                    <a:pt x="12" y="9"/>
                  </a:cubicBezTo>
                  <a:cubicBezTo>
                    <a:pt x="10" y="8"/>
                    <a:pt x="8" y="7"/>
                    <a:pt x="7" y="6"/>
                  </a:cubicBezTo>
                  <a:cubicBezTo>
                    <a:pt x="6" y="6"/>
                    <a:pt x="6" y="6"/>
                    <a:pt x="6" y="6"/>
                  </a:cubicBezTo>
                  <a:cubicBezTo>
                    <a:pt x="6" y="6"/>
                    <a:pt x="6" y="6"/>
                    <a:pt x="6" y="6"/>
                  </a:cubicBezTo>
                  <a:cubicBezTo>
                    <a:pt x="5" y="5"/>
                    <a:pt x="3" y="5"/>
                    <a:pt x="3" y="5"/>
                  </a:cubicBezTo>
                  <a:cubicBezTo>
                    <a:pt x="3" y="5"/>
                    <a:pt x="3" y="5"/>
                    <a:pt x="3" y="5"/>
                  </a:cubicBezTo>
                  <a:cubicBezTo>
                    <a:pt x="2" y="5"/>
                    <a:pt x="0" y="4"/>
                    <a:pt x="0" y="3"/>
                  </a:cubicBezTo>
                  <a:cubicBezTo>
                    <a:pt x="0" y="1"/>
                    <a:pt x="1" y="0"/>
                    <a:pt x="2" y="0"/>
                  </a:cubicBezTo>
                  <a:cubicBezTo>
                    <a:pt x="5" y="0"/>
                    <a:pt x="8" y="0"/>
                    <a:pt x="11" y="0"/>
                  </a:cubicBezTo>
                  <a:cubicBezTo>
                    <a:pt x="11" y="0"/>
                    <a:pt x="11" y="0"/>
                    <a:pt x="11" y="0"/>
                  </a:cubicBezTo>
                  <a:cubicBezTo>
                    <a:pt x="15" y="0"/>
                    <a:pt x="18" y="0"/>
                    <a:pt x="21" y="1"/>
                  </a:cubicBezTo>
                  <a:cubicBezTo>
                    <a:pt x="22" y="2"/>
                    <a:pt x="24" y="3"/>
                    <a:pt x="25" y="4"/>
                  </a:cubicBezTo>
                  <a:cubicBezTo>
                    <a:pt x="25" y="10"/>
                    <a:pt x="25" y="10"/>
                    <a:pt x="25" y="10"/>
                  </a:cubicBezTo>
                  <a:cubicBezTo>
                    <a:pt x="25" y="10"/>
                    <a:pt x="25" y="9"/>
                    <a:pt x="25" y="9"/>
                  </a:cubicBezTo>
                  <a:cubicBezTo>
                    <a:pt x="23" y="8"/>
                    <a:pt x="21" y="7"/>
                    <a:pt x="19" y="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424" name="Freeform 243"/>
            <p:cNvSpPr>
              <a:spLocks noEditPoints="1"/>
            </p:cNvSpPr>
            <p:nvPr>
              <p:custDataLst>
                <p:tags r:id="rId254"/>
              </p:custDataLst>
            </p:nvPr>
          </p:nvSpPr>
          <p:spPr bwMode="auto">
            <a:xfrm>
              <a:off x="7231074" y="3560785"/>
              <a:ext cx="141288" cy="92076"/>
            </a:xfrm>
            <a:custGeom>
              <a:gdLst>
                <a:gd name="T0" fmla="*/ 31 w 62"/>
                <a:gd name="T1" fmla="*/ 9 h 41"/>
                <a:gd name="T2" fmla="*/ 32 w 62"/>
                <a:gd name="T3" fmla="*/ 10 h 41"/>
                <a:gd name="T4" fmla="*/ 38 w 62"/>
                <a:gd name="T5" fmla="*/ 17 h 41"/>
                <a:gd name="T6" fmla="*/ 38 w 62"/>
                <a:gd name="T7" fmla="*/ 17 h 41"/>
                <a:gd name="T8" fmla="*/ 38 w 62"/>
                <a:gd name="T9" fmla="*/ 18 h 41"/>
                <a:gd name="T10" fmla="*/ 39 w 62"/>
                <a:gd name="T11" fmla="*/ 18 h 41"/>
                <a:gd name="T12" fmla="*/ 48 w 62"/>
                <a:gd name="T13" fmla="*/ 28 h 41"/>
                <a:gd name="T14" fmla="*/ 54 w 62"/>
                <a:gd name="T15" fmla="*/ 31 h 41"/>
                <a:gd name="T16" fmla="*/ 59 w 62"/>
                <a:gd name="T17" fmla="*/ 32 h 41"/>
                <a:gd name="T18" fmla="*/ 59 w 62"/>
                <a:gd name="T19" fmla="*/ 32 h 41"/>
                <a:gd name="T20" fmla="*/ 61 w 62"/>
                <a:gd name="T21" fmla="*/ 33 h 41"/>
                <a:gd name="T22" fmla="*/ 60 w 62"/>
                <a:gd name="T23" fmla="*/ 37 h 41"/>
                <a:gd name="T24" fmla="*/ 44 w 62"/>
                <a:gd name="T25" fmla="*/ 41 h 41"/>
                <a:gd name="T26" fmla="*/ 31 w 62"/>
                <a:gd name="T27" fmla="*/ 38 h 41"/>
                <a:gd name="T28" fmla="*/ 31 w 62"/>
                <a:gd name="T29" fmla="*/ 33 h 41"/>
                <a:gd name="T30" fmla="*/ 44 w 62"/>
                <a:gd name="T31" fmla="*/ 36 h 41"/>
                <a:gd name="T32" fmla="*/ 52 w 62"/>
                <a:gd name="T33" fmla="*/ 35 h 41"/>
                <a:gd name="T34" fmla="*/ 46 w 62"/>
                <a:gd name="T35" fmla="*/ 32 h 41"/>
                <a:gd name="T36" fmla="*/ 35 w 62"/>
                <a:gd name="T37" fmla="*/ 21 h 41"/>
                <a:gd name="T38" fmla="*/ 35 w 62"/>
                <a:gd name="T39" fmla="*/ 21 h 41"/>
                <a:gd name="T40" fmla="*/ 35 w 62"/>
                <a:gd name="T41" fmla="*/ 20 h 41"/>
                <a:gd name="T42" fmla="*/ 35 w 62"/>
                <a:gd name="T43" fmla="*/ 20 h 41"/>
                <a:gd name="T44" fmla="*/ 35 w 62"/>
                <a:gd name="T45" fmla="*/ 20 h 41"/>
                <a:gd name="T46" fmla="*/ 31 w 62"/>
                <a:gd name="T47" fmla="*/ 16 h 41"/>
                <a:gd name="T48" fmla="*/ 31 w 62"/>
                <a:gd name="T49" fmla="*/ 9 h 41"/>
                <a:gd name="T50" fmla="*/ 4 w 62"/>
                <a:gd name="T51" fmla="*/ 7 h 41"/>
                <a:gd name="T52" fmla="*/ 3 w 62"/>
                <a:gd name="T53" fmla="*/ 5 h 41"/>
                <a:gd name="T54" fmla="*/ 1 w 62"/>
                <a:gd name="T55" fmla="*/ 3 h 41"/>
                <a:gd name="T56" fmla="*/ 3 w 62"/>
                <a:gd name="T57" fmla="*/ 1 h 41"/>
                <a:gd name="T58" fmla="*/ 14 w 62"/>
                <a:gd name="T59" fmla="*/ 1 h 41"/>
                <a:gd name="T60" fmla="*/ 24 w 62"/>
                <a:gd name="T61" fmla="*/ 4 h 41"/>
                <a:gd name="T62" fmla="*/ 31 w 62"/>
                <a:gd name="T63" fmla="*/ 9 h 41"/>
                <a:gd name="T64" fmla="*/ 31 w 62"/>
                <a:gd name="T65" fmla="*/ 16 h 41"/>
                <a:gd name="T66" fmla="*/ 29 w 62"/>
                <a:gd name="T67" fmla="*/ 14 h 41"/>
                <a:gd name="T68" fmla="*/ 22 w 62"/>
                <a:gd name="T69" fmla="*/ 9 h 41"/>
                <a:gd name="T70" fmla="*/ 13 w 62"/>
                <a:gd name="T71" fmla="*/ 6 h 41"/>
                <a:gd name="T72" fmla="*/ 10 w 62"/>
                <a:gd name="T73" fmla="*/ 5 h 41"/>
                <a:gd name="T74" fmla="*/ 11 w 62"/>
                <a:gd name="T75" fmla="*/ 7 h 41"/>
                <a:gd name="T76" fmla="*/ 14 w 62"/>
                <a:gd name="T77" fmla="*/ 11 h 41"/>
                <a:gd name="T78" fmla="*/ 17 w 62"/>
                <a:gd name="T79" fmla="*/ 16 h 41"/>
                <a:gd name="T80" fmla="*/ 30 w 62"/>
                <a:gd name="T81" fmla="*/ 32 h 41"/>
                <a:gd name="T82" fmla="*/ 31 w 62"/>
                <a:gd name="T83" fmla="*/ 33 h 41"/>
                <a:gd name="T84" fmla="*/ 31 w 62"/>
                <a:gd name="T85" fmla="*/ 38 h 41"/>
                <a:gd name="T86" fmla="*/ 27 w 62"/>
                <a:gd name="T87" fmla="*/ 36 h 41"/>
                <a:gd name="T88" fmla="*/ 13 w 62"/>
                <a:gd name="T89" fmla="*/ 19 h 41"/>
                <a:gd name="T90" fmla="*/ 10 w 62"/>
                <a:gd name="T91" fmla="*/ 13 h 41"/>
                <a:gd name="T92" fmla="*/ 7 w 62"/>
                <a:gd name="T93" fmla="*/ 10 h 41"/>
                <a:gd name="T94" fmla="*/ 4 w 62"/>
                <a:gd name="T95" fmla="*/ 7 h 41"/>
                <a:gd name="T96" fmla="*/ 4 w 62"/>
                <a:gd name="T97" fmla="*/ 7 h 4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62" h="41">
                  <a:moveTo>
                    <a:pt x="31" y="9"/>
                  </a:moveTo>
                  <a:cubicBezTo>
                    <a:pt x="31" y="10"/>
                    <a:pt x="32" y="10"/>
                    <a:pt x="32" y="10"/>
                  </a:cubicBezTo>
                  <a:cubicBezTo>
                    <a:pt x="34" y="12"/>
                    <a:pt x="36" y="15"/>
                    <a:pt x="38" y="17"/>
                  </a:cubicBezTo>
                  <a:cubicBezTo>
                    <a:pt x="38" y="17"/>
                    <a:pt x="38" y="17"/>
                    <a:pt x="38" y="17"/>
                  </a:cubicBezTo>
                  <a:cubicBezTo>
                    <a:pt x="38" y="18"/>
                    <a:pt x="38" y="18"/>
                    <a:pt x="38" y="18"/>
                  </a:cubicBezTo>
                  <a:cubicBezTo>
                    <a:pt x="39" y="18"/>
                    <a:pt x="39" y="18"/>
                    <a:pt x="39" y="18"/>
                  </a:cubicBezTo>
                  <a:cubicBezTo>
                    <a:pt x="41" y="21"/>
                    <a:pt x="45" y="25"/>
                    <a:pt x="48" y="28"/>
                  </a:cubicBezTo>
                  <a:cubicBezTo>
                    <a:pt x="50" y="29"/>
                    <a:pt x="52" y="30"/>
                    <a:pt x="54" y="31"/>
                  </a:cubicBezTo>
                  <a:cubicBezTo>
                    <a:pt x="56" y="32"/>
                    <a:pt x="58" y="32"/>
                    <a:pt x="59" y="32"/>
                  </a:cubicBezTo>
                  <a:cubicBezTo>
                    <a:pt x="59" y="32"/>
                    <a:pt x="59" y="32"/>
                    <a:pt x="59" y="32"/>
                  </a:cubicBezTo>
                  <a:cubicBezTo>
                    <a:pt x="60" y="32"/>
                    <a:pt x="61" y="33"/>
                    <a:pt x="61" y="33"/>
                  </a:cubicBezTo>
                  <a:cubicBezTo>
                    <a:pt x="62" y="34"/>
                    <a:pt x="61" y="36"/>
                    <a:pt x="60" y="37"/>
                  </a:cubicBezTo>
                  <a:cubicBezTo>
                    <a:pt x="55" y="40"/>
                    <a:pt x="49" y="41"/>
                    <a:pt x="44" y="41"/>
                  </a:cubicBezTo>
                  <a:cubicBezTo>
                    <a:pt x="39" y="41"/>
                    <a:pt x="35" y="40"/>
                    <a:pt x="31" y="38"/>
                  </a:cubicBezTo>
                  <a:cubicBezTo>
                    <a:pt x="31" y="33"/>
                    <a:pt x="31" y="33"/>
                    <a:pt x="31" y="33"/>
                  </a:cubicBezTo>
                  <a:cubicBezTo>
                    <a:pt x="35" y="35"/>
                    <a:pt x="39" y="36"/>
                    <a:pt x="44" y="36"/>
                  </a:cubicBezTo>
                  <a:cubicBezTo>
                    <a:pt x="47" y="36"/>
                    <a:pt x="49" y="36"/>
                    <a:pt x="52" y="35"/>
                  </a:cubicBezTo>
                  <a:cubicBezTo>
                    <a:pt x="50" y="34"/>
                    <a:pt x="47" y="33"/>
                    <a:pt x="46" y="32"/>
                  </a:cubicBezTo>
                  <a:cubicBezTo>
                    <a:pt x="41" y="29"/>
                    <a:pt x="38" y="25"/>
                    <a:pt x="35" y="21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3" y="19"/>
                    <a:pt x="32" y="17"/>
                    <a:pt x="31" y="16"/>
                  </a:cubicBezTo>
                  <a:lnTo>
                    <a:pt x="31" y="9"/>
                  </a:lnTo>
                  <a:close/>
                  <a:moveTo>
                    <a:pt x="4" y="7"/>
                  </a:moveTo>
                  <a:cubicBezTo>
                    <a:pt x="4" y="6"/>
                    <a:pt x="3" y="6"/>
                    <a:pt x="3" y="5"/>
                  </a:cubicBezTo>
                  <a:cubicBezTo>
                    <a:pt x="2" y="6"/>
                    <a:pt x="1" y="5"/>
                    <a:pt x="1" y="3"/>
                  </a:cubicBezTo>
                  <a:cubicBezTo>
                    <a:pt x="0" y="2"/>
                    <a:pt x="1" y="1"/>
                    <a:pt x="3" y="1"/>
                  </a:cubicBezTo>
                  <a:cubicBezTo>
                    <a:pt x="7" y="0"/>
                    <a:pt x="10" y="0"/>
                    <a:pt x="14" y="1"/>
                  </a:cubicBezTo>
                  <a:cubicBezTo>
                    <a:pt x="17" y="2"/>
                    <a:pt x="21" y="3"/>
                    <a:pt x="24" y="4"/>
                  </a:cubicBezTo>
                  <a:cubicBezTo>
                    <a:pt x="26" y="6"/>
                    <a:pt x="29" y="7"/>
                    <a:pt x="31" y="9"/>
                  </a:cubicBezTo>
                  <a:cubicBezTo>
                    <a:pt x="31" y="16"/>
                    <a:pt x="31" y="16"/>
                    <a:pt x="31" y="16"/>
                  </a:cubicBezTo>
                  <a:cubicBezTo>
                    <a:pt x="30" y="15"/>
                    <a:pt x="29" y="14"/>
                    <a:pt x="29" y="14"/>
                  </a:cubicBezTo>
                  <a:cubicBezTo>
                    <a:pt x="27" y="12"/>
                    <a:pt x="24" y="10"/>
                    <a:pt x="22" y="9"/>
                  </a:cubicBezTo>
                  <a:cubicBezTo>
                    <a:pt x="19" y="7"/>
                    <a:pt x="16" y="6"/>
                    <a:pt x="13" y="6"/>
                  </a:cubicBezTo>
                  <a:cubicBezTo>
                    <a:pt x="12" y="6"/>
                    <a:pt x="11" y="5"/>
                    <a:pt x="10" y="5"/>
                  </a:cubicBezTo>
                  <a:cubicBezTo>
                    <a:pt x="10" y="6"/>
                    <a:pt x="11" y="6"/>
                    <a:pt x="11" y="7"/>
                  </a:cubicBezTo>
                  <a:cubicBezTo>
                    <a:pt x="12" y="8"/>
                    <a:pt x="13" y="10"/>
                    <a:pt x="14" y="11"/>
                  </a:cubicBezTo>
                  <a:cubicBezTo>
                    <a:pt x="15" y="13"/>
                    <a:pt x="16" y="15"/>
                    <a:pt x="17" y="16"/>
                  </a:cubicBezTo>
                  <a:cubicBezTo>
                    <a:pt x="20" y="23"/>
                    <a:pt x="23" y="29"/>
                    <a:pt x="30" y="32"/>
                  </a:cubicBezTo>
                  <a:cubicBezTo>
                    <a:pt x="30" y="33"/>
                    <a:pt x="30" y="33"/>
                    <a:pt x="31" y="33"/>
                  </a:cubicBezTo>
                  <a:cubicBezTo>
                    <a:pt x="31" y="38"/>
                    <a:pt x="31" y="38"/>
                    <a:pt x="31" y="38"/>
                  </a:cubicBezTo>
                  <a:cubicBezTo>
                    <a:pt x="30" y="38"/>
                    <a:pt x="28" y="37"/>
                    <a:pt x="27" y="36"/>
                  </a:cubicBezTo>
                  <a:cubicBezTo>
                    <a:pt x="20" y="32"/>
                    <a:pt x="16" y="25"/>
                    <a:pt x="13" y="19"/>
                  </a:cubicBezTo>
                  <a:cubicBezTo>
                    <a:pt x="12" y="17"/>
                    <a:pt x="11" y="15"/>
                    <a:pt x="10" y="13"/>
                  </a:cubicBezTo>
                  <a:cubicBezTo>
                    <a:pt x="9" y="12"/>
                    <a:pt x="8" y="11"/>
                    <a:pt x="7" y="10"/>
                  </a:cubicBezTo>
                  <a:cubicBezTo>
                    <a:pt x="6" y="9"/>
                    <a:pt x="5" y="8"/>
                    <a:pt x="4" y="7"/>
                  </a:cubicBezTo>
                  <a:cubicBezTo>
                    <a:pt x="4" y="7"/>
                    <a:pt x="4" y="7"/>
                    <a:pt x="4" y="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425" name="Freeform 244"/>
            <p:cNvSpPr>
              <a:spLocks noEditPoints="1"/>
            </p:cNvSpPr>
            <p:nvPr>
              <p:custDataLst>
                <p:tags r:id="rId255"/>
              </p:custDataLst>
            </p:nvPr>
          </p:nvSpPr>
          <p:spPr bwMode="auto">
            <a:xfrm>
              <a:off x="7372361" y="3498870"/>
              <a:ext cx="63500" cy="120651"/>
            </a:xfrm>
            <a:custGeom>
              <a:gdLst>
                <a:gd name="T0" fmla="*/ 19 w 28"/>
                <a:gd name="T1" fmla="*/ 20 h 53"/>
                <a:gd name="T2" fmla="*/ 14 w 28"/>
                <a:gd name="T3" fmla="*/ 26 h 53"/>
                <a:gd name="T4" fmla="*/ 14 w 28"/>
                <a:gd name="T5" fmla="*/ 27 h 53"/>
                <a:gd name="T6" fmla="*/ 14 w 28"/>
                <a:gd name="T7" fmla="*/ 19 h 53"/>
                <a:gd name="T8" fmla="*/ 15 w 28"/>
                <a:gd name="T9" fmla="*/ 17 h 53"/>
                <a:gd name="T10" fmla="*/ 18 w 28"/>
                <a:gd name="T11" fmla="*/ 13 h 53"/>
                <a:gd name="T12" fmla="*/ 19 w 28"/>
                <a:gd name="T13" fmla="*/ 7 h 53"/>
                <a:gd name="T14" fmla="*/ 20 w 28"/>
                <a:gd name="T15" fmla="*/ 6 h 53"/>
                <a:gd name="T16" fmla="*/ 20 w 28"/>
                <a:gd name="T17" fmla="*/ 6 h 53"/>
                <a:gd name="T18" fmla="*/ 20 w 28"/>
                <a:gd name="T19" fmla="*/ 3 h 53"/>
                <a:gd name="T20" fmla="*/ 20 w 28"/>
                <a:gd name="T21" fmla="*/ 3 h 53"/>
                <a:gd name="T22" fmla="*/ 22 w 28"/>
                <a:gd name="T23" fmla="*/ 0 h 53"/>
                <a:gd name="T24" fmla="*/ 25 w 28"/>
                <a:gd name="T25" fmla="*/ 2 h 53"/>
                <a:gd name="T26" fmla="*/ 25 w 28"/>
                <a:gd name="T27" fmla="*/ 2 h 53"/>
                <a:gd name="T28" fmla="*/ 25 w 28"/>
                <a:gd name="T29" fmla="*/ 2 h 53"/>
                <a:gd name="T30" fmla="*/ 25 w 28"/>
                <a:gd name="T31" fmla="*/ 2 h 53"/>
                <a:gd name="T32" fmla="*/ 27 w 28"/>
                <a:gd name="T33" fmla="*/ 10 h 53"/>
                <a:gd name="T34" fmla="*/ 27 w 28"/>
                <a:gd name="T35" fmla="*/ 10 h 53"/>
                <a:gd name="T36" fmla="*/ 27 w 28"/>
                <a:gd name="T37" fmla="*/ 20 h 53"/>
                <a:gd name="T38" fmla="*/ 25 w 28"/>
                <a:gd name="T39" fmla="*/ 27 h 53"/>
                <a:gd name="T40" fmla="*/ 20 w 28"/>
                <a:gd name="T41" fmla="*/ 34 h 53"/>
                <a:gd name="T42" fmla="*/ 20 w 28"/>
                <a:gd name="T43" fmla="*/ 35 h 53"/>
                <a:gd name="T44" fmla="*/ 14 w 28"/>
                <a:gd name="T45" fmla="*/ 40 h 53"/>
                <a:gd name="T46" fmla="*/ 14 w 28"/>
                <a:gd name="T47" fmla="*/ 33 h 53"/>
                <a:gd name="T48" fmla="*/ 16 w 28"/>
                <a:gd name="T49" fmla="*/ 31 h 53"/>
                <a:gd name="T50" fmla="*/ 16 w 28"/>
                <a:gd name="T51" fmla="*/ 31 h 53"/>
                <a:gd name="T52" fmla="*/ 20 w 28"/>
                <a:gd name="T53" fmla="*/ 25 h 53"/>
                <a:gd name="T54" fmla="*/ 22 w 28"/>
                <a:gd name="T55" fmla="*/ 19 h 53"/>
                <a:gd name="T56" fmla="*/ 23 w 28"/>
                <a:gd name="T57" fmla="*/ 14 h 53"/>
                <a:gd name="T58" fmla="*/ 22 w 28"/>
                <a:gd name="T59" fmla="*/ 14 h 53"/>
                <a:gd name="T60" fmla="*/ 19 w 28"/>
                <a:gd name="T61" fmla="*/ 20 h 53"/>
                <a:gd name="T62" fmla="*/ 14 w 28"/>
                <a:gd name="T63" fmla="*/ 27 h 53"/>
                <a:gd name="T64" fmla="*/ 8 w 28"/>
                <a:gd name="T65" fmla="*/ 36 h 53"/>
                <a:gd name="T66" fmla="*/ 8 w 28"/>
                <a:gd name="T67" fmla="*/ 36 h 53"/>
                <a:gd name="T68" fmla="*/ 8 w 28"/>
                <a:gd name="T69" fmla="*/ 36 h 53"/>
                <a:gd name="T70" fmla="*/ 6 w 28"/>
                <a:gd name="T71" fmla="*/ 41 h 53"/>
                <a:gd name="T72" fmla="*/ 8 w 28"/>
                <a:gd name="T73" fmla="*/ 38 h 53"/>
                <a:gd name="T74" fmla="*/ 9 w 28"/>
                <a:gd name="T75" fmla="*/ 38 h 53"/>
                <a:gd name="T76" fmla="*/ 9 w 28"/>
                <a:gd name="T77" fmla="*/ 38 h 53"/>
                <a:gd name="T78" fmla="*/ 11 w 28"/>
                <a:gd name="T79" fmla="*/ 37 h 53"/>
                <a:gd name="T80" fmla="*/ 14 w 28"/>
                <a:gd name="T81" fmla="*/ 33 h 53"/>
                <a:gd name="T82" fmla="*/ 14 w 28"/>
                <a:gd name="T83" fmla="*/ 40 h 53"/>
                <a:gd name="T84" fmla="*/ 14 w 28"/>
                <a:gd name="T85" fmla="*/ 40 h 53"/>
                <a:gd name="T86" fmla="*/ 12 w 28"/>
                <a:gd name="T87" fmla="*/ 41 h 53"/>
                <a:gd name="T88" fmla="*/ 12 w 28"/>
                <a:gd name="T89" fmla="*/ 42 h 53"/>
                <a:gd name="T90" fmla="*/ 12 w 28"/>
                <a:gd name="T91" fmla="*/ 42 h 53"/>
                <a:gd name="T92" fmla="*/ 5 w 28"/>
                <a:gd name="T93" fmla="*/ 51 h 53"/>
                <a:gd name="T94" fmla="*/ 5 w 28"/>
                <a:gd name="T95" fmla="*/ 51 h 53"/>
                <a:gd name="T96" fmla="*/ 3 w 28"/>
                <a:gd name="T97" fmla="*/ 53 h 53"/>
                <a:gd name="T98" fmla="*/ 0 w 28"/>
                <a:gd name="T99" fmla="*/ 51 h 53"/>
                <a:gd name="T100" fmla="*/ 1 w 28"/>
                <a:gd name="T101" fmla="*/ 42 h 53"/>
                <a:gd name="T102" fmla="*/ 3 w 28"/>
                <a:gd name="T103" fmla="*/ 34 h 53"/>
                <a:gd name="T104" fmla="*/ 3 w 28"/>
                <a:gd name="T105" fmla="*/ 34 h 53"/>
                <a:gd name="T106" fmla="*/ 11 w 28"/>
                <a:gd name="T107" fmla="*/ 23 h 53"/>
                <a:gd name="T108" fmla="*/ 14 w 28"/>
                <a:gd name="T109" fmla="*/ 19 h 53"/>
                <a:gd name="T110" fmla="*/ 14 w 28"/>
                <a:gd name="T111" fmla="*/ 27 h 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28" h="52">
                  <a:moveTo>
                    <a:pt x="19" y="20"/>
                  </a:moveTo>
                  <a:cubicBezTo>
                    <a:pt x="18" y="22"/>
                    <a:pt x="16" y="24"/>
                    <a:pt x="14" y="26"/>
                  </a:cubicBezTo>
                  <a:cubicBezTo>
                    <a:pt x="14" y="27"/>
                    <a:pt x="14" y="27"/>
                    <a:pt x="14" y="27"/>
                  </a:cubicBezTo>
                  <a:cubicBezTo>
                    <a:pt x="14" y="19"/>
                    <a:pt x="14" y="19"/>
                    <a:pt x="14" y="19"/>
                  </a:cubicBezTo>
                  <a:cubicBezTo>
                    <a:pt x="15" y="19"/>
                    <a:pt x="15" y="18"/>
                    <a:pt x="15" y="17"/>
                  </a:cubicBezTo>
                  <a:cubicBezTo>
                    <a:pt x="16" y="16"/>
                    <a:pt x="17" y="14"/>
                    <a:pt x="18" y="13"/>
                  </a:cubicBezTo>
                  <a:cubicBezTo>
                    <a:pt x="18" y="11"/>
                    <a:pt x="19" y="9"/>
                    <a:pt x="19" y="7"/>
                  </a:cubicBezTo>
                  <a:cubicBezTo>
                    <a:pt x="19" y="7"/>
                    <a:pt x="19" y="7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5"/>
                    <a:pt x="20" y="3"/>
                    <a:pt x="20" y="3"/>
                  </a:cubicBezTo>
                  <a:cubicBezTo>
                    <a:pt x="20" y="3"/>
                    <a:pt x="20" y="3"/>
                    <a:pt x="20" y="3"/>
                  </a:cubicBezTo>
                  <a:cubicBezTo>
                    <a:pt x="20" y="2"/>
                    <a:pt x="20" y="0"/>
                    <a:pt x="22" y="0"/>
                  </a:cubicBezTo>
                  <a:cubicBezTo>
                    <a:pt x="23" y="0"/>
                    <a:pt x="24" y="0"/>
                    <a:pt x="25" y="2"/>
                  </a:cubicBezTo>
                  <a:cubicBezTo>
                    <a:pt x="25" y="2"/>
                    <a:pt x="25" y="2"/>
                    <a:pt x="25" y="2"/>
                  </a:cubicBezTo>
                  <a:cubicBezTo>
                    <a:pt x="25" y="2"/>
                    <a:pt x="25" y="2"/>
                    <a:pt x="25" y="2"/>
                  </a:cubicBezTo>
                  <a:cubicBezTo>
                    <a:pt x="25" y="2"/>
                    <a:pt x="25" y="2"/>
                    <a:pt x="25" y="2"/>
                  </a:cubicBezTo>
                  <a:cubicBezTo>
                    <a:pt x="26" y="5"/>
                    <a:pt x="26" y="8"/>
                    <a:pt x="27" y="10"/>
                  </a:cubicBezTo>
                  <a:cubicBezTo>
                    <a:pt x="27" y="10"/>
                    <a:pt x="27" y="10"/>
                    <a:pt x="27" y="10"/>
                  </a:cubicBezTo>
                  <a:cubicBezTo>
                    <a:pt x="27" y="14"/>
                    <a:pt x="28" y="17"/>
                    <a:pt x="27" y="20"/>
                  </a:cubicBezTo>
                  <a:cubicBezTo>
                    <a:pt x="27" y="22"/>
                    <a:pt x="26" y="25"/>
                    <a:pt x="25" y="27"/>
                  </a:cubicBezTo>
                  <a:cubicBezTo>
                    <a:pt x="23" y="30"/>
                    <a:pt x="22" y="32"/>
                    <a:pt x="20" y="34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8" y="37"/>
                    <a:pt x="16" y="38"/>
                    <a:pt x="14" y="40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5" y="33"/>
                    <a:pt x="16" y="32"/>
                    <a:pt x="16" y="31"/>
                  </a:cubicBezTo>
                  <a:cubicBezTo>
                    <a:pt x="16" y="31"/>
                    <a:pt x="16" y="31"/>
                    <a:pt x="16" y="31"/>
                  </a:cubicBezTo>
                  <a:cubicBezTo>
                    <a:pt x="18" y="29"/>
                    <a:pt x="19" y="27"/>
                    <a:pt x="20" y="25"/>
                  </a:cubicBezTo>
                  <a:cubicBezTo>
                    <a:pt x="21" y="23"/>
                    <a:pt x="22" y="21"/>
                    <a:pt x="22" y="19"/>
                  </a:cubicBezTo>
                  <a:cubicBezTo>
                    <a:pt x="23" y="17"/>
                    <a:pt x="23" y="16"/>
                    <a:pt x="23" y="14"/>
                  </a:cubicBezTo>
                  <a:cubicBezTo>
                    <a:pt x="22" y="14"/>
                    <a:pt x="22" y="14"/>
                    <a:pt x="22" y="14"/>
                  </a:cubicBezTo>
                  <a:cubicBezTo>
                    <a:pt x="22" y="16"/>
                    <a:pt x="21" y="18"/>
                    <a:pt x="19" y="20"/>
                  </a:cubicBezTo>
                  <a:close/>
                  <a:moveTo>
                    <a:pt x="14" y="27"/>
                  </a:moveTo>
                  <a:cubicBezTo>
                    <a:pt x="12" y="30"/>
                    <a:pt x="9" y="33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7" y="37"/>
                    <a:pt x="6" y="39"/>
                    <a:pt x="6" y="41"/>
                  </a:cubicBezTo>
                  <a:cubicBezTo>
                    <a:pt x="7" y="40"/>
                    <a:pt x="8" y="39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10" y="37"/>
                    <a:pt x="10" y="37"/>
                    <a:pt x="11" y="37"/>
                  </a:cubicBezTo>
                  <a:cubicBezTo>
                    <a:pt x="12" y="36"/>
                    <a:pt x="13" y="35"/>
                    <a:pt x="14" y="33"/>
                  </a:cubicBezTo>
                  <a:cubicBezTo>
                    <a:pt x="14" y="40"/>
                    <a:pt x="14" y="40"/>
                    <a:pt x="14" y="40"/>
                  </a:cubicBezTo>
                  <a:cubicBezTo>
                    <a:pt x="14" y="40"/>
                    <a:pt x="14" y="40"/>
                    <a:pt x="14" y="40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9" y="44"/>
                    <a:pt x="5" y="48"/>
                    <a:pt x="5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5" y="52"/>
                    <a:pt x="4" y="53"/>
                    <a:pt x="3" y="53"/>
                  </a:cubicBezTo>
                  <a:cubicBezTo>
                    <a:pt x="1" y="53"/>
                    <a:pt x="0" y="52"/>
                    <a:pt x="0" y="51"/>
                  </a:cubicBezTo>
                  <a:cubicBezTo>
                    <a:pt x="0" y="48"/>
                    <a:pt x="0" y="45"/>
                    <a:pt x="1" y="42"/>
                  </a:cubicBezTo>
                  <a:cubicBezTo>
                    <a:pt x="1" y="39"/>
                    <a:pt x="2" y="36"/>
                    <a:pt x="3" y="34"/>
                  </a:cubicBezTo>
                  <a:cubicBezTo>
                    <a:pt x="3" y="34"/>
                    <a:pt x="3" y="34"/>
                    <a:pt x="3" y="34"/>
                  </a:cubicBezTo>
                  <a:cubicBezTo>
                    <a:pt x="5" y="30"/>
                    <a:pt x="8" y="27"/>
                    <a:pt x="11" y="23"/>
                  </a:cubicBezTo>
                  <a:cubicBezTo>
                    <a:pt x="12" y="22"/>
                    <a:pt x="13" y="21"/>
                    <a:pt x="14" y="19"/>
                  </a:cubicBezTo>
                  <a:lnTo>
                    <a:pt x="14" y="27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426" name="Freeform 245"/>
            <p:cNvSpPr>
              <a:spLocks noEditPoints="1"/>
            </p:cNvSpPr>
            <p:nvPr>
              <p:custDataLst>
                <p:tags r:id="rId256"/>
              </p:custDataLst>
            </p:nvPr>
          </p:nvSpPr>
          <p:spPr bwMode="auto">
            <a:xfrm>
              <a:off x="7345374" y="3463946"/>
              <a:ext cx="76200" cy="150814"/>
            </a:xfrm>
            <a:custGeom>
              <a:gdLst>
                <a:gd name="T0" fmla="*/ 17 w 34"/>
                <a:gd name="T1" fmla="*/ 15 h 67"/>
                <a:gd name="T2" fmla="*/ 21 w 34"/>
                <a:gd name="T3" fmla="*/ 12 h 67"/>
                <a:gd name="T4" fmla="*/ 24 w 34"/>
                <a:gd name="T5" fmla="*/ 9 h 67"/>
                <a:gd name="T6" fmla="*/ 26 w 34"/>
                <a:gd name="T7" fmla="*/ 5 h 67"/>
                <a:gd name="T8" fmla="*/ 26 w 34"/>
                <a:gd name="T9" fmla="*/ 5 h 67"/>
                <a:gd name="T10" fmla="*/ 26 w 34"/>
                <a:gd name="T11" fmla="*/ 5 h 67"/>
                <a:gd name="T12" fmla="*/ 26 w 34"/>
                <a:gd name="T13" fmla="*/ 5 h 67"/>
                <a:gd name="T14" fmla="*/ 27 w 34"/>
                <a:gd name="T15" fmla="*/ 3 h 67"/>
                <a:gd name="T16" fmla="*/ 27 w 34"/>
                <a:gd name="T17" fmla="*/ 3 h 67"/>
                <a:gd name="T18" fmla="*/ 29 w 34"/>
                <a:gd name="T19" fmla="*/ 1 h 67"/>
                <a:gd name="T20" fmla="*/ 32 w 34"/>
                <a:gd name="T21" fmla="*/ 2 h 67"/>
                <a:gd name="T22" fmla="*/ 34 w 34"/>
                <a:gd name="T23" fmla="*/ 13 h 67"/>
                <a:gd name="T24" fmla="*/ 33 w 34"/>
                <a:gd name="T25" fmla="*/ 23 h 67"/>
                <a:gd name="T26" fmla="*/ 29 w 34"/>
                <a:gd name="T27" fmla="*/ 33 h 67"/>
                <a:gd name="T28" fmla="*/ 23 w 34"/>
                <a:gd name="T29" fmla="*/ 41 h 67"/>
                <a:gd name="T30" fmla="*/ 23 w 34"/>
                <a:gd name="T31" fmla="*/ 41 h 67"/>
                <a:gd name="T32" fmla="*/ 17 w 34"/>
                <a:gd name="T33" fmla="*/ 49 h 67"/>
                <a:gd name="T34" fmla="*/ 17 w 34"/>
                <a:gd name="T35" fmla="*/ 40 h 67"/>
                <a:gd name="T36" fmla="*/ 19 w 34"/>
                <a:gd name="T37" fmla="*/ 38 h 67"/>
                <a:gd name="T38" fmla="*/ 19 w 34"/>
                <a:gd name="T39" fmla="*/ 37 h 67"/>
                <a:gd name="T40" fmla="*/ 25 w 34"/>
                <a:gd name="T41" fmla="*/ 30 h 67"/>
                <a:gd name="T42" fmla="*/ 28 w 34"/>
                <a:gd name="T43" fmla="*/ 22 h 67"/>
                <a:gd name="T44" fmla="*/ 29 w 34"/>
                <a:gd name="T45" fmla="*/ 13 h 67"/>
                <a:gd name="T46" fmla="*/ 29 w 34"/>
                <a:gd name="T47" fmla="*/ 10 h 67"/>
                <a:gd name="T48" fmla="*/ 27 w 34"/>
                <a:gd name="T49" fmla="*/ 12 h 67"/>
                <a:gd name="T50" fmla="*/ 24 w 34"/>
                <a:gd name="T51" fmla="*/ 15 h 67"/>
                <a:gd name="T52" fmla="*/ 20 w 34"/>
                <a:gd name="T53" fmla="*/ 19 h 67"/>
                <a:gd name="T54" fmla="*/ 19 w 34"/>
                <a:gd name="T55" fmla="*/ 19 h 67"/>
                <a:gd name="T56" fmla="*/ 17 w 34"/>
                <a:gd name="T57" fmla="*/ 21 h 67"/>
                <a:gd name="T58" fmla="*/ 17 w 34"/>
                <a:gd name="T59" fmla="*/ 15 h 67"/>
                <a:gd name="T60" fmla="*/ 13 w 34"/>
                <a:gd name="T61" fmla="*/ 59 h 67"/>
                <a:gd name="T62" fmla="*/ 13 w 34"/>
                <a:gd name="T63" fmla="*/ 64 h 67"/>
                <a:gd name="T64" fmla="*/ 12 w 34"/>
                <a:gd name="T65" fmla="*/ 66 h 67"/>
                <a:gd name="T66" fmla="*/ 9 w 34"/>
                <a:gd name="T67" fmla="*/ 66 h 67"/>
                <a:gd name="T68" fmla="*/ 1 w 34"/>
                <a:gd name="T69" fmla="*/ 51 h 67"/>
                <a:gd name="T70" fmla="*/ 2 w 34"/>
                <a:gd name="T71" fmla="*/ 34 h 67"/>
                <a:gd name="T72" fmla="*/ 16 w 34"/>
                <a:gd name="T73" fmla="*/ 16 h 67"/>
                <a:gd name="T74" fmla="*/ 16 w 34"/>
                <a:gd name="T75" fmla="*/ 16 h 67"/>
                <a:gd name="T76" fmla="*/ 17 w 34"/>
                <a:gd name="T77" fmla="*/ 15 h 67"/>
                <a:gd name="T78" fmla="*/ 17 w 34"/>
                <a:gd name="T79" fmla="*/ 21 h 67"/>
                <a:gd name="T80" fmla="*/ 7 w 34"/>
                <a:gd name="T81" fmla="*/ 35 h 67"/>
                <a:gd name="T82" fmla="*/ 6 w 34"/>
                <a:gd name="T83" fmla="*/ 50 h 67"/>
                <a:gd name="T84" fmla="*/ 9 w 34"/>
                <a:gd name="T85" fmla="*/ 58 h 67"/>
                <a:gd name="T86" fmla="*/ 11 w 34"/>
                <a:gd name="T87" fmla="*/ 51 h 67"/>
                <a:gd name="T88" fmla="*/ 17 w 34"/>
                <a:gd name="T89" fmla="*/ 40 h 67"/>
                <a:gd name="T90" fmla="*/ 17 w 34"/>
                <a:gd name="T91" fmla="*/ 49 h 67"/>
                <a:gd name="T92" fmla="*/ 15 w 34"/>
                <a:gd name="T93" fmla="*/ 52 h 67"/>
                <a:gd name="T94" fmla="*/ 13 w 34"/>
                <a:gd name="T95" fmla="*/ 59 h 6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34" h="67">
                  <a:moveTo>
                    <a:pt x="17" y="15"/>
                  </a:moveTo>
                  <a:cubicBezTo>
                    <a:pt x="18" y="14"/>
                    <a:pt x="20" y="13"/>
                    <a:pt x="21" y="12"/>
                  </a:cubicBezTo>
                  <a:cubicBezTo>
                    <a:pt x="22" y="11"/>
                    <a:pt x="23" y="10"/>
                    <a:pt x="24" y="9"/>
                  </a:cubicBezTo>
                  <a:cubicBezTo>
                    <a:pt x="24" y="8"/>
                    <a:pt x="25" y="6"/>
                    <a:pt x="26" y="5"/>
                  </a:cubicBezTo>
                  <a:cubicBezTo>
                    <a:pt x="26" y="5"/>
                    <a:pt x="26" y="5"/>
                    <a:pt x="26" y="5"/>
                  </a:cubicBezTo>
                  <a:cubicBezTo>
                    <a:pt x="26" y="5"/>
                    <a:pt x="26" y="5"/>
                    <a:pt x="26" y="5"/>
                  </a:cubicBezTo>
                  <a:cubicBezTo>
                    <a:pt x="26" y="5"/>
                    <a:pt x="26" y="5"/>
                    <a:pt x="26" y="5"/>
                  </a:cubicBezTo>
                  <a:cubicBezTo>
                    <a:pt x="26" y="4"/>
                    <a:pt x="27" y="4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2"/>
                    <a:pt x="27" y="1"/>
                    <a:pt x="29" y="1"/>
                  </a:cubicBezTo>
                  <a:cubicBezTo>
                    <a:pt x="30" y="0"/>
                    <a:pt x="31" y="1"/>
                    <a:pt x="32" y="2"/>
                  </a:cubicBezTo>
                  <a:cubicBezTo>
                    <a:pt x="33" y="6"/>
                    <a:pt x="34" y="9"/>
                    <a:pt x="34" y="13"/>
                  </a:cubicBezTo>
                  <a:cubicBezTo>
                    <a:pt x="34" y="17"/>
                    <a:pt x="34" y="20"/>
                    <a:pt x="33" y="23"/>
                  </a:cubicBezTo>
                  <a:cubicBezTo>
                    <a:pt x="32" y="27"/>
                    <a:pt x="30" y="30"/>
                    <a:pt x="29" y="33"/>
                  </a:cubicBezTo>
                  <a:cubicBezTo>
                    <a:pt x="27" y="35"/>
                    <a:pt x="25" y="38"/>
                    <a:pt x="23" y="41"/>
                  </a:cubicBezTo>
                  <a:cubicBezTo>
                    <a:pt x="23" y="41"/>
                    <a:pt x="23" y="41"/>
                    <a:pt x="23" y="41"/>
                  </a:cubicBezTo>
                  <a:cubicBezTo>
                    <a:pt x="21" y="43"/>
                    <a:pt x="19" y="46"/>
                    <a:pt x="17" y="49"/>
                  </a:cubicBezTo>
                  <a:cubicBezTo>
                    <a:pt x="17" y="40"/>
                    <a:pt x="17" y="40"/>
                    <a:pt x="17" y="40"/>
                  </a:cubicBezTo>
                  <a:cubicBezTo>
                    <a:pt x="18" y="39"/>
                    <a:pt x="18" y="39"/>
                    <a:pt x="19" y="38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35"/>
                    <a:pt x="23" y="33"/>
                    <a:pt x="25" y="30"/>
                  </a:cubicBezTo>
                  <a:cubicBezTo>
                    <a:pt x="26" y="28"/>
                    <a:pt x="27" y="25"/>
                    <a:pt x="28" y="22"/>
                  </a:cubicBezTo>
                  <a:cubicBezTo>
                    <a:pt x="29" y="19"/>
                    <a:pt x="29" y="16"/>
                    <a:pt x="29" y="13"/>
                  </a:cubicBezTo>
                  <a:cubicBezTo>
                    <a:pt x="29" y="12"/>
                    <a:pt x="29" y="11"/>
                    <a:pt x="29" y="10"/>
                  </a:cubicBezTo>
                  <a:cubicBezTo>
                    <a:pt x="28" y="10"/>
                    <a:pt x="28" y="11"/>
                    <a:pt x="27" y="12"/>
                  </a:cubicBezTo>
                  <a:cubicBezTo>
                    <a:pt x="26" y="13"/>
                    <a:pt x="25" y="14"/>
                    <a:pt x="24" y="15"/>
                  </a:cubicBezTo>
                  <a:cubicBezTo>
                    <a:pt x="22" y="17"/>
                    <a:pt x="21" y="18"/>
                    <a:pt x="20" y="19"/>
                  </a:cubicBezTo>
                  <a:cubicBezTo>
                    <a:pt x="19" y="19"/>
                    <a:pt x="19" y="19"/>
                    <a:pt x="19" y="19"/>
                  </a:cubicBezTo>
                  <a:cubicBezTo>
                    <a:pt x="19" y="20"/>
                    <a:pt x="18" y="21"/>
                    <a:pt x="17" y="21"/>
                  </a:cubicBezTo>
                  <a:lnTo>
                    <a:pt x="17" y="15"/>
                  </a:lnTo>
                  <a:close/>
                  <a:moveTo>
                    <a:pt x="13" y="59"/>
                  </a:moveTo>
                  <a:cubicBezTo>
                    <a:pt x="13" y="61"/>
                    <a:pt x="13" y="62"/>
                    <a:pt x="13" y="64"/>
                  </a:cubicBezTo>
                  <a:cubicBezTo>
                    <a:pt x="13" y="65"/>
                    <a:pt x="13" y="65"/>
                    <a:pt x="12" y="66"/>
                  </a:cubicBezTo>
                  <a:cubicBezTo>
                    <a:pt x="12" y="67"/>
                    <a:pt x="10" y="67"/>
                    <a:pt x="9" y="66"/>
                  </a:cubicBezTo>
                  <a:cubicBezTo>
                    <a:pt x="5" y="62"/>
                    <a:pt x="2" y="56"/>
                    <a:pt x="1" y="51"/>
                  </a:cubicBezTo>
                  <a:cubicBezTo>
                    <a:pt x="0" y="45"/>
                    <a:pt x="0" y="39"/>
                    <a:pt x="2" y="34"/>
                  </a:cubicBezTo>
                  <a:cubicBezTo>
                    <a:pt x="5" y="26"/>
                    <a:pt x="10" y="21"/>
                    <a:pt x="16" y="16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21"/>
                    <a:pt x="17" y="21"/>
                    <a:pt x="17" y="21"/>
                  </a:cubicBezTo>
                  <a:cubicBezTo>
                    <a:pt x="13" y="25"/>
                    <a:pt x="9" y="29"/>
                    <a:pt x="7" y="35"/>
                  </a:cubicBezTo>
                  <a:cubicBezTo>
                    <a:pt x="5" y="40"/>
                    <a:pt x="5" y="45"/>
                    <a:pt x="6" y="50"/>
                  </a:cubicBezTo>
                  <a:cubicBezTo>
                    <a:pt x="6" y="53"/>
                    <a:pt x="7" y="55"/>
                    <a:pt x="9" y="58"/>
                  </a:cubicBezTo>
                  <a:cubicBezTo>
                    <a:pt x="9" y="55"/>
                    <a:pt x="10" y="53"/>
                    <a:pt x="11" y="51"/>
                  </a:cubicBezTo>
                  <a:cubicBezTo>
                    <a:pt x="12" y="47"/>
                    <a:pt x="15" y="43"/>
                    <a:pt x="17" y="40"/>
                  </a:cubicBezTo>
                  <a:cubicBezTo>
                    <a:pt x="17" y="49"/>
                    <a:pt x="17" y="49"/>
                    <a:pt x="17" y="49"/>
                  </a:cubicBezTo>
                  <a:cubicBezTo>
                    <a:pt x="16" y="50"/>
                    <a:pt x="16" y="51"/>
                    <a:pt x="15" y="52"/>
                  </a:cubicBezTo>
                  <a:cubicBezTo>
                    <a:pt x="15" y="54"/>
                    <a:pt x="14" y="57"/>
                    <a:pt x="13" y="5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427" name="Freeform 246"/>
            <p:cNvSpPr>
              <a:spLocks noEditPoints="1"/>
            </p:cNvSpPr>
            <p:nvPr>
              <p:custDataLst>
                <p:tags r:id="rId257"/>
              </p:custDataLst>
            </p:nvPr>
          </p:nvSpPr>
          <p:spPr bwMode="auto">
            <a:xfrm>
              <a:off x="6961198" y="1882787"/>
              <a:ext cx="417514" cy="212727"/>
            </a:xfrm>
            <a:custGeom>
              <a:gdLst>
                <a:gd name="T0" fmla="*/ 171 w 185"/>
                <a:gd name="T1" fmla="*/ 55 h 94"/>
                <a:gd name="T2" fmla="*/ 172 w 185"/>
                <a:gd name="T3" fmla="*/ 14 h 94"/>
                <a:gd name="T4" fmla="*/ 157 w 185"/>
                <a:gd name="T5" fmla="*/ 0 h 94"/>
                <a:gd name="T6" fmla="*/ 185 w 185"/>
                <a:gd name="T7" fmla="*/ 34 h 94"/>
                <a:gd name="T8" fmla="*/ 157 w 185"/>
                <a:gd name="T9" fmla="*/ 68 h 94"/>
                <a:gd name="T10" fmla="*/ 157 w 185"/>
                <a:gd name="T11" fmla="*/ 53 h 94"/>
                <a:gd name="T12" fmla="*/ 165 w 185"/>
                <a:gd name="T13" fmla="*/ 48 h 94"/>
                <a:gd name="T14" fmla="*/ 171 w 185"/>
                <a:gd name="T15" fmla="*/ 34 h 94"/>
                <a:gd name="T16" fmla="*/ 157 w 185"/>
                <a:gd name="T17" fmla="*/ 14 h 94"/>
                <a:gd name="T18" fmla="*/ 162 w 185"/>
                <a:gd name="T19" fmla="*/ 24 h 94"/>
                <a:gd name="T20" fmla="*/ 162 w 185"/>
                <a:gd name="T21" fmla="*/ 45 h 94"/>
                <a:gd name="T22" fmla="*/ 157 w 185"/>
                <a:gd name="T23" fmla="*/ 48 h 94"/>
                <a:gd name="T24" fmla="*/ 92 w 185"/>
                <a:gd name="T25" fmla="*/ 88 h 94"/>
                <a:gd name="T26" fmla="*/ 135 w 185"/>
                <a:gd name="T27" fmla="*/ 61 h 94"/>
                <a:gd name="T28" fmla="*/ 138 w 185"/>
                <a:gd name="T29" fmla="*/ 61 h 94"/>
                <a:gd name="T30" fmla="*/ 151 w 185"/>
                <a:gd name="T31" fmla="*/ 63 h 94"/>
                <a:gd name="T32" fmla="*/ 157 w 185"/>
                <a:gd name="T33" fmla="*/ 68 h 94"/>
                <a:gd name="T34" fmla="*/ 143 w 185"/>
                <a:gd name="T35" fmla="*/ 67 h 94"/>
                <a:gd name="T36" fmla="*/ 112 w 185"/>
                <a:gd name="T37" fmla="*/ 86 h 94"/>
                <a:gd name="T38" fmla="*/ 92 w 185"/>
                <a:gd name="T39" fmla="*/ 88 h 94"/>
                <a:gd name="T40" fmla="*/ 152 w 185"/>
                <a:gd name="T41" fmla="*/ 4 h 94"/>
                <a:gd name="T42" fmla="*/ 92 w 185"/>
                <a:gd name="T43" fmla="*/ 4 h 94"/>
                <a:gd name="T44" fmla="*/ 152 w 185"/>
                <a:gd name="T45" fmla="*/ 0 h 94"/>
                <a:gd name="T46" fmla="*/ 153 w 185"/>
                <a:gd name="T47" fmla="*/ 0 h 94"/>
                <a:gd name="T48" fmla="*/ 157 w 185"/>
                <a:gd name="T49" fmla="*/ 5 h 94"/>
                <a:gd name="T50" fmla="*/ 157 w 185"/>
                <a:gd name="T51" fmla="*/ 20 h 94"/>
                <a:gd name="T52" fmla="*/ 153 w 185"/>
                <a:gd name="T53" fmla="*/ 35 h 94"/>
                <a:gd name="T54" fmla="*/ 151 w 185"/>
                <a:gd name="T55" fmla="*/ 50 h 94"/>
                <a:gd name="T56" fmla="*/ 157 w 185"/>
                <a:gd name="T57" fmla="*/ 53 h 94"/>
                <a:gd name="T58" fmla="*/ 147 w 185"/>
                <a:gd name="T59" fmla="*/ 54 h 94"/>
                <a:gd name="T60" fmla="*/ 143 w 185"/>
                <a:gd name="T61" fmla="*/ 50 h 94"/>
                <a:gd name="T62" fmla="*/ 143 w 185"/>
                <a:gd name="T63" fmla="*/ 50 h 94"/>
                <a:gd name="T64" fmla="*/ 151 w 185"/>
                <a:gd name="T65" fmla="*/ 16 h 94"/>
                <a:gd name="T66" fmla="*/ 153 w 185"/>
                <a:gd name="T67" fmla="*/ 14 h 94"/>
                <a:gd name="T68" fmla="*/ 154 w 185"/>
                <a:gd name="T69" fmla="*/ 14 h 94"/>
                <a:gd name="T70" fmla="*/ 78 w 185"/>
                <a:gd name="T71" fmla="*/ 89 h 94"/>
                <a:gd name="T72" fmla="*/ 92 w 185"/>
                <a:gd name="T73" fmla="*/ 93 h 94"/>
                <a:gd name="T74" fmla="*/ 23 w 185"/>
                <a:gd name="T75" fmla="*/ 71 h 94"/>
                <a:gd name="T76" fmla="*/ 0 w 185"/>
                <a:gd name="T77" fmla="*/ 9 h 94"/>
                <a:gd name="T78" fmla="*/ 4 w 185"/>
                <a:gd name="T79" fmla="*/ 0 h 94"/>
                <a:gd name="T80" fmla="*/ 92 w 185"/>
                <a:gd name="T81" fmla="*/ 4 h 94"/>
                <a:gd name="T82" fmla="*/ 5 w 185"/>
                <a:gd name="T83" fmla="*/ 9 h 94"/>
                <a:gd name="T84" fmla="*/ 26 w 185"/>
                <a:gd name="T85" fmla="*/ 68 h 9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85" h="94">
                  <a:moveTo>
                    <a:pt x="157" y="63"/>
                  </a:moveTo>
                  <a:cubicBezTo>
                    <a:pt x="162" y="62"/>
                    <a:pt x="167" y="59"/>
                    <a:pt x="171" y="55"/>
                  </a:cubicBezTo>
                  <a:cubicBezTo>
                    <a:pt x="177" y="49"/>
                    <a:pt x="180" y="42"/>
                    <a:pt x="180" y="34"/>
                  </a:cubicBezTo>
                  <a:cubicBezTo>
                    <a:pt x="180" y="26"/>
                    <a:pt x="177" y="19"/>
                    <a:pt x="172" y="14"/>
                  </a:cubicBezTo>
                  <a:cubicBezTo>
                    <a:pt x="168" y="9"/>
                    <a:pt x="163" y="6"/>
                    <a:pt x="157" y="5"/>
                  </a:cubicBezTo>
                  <a:cubicBezTo>
                    <a:pt x="157" y="0"/>
                    <a:pt x="157" y="0"/>
                    <a:pt x="157" y="0"/>
                  </a:cubicBezTo>
                  <a:cubicBezTo>
                    <a:pt x="164" y="2"/>
                    <a:pt x="170" y="5"/>
                    <a:pt x="175" y="10"/>
                  </a:cubicBezTo>
                  <a:cubicBezTo>
                    <a:pt x="181" y="16"/>
                    <a:pt x="185" y="25"/>
                    <a:pt x="185" y="34"/>
                  </a:cubicBezTo>
                  <a:cubicBezTo>
                    <a:pt x="185" y="43"/>
                    <a:pt x="181" y="52"/>
                    <a:pt x="175" y="58"/>
                  </a:cubicBezTo>
                  <a:cubicBezTo>
                    <a:pt x="170" y="63"/>
                    <a:pt x="164" y="66"/>
                    <a:pt x="157" y="68"/>
                  </a:cubicBezTo>
                  <a:cubicBezTo>
                    <a:pt x="157" y="63"/>
                    <a:pt x="157" y="63"/>
                    <a:pt x="157" y="63"/>
                  </a:cubicBezTo>
                  <a:close/>
                  <a:moveTo>
                    <a:pt x="157" y="53"/>
                  </a:moveTo>
                  <a:cubicBezTo>
                    <a:pt x="160" y="52"/>
                    <a:pt x="163" y="51"/>
                    <a:pt x="165" y="48"/>
                  </a:cubicBezTo>
                  <a:cubicBezTo>
                    <a:pt x="165" y="48"/>
                    <a:pt x="165" y="48"/>
                    <a:pt x="165" y="48"/>
                  </a:cubicBezTo>
                  <a:cubicBezTo>
                    <a:pt x="165" y="48"/>
                    <a:pt x="165" y="48"/>
                    <a:pt x="165" y="48"/>
                  </a:cubicBezTo>
                  <a:cubicBezTo>
                    <a:pt x="169" y="45"/>
                    <a:pt x="171" y="40"/>
                    <a:pt x="171" y="34"/>
                  </a:cubicBezTo>
                  <a:cubicBezTo>
                    <a:pt x="171" y="29"/>
                    <a:pt x="169" y="24"/>
                    <a:pt x="166" y="21"/>
                  </a:cubicBezTo>
                  <a:cubicBezTo>
                    <a:pt x="164" y="18"/>
                    <a:pt x="160" y="16"/>
                    <a:pt x="157" y="14"/>
                  </a:cubicBezTo>
                  <a:cubicBezTo>
                    <a:pt x="157" y="20"/>
                    <a:pt x="157" y="20"/>
                    <a:pt x="157" y="20"/>
                  </a:cubicBezTo>
                  <a:cubicBezTo>
                    <a:pt x="159" y="21"/>
                    <a:pt x="161" y="22"/>
                    <a:pt x="162" y="24"/>
                  </a:cubicBezTo>
                  <a:cubicBezTo>
                    <a:pt x="165" y="27"/>
                    <a:pt x="166" y="30"/>
                    <a:pt x="166" y="34"/>
                  </a:cubicBezTo>
                  <a:cubicBezTo>
                    <a:pt x="166" y="38"/>
                    <a:pt x="164" y="42"/>
                    <a:pt x="162" y="45"/>
                  </a:cubicBezTo>
                  <a:cubicBezTo>
                    <a:pt x="162" y="45"/>
                    <a:pt x="162" y="45"/>
                    <a:pt x="162" y="45"/>
                  </a:cubicBezTo>
                  <a:cubicBezTo>
                    <a:pt x="160" y="46"/>
                    <a:pt x="159" y="48"/>
                    <a:pt x="157" y="48"/>
                  </a:cubicBezTo>
                  <a:lnTo>
                    <a:pt x="157" y="53"/>
                  </a:lnTo>
                  <a:close/>
                  <a:moveTo>
                    <a:pt x="92" y="88"/>
                  </a:moveTo>
                  <a:cubicBezTo>
                    <a:pt x="99" y="87"/>
                    <a:pt x="104" y="85"/>
                    <a:pt x="110" y="82"/>
                  </a:cubicBezTo>
                  <a:cubicBezTo>
                    <a:pt x="120" y="77"/>
                    <a:pt x="128" y="70"/>
                    <a:pt x="135" y="61"/>
                  </a:cubicBezTo>
                  <a:cubicBezTo>
                    <a:pt x="136" y="60"/>
                    <a:pt x="137" y="60"/>
                    <a:pt x="138" y="61"/>
                  </a:cubicBezTo>
                  <a:cubicBezTo>
                    <a:pt x="138" y="61"/>
                    <a:pt x="138" y="61"/>
                    <a:pt x="138" y="61"/>
                  </a:cubicBezTo>
                  <a:cubicBezTo>
                    <a:pt x="140" y="62"/>
                    <a:pt x="142" y="62"/>
                    <a:pt x="144" y="63"/>
                  </a:cubicBezTo>
                  <a:cubicBezTo>
                    <a:pt x="146" y="63"/>
                    <a:pt x="148" y="63"/>
                    <a:pt x="151" y="63"/>
                  </a:cubicBezTo>
                  <a:cubicBezTo>
                    <a:pt x="153" y="63"/>
                    <a:pt x="155" y="63"/>
                    <a:pt x="157" y="63"/>
                  </a:cubicBezTo>
                  <a:cubicBezTo>
                    <a:pt x="157" y="68"/>
                    <a:pt x="157" y="68"/>
                    <a:pt x="157" y="68"/>
                  </a:cubicBezTo>
                  <a:cubicBezTo>
                    <a:pt x="155" y="68"/>
                    <a:pt x="153" y="68"/>
                    <a:pt x="151" y="68"/>
                  </a:cubicBezTo>
                  <a:cubicBezTo>
                    <a:pt x="148" y="68"/>
                    <a:pt x="146" y="68"/>
                    <a:pt x="143" y="67"/>
                  </a:cubicBezTo>
                  <a:cubicBezTo>
                    <a:pt x="141" y="67"/>
                    <a:pt x="140" y="66"/>
                    <a:pt x="138" y="66"/>
                  </a:cubicBezTo>
                  <a:cubicBezTo>
                    <a:pt x="131" y="74"/>
                    <a:pt x="122" y="81"/>
                    <a:pt x="112" y="86"/>
                  </a:cubicBezTo>
                  <a:cubicBezTo>
                    <a:pt x="106" y="89"/>
                    <a:pt x="99" y="91"/>
                    <a:pt x="92" y="93"/>
                  </a:cubicBezTo>
                  <a:cubicBezTo>
                    <a:pt x="92" y="88"/>
                    <a:pt x="92" y="88"/>
                    <a:pt x="92" y="88"/>
                  </a:cubicBezTo>
                  <a:close/>
                  <a:moveTo>
                    <a:pt x="157" y="5"/>
                  </a:moveTo>
                  <a:cubicBezTo>
                    <a:pt x="155" y="5"/>
                    <a:pt x="154" y="5"/>
                    <a:pt x="152" y="4"/>
                  </a:cubicBezTo>
                  <a:cubicBezTo>
                    <a:pt x="152" y="4"/>
                    <a:pt x="152" y="4"/>
                    <a:pt x="152" y="4"/>
                  </a:cubicBezTo>
                  <a:cubicBezTo>
                    <a:pt x="92" y="4"/>
                    <a:pt x="92" y="4"/>
                    <a:pt x="92" y="4"/>
                  </a:cubicBezTo>
                  <a:cubicBezTo>
                    <a:pt x="92" y="0"/>
                    <a:pt x="92" y="0"/>
                    <a:pt x="92" y="0"/>
                  </a:cubicBezTo>
                  <a:cubicBezTo>
                    <a:pt x="152" y="0"/>
                    <a:pt x="152" y="0"/>
                    <a:pt x="152" y="0"/>
                  </a:cubicBezTo>
                  <a:cubicBezTo>
                    <a:pt x="152" y="0"/>
                    <a:pt x="152" y="0"/>
                    <a:pt x="152" y="0"/>
                  </a:cubicBezTo>
                  <a:cubicBezTo>
                    <a:pt x="152" y="0"/>
                    <a:pt x="152" y="0"/>
                    <a:pt x="153" y="0"/>
                  </a:cubicBezTo>
                  <a:cubicBezTo>
                    <a:pt x="154" y="0"/>
                    <a:pt x="155" y="0"/>
                    <a:pt x="157" y="0"/>
                  </a:cubicBezTo>
                  <a:cubicBezTo>
                    <a:pt x="157" y="5"/>
                    <a:pt x="157" y="5"/>
                    <a:pt x="157" y="5"/>
                  </a:cubicBezTo>
                  <a:close/>
                  <a:moveTo>
                    <a:pt x="157" y="14"/>
                  </a:moveTo>
                  <a:cubicBezTo>
                    <a:pt x="157" y="20"/>
                    <a:pt x="157" y="20"/>
                    <a:pt x="157" y="20"/>
                  </a:cubicBezTo>
                  <a:cubicBezTo>
                    <a:pt x="156" y="19"/>
                    <a:pt x="156" y="19"/>
                    <a:pt x="156" y="19"/>
                  </a:cubicBezTo>
                  <a:cubicBezTo>
                    <a:pt x="155" y="24"/>
                    <a:pt x="155" y="30"/>
                    <a:pt x="153" y="35"/>
                  </a:cubicBezTo>
                  <a:cubicBezTo>
                    <a:pt x="152" y="40"/>
                    <a:pt x="150" y="45"/>
                    <a:pt x="148" y="49"/>
                  </a:cubicBezTo>
                  <a:cubicBezTo>
                    <a:pt x="149" y="49"/>
                    <a:pt x="150" y="50"/>
                    <a:pt x="151" y="50"/>
                  </a:cubicBezTo>
                  <a:cubicBezTo>
                    <a:pt x="153" y="50"/>
                    <a:pt x="155" y="49"/>
                    <a:pt x="157" y="48"/>
                  </a:cubicBezTo>
                  <a:cubicBezTo>
                    <a:pt x="157" y="53"/>
                    <a:pt x="157" y="53"/>
                    <a:pt x="157" y="53"/>
                  </a:cubicBezTo>
                  <a:cubicBezTo>
                    <a:pt x="155" y="54"/>
                    <a:pt x="153" y="54"/>
                    <a:pt x="151" y="54"/>
                  </a:cubicBezTo>
                  <a:cubicBezTo>
                    <a:pt x="150" y="54"/>
                    <a:pt x="148" y="54"/>
                    <a:pt x="147" y="54"/>
                  </a:cubicBezTo>
                  <a:cubicBezTo>
                    <a:pt x="146" y="54"/>
                    <a:pt x="145" y="54"/>
                    <a:pt x="144" y="53"/>
                  </a:cubicBezTo>
                  <a:cubicBezTo>
                    <a:pt x="143" y="53"/>
                    <a:pt x="142" y="51"/>
                    <a:pt x="143" y="50"/>
                  </a:cubicBezTo>
                  <a:cubicBezTo>
                    <a:pt x="143" y="50"/>
                    <a:pt x="143" y="50"/>
                    <a:pt x="143" y="50"/>
                  </a:cubicBezTo>
                  <a:cubicBezTo>
                    <a:pt x="143" y="50"/>
                    <a:pt x="143" y="50"/>
                    <a:pt x="143" y="50"/>
                  </a:cubicBezTo>
                  <a:cubicBezTo>
                    <a:pt x="145" y="45"/>
                    <a:pt x="147" y="39"/>
                    <a:pt x="149" y="34"/>
                  </a:cubicBezTo>
                  <a:cubicBezTo>
                    <a:pt x="150" y="28"/>
                    <a:pt x="151" y="22"/>
                    <a:pt x="151" y="16"/>
                  </a:cubicBezTo>
                  <a:cubicBezTo>
                    <a:pt x="151" y="16"/>
                    <a:pt x="151" y="16"/>
                    <a:pt x="151" y="16"/>
                  </a:cubicBezTo>
                  <a:cubicBezTo>
                    <a:pt x="151" y="15"/>
                    <a:pt x="152" y="14"/>
                    <a:pt x="153" y="14"/>
                  </a:cubicBezTo>
                  <a:cubicBezTo>
                    <a:pt x="153" y="14"/>
                    <a:pt x="154" y="14"/>
                    <a:pt x="154" y="14"/>
                  </a:cubicBezTo>
                  <a:cubicBezTo>
                    <a:pt x="154" y="14"/>
                    <a:pt x="154" y="14"/>
                    <a:pt x="154" y="14"/>
                  </a:cubicBezTo>
                  <a:cubicBezTo>
                    <a:pt x="155" y="14"/>
                    <a:pt x="156" y="14"/>
                    <a:pt x="157" y="14"/>
                  </a:cubicBezTo>
                  <a:close/>
                  <a:moveTo>
                    <a:pt x="78" y="89"/>
                  </a:moveTo>
                  <a:cubicBezTo>
                    <a:pt x="83" y="89"/>
                    <a:pt x="88" y="89"/>
                    <a:pt x="92" y="88"/>
                  </a:cubicBezTo>
                  <a:cubicBezTo>
                    <a:pt x="92" y="93"/>
                    <a:pt x="92" y="93"/>
                    <a:pt x="92" y="93"/>
                  </a:cubicBezTo>
                  <a:cubicBezTo>
                    <a:pt x="88" y="94"/>
                    <a:pt x="83" y="94"/>
                    <a:pt x="78" y="94"/>
                  </a:cubicBezTo>
                  <a:cubicBezTo>
                    <a:pt x="56" y="94"/>
                    <a:pt x="37" y="85"/>
                    <a:pt x="23" y="71"/>
                  </a:cubicBezTo>
                  <a:cubicBezTo>
                    <a:pt x="9" y="57"/>
                    <a:pt x="0" y="38"/>
                    <a:pt x="0" y="16"/>
                  </a:cubicBezTo>
                  <a:cubicBezTo>
                    <a:pt x="0" y="14"/>
                    <a:pt x="0" y="11"/>
                    <a:pt x="0" y="9"/>
                  </a:cubicBezTo>
                  <a:cubicBezTo>
                    <a:pt x="1" y="6"/>
                    <a:pt x="1" y="4"/>
                    <a:pt x="1" y="2"/>
                  </a:cubicBezTo>
                  <a:cubicBezTo>
                    <a:pt x="2" y="1"/>
                    <a:pt x="3" y="0"/>
                    <a:pt x="4" y="0"/>
                  </a:cubicBezTo>
                  <a:cubicBezTo>
                    <a:pt x="92" y="0"/>
                    <a:pt x="92" y="0"/>
                    <a:pt x="92" y="0"/>
                  </a:cubicBezTo>
                  <a:cubicBezTo>
                    <a:pt x="92" y="4"/>
                    <a:pt x="92" y="4"/>
                    <a:pt x="92" y="4"/>
                  </a:cubicBezTo>
                  <a:cubicBezTo>
                    <a:pt x="6" y="4"/>
                    <a:pt x="6" y="4"/>
                    <a:pt x="6" y="4"/>
                  </a:cubicBezTo>
                  <a:cubicBezTo>
                    <a:pt x="6" y="6"/>
                    <a:pt x="5" y="8"/>
                    <a:pt x="5" y="9"/>
                  </a:cubicBezTo>
                  <a:cubicBezTo>
                    <a:pt x="5" y="12"/>
                    <a:pt x="5" y="14"/>
                    <a:pt x="5" y="16"/>
                  </a:cubicBezTo>
                  <a:cubicBezTo>
                    <a:pt x="5" y="36"/>
                    <a:pt x="13" y="55"/>
                    <a:pt x="26" y="68"/>
                  </a:cubicBezTo>
                  <a:cubicBezTo>
                    <a:pt x="39" y="81"/>
                    <a:pt x="58" y="89"/>
                    <a:pt x="78" y="8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428" name="Freeform 247"/>
            <p:cNvSpPr>
              <a:spLocks noEditPoints="1"/>
            </p:cNvSpPr>
            <p:nvPr>
              <p:custDataLst>
                <p:tags r:id="rId258"/>
              </p:custDataLst>
            </p:nvPr>
          </p:nvSpPr>
          <p:spPr bwMode="auto">
            <a:xfrm>
              <a:off x="6961198" y="2101863"/>
              <a:ext cx="376239" cy="41275"/>
            </a:xfrm>
            <a:custGeom>
              <a:gdLst>
                <a:gd name="T0" fmla="*/ 84 w 167"/>
                <a:gd name="T1" fmla="*/ 0 h 18"/>
                <a:gd name="T2" fmla="*/ 165 w 167"/>
                <a:gd name="T3" fmla="*/ 0 h 18"/>
                <a:gd name="T4" fmla="*/ 167 w 167"/>
                <a:gd name="T5" fmla="*/ 3 h 18"/>
                <a:gd name="T6" fmla="*/ 167 w 167"/>
                <a:gd name="T7" fmla="*/ 16 h 18"/>
                <a:gd name="T8" fmla="*/ 165 w 167"/>
                <a:gd name="T9" fmla="*/ 18 h 18"/>
                <a:gd name="T10" fmla="*/ 84 w 167"/>
                <a:gd name="T11" fmla="*/ 18 h 18"/>
                <a:gd name="T12" fmla="*/ 84 w 167"/>
                <a:gd name="T13" fmla="*/ 14 h 18"/>
                <a:gd name="T14" fmla="*/ 163 w 167"/>
                <a:gd name="T15" fmla="*/ 14 h 18"/>
                <a:gd name="T16" fmla="*/ 163 w 167"/>
                <a:gd name="T17" fmla="*/ 5 h 18"/>
                <a:gd name="T18" fmla="*/ 84 w 167"/>
                <a:gd name="T19" fmla="*/ 5 h 18"/>
                <a:gd name="T20" fmla="*/ 84 w 167"/>
                <a:gd name="T21" fmla="*/ 0 h 18"/>
                <a:gd name="T22" fmla="*/ 2 w 167"/>
                <a:gd name="T23" fmla="*/ 0 h 18"/>
                <a:gd name="T24" fmla="*/ 84 w 167"/>
                <a:gd name="T25" fmla="*/ 0 h 18"/>
                <a:gd name="T26" fmla="*/ 84 w 167"/>
                <a:gd name="T27" fmla="*/ 5 h 18"/>
                <a:gd name="T28" fmla="*/ 5 w 167"/>
                <a:gd name="T29" fmla="*/ 5 h 18"/>
                <a:gd name="T30" fmla="*/ 5 w 167"/>
                <a:gd name="T31" fmla="*/ 14 h 18"/>
                <a:gd name="T32" fmla="*/ 84 w 167"/>
                <a:gd name="T33" fmla="*/ 14 h 18"/>
                <a:gd name="T34" fmla="*/ 84 w 167"/>
                <a:gd name="T35" fmla="*/ 18 h 18"/>
                <a:gd name="T36" fmla="*/ 2 w 167"/>
                <a:gd name="T37" fmla="*/ 18 h 18"/>
                <a:gd name="T38" fmla="*/ 0 w 167"/>
                <a:gd name="T39" fmla="*/ 16 h 18"/>
                <a:gd name="T40" fmla="*/ 0 w 167"/>
                <a:gd name="T41" fmla="*/ 3 h 18"/>
                <a:gd name="T42" fmla="*/ 2 w 167"/>
                <a:gd name="T43" fmla="*/ 0 h 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67" h="18">
                  <a:moveTo>
                    <a:pt x="84" y="0"/>
                  </a:moveTo>
                  <a:cubicBezTo>
                    <a:pt x="165" y="0"/>
                    <a:pt x="165" y="0"/>
                    <a:pt x="165" y="0"/>
                  </a:cubicBezTo>
                  <a:cubicBezTo>
                    <a:pt x="166" y="0"/>
                    <a:pt x="167" y="1"/>
                    <a:pt x="167" y="3"/>
                  </a:cubicBezTo>
                  <a:cubicBezTo>
                    <a:pt x="167" y="16"/>
                    <a:pt x="167" y="16"/>
                    <a:pt x="167" y="16"/>
                  </a:cubicBezTo>
                  <a:cubicBezTo>
                    <a:pt x="167" y="17"/>
                    <a:pt x="166" y="18"/>
                    <a:pt x="165" y="18"/>
                  </a:cubicBezTo>
                  <a:cubicBezTo>
                    <a:pt x="84" y="18"/>
                    <a:pt x="84" y="18"/>
                    <a:pt x="84" y="18"/>
                  </a:cubicBezTo>
                  <a:cubicBezTo>
                    <a:pt x="84" y="14"/>
                    <a:pt x="84" y="14"/>
                    <a:pt x="84" y="14"/>
                  </a:cubicBezTo>
                  <a:cubicBezTo>
                    <a:pt x="163" y="14"/>
                    <a:pt x="163" y="14"/>
                    <a:pt x="163" y="14"/>
                  </a:cubicBezTo>
                  <a:cubicBezTo>
                    <a:pt x="163" y="5"/>
                    <a:pt x="163" y="5"/>
                    <a:pt x="163" y="5"/>
                  </a:cubicBezTo>
                  <a:cubicBezTo>
                    <a:pt x="84" y="5"/>
                    <a:pt x="84" y="5"/>
                    <a:pt x="84" y="5"/>
                  </a:cubicBezTo>
                  <a:lnTo>
                    <a:pt x="84" y="0"/>
                  </a:lnTo>
                  <a:close/>
                  <a:moveTo>
                    <a:pt x="2" y="0"/>
                  </a:moveTo>
                  <a:cubicBezTo>
                    <a:pt x="84" y="0"/>
                    <a:pt x="84" y="0"/>
                    <a:pt x="84" y="0"/>
                  </a:cubicBezTo>
                  <a:cubicBezTo>
                    <a:pt x="84" y="5"/>
                    <a:pt x="84" y="5"/>
                    <a:pt x="84" y="5"/>
                  </a:cubicBezTo>
                  <a:cubicBezTo>
                    <a:pt x="5" y="5"/>
                    <a:pt x="5" y="5"/>
                    <a:pt x="5" y="5"/>
                  </a:cubicBezTo>
                  <a:cubicBezTo>
                    <a:pt x="5" y="14"/>
                    <a:pt x="5" y="14"/>
                    <a:pt x="5" y="14"/>
                  </a:cubicBezTo>
                  <a:cubicBezTo>
                    <a:pt x="84" y="14"/>
                    <a:pt x="84" y="14"/>
                    <a:pt x="84" y="14"/>
                  </a:cubicBezTo>
                  <a:cubicBezTo>
                    <a:pt x="84" y="18"/>
                    <a:pt x="84" y="18"/>
                    <a:pt x="84" y="18"/>
                  </a:cubicBezTo>
                  <a:cubicBezTo>
                    <a:pt x="2" y="18"/>
                    <a:pt x="2" y="18"/>
                    <a:pt x="2" y="18"/>
                  </a:cubicBezTo>
                  <a:cubicBezTo>
                    <a:pt x="1" y="18"/>
                    <a:pt x="0" y="17"/>
                    <a:pt x="0" y="16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1"/>
                    <a:pt x="1" y="0"/>
                    <a:pt x="2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429" name="Freeform 248"/>
            <p:cNvSpPr>
              <a:spLocks noEditPoints="1"/>
            </p:cNvSpPr>
            <p:nvPr>
              <p:custDataLst>
                <p:tags r:id="rId259"/>
              </p:custDataLst>
            </p:nvPr>
          </p:nvSpPr>
          <p:spPr bwMode="auto">
            <a:xfrm>
              <a:off x="7046924" y="1711335"/>
              <a:ext cx="71439" cy="166689"/>
            </a:xfrm>
            <a:custGeom>
              <a:gdLst>
                <a:gd name="T0" fmla="*/ 25 w 32"/>
                <a:gd name="T1" fmla="*/ 59 h 74"/>
                <a:gd name="T2" fmla="*/ 21 w 32"/>
                <a:gd name="T3" fmla="*/ 33 h 74"/>
                <a:gd name="T4" fmla="*/ 19 w 32"/>
                <a:gd name="T5" fmla="*/ 30 h 74"/>
                <a:gd name="T6" fmla="*/ 16 w 32"/>
                <a:gd name="T7" fmla="*/ 22 h 74"/>
                <a:gd name="T8" fmla="*/ 19 w 32"/>
                <a:gd name="T9" fmla="*/ 15 h 74"/>
                <a:gd name="T10" fmla="*/ 21 w 32"/>
                <a:gd name="T11" fmla="*/ 8 h 74"/>
                <a:gd name="T12" fmla="*/ 16 w 32"/>
                <a:gd name="T13" fmla="*/ 5 h 74"/>
                <a:gd name="T14" fmla="*/ 22 w 32"/>
                <a:gd name="T15" fmla="*/ 2 h 74"/>
                <a:gd name="T16" fmla="*/ 26 w 32"/>
                <a:gd name="T17" fmla="*/ 9 h 74"/>
                <a:gd name="T18" fmla="*/ 21 w 32"/>
                <a:gd name="T19" fmla="*/ 22 h 74"/>
                <a:gd name="T20" fmla="*/ 25 w 32"/>
                <a:gd name="T21" fmla="*/ 31 h 74"/>
                <a:gd name="T22" fmla="*/ 30 w 32"/>
                <a:gd name="T23" fmla="*/ 44 h 74"/>
                <a:gd name="T24" fmla="*/ 17 w 32"/>
                <a:gd name="T25" fmla="*/ 72 h 74"/>
                <a:gd name="T26" fmla="*/ 16 w 32"/>
                <a:gd name="T27" fmla="*/ 67 h 74"/>
                <a:gd name="T28" fmla="*/ 16 w 32"/>
                <a:gd name="T29" fmla="*/ 54 h 74"/>
                <a:gd name="T30" fmla="*/ 13 w 32"/>
                <a:gd name="T31" fmla="*/ 57 h 74"/>
                <a:gd name="T32" fmla="*/ 9 w 32"/>
                <a:gd name="T33" fmla="*/ 65 h 74"/>
                <a:gd name="T34" fmla="*/ 10 w 32"/>
                <a:gd name="T35" fmla="*/ 67 h 74"/>
                <a:gd name="T36" fmla="*/ 16 w 32"/>
                <a:gd name="T37" fmla="*/ 67 h 74"/>
                <a:gd name="T38" fmla="*/ 7 w 32"/>
                <a:gd name="T39" fmla="*/ 70 h 74"/>
                <a:gd name="T40" fmla="*/ 7 w 32"/>
                <a:gd name="T41" fmla="*/ 70 h 74"/>
                <a:gd name="T42" fmla="*/ 4 w 32"/>
                <a:gd name="T43" fmla="*/ 62 h 74"/>
                <a:gd name="T44" fmla="*/ 11 w 32"/>
                <a:gd name="T45" fmla="*/ 48 h 74"/>
                <a:gd name="T46" fmla="*/ 3 w 32"/>
                <a:gd name="T47" fmla="*/ 31 h 74"/>
                <a:gd name="T48" fmla="*/ 3 w 32"/>
                <a:gd name="T49" fmla="*/ 31 h 74"/>
                <a:gd name="T50" fmla="*/ 11 w 32"/>
                <a:gd name="T51" fmla="*/ 2 h 74"/>
                <a:gd name="T52" fmla="*/ 16 w 32"/>
                <a:gd name="T53" fmla="*/ 5 h 74"/>
                <a:gd name="T54" fmla="*/ 7 w 32"/>
                <a:gd name="T55" fmla="*/ 16 h 74"/>
                <a:gd name="T56" fmla="*/ 7 w 32"/>
                <a:gd name="T57" fmla="*/ 29 h 74"/>
                <a:gd name="T58" fmla="*/ 15 w 32"/>
                <a:gd name="T59" fmla="*/ 46 h 74"/>
                <a:gd name="T60" fmla="*/ 16 w 32"/>
                <a:gd name="T61" fmla="*/ 54 h 74"/>
                <a:gd name="T62" fmla="*/ 16 w 32"/>
                <a:gd name="T63" fmla="*/ 22 h 74"/>
                <a:gd name="T64" fmla="*/ 16 w 32"/>
                <a:gd name="T65" fmla="*/ 22 h 7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32" h="74">
                  <a:moveTo>
                    <a:pt x="16" y="67"/>
                  </a:moveTo>
                  <a:cubicBezTo>
                    <a:pt x="20" y="66"/>
                    <a:pt x="23" y="63"/>
                    <a:pt x="25" y="59"/>
                  </a:cubicBezTo>
                  <a:cubicBezTo>
                    <a:pt x="27" y="55"/>
                    <a:pt x="27" y="50"/>
                    <a:pt x="26" y="45"/>
                  </a:cubicBezTo>
                  <a:cubicBezTo>
                    <a:pt x="25" y="41"/>
                    <a:pt x="23" y="37"/>
                    <a:pt x="21" y="33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20" y="32"/>
                    <a:pt x="19" y="31"/>
                    <a:pt x="19" y="30"/>
                  </a:cubicBezTo>
                  <a:cubicBezTo>
                    <a:pt x="18" y="28"/>
                    <a:pt x="17" y="26"/>
                    <a:pt x="16" y="23"/>
                  </a:cubicBezTo>
                  <a:cubicBezTo>
                    <a:pt x="16" y="23"/>
                    <a:pt x="16" y="22"/>
                    <a:pt x="16" y="22"/>
                  </a:cubicBezTo>
                  <a:cubicBezTo>
                    <a:pt x="16" y="21"/>
                    <a:pt x="16" y="21"/>
                    <a:pt x="16" y="21"/>
                  </a:cubicBezTo>
                  <a:cubicBezTo>
                    <a:pt x="16" y="18"/>
                    <a:pt x="17" y="17"/>
                    <a:pt x="19" y="15"/>
                  </a:cubicBezTo>
                  <a:cubicBezTo>
                    <a:pt x="21" y="14"/>
                    <a:pt x="22" y="12"/>
                    <a:pt x="22" y="10"/>
                  </a:cubicBezTo>
                  <a:cubicBezTo>
                    <a:pt x="22" y="9"/>
                    <a:pt x="21" y="8"/>
                    <a:pt x="21" y="8"/>
                  </a:cubicBezTo>
                  <a:cubicBezTo>
                    <a:pt x="20" y="7"/>
                    <a:pt x="20" y="7"/>
                    <a:pt x="19" y="6"/>
                  </a:cubicBezTo>
                  <a:cubicBezTo>
                    <a:pt x="18" y="5"/>
                    <a:pt x="17" y="5"/>
                    <a:pt x="16" y="5"/>
                  </a:cubicBezTo>
                  <a:cubicBezTo>
                    <a:pt x="16" y="0"/>
                    <a:pt x="16" y="0"/>
                    <a:pt x="16" y="0"/>
                  </a:cubicBezTo>
                  <a:cubicBezTo>
                    <a:pt x="18" y="0"/>
                    <a:pt x="20" y="1"/>
                    <a:pt x="22" y="2"/>
                  </a:cubicBezTo>
                  <a:cubicBezTo>
                    <a:pt x="23" y="3"/>
                    <a:pt x="24" y="4"/>
                    <a:pt x="25" y="5"/>
                  </a:cubicBezTo>
                  <a:cubicBezTo>
                    <a:pt x="26" y="6"/>
                    <a:pt x="26" y="8"/>
                    <a:pt x="26" y="9"/>
                  </a:cubicBezTo>
                  <a:cubicBezTo>
                    <a:pt x="27" y="13"/>
                    <a:pt x="26" y="17"/>
                    <a:pt x="22" y="19"/>
                  </a:cubicBezTo>
                  <a:cubicBezTo>
                    <a:pt x="21" y="20"/>
                    <a:pt x="21" y="21"/>
                    <a:pt x="21" y="22"/>
                  </a:cubicBezTo>
                  <a:cubicBezTo>
                    <a:pt x="21" y="24"/>
                    <a:pt x="22" y="26"/>
                    <a:pt x="23" y="28"/>
                  </a:cubicBezTo>
                  <a:cubicBezTo>
                    <a:pt x="24" y="29"/>
                    <a:pt x="24" y="30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7" y="35"/>
                    <a:pt x="29" y="39"/>
                    <a:pt x="30" y="44"/>
                  </a:cubicBezTo>
                  <a:cubicBezTo>
                    <a:pt x="32" y="50"/>
                    <a:pt x="32" y="56"/>
                    <a:pt x="29" y="61"/>
                  </a:cubicBezTo>
                  <a:cubicBezTo>
                    <a:pt x="27" y="66"/>
                    <a:pt x="23" y="70"/>
                    <a:pt x="17" y="72"/>
                  </a:cubicBezTo>
                  <a:cubicBezTo>
                    <a:pt x="17" y="72"/>
                    <a:pt x="16" y="72"/>
                    <a:pt x="16" y="72"/>
                  </a:cubicBezTo>
                  <a:cubicBezTo>
                    <a:pt x="16" y="67"/>
                    <a:pt x="16" y="67"/>
                    <a:pt x="16" y="67"/>
                  </a:cubicBezTo>
                  <a:close/>
                  <a:moveTo>
                    <a:pt x="16" y="50"/>
                  </a:moveTo>
                  <a:cubicBezTo>
                    <a:pt x="16" y="54"/>
                    <a:pt x="16" y="54"/>
                    <a:pt x="16" y="54"/>
                  </a:cubicBezTo>
                  <a:cubicBezTo>
                    <a:pt x="16" y="52"/>
                    <a:pt x="16" y="51"/>
                    <a:pt x="16" y="50"/>
                  </a:cubicBezTo>
                  <a:close/>
                  <a:moveTo>
                    <a:pt x="13" y="57"/>
                  </a:moveTo>
                  <a:cubicBezTo>
                    <a:pt x="10" y="58"/>
                    <a:pt x="9" y="60"/>
                    <a:pt x="9" y="62"/>
                  </a:cubicBezTo>
                  <a:cubicBezTo>
                    <a:pt x="9" y="63"/>
                    <a:pt x="9" y="64"/>
                    <a:pt x="9" y="65"/>
                  </a:cubicBezTo>
                  <a:cubicBezTo>
                    <a:pt x="10" y="65"/>
                    <a:pt x="10" y="66"/>
                    <a:pt x="10" y="67"/>
                  </a:cubicBezTo>
                  <a:cubicBezTo>
                    <a:pt x="10" y="67"/>
                    <a:pt x="10" y="67"/>
                    <a:pt x="10" y="67"/>
                  </a:cubicBezTo>
                  <a:cubicBezTo>
                    <a:pt x="11" y="68"/>
                    <a:pt x="13" y="68"/>
                    <a:pt x="15" y="68"/>
                  </a:cubicBezTo>
                  <a:cubicBezTo>
                    <a:pt x="16" y="68"/>
                    <a:pt x="16" y="67"/>
                    <a:pt x="16" y="67"/>
                  </a:cubicBezTo>
                  <a:cubicBezTo>
                    <a:pt x="16" y="72"/>
                    <a:pt x="16" y="72"/>
                    <a:pt x="16" y="72"/>
                  </a:cubicBezTo>
                  <a:cubicBezTo>
                    <a:pt x="12" y="74"/>
                    <a:pt x="9" y="72"/>
                    <a:pt x="7" y="70"/>
                  </a:cubicBezTo>
                  <a:cubicBezTo>
                    <a:pt x="7" y="70"/>
                    <a:pt x="7" y="70"/>
                    <a:pt x="7" y="70"/>
                  </a:cubicBezTo>
                  <a:cubicBezTo>
                    <a:pt x="7" y="70"/>
                    <a:pt x="7" y="70"/>
                    <a:pt x="7" y="70"/>
                  </a:cubicBezTo>
                  <a:cubicBezTo>
                    <a:pt x="6" y="69"/>
                    <a:pt x="5" y="67"/>
                    <a:pt x="5" y="66"/>
                  </a:cubicBezTo>
                  <a:cubicBezTo>
                    <a:pt x="4" y="65"/>
                    <a:pt x="4" y="63"/>
                    <a:pt x="4" y="62"/>
                  </a:cubicBezTo>
                  <a:cubicBezTo>
                    <a:pt x="4" y="58"/>
                    <a:pt x="7" y="54"/>
                    <a:pt x="11" y="53"/>
                  </a:cubicBezTo>
                  <a:cubicBezTo>
                    <a:pt x="12" y="52"/>
                    <a:pt x="12" y="50"/>
                    <a:pt x="11" y="48"/>
                  </a:cubicBezTo>
                  <a:cubicBezTo>
                    <a:pt x="9" y="44"/>
                    <a:pt x="7" y="39"/>
                    <a:pt x="5" y="36"/>
                  </a:cubicBezTo>
                  <a:cubicBezTo>
                    <a:pt x="4" y="34"/>
                    <a:pt x="3" y="32"/>
                    <a:pt x="3" y="31"/>
                  </a:cubicBezTo>
                  <a:cubicBezTo>
                    <a:pt x="3" y="31"/>
                    <a:pt x="3" y="31"/>
                    <a:pt x="3" y="31"/>
                  </a:cubicBezTo>
                  <a:cubicBezTo>
                    <a:pt x="3" y="31"/>
                    <a:pt x="3" y="31"/>
                    <a:pt x="3" y="31"/>
                  </a:cubicBezTo>
                  <a:cubicBezTo>
                    <a:pt x="1" y="25"/>
                    <a:pt x="0" y="20"/>
                    <a:pt x="2" y="14"/>
                  </a:cubicBezTo>
                  <a:cubicBezTo>
                    <a:pt x="3" y="9"/>
                    <a:pt x="7" y="5"/>
                    <a:pt x="11" y="2"/>
                  </a:cubicBezTo>
                  <a:cubicBezTo>
                    <a:pt x="13" y="1"/>
                    <a:pt x="15" y="0"/>
                    <a:pt x="16" y="0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5" y="5"/>
                    <a:pt x="15" y="6"/>
                    <a:pt x="14" y="6"/>
                  </a:cubicBezTo>
                  <a:cubicBezTo>
                    <a:pt x="10" y="8"/>
                    <a:pt x="8" y="12"/>
                    <a:pt x="7" y="16"/>
                  </a:cubicBezTo>
                  <a:cubicBezTo>
                    <a:pt x="5" y="20"/>
                    <a:pt x="6" y="25"/>
                    <a:pt x="7" y="29"/>
                  </a:cubicBezTo>
                  <a:cubicBezTo>
                    <a:pt x="7" y="29"/>
                    <a:pt x="7" y="29"/>
                    <a:pt x="7" y="29"/>
                  </a:cubicBezTo>
                  <a:cubicBezTo>
                    <a:pt x="7" y="30"/>
                    <a:pt x="8" y="32"/>
                    <a:pt x="9" y="34"/>
                  </a:cubicBezTo>
                  <a:cubicBezTo>
                    <a:pt x="11" y="37"/>
                    <a:pt x="14" y="42"/>
                    <a:pt x="15" y="46"/>
                  </a:cubicBezTo>
                  <a:cubicBezTo>
                    <a:pt x="16" y="47"/>
                    <a:pt x="16" y="49"/>
                    <a:pt x="16" y="50"/>
                  </a:cubicBezTo>
                  <a:cubicBezTo>
                    <a:pt x="16" y="54"/>
                    <a:pt x="16" y="54"/>
                    <a:pt x="16" y="54"/>
                  </a:cubicBezTo>
                  <a:cubicBezTo>
                    <a:pt x="16" y="55"/>
                    <a:pt x="15" y="57"/>
                    <a:pt x="13" y="57"/>
                  </a:cubicBezTo>
                  <a:close/>
                  <a:moveTo>
                    <a:pt x="16" y="22"/>
                  </a:moveTo>
                  <a:cubicBezTo>
                    <a:pt x="16" y="21"/>
                    <a:pt x="16" y="21"/>
                    <a:pt x="16" y="21"/>
                  </a:cubicBezTo>
                  <a:cubicBezTo>
                    <a:pt x="16" y="21"/>
                    <a:pt x="16" y="21"/>
                    <a:pt x="16" y="2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430" name="Freeform 249"/>
            <p:cNvSpPr>
              <a:spLocks noEditPoints="1"/>
            </p:cNvSpPr>
            <p:nvPr>
              <p:custDataLst>
                <p:tags r:id="rId260"/>
              </p:custDataLst>
            </p:nvPr>
          </p:nvSpPr>
          <p:spPr bwMode="auto">
            <a:xfrm>
              <a:off x="7143761" y="1711335"/>
              <a:ext cx="69851" cy="166689"/>
            </a:xfrm>
            <a:custGeom>
              <a:gdLst>
                <a:gd name="T0" fmla="*/ 24 w 31"/>
                <a:gd name="T1" fmla="*/ 59 h 74"/>
                <a:gd name="T2" fmla="*/ 25 w 31"/>
                <a:gd name="T3" fmla="*/ 45 h 74"/>
                <a:gd name="T4" fmla="*/ 18 w 31"/>
                <a:gd name="T5" fmla="*/ 30 h 74"/>
                <a:gd name="T6" fmla="*/ 16 w 31"/>
                <a:gd name="T7" fmla="*/ 22 h 74"/>
                <a:gd name="T8" fmla="*/ 19 w 31"/>
                <a:gd name="T9" fmla="*/ 15 h 74"/>
                <a:gd name="T10" fmla="*/ 20 w 31"/>
                <a:gd name="T11" fmla="*/ 8 h 74"/>
                <a:gd name="T12" fmla="*/ 16 w 31"/>
                <a:gd name="T13" fmla="*/ 5 h 74"/>
                <a:gd name="T14" fmla="*/ 22 w 31"/>
                <a:gd name="T15" fmla="*/ 2 h 74"/>
                <a:gd name="T16" fmla="*/ 26 w 31"/>
                <a:gd name="T17" fmla="*/ 9 h 74"/>
                <a:gd name="T18" fmla="*/ 20 w 31"/>
                <a:gd name="T19" fmla="*/ 22 h 74"/>
                <a:gd name="T20" fmla="*/ 24 w 31"/>
                <a:gd name="T21" fmla="*/ 31 h 74"/>
                <a:gd name="T22" fmla="*/ 29 w 31"/>
                <a:gd name="T23" fmla="*/ 61 h 74"/>
                <a:gd name="T24" fmla="*/ 16 w 31"/>
                <a:gd name="T25" fmla="*/ 72 h 74"/>
                <a:gd name="T26" fmla="*/ 16 w 31"/>
                <a:gd name="T27" fmla="*/ 67 h 74"/>
                <a:gd name="T28" fmla="*/ 16 w 31"/>
                <a:gd name="T29" fmla="*/ 54 h 74"/>
                <a:gd name="T30" fmla="*/ 12 w 31"/>
                <a:gd name="T31" fmla="*/ 57 h 74"/>
                <a:gd name="T32" fmla="*/ 9 w 31"/>
                <a:gd name="T33" fmla="*/ 65 h 74"/>
                <a:gd name="T34" fmla="*/ 10 w 31"/>
                <a:gd name="T35" fmla="*/ 67 h 74"/>
                <a:gd name="T36" fmla="*/ 16 w 31"/>
                <a:gd name="T37" fmla="*/ 67 h 74"/>
                <a:gd name="T38" fmla="*/ 6 w 31"/>
                <a:gd name="T39" fmla="*/ 70 h 74"/>
                <a:gd name="T40" fmla="*/ 4 w 31"/>
                <a:gd name="T41" fmla="*/ 66 h 74"/>
                <a:gd name="T42" fmla="*/ 11 w 31"/>
                <a:gd name="T43" fmla="*/ 53 h 74"/>
                <a:gd name="T44" fmla="*/ 4 w 31"/>
                <a:gd name="T45" fmla="*/ 36 h 74"/>
                <a:gd name="T46" fmla="*/ 2 w 31"/>
                <a:gd name="T47" fmla="*/ 31 h 74"/>
                <a:gd name="T48" fmla="*/ 1 w 31"/>
                <a:gd name="T49" fmla="*/ 14 h 74"/>
                <a:gd name="T50" fmla="*/ 16 w 31"/>
                <a:gd name="T51" fmla="*/ 0 h 74"/>
                <a:gd name="T52" fmla="*/ 13 w 31"/>
                <a:gd name="T53" fmla="*/ 6 h 74"/>
                <a:gd name="T54" fmla="*/ 7 w 31"/>
                <a:gd name="T55" fmla="*/ 29 h 74"/>
                <a:gd name="T56" fmla="*/ 9 w 31"/>
                <a:gd name="T57" fmla="*/ 34 h 74"/>
                <a:gd name="T58" fmla="*/ 16 w 31"/>
                <a:gd name="T59" fmla="*/ 50 h 74"/>
                <a:gd name="T60" fmla="*/ 12 w 31"/>
                <a:gd name="T61" fmla="*/ 57 h 74"/>
                <a:gd name="T62" fmla="*/ 16 w 31"/>
                <a:gd name="T63" fmla="*/ 21 h 7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31" h="74">
                  <a:moveTo>
                    <a:pt x="16" y="67"/>
                  </a:moveTo>
                  <a:cubicBezTo>
                    <a:pt x="20" y="66"/>
                    <a:pt x="23" y="63"/>
                    <a:pt x="24" y="59"/>
                  </a:cubicBezTo>
                  <a:cubicBezTo>
                    <a:pt x="24" y="59"/>
                    <a:pt x="24" y="59"/>
                    <a:pt x="24" y="59"/>
                  </a:cubicBezTo>
                  <a:cubicBezTo>
                    <a:pt x="26" y="55"/>
                    <a:pt x="26" y="50"/>
                    <a:pt x="25" y="45"/>
                  </a:cubicBezTo>
                  <a:cubicBezTo>
                    <a:pt x="24" y="41"/>
                    <a:pt x="22" y="37"/>
                    <a:pt x="20" y="33"/>
                  </a:cubicBezTo>
                  <a:cubicBezTo>
                    <a:pt x="20" y="32"/>
                    <a:pt x="19" y="31"/>
                    <a:pt x="18" y="30"/>
                  </a:cubicBezTo>
                  <a:cubicBezTo>
                    <a:pt x="17" y="28"/>
                    <a:pt x="16" y="26"/>
                    <a:pt x="16" y="23"/>
                  </a:cubicBezTo>
                  <a:cubicBezTo>
                    <a:pt x="16" y="23"/>
                    <a:pt x="16" y="22"/>
                    <a:pt x="16" y="22"/>
                  </a:cubicBezTo>
                  <a:cubicBezTo>
                    <a:pt x="16" y="21"/>
                    <a:pt x="16" y="21"/>
                    <a:pt x="16" y="21"/>
                  </a:cubicBezTo>
                  <a:cubicBezTo>
                    <a:pt x="16" y="18"/>
                    <a:pt x="17" y="17"/>
                    <a:pt x="19" y="15"/>
                  </a:cubicBezTo>
                  <a:cubicBezTo>
                    <a:pt x="21" y="14"/>
                    <a:pt x="21" y="12"/>
                    <a:pt x="21" y="10"/>
                  </a:cubicBezTo>
                  <a:cubicBezTo>
                    <a:pt x="21" y="9"/>
                    <a:pt x="21" y="8"/>
                    <a:pt x="20" y="8"/>
                  </a:cubicBezTo>
                  <a:cubicBezTo>
                    <a:pt x="20" y="7"/>
                    <a:pt x="19" y="7"/>
                    <a:pt x="19" y="6"/>
                  </a:cubicBezTo>
                  <a:cubicBezTo>
                    <a:pt x="18" y="5"/>
                    <a:pt x="17" y="5"/>
                    <a:pt x="16" y="5"/>
                  </a:cubicBezTo>
                  <a:cubicBezTo>
                    <a:pt x="16" y="0"/>
                    <a:pt x="16" y="0"/>
                    <a:pt x="16" y="0"/>
                  </a:cubicBezTo>
                  <a:cubicBezTo>
                    <a:pt x="18" y="0"/>
                    <a:pt x="20" y="1"/>
                    <a:pt x="22" y="2"/>
                  </a:cubicBezTo>
                  <a:cubicBezTo>
                    <a:pt x="23" y="3"/>
                    <a:pt x="24" y="4"/>
                    <a:pt x="24" y="5"/>
                  </a:cubicBezTo>
                  <a:cubicBezTo>
                    <a:pt x="25" y="6"/>
                    <a:pt x="26" y="8"/>
                    <a:pt x="26" y="9"/>
                  </a:cubicBezTo>
                  <a:cubicBezTo>
                    <a:pt x="26" y="13"/>
                    <a:pt x="25" y="17"/>
                    <a:pt x="21" y="19"/>
                  </a:cubicBezTo>
                  <a:cubicBezTo>
                    <a:pt x="20" y="20"/>
                    <a:pt x="20" y="21"/>
                    <a:pt x="20" y="22"/>
                  </a:cubicBezTo>
                  <a:cubicBezTo>
                    <a:pt x="21" y="24"/>
                    <a:pt x="22" y="26"/>
                    <a:pt x="23" y="28"/>
                  </a:cubicBezTo>
                  <a:cubicBezTo>
                    <a:pt x="23" y="29"/>
                    <a:pt x="24" y="30"/>
                    <a:pt x="24" y="31"/>
                  </a:cubicBezTo>
                  <a:cubicBezTo>
                    <a:pt x="27" y="35"/>
                    <a:pt x="29" y="39"/>
                    <a:pt x="30" y="44"/>
                  </a:cubicBezTo>
                  <a:cubicBezTo>
                    <a:pt x="31" y="50"/>
                    <a:pt x="31" y="56"/>
                    <a:pt x="29" y="61"/>
                  </a:cubicBezTo>
                  <a:cubicBezTo>
                    <a:pt x="29" y="61"/>
                    <a:pt x="29" y="61"/>
                    <a:pt x="29" y="61"/>
                  </a:cubicBezTo>
                  <a:cubicBezTo>
                    <a:pt x="26" y="66"/>
                    <a:pt x="22" y="70"/>
                    <a:pt x="16" y="72"/>
                  </a:cubicBezTo>
                  <a:cubicBezTo>
                    <a:pt x="16" y="72"/>
                    <a:pt x="16" y="72"/>
                    <a:pt x="16" y="72"/>
                  </a:cubicBezTo>
                  <a:cubicBezTo>
                    <a:pt x="16" y="67"/>
                    <a:pt x="16" y="67"/>
                    <a:pt x="16" y="67"/>
                  </a:cubicBezTo>
                  <a:close/>
                  <a:moveTo>
                    <a:pt x="16" y="50"/>
                  </a:moveTo>
                  <a:cubicBezTo>
                    <a:pt x="16" y="54"/>
                    <a:pt x="16" y="54"/>
                    <a:pt x="16" y="54"/>
                  </a:cubicBezTo>
                  <a:cubicBezTo>
                    <a:pt x="16" y="52"/>
                    <a:pt x="16" y="51"/>
                    <a:pt x="16" y="50"/>
                  </a:cubicBezTo>
                  <a:close/>
                  <a:moveTo>
                    <a:pt x="12" y="57"/>
                  </a:moveTo>
                  <a:cubicBezTo>
                    <a:pt x="10" y="58"/>
                    <a:pt x="8" y="60"/>
                    <a:pt x="8" y="62"/>
                  </a:cubicBezTo>
                  <a:cubicBezTo>
                    <a:pt x="8" y="63"/>
                    <a:pt x="8" y="64"/>
                    <a:pt x="9" y="65"/>
                  </a:cubicBezTo>
                  <a:cubicBezTo>
                    <a:pt x="9" y="65"/>
                    <a:pt x="9" y="66"/>
                    <a:pt x="10" y="67"/>
                  </a:cubicBezTo>
                  <a:cubicBezTo>
                    <a:pt x="10" y="67"/>
                    <a:pt x="10" y="67"/>
                    <a:pt x="10" y="67"/>
                  </a:cubicBezTo>
                  <a:cubicBezTo>
                    <a:pt x="11" y="68"/>
                    <a:pt x="13" y="68"/>
                    <a:pt x="15" y="68"/>
                  </a:cubicBezTo>
                  <a:cubicBezTo>
                    <a:pt x="15" y="68"/>
                    <a:pt x="15" y="67"/>
                    <a:pt x="16" y="67"/>
                  </a:cubicBezTo>
                  <a:cubicBezTo>
                    <a:pt x="16" y="72"/>
                    <a:pt x="16" y="72"/>
                    <a:pt x="16" y="72"/>
                  </a:cubicBezTo>
                  <a:cubicBezTo>
                    <a:pt x="12" y="74"/>
                    <a:pt x="8" y="72"/>
                    <a:pt x="6" y="70"/>
                  </a:cubicBezTo>
                  <a:cubicBezTo>
                    <a:pt x="6" y="70"/>
                    <a:pt x="6" y="70"/>
                    <a:pt x="6" y="70"/>
                  </a:cubicBezTo>
                  <a:cubicBezTo>
                    <a:pt x="5" y="69"/>
                    <a:pt x="5" y="67"/>
                    <a:pt x="4" y="66"/>
                  </a:cubicBezTo>
                  <a:cubicBezTo>
                    <a:pt x="4" y="65"/>
                    <a:pt x="4" y="63"/>
                    <a:pt x="4" y="62"/>
                  </a:cubicBezTo>
                  <a:cubicBezTo>
                    <a:pt x="4" y="58"/>
                    <a:pt x="6" y="54"/>
                    <a:pt x="11" y="53"/>
                  </a:cubicBezTo>
                  <a:cubicBezTo>
                    <a:pt x="11" y="52"/>
                    <a:pt x="11" y="50"/>
                    <a:pt x="10" y="48"/>
                  </a:cubicBezTo>
                  <a:cubicBezTo>
                    <a:pt x="9" y="44"/>
                    <a:pt x="6" y="39"/>
                    <a:pt x="4" y="36"/>
                  </a:cubicBezTo>
                  <a:cubicBezTo>
                    <a:pt x="3" y="34"/>
                    <a:pt x="2" y="32"/>
                    <a:pt x="2" y="31"/>
                  </a:cubicBezTo>
                  <a:cubicBezTo>
                    <a:pt x="2" y="31"/>
                    <a:pt x="2" y="31"/>
                    <a:pt x="2" y="31"/>
                  </a:cubicBezTo>
                  <a:cubicBezTo>
                    <a:pt x="2" y="31"/>
                    <a:pt x="2" y="31"/>
                    <a:pt x="2" y="31"/>
                  </a:cubicBezTo>
                  <a:cubicBezTo>
                    <a:pt x="0" y="25"/>
                    <a:pt x="0" y="20"/>
                    <a:pt x="1" y="14"/>
                  </a:cubicBezTo>
                  <a:cubicBezTo>
                    <a:pt x="3" y="9"/>
                    <a:pt x="6" y="5"/>
                    <a:pt x="11" y="2"/>
                  </a:cubicBezTo>
                  <a:cubicBezTo>
                    <a:pt x="12" y="1"/>
                    <a:pt x="14" y="0"/>
                    <a:pt x="16" y="0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5" y="5"/>
                    <a:pt x="14" y="6"/>
                    <a:pt x="13" y="6"/>
                  </a:cubicBezTo>
                  <a:cubicBezTo>
                    <a:pt x="10" y="8"/>
                    <a:pt x="7" y="12"/>
                    <a:pt x="6" y="16"/>
                  </a:cubicBezTo>
                  <a:cubicBezTo>
                    <a:pt x="5" y="20"/>
                    <a:pt x="5" y="25"/>
                    <a:pt x="7" y="29"/>
                  </a:cubicBezTo>
                  <a:cubicBezTo>
                    <a:pt x="7" y="29"/>
                    <a:pt x="7" y="29"/>
                    <a:pt x="7" y="29"/>
                  </a:cubicBezTo>
                  <a:cubicBezTo>
                    <a:pt x="7" y="30"/>
                    <a:pt x="8" y="32"/>
                    <a:pt x="9" y="34"/>
                  </a:cubicBezTo>
                  <a:cubicBezTo>
                    <a:pt x="11" y="37"/>
                    <a:pt x="13" y="42"/>
                    <a:pt x="15" y="46"/>
                  </a:cubicBezTo>
                  <a:cubicBezTo>
                    <a:pt x="15" y="47"/>
                    <a:pt x="15" y="49"/>
                    <a:pt x="16" y="50"/>
                  </a:cubicBezTo>
                  <a:cubicBezTo>
                    <a:pt x="16" y="54"/>
                    <a:pt x="16" y="54"/>
                    <a:pt x="16" y="54"/>
                  </a:cubicBezTo>
                  <a:cubicBezTo>
                    <a:pt x="15" y="55"/>
                    <a:pt x="14" y="57"/>
                    <a:pt x="12" y="57"/>
                  </a:cubicBezTo>
                  <a:close/>
                  <a:moveTo>
                    <a:pt x="16" y="22"/>
                  </a:moveTo>
                  <a:cubicBezTo>
                    <a:pt x="16" y="21"/>
                    <a:pt x="16" y="21"/>
                    <a:pt x="16" y="21"/>
                  </a:cubicBezTo>
                  <a:cubicBezTo>
                    <a:pt x="16" y="21"/>
                    <a:pt x="16" y="21"/>
                    <a:pt x="16" y="2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431" name="Freeform 250"/>
            <p:cNvSpPr>
              <a:spLocks noEditPoints="1"/>
            </p:cNvSpPr>
            <p:nvPr>
              <p:custDataLst>
                <p:tags r:id="rId261"/>
              </p:custDataLst>
            </p:nvPr>
          </p:nvSpPr>
          <p:spPr bwMode="auto">
            <a:xfrm>
              <a:off x="9844103" y="319091"/>
              <a:ext cx="177800" cy="279401"/>
            </a:xfrm>
            <a:custGeom>
              <a:gdLst>
                <a:gd name="T0" fmla="*/ 74 w 79"/>
                <a:gd name="T1" fmla="*/ 71 h 124"/>
                <a:gd name="T2" fmla="*/ 74 w 79"/>
                <a:gd name="T3" fmla="*/ 5 h 124"/>
                <a:gd name="T4" fmla="*/ 41 w 79"/>
                <a:gd name="T5" fmla="*/ 5 h 124"/>
                <a:gd name="T6" fmla="*/ 40 w 79"/>
                <a:gd name="T7" fmla="*/ 9 h 124"/>
                <a:gd name="T8" fmla="*/ 40 w 79"/>
                <a:gd name="T9" fmla="*/ 0 h 124"/>
                <a:gd name="T10" fmla="*/ 40 w 79"/>
                <a:gd name="T11" fmla="*/ 0 h 124"/>
                <a:gd name="T12" fmla="*/ 76 w 79"/>
                <a:gd name="T13" fmla="*/ 0 h 124"/>
                <a:gd name="T14" fmla="*/ 79 w 79"/>
                <a:gd name="T15" fmla="*/ 2 h 124"/>
                <a:gd name="T16" fmla="*/ 79 w 79"/>
                <a:gd name="T17" fmla="*/ 72 h 124"/>
                <a:gd name="T18" fmla="*/ 79 w 79"/>
                <a:gd name="T19" fmla="*/ 72 h 124"/>
                <a:gd name="T20" fmla="*/ 78 w 79"/>
                <a:gd name="T21" fmla="*/ 72 h 124"/>
                <a:gd name="T22" fmla="*/ 58 w 79"/>
                <a:gd name="T23" fmla="*/ 122 h 124"/>
                <a:gd name="T24" fmla="*/ 58 w 79"/>
                <a:gd name="T25" fmla="*/ 123 h 124"/>
                <a:gd name="T26" fmla="*/ 55 w 79"/>
                <a:gd name="T27" fmla="*/ 124 h 124"/>
                <a:gd name="T28" fmla="*/ 40 w 79"/>
                <a:gd name="T29" fmla="*/ 117 h 124"/>
                <a:gd name="T30" fmla="*/ 40 w 79"/>
                <a:gd name="T31" fmla="*/ 112 h 124"/>
                <a:gd name="T32" fmla="*/ 55 w 79"/>
                <a:gd name="T33" fmla="*/ 118 h 124"/>
                <a:gd name="T34" fmla="*/ 74 w 79"/>
                <a:gd name="T35" fmla="*/ 71 h 124"/>
                <a:gd name="T36" fmla="*/ 40 w 79"/>
                <a:gd name="T37" fmla="*/ 9 h 124"/>
                <a:gd name="T38" fmla="*/ 5 w 79"/>
                <a:gd name="T39" fmla="*/ 97 h 124"/>
                <a:gd name="T40" fmla="*/ 40 w 79"/>
                <a:gd name="T41" fmla="*/ 112 h 124"/>
                <a:gd name="T42" fmla="*/ 40 w 79"/>
                <a:gd name="T43" fmla="*/ 117 h 124"/>
                <a:gd name="T44" fmla="*/ 1 w 79"/>
                <a:gd name="T45" fmla="*/ 100 h 124"/>
                <a:gd name="T46" fmla="*/ 1 w 79"/>
                <a:gd name="T47" fmla="*/ 100 h 124"/>
                <a:gd name="T48" fmla="*/ 0 w 79"/>
                <a:gd name="T49" fmla="*/ 97 h 124"/>
                <a:gd name="T50" fmla="*/ 37 w 79"/>
                <a:gd name="T51" fmla="*/ 1 h 124"/>
                <a:gd name="T52" fmla="*/ 40 w 79"/>
                <a:gd name="T53" fmla="*/ 0 h 124"/>
                <a:gd name="T54" fmla="*/ 40 w 79"/>
                <a:gd name="T55" fmla="*/ 9 h 12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79" h="124">
                  <a:moveTo>
                    <a:pt x="74" y="71"/>
                  </a:moveTo>
                  <a:cubicBezTo>
                    <a:pt x="74" y="5"/>
                    <a:pt x="74" y="5"/>
                    <a:pt x="74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9"/>
                    <a:pt x="40" y="9"/>
                    <a:pt x="40" y="9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76" y="0"/>
                    <a:pt x="76" y="0"/>
                    <a:pt x="76" y="0"/>
                  </a:cubicBezTo>
                  <a:cubicBezTo>
                    <a:pt x="77" y="0"/>
                    <a:pt x="79" y="1"/>
                    <a:pt x="79" y="2"/>
                  </a:cubicBezTo>
                  <a:cubicBezTo>
                    <a:pt x="79" y="72"/>
                    <a:pt x="79" y="72"/>
                    <a:pt x="79" y="72"/>
                  </a:cubicBezTo>
                  <a:cubicBezTo>
                    <a:pt x="79" y="72"/>
                    <a:pt x="79" y="72"/>
                    <a:pt x="79" y="72"/>
                  </a:cubicBezTo>
                  <a:cubicBezTo>
                    <a:pt x="79" y="72"/>
                    <a:pt x="78" y="72"/>
                    <a:pt x="78" y="72"/>
                  </a:cubicBezTo>
                  <a:cubicBezTo>
                    <a:pt x="58" y="122"/>
                    <a:pt x="58" y="122"/>
                    <a:pt x="58" y="122"/>
                  </a:cubicBezTo>
                  <a:cubicBezTo>
                    <a:pt x="58" y="123"/>
                    <a:pt x="58" y="123"/>
                    <a:pt x="58" y="123"/>
                  </a:cubicBezTo>
                  <a:cubicBezTo>
                    <a:pt x="58" y="124"/>
                    <a:pt x="56" y="124"/>
                    <a:pt x="55" y="124"/>
                  </a:cubicBezTo>
                  <a:cubicBezTo>
                    <a:pt x="40" y="117"/>
                    <a:pt x="40" y="117"/>
                    <a:pt x="40" y="117"/>
                  </a:cubicBezTo>
                  <a:cubicBezTo>
                    <a:pt x="40" y="112"/>
                    <a:pt x="40" y="112"/>
                    <a:pt x="40" y="112"/>
                  </a:cubicBezTo>
                  <a:cubicBezTo>
                    <a:pt x="55" y="118"/>
                    <a:pt x="55" y="118"/>
                    <a:pt x="55" y="118"/>
                  </a:cubicBezTo>
                  <a:lnTo>
                    <a:pt x="74" y="71"/>
                  </a:lnTo>
                  <a:close/>
                  <a:moveTo>
                    <a:pt x="40" y="9"/>
                  </a:moveTo>
                  <a:cubicBezTo>
                    <a:pt x="5" y="97"/>
                    <a:pt x="5" y="97"/>
                    <a:pt x="5" y="97"/>
                  </a:cubicBezTo>
                  <a:cubicBezTo>
                    <a:pt x="40" y="112"/>
                    <a:pt x="40" y="112"/>
                    <a:pt x="40" y="112"/>
                  </a:cubicBezTo>
                  <a:cubicBezTo>
                    <a:pt x="40" y="117"/>
                    <a:pt x="40" y="117"/>
                    <a:pt x="40" y="117"/>
                  </a:cubicBezTo>
                  <a:cubicBezTo>
                    <a:pt x="1" y="100"/>
                    <a:pt x="1" y="100"/>
                    <a:pt x="1" y="100"/>
                  </a:cubicBezTo>
                  <a:cubicBezTo>
                    <a:pt x="1" y="100"/>
                    <a:pt x="1" y="100"/>
                    <a:pt x="1" y="100"/>
                  </a:cubicBezTo>
                  <a:cubicBezTo>
                    <a:pt x="0" y="100"/>
                    <a:pt x="0" y="98"/>
                    <a:pt x="0" y="97"/>
                  </a:cubicBezTo>
                  <a:cubicBezTo>
                    <a:pt x="37" y="1"/>
                    <a:pt x="37" y="1"/>
                    <a:pt x="37" y="1"/>
                  </a:cubicBezTo>
                  <a:cubicBezTo>
                    <a:pt x="38" y="1"/>
                    <a:pt x="39" y="0"/>
                    <a:pt x="40" y="0"/>
                  </a:cubicBezTo>
                  <a:lnTo>
                    <a:pt x="40" y="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432" name="Freeform 251"/>
            <p:cNvSpPr>
              <a:spLocks noEditPoints="1"/>
            </p:cNvSpPr>
            <p:nvPr>
              <p:custDataLst>
                <p:tags r:id="rId262"/>
              </p:custDataLst>
            </p:nvPr>
          </p:nvSpPr>
          <p:spPr bwMode="auto">
            <a:xfrm>
              <a:off x="10020316" y="319091"/>
              <a:ext cx="42863" cy="95251"/>
            </a:xfrm>
            <a:custGeom>
              <a:gdLst>
                <a:gd name="T0" fmla="*/ 9 w 19"/>
                <a:gd name="T1" fmla="*/ 29 h 42"/>
                <a:gd name="T2" fmla="*/ 12 w 19"/>
                <a:gd name="T3" fmla="*/ 23 h 42"/>
                <a:gd name="T4" fmla="*/ 14 w 19"/>
                <a:gd name="T5" fmla="*/ 5 h 42"/>
                <a:gd name="T6" fmla="*/ 9 w 19"/>
                <a:gd name="T7" fmla="*/ 5 h 42"/>
                <a:gd name="T8" fmla="*/ 9 w 19"/>
                <a:gd name="T9" fmla="*/ 0 h 42"/>
                <a:gd name="T10" fmla="*/ 16 w 19"/>
                <a:gd name="T11" fmla="*/ 0 h 42"/>
                <a:gd name="T12" fmla="*/ 16 w 19"/>
                <a:gd name="T13" fmla="*/ 0 h 42"/>
                <a:gd name="T14" fmla="*/ 18 w 19"/>
                <a:gd name="T15" fmla="*/ 0 h 42"/>
                <a:gd name="T16" fmla="*/ 18 w 19"/>
                <a:gd name="T17" fmla="*/ 3 h 42"/>
                <a:gd name="T18" fmla="*/ 16 w 19"/>
                <a:gd name="T19" fmla="*/ 24 h 42"/>
                <a:gd name="T20" fmla="*/ 9 w 19"/>
                <a:gd name="T21" fmla="*/ 37 h 42"/>
                <a:gd name="T22" fmla="*/ 9 w 19"/>
                <a:gd name="T23" fmla="*/ 29 h 42"/>
                <a:gd name="T24" fmla="*/ 5 w 19"/>
                <a:gd name="T25" fmla="*/ 35 h 42"/>
                <a:gd name="T26" fmla="*/ 9 w 19"/>
                <a:gd name="T27" fmla="*/ 29 h 42"/>
                <a:gd name="T28" fmla="*/ 9 w 19"/>
                <a:gd name="T29" fmla="*/ 37 h 42"/>
                <a:gd name="T30" fmla="*/ 4 w 19"/>
                <a:gd name="T31" fmla="*/ 41 h 42"/>
                <a:gd name="T32" fmla="*/ 3 w 19"/>
                <a:gd name="T33" fmla="*/ 42 h 42"/>
                <a:gd name="T34" fmla="*/ 0 w 19"/>
                <a:gd name="T35" fmla="*/ 39 h 42"/>
                <a:gd name="T36" fmla="*/ 0 w 19"/>
                <a:gd name="T37" fmla="*/ 2 h 42"/>
                <a:gd name="T38" fmla="*/ 3 w 19"/>
                <a:gd name="T39" fmla="*/ 0 h 42"/>
                <a:gd name="T40" fmla="*/ 9 w 19"/>
                <a:gd name="T41" fmla="*/ 0 h 42"/>
                <a:gd name="T42" fmla="*/ 9 w 19"/>
                <a:gd name="T43" fmla="*/ 5 h 42"/>
                <a:gd name="T44" fmla="*/ 5 w 19"/>
                <a:gd name="T45" fmla="*/ 5 h 42"/>
                <a:gd name="T46" fmla="*/ 5 w 19"/>
                <a:gd name="T47" fmla="*/ 35 h 4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19" h="42">
                  <a:moveTo>
                    <a:pt x="9" y="29"/>
                  </a:moveTo>
                  <a:cubicBezTo>
                    <a:pt x="10" y="27"/>
                    <a:pt x="11" y="25"/>
                    <a:pt x="12" y="23"/>
                  </a:cubicBezTo>
                  <a:cubicBezTo>
                    <a:pt x="13" y="17"/>
                    <a:pt x="13" y="10"/>
                    <a:pt x="14" y="5"/>
                  </a:cubicBezTo>
                  <a:cubicBezTo>
                    <a:pt x="9" y="5"/>
                    <a:pt x="9" y="5"/>
                    <a:pt x="9" y="5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6" y="0"/>
                    <a:pt x="16" y="0"/>
                    <a:pt x="16" y="0"/>
                  </a:cubicBezTo>
                  <a:cubicBezTo>
                    <a:pt x="16" y="0"/>
                    <a:pt x="16" y="0"/>
                    <a:pt x="16" y="0"/>
                  </a:cubicBezTo>
                  <a:cubicBezTo>
                    <a:pt x="17" y="0"/>
                    <a:pt x="17" y="0"/>
                    <a:pt x="18" y="0"/>
                  </a:cubicBezTo>
                  <a:cubicBezTo>
                    <a:pt x="19" y="1"/>
                    <a:pt x="19" y="2"/>
                    <a:pt x="18" y="3"/>
                  </a:cubicBezTo>
                  <a:cubicBezTo>
                    <a:pt x="18" y="10"/>
                    <a:pt x="18" y="17"/>
                    <a:pt x="16" y="24"/>
                  </a:cubicBezTo>
                  <a:cubicBezTo>
                    <a:pt x="15" y="29"/>
                    <a:pt x="13" y="34"/>
                    <a:pt x="9" y="37"/>
                  </a:cubicBezTo>
                  <a:lnTo>
                    <a:pt x="9" y="29"/>
                  </a:lnTo>
                  <a:close/>
                  <a:moveTo>
                    <a:pt x="5" y="35"/>
                  </a:moveTo>
                  <a:cubicBezTo>
                    <a:pt x="7" y="33"/>
                    <a:pt x="8" y="31"/>
                    <a:pt x="9" y="29"/>
                  </a:cubicBezTo>
                  <a:cubicBezTo>
                    <a:pt x="9" y="37"/>
                    <a:pt x="9" y="37"/>
                    <a:pt x="9" y="37"/>
                  </a:cubicBezTo>
                  <a:cubicBezTo>
                    <a:pt x="8" y="39"/>
                    <a:pt x="6" y="40"/>
                    <a:pt x="4" y="41"/>
                  </a:cubicBezTo>
                  <a:cubicBezTo>
                    <a:pt x="3" y="42"/>
                    <a:pt x="3" y="42"/>
                    <a:pt x="3" y="42"/>
                  </a:cubicBezTo>
                  <a:cubicBezTo>
                    <a:pt x="1" y="42"/>
                    <a:pt x="0" y="41"/>
                    <a:pt x="0" y="39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1"/>
                    <a:pt x="1" y="0"/>
                    <a:pt x="3" y="0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9" y="5"/>
                    <a:pt x="9" y="5"/>
                    <a:pt x="9" y="5"/>
                  </a:cubicBezTo>
                  <a:cubicBezTo>
                    <a:pt x="5" y="5"/>
                    <a:pt x="5" y="5"/>
                    <a:pt x="5" y="5"/>
                  </a:cubicBezTo>
                  <a:lnTo>
                    <a:pt x="5" y="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433" name="Freeform 252"/>
            <p:cNvSpPr>
              <a:spLocks noEditPoints="1"/>
            </p:cNvSpPr>
            <p:nvPr>
              <p:custDataLst>
                <p:tags r:id="rId263"/>
              </p:custDataLst>
            </p:nvPr>
          </p:nvSpPr>
          <p:spPr bwMode="auto">
            <a:xfrm>
              <a:off x="10020316" y="319091"/>
              <a:ext cx="177800" cy="279401"/>
            </a:xfrm>
            <a:custGeom>
              <a:gdLst>
                <a:gd name="T0" fmla="*/ 39 w 79"/>
                <a:gd name="T1" fmla="*/ 112 h 124"/>
                <a:gd name="T2" fmla="*/ 73 w 79"/>
                <a:gd name="T3" fmla="*/ 97 h 124"/>
                <a:gd name="T4" fmla="*/ 39 w 79"/>
                <a:gd name="T5" fmla="*/ 9 h 124"/>
                <a:gd name="T6" fmla="*/ 39 w 79"/>
                <a:gd name="T7" fmla="*/ 0 h 124"/>
                <a:gd name="T8" fmla="*/ 41 w 79"/>
                <a:gd name="T9" fmla="*/ 1 h 124"/>
                <a:gd name="T10" fmla="*/ 79 w 79"/>
                <a:gd name="T11" fmla="*/ 97 h 124"/>
                <a:gd name="T12" fmla="*/ 77 w 79"/>
                <a:gd name="T13" fmla="*/ 100 h 124"/>
                <a:gd name="T14" fmla="*/ 39 w 79"/>
                <a:gd name="T15" fmla="*/ 117 h 124"/>
                <a:gd name="T16" fmla="*/ 39 w 79"/>
                <a:gd name="T17" fmla="*/ 112 h 124"/>
                <a:gd name="T18" fmla="*/ 23 w 79"/>
                <a:gd name="T19" fmla="*/ 5 h 124"/>
                <a:gd name="T20" fmla="*/ 20 w 79"/>
                <a:gd name="T21" fmla="*/ 28 h 124"/>
                <a:gd name="T22" fmla="*/ 5 w 79"/>
                <a:gd name="T23" fmla="*/ 46 h 124"/>
                <a:gd name="T24" fmla="*/ 5 w 79"/>
                <a:gd name="T25" fmla="*/ 71 h 124"/>
                <a:gd name="T26" fmla="*/ 24 w 79"/>
                <a:gd name="T27" fmla="*/ 118 h 124"/>
                <a:gd name="T28" fmla="*/ 39 w 79"/>
                <a:gd name="T29" fmla="*/ 112 h 124"/>
                <a:gd name="T30" fmla="*/ 39 w 79"/>
                <a:gd name="T31" fmla="*/ 117 h 124"/>
                <a:gd name="T32" fmla="*/ 24 w 79"/>
                <a:gd name="T33" fmla="*/ 124 h 124"/>
                <a:gd name="T34" fmla="*/ 24 w 79"/>
                <a:gd name="T35" fmla="*/ 124 h 124"/>
                <a:gd name="T36" fmla="*/ 24 w 79"/>
                <a:gd name="T37" fmla="*/ 124 h 124"/>
                <a:gd name="T38" fmla="*/ 21 w 79"/>
                <a:gd name="T39" fmla="*/ 123 h 124"/>
                <a:gd name="T40" fmla="*/ 0 w 79"/>
                <a:gd name="T41" fmla="*/ 73 h 124"/>
                <a:gd name="T42" fmla="*/ 0 w 79"/>
                <a:gd name="T43" fmla="*/ 72 h 124"/>
                <a:gd name="T44" fmla="*/ 0 w 79"/>
                <a:gd name="T45" fmla="*/ 44 h 124"/>
                <a:gd name="T46" fmla="*/ 0 w 79"/>
                <a:gd name="T47" fmla="*/ 44 h 124"/>
                <a:gd name="T48" fmla="*/ 2 w 79"/>
                <a:gd name="T49" fmla="*/ 42 h 124"/>
                <a:gd name="T50" fmla="*/ 15 w 79"/>
                <a:gd name="T51" fmla="*/ 26 h 124"/>
                <a:gd name="T52" fmla="*/ 18 w 79"/>
                <a:gd name="T53" fmla="*/ 3 h 124"/>
                <a:gd name="T54" fmla="*/ 18 w 79"/>
                <a:gd name="T55" fmla="*/ 2 h 124"/>
                <a:gd name="T56" fmla="*/ 20 w 79"/>
                <a:gd name="T57" fmla="*/ 0 h 124"/>
                <a:gd name="T58" fmla="*/ 39 w 79"/>
                <a:gd name="T59" fmla="*/ 0 h 124"/>
                <a:gd name="T60" fmla="*/ 39 w 79"/>
                <a:gd name="T61" fmla="*/ 0 h 124"/>
                <a:gd name="T62" fmla="*/ 39 w 79"/>
                <a:gd name="T63" fmla="*/ 0 h 124"/>
                <a:gd name="T64" fmla="*/ 39 w 79"/>
                <a:gd name="T65" fmla="*/ 9 h 124"/>
                <a:gd name="T66" fmla="*/ 37 w 79"/>
                <a:gd name="T67" fmla="*/ 5 h 124"/>
                <a:gd name="T68" fmla="*/ 23 w 79"/>
                <a:gd name="T69" fmla="*/ 5 h 12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9" h="124">
                  <a:moveTo>
                    <a:pt x="39" y="112"/>
                  </a:moveTo>
                  <a:cubicBezTo>
                    <a:pt x="73" y="97"/>
                    <a:pt x="73" y="97"/>
                    <a:pt x="73" y="97"/>
                  </a:cubicBezTo>
                  <a:cubicBezTo>
                    <a:pt x="39" y="9"/>
                    <a:pt x="39" y="9"/>
                    <a:pt x="39" y="9"/>
                  </a:cubicBezTo>
                  <a:cubicBezTo>
                    <a:pt x="39" y="0"/>
                    <a:pt x="39" y="0"/>
                    <a:pt x="39" y="0"/>
                  </a:cubicBezTo>
                  <a:cubicBezTo>
                    <a:pt x="40" y="0"/>
                    <a:pt x="41" y="0"/>
                    <a:pt x="41" y="1"/>
                  </a:cubicBezTo>
                  <a:cubicBezTo>
                    <a:pt x="79" y="97"/>
                    <a:pt x="79" y="97"/>
                    <a:pt x="79" y="97"/>
                  </a:cubicBezTo>
                  <a:cubicBezTo>
                    <a:pt x="79" y="98"/>
                    <a:pt x="79" y="100"/>
                    <a:pt x="77" y="100"/>
                  </a:cubicBezTo>
                  <a:cubicBezTo>
                    <a:pt x="39" y="117"/>
                    <a:pt x="39" y="117"/>
                    <a:pt x="39" y="117"/>
                  </a:cubicBezTo>
                  <a:lnTo>
                    <a:pt x="39" y="112"/>
                  </a:lnTo>
                  <a:close/>
                  <a:moveTo>
                    <a:pt x="23" y="5"/>
                  </a:moveTo>
                  <a:cubicBezTo>
                    <a:pt x="23" y="12"/>
                    <a:pt x="22" y="20"/>
                    <a:pt x="20" y="28"/>
                  </a:cubicBezTo>
                  <a:cubicBezTo>
                    <a:pt x="17" y="35"/>
                    <a:pt x="13" y="42"/>
                    <a:pt x="5" y="46"/>
                  </a:cubicBezTo>
                  <a:cubicBezTo>
                    <a:pt x="5" y="71"/>
                    <a:pt x="5" y="71"/>
                    <a:pt x="5" y="71"/>
                  </a:cubicBezTo>
                  <a:cubicBezTo>
                    <a:pt x="24" y="118"/>
                    <a:pt x="24" y="118"/>
                    <a:pt x="24" y="118"/>
                  </a:cubicBezTo>
                  <a:cubicBezTo>
                    <a:pt x="39" y="112"/>
                    <a:pt x="39" y="112"/>
                    <a:pt x="39" y="112"/>
                  </a:cubicBezTo>
                  <a:cubicBezTo>
                    <a:pt x="39" y="117"/>
                    <a:pt x="39" y="117"/>
                    <a:pt x="39" y="117"/>
                  </a:cubicBezTo>
                  <a:cubicBezTo>
                    <a:pt x="24" y="124"/>
                    <a:pt x="24" y="124"/>
                    <a:pt x="24" y="124"/>
                  </a:cubicBezTo>
                  <a:cubicBezTo>
                    <a:pt x="24" y="124"/>
                    <a:pt x="24" y="124"/>
                    <a:pt x="24" y="124"/>
                  </a:cubicBezTo>
                  <a:cubicBezTo>
                    <a:pt x="24" y="124"/>
                    <a:pt x="24" y="124"/>
                    <a:pt x="24" y="124"/>
                  </a:cubicBezTo>
                  <a:cubicBezTo>
                    <a:pt x="22" y="124"/>
                    <a:pt x="21" y="124"/>
                    <a:pt x="21" y="123"/>
                  </a:cubicBezTo>
                  <a:cubicBezTo>
                    <a:pt x="0" y="73"/>
                    <a:pt x="0" y="73"/>
                    <a:pt x="0" y="73"/>
                  </a:cubicBezTo>
                  <a:cubicBezTo>
                    <a:pt x="0" y="72"/>
                    <a:pt x="0" y="72"/>
                    <a:pt x="0" y="72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43"/>
                    <a:pt x="1" y="43"/>
                    <a:pt x="2" y="42"/>
                  </a:cubicBezTo>
                  <a:cubicBezTo>
                    <a:pt x="9" y="39"/>
                    <a:pt x="13" y="33"/>
                    <a:pt x="15" y="26"/>
                  </a:cubicBezTo>
                  <a:cubicBezTo>
                    <a:pt x="17" y="19"/>
                    <a:pt x="18" y="11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1"/>
                    <a:pt x="19" y="0"/>
                    <a:pt x="20" y="0"/>
                  </a:cubicBezTo>
                  <a:cubicBezTo>
                    <a:pt x="39" y="0"/>
                    <a:pt x="39" y="0"/>
                    <a:pt x="39" y="0"/>
                  </a:cubicBezTo>
                  <a:cubicBezTo>
                    <a:pt x="39" y="0"/>
                    <a:pt x="39" y="0"/>
                    <a:pt x="39" y="0"/>
                  </a:cubicBezTo>
                  <a:cubicBezTo>
                    <a:pt x="39" y="0"/>
                    <a:pt x="39" y="0"/>
                    <a:pt x="39" y="0"/>
                  </a:cubicBezTo>
                  <a:cubicBezTo>
                    <a:pt x="39" y="9"/>
                    <a:pt x="39" y="9"/>
                    <a:pt x="39" y="9"/>
                  </a:cubicBezTo>
                  <a:cubicBezTo>
                    <a:pt x="37" y="5"/>
                    <a:pt x="37" y="5"/>
                    <a:pt x="37" y="5"/>
                  </a:cubicBezTo>
                  <a:lnTo>
                    <a:pt x="23" y="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434" name="Freeform 253"/>
            <p:cNvSpPr>
              <a:spLocks noEditPoints="1"/>
            </p:cNvSpPr>
            <p:nvPr>
              <p:custDataLst>
                <p:tags r:id="rId264"/>
              </p:custDataLst>
            </p:nvPr>
          </p:nvSpPr>
          <p:spPr bwMode="auto">
            <a:xfrm>
              <a:off x="9928240" y="287340"/>
              <a:ext cx="184150" cy="33339"/>
            </a:xfrm>
            <a:custGeom>
              <a:gdLst>
                <a:gd name="T0" fmla="*/ 78 w 82"/>
                <a:gd name="T1" fmla="*/ 5 h 15"/>
                <a:gd name="T2" fmla="*/ 41 w 82"/>
                <a:gd name="T3" fmla="*/ 5 h 15"/>
                <a:gd name="T4" fmla="*/ 41 w 82"/>
                <a:gd name="T5" fmla="*/ 0 h 15"/>
                <a:gd name="T6" fmla="*/ 80 w 82"/>
                <a:gd name="T7" fmla="*/ 0 h 15"/>
                <a:gd name="T8" fmla="*/ 82 w 82"/>
                <a:gd name="T9" fmla="*/ 2 h 15"/>
                <a:gd name="T10" fmla="*/ 82 w 82"/>
                <a:gd name="T11" fmla="*/ 12 h 15"/>
                <a:gd name="T12" fmla="*/ 80 w 82"/>
                <a:gd name="T13" fmla="*/ 15 h 15"/>
                <a:gd name="T14" fmla="*/ 44 w 82"/>
                <a:gd name="T15" fmla="*/ 15 h 15"/>
                <a:gd name="T16" fmla="*/ 41 w 82"/>
                <a:gd name="T17" fmla="*/ 15 h 15"/>
                <a:gd name="T18" fmla="*/ 41 w 82"/>
                <a:gd name="T19" fmla="*/ 10 h 15"/>
                <a:gd name="T20" fmla="*/ 44 w 82"/>
                <a:gd name="T21" fmla="*/ 10 h 15"/>
                <a:gd name="T22" fmla="*/ 78 w 82"/>
                <a:gd name="T23" fmla="*/ 10 h 15"/>
                <a:gd name="T24" fmla="*/ 78 w 82"/>
                <a:gd name="T25" fmla="*/ 5 h 15"/>
                <a:gd name="T26" fmla="*/ 41 w 82"/>
                <a:gd name="T27" fmla="*/ 5 h 15"/>
                <a:gd name="T28" fmla="*/ 5 w 82"/>
                <a:gd name="T29" fmla="*/ 5 h 15"/>
                <a:gd name="T30" fmla="*/ 5 w 82"/>
                <a:gd name="T31" fmla="*/ 10 h 15"/>
                <a:gd name="T32" fmla="*/ 39 w 82"/>
                <a:gd name="T33" fmla="*/ 10 h 15"/>
                <a:gd name="T34" fmla="*/ 41 w 82"/>
                <a:gd name="T35" fmla="*/ 10 h 15"/>
                <a:gd name="T36" fmla="*/ 41 w 82"/>
                <a:gd name="T37" fmla="*/ 15 h 15"/>
                <a:gd name="T38" fmla="*/ 39 w 82"/>
                <a:gd name="T39" fmla="*/ 15 h 15"/>
                <a:gd name="T40" fmla="*/ 3 w 82"/>
                <a:gd name="T41" fmla="*/ 15 h 15"/>
                <a:gd name="T42" fmla="*/ 0 w 82"/>
                <a:gd name="T43" fmla="*/ 12 h 15"/>
                <a:gd name="T44" fmla="*/ 0 w 82"/>
                <a:gd name="T45" fmla="*/ 2 h 15"/>
                <a:gd name="T46" fmla="*/ 3 w 82"/>
                <a:gd name="T47" fmla="*/ 0 h 15"/>
                <a:gd name="T48" fmla="*/ 41 w 82"/>
                <a:gd name="T49" fmla="*/ 0 h 15"/>
                <a:gd name="T50" fmla="*/ 41 w 82"/>
                <a:gd name="T51" fmla="*/ 5 h 1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82" h="15">
                  <a:moveTo>
                    <a:pt x="78" y="5"/>
                  </a:moveTo>
                  <a:cubicBezTo>
                    <a:pt x="41" y="5"/>
                    <a:pt x="41" y="5"/>
                    <a:pt x="41" y="5"/>
                  </a:cubicBezTo>
                  <a:cubicBezTo>
                    <a:pt x="41" y="0"/>
                    <a:pt x="41" y="0"/>
                    <a:pt x="41" y="0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81" y="0"/>
                    <a:pt x="82" y="1"/>
                    <a:pt x="82" y="2"/>
                  </a:cubicBezTo>
                  <a:cubicBezTo>
                    <a:pt x="82" y="12"/>
                    <a:pt x="82" y="12"/>
                    <a:pt x="82" y="12"/>
                  </a:cubicBezTo>
                  <a:cubicBezTo>
                    <a:pt x="82" y="14"/>
                    <a:pt x="81" y="15"/>
                    <a:pt x="80" y="15"/>
                  </a:cubicBezTo>
                  <a:cubicBezTo>
                    <a:pt x="44" y="15"/>
                    <a:pt x="44" y="15"/>
                    <a:pt x="44" y="15"/>
                  </a:cubicBezTo>
                  <a:cubicBezTo>
                    <a:pt x="41" y="15"/>
                    <a:pt x="41" y="15"/>
                    <a:pt x="41" y="15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78" y="10"/>
                    <a:pt x="78" y="10"/>
                    <a:pt x="78" y="10"/>
                  </a:cubicBezTo>
                  <a:lnTo>
                    <a:pt x="78" y="5"/>
                  </a:lnTo>
                  <a:close/>
                  <a:moveTo>
                    <a:pt x="41" y="5"/>
                  </a:moveTo>
                  <a:cubicBezTo>
                    <a:pt x="5" y="5"/>
                    <a:pt x="5" y="5"/>
                    <a:pt x="5" y="5"/>
                  </a:cubicBezTo>
                  <a:cubicBezTo>
                    <a:pt x="5" y="10"/>
                    <a:pt x="5" y="10"/>
                    <a:pt x="5" y="10"/>
                  </a:cubicBezTo>
                  <a:cubicBezTo>
                    <a:pt x="39" y="10"/>
                    <a:pt x="39" y="10"/>
                    <a:pt x="39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5"/>
                    <a:pt x="41" y="15"/>
                    <a:pt x="41" y="15"/>
                  </a:cubicBezTo>
                  <a:cubicBezTo>
                    <a:pt x="39" y="15"/>
                    <a:pt x="39" y="15"/>
                    <a:pt x="39" y="15"/>
                  </a:cubicBezTo>
                  <a:cubicBezTo>
                    <a:pt x="3" y="15"/>
                    <a:pt x="3" y="15"/>
                    <a:pt x="3" y="15"/>
                  </a:cubicBezTo>
                  <a:cubicBezTo>
                    <a:pt x="1" y="15"/>
                    <a:pt x="0" y="14"/>
                    <a:pt x="0" y="12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1"/>
                    <a:pt x="1" y="0"/>
                    <a:pt x="3" y="0"/>
                  </a:cubicBezTo>
                  <a:cubicBezTo>
                    <a:pt x="41" y="0"/>
                    <a:pt x="41" y="0"/>
                    <a:pt x="41" y="0"/>
                  </a:cubicBezTo>
                  <a:lnTo>
                    <a:pt x="41" y="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435" name="Freeform 254"/>
            <p:cNvSpPr>
              <a:spLocks noEditPoints="1"/>
            </p:cNvSpPr>
            <p:nvPr>
              <p:custDataLst>
                <p:tags r:id="rId265"/>
              </p:custDataLst>
            </p:nvPr>
          </p:nvSpPr>
          <p:spPr bwMode="auto">
            <a:xfrm>
              <a:off x="9031302" y="3576659"/>
              <a:ext cx="242888" cy="196851"/>
            </a:xfrm>
            <a:custGeom>
              <a:gdLst>
                <a:gd name="T0" fmla="*/ 93 w 108"/>
                <a:gd name="T1" fmla="*/ 22 h 87"/>
                <a:gd name="T2" fmla="*/ 88 w 108"/>
                <a:gd name="T3" fmla="*/ 1 h 87"/>
                <a:gd name="T4" fmla="*/ 108 w 108"/>
                <a:gd name="T5" fmla="*/ 32 h 87"/>
                <a:gd name="T6" fmla="*/ 106 w 108"/>
                <a:gd name="T7" fmla="*/ 84 h 87"/>
                <a:gd name="T8" fmla="*/ 86 w 108"/>
                <a:gd name="T9" fmla="*/ 87 h 87"/>
                <a:gd name="T10" fmla="*/ 103 w 108"/>
                <a:gd name="T11" fmla="*/ 81 h 87"/>
                <a:gd name="T12" fmla="*/ 104 w 108"/>
                <a:gd name="T13" fmla="*/ 68 h 87"/>
                <a:gd name="T14" fmla="*/ 97 w 108"/>
                <a:gd name="T15" fmla="*/ 62 h 87"/>
                <a:gd name="T16" fmla="*/ 97 w 108"/>
                <a:gd name="T17" fmla="*/ 46 h 87"/>
                <a:gd name="T18" fmla="*/ 94 w 108"/>
                <a:gd name="T19" fmla="*/ 51 h 87"/>
                <a:gd name="T20" fmla="*/ 86 w 108"/>
                <a:gd name="T21" fmla="*/ 62 h 87"/>
                <a:gd name="T22" fmla="*/ 89 w 108"/>
                <a:gd name="T23" fmla="*/ 28 h 87"/>
                <a:gd name="T24" fmla="*/ 86 w 108"/>
                <a:gd name="T25" fmla="*/ 16 h 87"/>
                <a:gd name="T26" fmla="*/ 84 w 108"/>
                <a:gd name="T27" fmla="*/ 5 h 87"/>
                <a:gd name="T28" fmla="*/ 86 w 108"/>
                <a:gd name="T29" fmla="*/ 0 h 87"/>
                <a:gd name="T30" fmla="*/ 86 w 108"/>
                <a:gd name="T31" fmla="*/ 8 h 87"/>
                <a:gd name="T32" fmla="*/ 84 w 108"/>
                <a:gd name="T33" fmla="*/ 68 h 87"/>
                <a:gd name="T34" fmla="*/ 86 w 108"/>
                <a:gd name="T35" fmla="*/ 82 h 87"/>
                <a:gd name="T36" fmla="*/ 86 w 108"/>
                <a:gd name="T37" fmla="*/ 87 h 87"/>
                <a:gd name="T38" fmla="*/ 79 w 108"/>
                <a:gd name="T39" fmla="*/ 70 h 87"/>
                <a:gd name="T40" fmla="*/ 86 w 108"/>
                <a:gd name="T41" fmla="*/ 16 h 87"/>
                <a:gd name="T42" fmla="*/ 54 w 108"/>
                <a:gd name="T43" fmla="*/ 6 h 87"/>
                <a:gd name="T44" fmla="*/ 85 w 108"/>
                <a:gd name="T45" fmla="*/ 23 h 87"/>
                <a:gd name="T46" fmla="*/ 86 w 108"/>
                <a:gd name="T47" fmla="*/ 28 h 87"/>
                <a:gd name="T48" fmla="*/ 86 w 108"/>
                <a:gd name="T49" fmla="*/ 51 h 87"/>
                <a:gd name="T50" fmla="*/ 86 w 108"/>
                <a:gd name="T51" fmla="*/ 57 h 87"/>
                <a:gd name="T52" fmla="*/ 74 w 108"/>
                <a:gd name="T53" fmla="*/ 59 h 87"/>
                <a:gd name="T54" fmla="*/ 86 w 108"/>
                <a:gd name="T55" fmla="*/ 46 h 87"/>
                <a:gd name="T56" fmla="*/ 22 w 108"/>
                <a:gd name="T57" fmla="*/ 8 h 87"/>
                <a:gd name="T58" fmla="*/ 54 w 108"/>
                <a:gd name="T59" fmla="*/ 0 h 87"/>
                <a:gd name="T60" fmla="*/ 22 w 108"/>
                <a:gd name="T61" fmla="*/ 82 h 87"/>
                <a:gd name="T62" fmla="*/ 24 w 108"/>
                <a:gd name="T63" fmla="*/ 81 h 87"/>
                <a:gd name="T64" fmla="*/ 27 w 108"/>
                <a:gd name="T65" fmla="*/ 65 h 87"/>
                <a:gd name="T66" fmla="*/ 29 w 108"/>
                <a:gd name="T67" fmla="*/ 70 h 87"/>
                <a:gd name="T68" fmla="*/ 27 w 108"/>
                <a:gd name="T69" fmla="*/ 85 h 87"/>
                <a:gd name="T70" fmla="*/ 22 w 108"/>
                <a:gd name="T71" fmla="*/ 82 h 87"/>
                <a:gd name="T72" fmla="*/ 28 w 108"/>
                <a:gd name="T73" fmla="*/ 6 h 87"/>
                <a:gd name="T74" fmla="*/ 22 w 108"/>
                <a:gd name="T75" fmla="*/ 28 h 87"/>
                <a:gd name="T76" fmla="*/ 23 w 108"/>
                <a:gd name="T77" fmla="*/ 23 h 87"/>
                <a:gd name="T78" fmla="*/ 54 w 108"/>
                <a:gd name="T79" fmla="*/ 6 h 87"/>
                <a:gd name="T80" fmla="*/ 30 w 108"/>
                <a:gd name="T81" fmla="*/ 57 h 87"/>
                <a:gd name="T82" fmla="*/ 22 w 108"/>
                <a:gd name="T83" fmla="*/ 46 h 87"/>
                <a:gd name="T84" fmla="*/ 35 w 108"/>
                <a:gd name="T85" fmla="*/ 59 h 87"/>
                <a:gd name="T86" fmla="*/ 22 w 108"/>
                <a:gd name="T87" fmla="*/ 8 h 87"/>
                <a:gd name="T88" fmla="*/ 15 w 108"/>
                <a:gd name="T89" fmla="*/ 22 h 87"/>
                <a:gd name="T90" fmla="*/ 5 w 108"/>
                <a:gd name="T91" fmla="*/ 68 h 87"/>
                <a:gd name="T92" fmla="*/ 6 w 108"/>
                <a:gd name="T93" fmla="*/ 81 h 87"/>
                <a:gd name="T94" fmla="*/ 22 w 108"/>
                <a:gd name="T95" fmla="*/ 87 h 87"/>
                <a:gd name="T96" fmla="*/ 2 w 108"/>
                <a:gd name="T97" fmla="*/ 85 h 87"/>
                <a:gd name="T98" fmla="*/ 0 w 108"/>
                <a:gd name="T99" fmla="*/ 65 h 87"/>
                <a:gd name="T100" fmla="*/ 1 w 108"/>
                <a:gd name="T101" fmla="*/ 30 h 87"/>
                <a:gd name="T102" fmla="*/ 22 w 108"/>
                <a:gd name="T103" fmla="*/ 0 h 87"/>
                <a:gd name="T104" fmla="*/ 17 w 108"/>
                <a:gd name="T105" fmla="*/ 24 h 87"/>
                <a:gd name="T106" fmla="*/ 22 w 108"/>
                <a:gd name="T107" fmla="*/ 28 h 87"/>
                <a:gd name="T108" fmla="*/ 12 w 108"/>
                <a:gd name="T109" fmla="*/ 46 h 87"/>
                <a:gd name="T110" fmla="*/ 12 w 108"/>
                <a:gd name="T111" fmla="*/ 62 h 87"/>
                <a:gd name="T112" fmla="*/ 14 w 108"/>
                <a:gd name="T113" fmla="*/ 57 h 87"/>
                <a:gd name="T114" fmla="*/ 22 w 108"/>
                <a:gd name="T115" fmla="*/ 46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08" h="87">
                  <a:moveTo>
                    <a:pt x="104" y="33"/>
                  </a:moveTo>
                  <a:cubicBezTo>
                    <a:pt x="94" y="22"/>
                    <a:pt x="94" y="22"/>
                    <a:pt x="94" y="22"/>
                  </a:cubicBezTo>
                  <a:cubicBezTo>
                    <a:pt x="94" y="22"/>
                    <a:pt x="93" y="22"/>
                    <a:pt x="93" y="22"/>
                  </a:cubicBezTo>
                  <a:cubicBezTo>
                    <a:pt x="86" y="8"/>
                    <a:pt x="86" y="8"/>
                    <a:pt x="86" y="8"/>
                  </a:cubicBezTo>
                  <a:cubicBezTo>
                    <a:pt x="86" y="0"/>
                    <a:pt x="86" y="0"/>
                    <a:pt x="86" y="0"/>
                  </a:cubicBezTo>
                  <a:cubicBezTo>
                    <a:pt x="87" y="0"/>
                    <a:pt x="88" y="0"/>
                    <a:pt x="88" y="1"/>
                  </a:cubicBezTo>
                  <a:cubicBezTo>
                    <a:pt x="97" y="19"/>
                    <a:pt x="97" y="19"/>
                    <a:pt x="97" y="19"/>
                  </a:cubicBezTo>
                  <a:cubicBezTo>
                    <a:pt x="108" y="30"/>
                    <a:pt x="108" y="30"/>
                    <a:pt x="108" y="30"/>
                  </a:cubicBezTo>
                  <a:cubicBezTo>
                    <a:pt x="108" y="31"/>
                    <a:pt x="108" y="31"/>
                    <a:pt x="108" y="32"/>
                  </a:cubicBezTo>
                  <a:cubicBezTo>
                    <a:pt x="108" y="68"/>
                    <a:pt x="108" y="68"/>
                    <a:pt x="108" y="68"/>
                  </a:cubicBezTo>
                  <a:cubicBezTo>
                    <a:pt x="108" y="80"/>
                    <a:pt x="108" y="80"/>
                    <a:pt x="108" y="80"/>
                  </a:cubicBezTo>
                  <a:cubicBezTo>
                    <a:pt x="108" y="81"/>
                    <a:pt x="108" y="83"/>
                    <a:pt x="106" y="84"/>
                  </a:cubicBezTo>
                  <a:cubicBezTo>
                    <a:pt x="106" y="84"/>
                    <a:pt x="106" y="85"/>
                    <a:pt x="106" y="85"/>
                  </a:cubicBezTo>
                  <a:cubicBezTo>
                    <a:pt x="105" y="86"/>
                    <a:pt x="103" y="87"/>
                    <a:pt x="101" y="87"/>
                  </a:cubicBezTo>
                  <a:cubicBezTo>
                    <a:pt x="86" y="87"/>
                    <a:pt x="86" y="87"/>
                    <a:pt x="86" y="87"/>
                  </a:cubicBezTo>
                  <a:cubicBezTo>
                    <a:pt x="86" y="82"/>
                    <a:pt x="86" y="82"/>
                    <a:pt x="86" y="82"/>
                  </a:cubicBezTo>
                  <a:cubicBezTo>
                    <a:pt x="101" y="82"/>
                    <a:pt x="101" y="82"/>
                    <a:pt x="101" y="82"/>
                  </a:cubicBezTo>
                  <a:cubicBezTo>
                    <a:pt x="102" y="82"/>
                    <a:pt x="102" y="82"/>
                    <a:pt x="103" y="81"/>
                  </a:cubicBezTo>
                  <a:cubicBezTo>
                    <a:pt x="103" y="81"/>
                    <a:pt x="103" y="81"/>
                    <a:pt x="103" y="81"/>
                  </a:cubicBezTo>
                  <a:cubicBezTo>
                    <a:pt x="103" y="81"/>
                    <a:pt x="104" y="80"/>
                    <a:pt x="104" y="80"/>
                  </a:cubicBezTo>
                  <a:cubicBezTo>
                    <a:pt x="104" y="68"/>
                    <a:pt x="104" y="68"/>
                    <a:pt x="104" y="68"/>
                  </a:cubicBezTo>
                  <a:cubicBezTo>
                    <a:pt x="104" y="33"/>
                    <a:pt x="104" y="33"/>
                    <a:pt x="104" y="33"/>
                  </a:cubicBezTo>
                  <a:close/>
                  <a:moveTo>
                    <a:pt x="86" y="62"/>
                  </a:moveTo>
                  <a:cubicBezTo>
                    <a:pt x="97" y="62"/>
                    <a:pt x="97" y="62"/>
                    <a:pt x="97" y="62"/>
                  </a:cubicBezTo>
                  <a:cubicBezTo>
                    <a:pt x="98" y="62"/>
                    <a:pt x="99" y="61"/>
                    <a:pt x="99" y="59"/>
                  </a:cubicBezTo>
                  <a:cubicBezTo>
                    <a:pt x="99" y="49"/>
                    <a:pt x="99" y="49"/>
                    <a:pt x="99" y="49"/>
                  </a:cubicBezTo>
                  <a:cubicBezTo>
                    <a:pt x="99" y="47"/>
                    <a:pt x="98" y="46"/>
                    <a:pt x="97" y="46"/>
                  </a:cubicBezTo>
                  <a:cubicBezTo>
                    <a:pt x="86" y="46"/>
                    <a:pt x="86" y="46"/>
                    <a:pt x="86" y="46"/>
                  </a:cubicBezTo>
                  <a:cubicBezTo>
                    <a:pt x="86" y="51"/>
                    <a:pt x="86" y="51"/>
                    <a:pt x="86" y="51"/>
                  </a:cubicBezTo>
                  <a:cubicBezTo>
                    <a:pt x="94" y="51"/>
                    <a:pt x="94" y="51"/>
                    <a:pt x="94" y="51"/>
                  </a:cubicBezTo>
                  <a:cubicBezTo>
                    <a:pt x="94" y="57"/>
                    <a:pt x="94" y="57"/>
                    <a:pt x="94" y="57"/>
                  </a:cubicBezTo>
                  <a:cubicBezTo>
                    <a:pt x="86" y="57"/>
                    <a:pt x="86" y="57"/>
                    <a:pt x="86" y="57"/>
                  </a:cubicBezTo>
                  <a:cubicBezTo>
                    <a:pt x="86" y="62"/>
                    <a:pt x="86" y="62"/>
                    <a:pt x="86" y="62"/>
                  </a:cubicBezTo>
                  <a:close/>
                  <a:moveTo>
                    <a:pt x="86" y="28"/>
                  </a:moveTo>
                  <a:cubicBezTo>
                    <a:pt x="89" y="28"/>
                    <a:pt x="89" y="28"/>
                    <a:pt x="89" y="28"/>
                  </a:cubicBezTo>
                  <a:cubicBezTo>
                    <a:pt x="89" y="28"/>
                    <a:pt x="89" y="28"/>
                    <a:pt x="89" y="28"/>
                  </a:cubicBezTo>
                  <a:cubicBezTo>
                    <a:pt x="89" y="28"/>
                    <a:pt x="90" y="28"/>
                    <a:pt x="90" y="28"/>
                  </a:cubicBezTo>
                  <a:cubicBezTo>
                    <a:pt x="91" y="27"/>
                    <a:pt x="92" y="26"/>
                    <a:pt x="91" y="25"/>
                  </a:cubicBezTo>
                  <a:cubicBezTo>
                    <a:pt x="86" y="16"/>
                    <a:pt x="86" y="16"/>
                    <a:pt x="86" y="16"/>
                  </a:cubicBezTo>
                  <a:lnTo>
                    <a:pt x="86" y="28"/>
                  </a:lnTo>
                  <a:close/>
                  <a:moveTo>
                    <a:pt x="86" y="8"/>
                  </a:moveTo>
                  <a:cubicBezTo>
                    <a:pt x="84" y="5"/>
                    <a:pt x="84" y="5"/>
                    <a:pt x="84" y="5"/>
                  </a:cubicBezTo>
                  <a:cubicBezTo>
                    <a:pt x="54" y="5"/>
                    <a:pt x="54" y="5"/>
                    <a:pt x="54" y="5"/>
                  </a:cubicBezTo>
                  <a:cubicBezTo>
                    <a:pt x="54" y="0"/>
                    <a:pt x="54" y="0"/>
                    <a:pt x="54" y="0"/>
                  </a:cubicBezTo>
                  <a:cubicBezTo>
                    <a:pt x="86" y="0"/>
                    <a:pt x="86" y="0"/>
                    <a:pt x="86" y="0"/>
                  </a:cubicBezTo>
                  <a:cubicBezTo>
                    <a:pt x="86" y="0"/>
                    <a:pt x="86" y="0"/>
                    <a:pt x="86" y="0"/>
                  </a:cubicBezTo>
                  <a:cubicBezTo>
                    <a:pt x="86" y="0"/>
                    <a:pt x="86" y="0"/>
                    <a:pt x="86" y="0"/>
                  </a:cubicBezTo>
                  <a:cubicBezTo>
                    <a:pt x="86" y="8"/>
                    <a:pt x="86" y="8"/>
                    <a:pt x="86" y="8"/>
                  </a:cubicBezTo>
                  <a:close/>
                  <a:moveTo>
                    <a:pt x="54" y="65"/>
                  </a:moveTo>
                  <a:cubicBezTo>
                    <a:pt x="81" y="65"/>
                    <a:pt x="81" y="65"/>
                    <a:pt x="81" y="65"/>
                  </a:cubicBezTo>
                  <a:cubicBezTo>
                    <a:pt x="83" y="65"/>
                    <a:pt x="84" y="66"/>
                    <a:pt x="84" y="68"/>
                  </a:cubicBezTo>
                  <a:cubicBezTo>
                    <a:pt x="84" y="80"/>
                    <a:pt x="84" y="80"/>
                    <a:pt x="84" y="80"/>
                  </a:cubicBezTo>
                  <a:cubicBezTo>
                    <a:pt x="84" y="80"/>
                    <a:pt x="84" y="81"/>
                    <a:pt x="84" y="81"/>
                  </a:cubicBezTo>
                  <a:cubicBezTo>
                    <a:pt x="85" y="82"/>
                    <a:pt x="85" y="82"/>
                    <a:pt x="86" y="82"/>
                  </a:cubicBezTo>
                  <a:cubicBezTo>
                    <a:pt x="86" y="82"/>
                    <a:pt x="86" y="82"/>
                    <a:pt x="86" y="82"/>
                  </a:cubicBezTo>
                  <a:cubicBezTo>
                    <a:pt x="86" y="87"/>
                    <a:pt x="86" y="87"/>
                    <a:pt x="86" y="87"/>
                  </a:cubicBezTo>
                  <a:cubicBezTo>
                    <a:pt x="86" y="87"/>
                    <a:pt x="86" y="87"/>
                    <a:pt x="86" y="87"/>
                  </a:cubicBezTo>
                  <a:cubicBezTo>
                    <a:pt x="84" y="87"/>
                    <a:pt x="82" y="86"/>
                    <a:pt x="81" y="85"/>
                  </a:cubicBezTo>
                  <a:cubicBezTo>
                    <a:pt x="80" y="83"/>
                    <a:pt x="79" y="82"/>
                    <a:pt x="79" y="80"/>
                  </a:cubicBezTo>
                  <a:cubicBezTo>
                    <a:pt x="79" y="70"/>
                    <a:pt x="79" y="70"/>
                    <a:pt x="79" y="70"/>
                  </a:cubicBezTo>
                  <a:cubicBezTo>
                    <a:pt x="54" y="70"/>
                    <a:pt x="54" y="70"/>
                    <a:pt x="54" y="70"/>
                  </a:cubicBezTo>
                  <a:cubicBezTo>
                    <a:pt x="54" y="65"/>
                    <a:pt x="54" y="65"/>
                    <a:pt x="54" y="65"/>
                  </a:cubicBezTo>
                  <a:close/>
                  <a:moveTo>
                    <a:pt x="86" y="16"/>
                  </a:moveTo>
                  <a:cubicBezTo>
                    <a:pt x="82" y="8"/>
                    <a:pt x="82" y="8"/>
                    <a:pt x="82" y="8"/>
                  </a:cubicBezTo>
                  <a:cubicBezTo>
                    <a:pt x="82" y="7"/>
                    <a:pt x="81" y="6"/>
                    <a:pt x="80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4" y="11"/>
                    <a:pt x="54" y="11"/>
                    <a:pt x="54" y="11"/>
                  </a:cubicBezTo>
                  <a:cubicBezTo>
                    <a:pt x="79" y="11"/>
                    <a:pt x="79" y="11"/>
                    <a:pt x="79" y="11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54" y="23"/>
                    <a:pt x="54" y="23"/>
                    <a:pt x="54" y="23"/>
                  </a:cubicBezTo>
                  <a:cubicBezTo>
                    <a:pt x="54" y="28"/>
                    <a:pt x="54" y="28"/>
                    <a:pt x="54" y="28"/>
                  </a:cubicBezTo>
                  <a:cubicBezTo>
                    <a:pt x="86" y="28"/>
                    <a:pt x="86" y="28"/>
                    <a:pt x="86" y="28"/>
                  </a:cubicBezTo>
                  <a:cubicBezTo>
                    <a:pt x="86" y="16"/>
                    <a:pt x="86" y="16"/>
                    <a:pt x="86" y="16"/>
                  </a:cubicBezTo>
                  <a:close/>
                  <a:moveTo>
                    <a:pt x="86" y="46"/>
                  </a:moveTo>
                  <a:cubicBezTo>
                    <a:pt x="86" y="51"/>
                    <a:pt x="86" y="51"/>
                    <a:pt x="86" y="51"/>
                  </a:cubicBezTo>
                  <a:cubicBezTo>
                    <a:pt x="78" y="51"/>
                    <a:pt x="78" y="51"/>
                    <a:pt x="78" y="51"/>
                  </a:cubicBezTo>
                  <a:cubicBezTo>
                    <a:pt x="78" y="57"/>
                    <a:pt x="78" y="57"/>
                    <a:pt x="78" y="57"/>
                  </a:cubicBezTo>
                  <a:cubicBezTo>
                    <a:pt x="86" y="57"/>
                    <a:pt x="86" y="57"/>
                    <a:pt x="86" y="57"/>
                  </a:cubicBezTo>
                  <a:cubicBezTo>
                    <a:pt x="86" y="62"/>
                    <a:pt x="86" y="62"/>
                    <a:pt x="86" y="62"/>
                  </a:cubicBezTo>
                  <a:cubicBezTo>
                    <a:pt x="76" y="62"/>
                    <a:pt x="76" y="62"/>
                    <a:pt x="76" y="62"/>
                  </a:cubicBezTo>
                  <a:cubicBezTo>
                    <a:pt x="75" y="62"/>
                    <a:pt x="74" y="61"/>
                    <a:pt x="74" y="59"/>
                  </a:cubicBezTo>
                  <a:cubicBezTo>
                    <a:pt x="74" y="49"/>
                    <a:pt x="74" y="49"/>
                    <a:pt x="74" y="49"/>
                  </a:cubicBezTo>
                  <a:cubicBezTo>
                    <a:pt x="74" y="47"/>
                    <a:pt x="75" y="46"/>
                    <a:pt x="76" y="46"/>
                  </a:cubicBezTo>
                  <a:lnTo>
                    <a:pt x="86" y="46"/>
                  </a:lnTo>
                  <a:close/>
                  <a:moveTo>
                    <a:pt x="54" y="5"/>
                  </a:moveTo>
                  <a:cubicBezTo>
                    <a:pt x="24" y="5"/>
                    <a:pt x="24" y="5"/>
                    <a:pt x="24" y="5"/>
                  </a:cubicBezTo>
                  <a:cubicBezTo>
                    <a:pt x="22" y="8"/>
                    <a:pt x="22" y="8"/>
                    <a:pt x="22" y="8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54" y="0"/>
                    <a:pt x="54" y="0"/>
                    <a:pt x="54" y="0"/>
                  </a:cubicBezTo>
                  <a:cubicBezTo>
                    <a:pt x="54" y="5"/>
                    <a:pt x="54" y="5"/>
                    <a:pt x="54" y="5"/>
                  </a:cubicBezTo>
                  <a:close/>
                  <a:moveTo>
                    <a:pt x="22" y="82"/>
                  </a:moveTo>
                  <a:cubicBezTo>
                    <a:pt x="22" y="82"/>
                    <a:pt x="22" y="82"/>
                    <a:pt x="22" y="82"/>
                  </a:cubicBezTo>
                  <a:cubicBezTo>
                    <a:pt x="23" y="82"/>
                    <a:pt x="24" y="82"/>
                    <a:pt x="24" y="81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24" y="81"/>
                    <a:pt x="25" y="80"/>
                    <a:pt x="25" y="80"/>
                  </a:cubicBezTo>
                  <a:cubicBezTo>
                    <a:pt x="25" y="68"/>
                    <a:pt x="25" y="68"/>
                    <a:pt x="25" y="68"/>
                  </a:cubicBezTo>
                  <a:cubicBezTo>
                    <a:pt x="25" y="66"/>
                    <a:pt x="26" y="65"/>
                    <a:pt x="27" y="65"/>
                  </a:cubicBezTo>
                  <a:cubicBezTo>
                    <a:pt x="54" y="65"/>
                    <a:pt x="54" y="65"/>
                    <a:pt x="54" y="65"/>
                  </a:cubicBezTo>
                  <a:cubicBezTo>
                    <a:pt x="54" y="70"/>
                    <a:pt x="54" y="70"/>
                    <a:pt x="54" y="70"/>
                  </a:cubicBezTo>
                  <a:cubicBezTo>
                    <a:pt x="29" y="70"/>
                    <a:pt x="29" y="70"/>
                    <a:pt x="29" y="70"/>
                  </a:cubicBezTo>
                  <a:cubicBezTo>
                    <a:pt x="29" y="80"/>
                    <a:pt x="29" y="80"/>
                    <a:pt x="29" y="80"/>
                  </a:cubicBezTo>
                  <a:cubicBezTo>
                    <a:pt x="29" y="82"/>
                    <a:pt x="29" y="83"/>
                    <a:pt x="27" y="85"/>
                  </a:cubicBezTo>
                  <a:cubicBezTo>
                    <a:pt x="27" y="85"/>
                    <a:pt x="27" y="85"/>
                    <a:pt x="27" y="85"/>
                  </a:cubicBezTo>
                  <a:cubicBezTo>
                    <a:pt x="26" y="86"/>
                    <a:pt x="24" y="87"/>
                    <a:pt x="22" y="87"/>
                  </a:cubicBezTo>
                  <a:cubicBezTo>
                    <a:pt x="22" y="87"/>
                    <a:pt x="22" y="87"/>
                    <a:pt x="22" y="87"/>
                  </a:cubicBezTo>
                  <a:cubicBezTo>
                    <a:pt x="22" y="82"/>
                    <a:pt x="22" y="82"/>
                    <a:pt x="22" y="82"/>
                  </a:cubicBezTo>
                  <a:close/>
                  <a:moveTo>
                    <a:pt x="54" y="6"/>
                  </a:moveTo>
                  <a:cubicBezTo>
                    <a:pt x="28" y="6"/>
                    <a:pt x="28" y="6"/>
                    <a:pt x="28" y="6"/>
                  </a:cubicBezTo>
                  <a:cubicBezTo>
                    <a:pt x="28" y="6"/>
                    <a:pt x="28" y="6"/>
                    <a:pt x="28" y="6"/>
                  </a:cubicBezTo>
                  <a:cubicBezTo>
                    <a:pt x="27" y="6"/>
                    <a:pt x="27" y="7"/>
                    <a:pt x="26" y="8"/>
                  </a:cubicBezTo>
                  <a:cubicBezTo>
                    <a:pt x="22" y="16"/>
                    <a:pt x="22" y="16"/>
                    <a:pt x="22" y="16"/>
                  </a:cubicBezTo>
                  <a:cubicBezTo>
                    <a:pt x="22" y="28"/>
                    <a:pt x="22" y="28"/>
                    <a:pt x="22" y="28"/>
                  </a:cubicBezTo>
                  <a:cubicBezTo>
                    <a:pt x="54" y="28"/>
                    <a:pt x="54" y="28"/>
                    <a:pt x="54" y="28"/>
                  </a:cubicBezTo>
                  <a:cubicBezTo>
                    <a:pt x="54" y="23"/>
                    <a:pt x="54" y="23"/>
                    <a:pt x="54" y="23"/>
                  </a:cubicBezTo>
                  <a:cubicBezTo>
                    <a:pt x="23" y="23"/>
                    <a:pt x="23" y="23"/>
                    <a:pt x="23" y="23"/>
                  </a:cubicBezTo>
                  <a:cubicBezTo>
                    <a:pt x="30" y="11"/>
                    <a:pt x="30" y="11"/>
                    <a:pt x="30" y="11"/>
                  </a:cubicBezTo>
                  <a:cubicBezTo>
                    <a:pt x="54" y="11"/>
                    <a:pt x="54" y="11"/>
                    <a:pt x="54" y="11"/>
                  </a:cubicBezTo>
                  <a:cubicBezTo>
                    <a:pt x="54" y="6"/>
                    <a:pt x="54" y="6"/>
                    <a:pt x="54" y="6"/>
                  </a:cubicBezTo>
                  <a:close/>
                  <a:moveTo>
                    <a:pt x="22" y="62"/>
                  </a:moveTo>
                  <a:cubicBezTo>
                    <a:pt x="22" y="57"/>
                    <a:pt x="22" y="57"/>
                    <a:pt x="22" y="57"/>
                  </a:cubicBezTo>
                  <a:cubicBezTo>
                    <a:pt x="30" y="57"/>
                    <a:pt x="30" y="57"/>
                    <a:pt x="30" y="57"/>
                  </a:cubicBezTo>
                  <a:cubicBezTo>
                    <a:pt x="30" y="51"/>
                    <a:pt x="30" y="51"/>
                    <a:pt x="30" y="51"/>
                  </a:cubicBezTo>
                  <a:cubicBezTo>
                    <a:pt x="22" y="51"/>
                    <a:pt x="22" y="51"/>
                    <a:pt x="22" y="51"/>
                  </a:cubicBezTo>
                  <a:cubicBezTo>
                    <a:pt x="22" y="46"/>
                    <a:pt x="22" y="46"/>
                    <a:pt x="22" y="46"/>
                  </a:cubicBezTo>
                  <a:cubicBezTo>
                    <a:pt x="32" y="46"/>
                    <a:pt x="32" y="46"/>
                    <a:pt x="32" y="46"/>
                  </a:cubicBezTo>
                  <a:cubicBezTo>
                    <a:pt x="34" y="46"/>
                    <a:pt x="35" y="47"/>
                    <a:pt x="35" y="49"/>
                  </a:cubicBezTo>
                  <a:cubicBezTo>
                    <a:pt x="35" y="59"/>
                    <a:pt x="35" y="59"/>
                    <a:pt x="35" y="59"/>
                  </a:cubicBezTo>
                  <a:cubicBezTo>
                    <a:pt x="35" y="61"/>
                    <a:pt x="34" y="62"/>
                    <a:pt x="32" y="62"/>
                  </a:cubicBezTo>
                  <a:lnTo>
                    <a:pt x="22" y="62"/>
                  </a:lnTo>
                  <a:close/>
                  <a:moveTo>
                    <a:pt x="22" y="8"/>
                  </a:moveTo>
                  <a:cubicBezTo>
                    <a:pt x="15" y="22"/>
                    <a:pt x="15" y="22"/>
                    <a:pt x="15" y="22"/>
                  </a:cubicBezTo>
                  <a:cubicBezTo>
                    <a:pt x="15" y="22"/>
                    <a:pt x="15" y="22"/>
                    <a:pt x="15" y="22"/>
                  </a:cubicBezTo>
                  <a:cubicBezTo>
                    <a:pt x="15" y="22"/>
                    <a:pt x="15" y="22"/>
                    <a:pt x="15" y="22"/>
                  </a:cubicBezTo>
                  <a:cubicBezTo>
                    <a:pt x="5" y="33"/>
                    <a:pt x="5" y="33"/>
                    <a:pt x="5" y="33"/>
                  </a:cubicBezTo>
                  <a:cubicBezTo>
                    <a:pt x="5" y="65"/>
                    <a:pt x="5" y="65"/>
                    <a:pt x="5" y="65"/>
                  </a:cubicBezTo>
                  <a:cubicBezTo>
                    <a:pt x="5" y="68"/>
                    <a:pt x="5" y="68"/>
                    <a:pt x="5" y="68"/>
                  </a:cubicBezTo>
                  <a:cubicBezTo>
                    <a:pt x="5" y="80"/>
                    <a:pt x="5" y="80"/>
                    <a:pt x="5" y="80"/>
                  </a:cubicBezTo>
                  <a:cubicBezTo>
                    <a:pt x="5" y="80"/>
                    <a:pt x="5" y="81"/>
                    <a:pt x="5" y="81"/>
                  </a:cubicBezTo>
                  <a:cubicBezTo>
                    <a:pt x="6" y="81"/>
                    <a:pt x="6" y="81"/>
                    <a:pt x="6" y="81"/>
                  </a:cubicBezTo>
                  <a:cubicBezTo>
                    <a:pt x="6" y="82"/>
                    <a:pt x="7" y="82"/>
                    <a:pt x="7" y="82"/>
                  </a:cubicBezTo>
                  <a:cubicBezTo>
                    <a:pt x="22" y="82"/>
                    <a:pt x="22" y="82"/>
                    <a:pt x="22" y="82"/>
                  </a:cubicBezTo>
                  <a:cubicBezTo>
                    <a:pt x="22" y="87"/>
                    <a:pt x="22" y="87"/>
                    <a:pt x="22" y="87"/>
                  </a:cubicBezTo>
                  <a:cubicBezTo>
                    <a:pt x="7" y="87"/>
                    <a:pt x="7" y="87"/>
                    <a:pt x="7" y="87"/>
                  </a:cubicBezTo>
                  <a:cubicBezTo>
                    <a:pt x="5" y="87"/>
                    <a:pt x="4" y="86"/>
                    <a:pt x="2" y="85"/>
                  </a:cubicBezTo>
                  <a:cubicBezTo>
                    <a:pt x="2" y="85"/>
                    <a:pt x="2" y="85"/>
                    <a:pt x="2" y="85"/>
                  </a:cubicBezTo>
                  <a:cubicBezTo>
                    <a:pt x="1" y="83"/>
                    <a:pt x="0" y="82"/>
                    <a:pt x="0" y="80"/>
                  </a:cubicBezTo>
                  <a:cubicBezTo>
                    <a:pt x="0" y="68"/>
                    <a:pt x="0" y="68"/>
                    <a:pt x="0" y="68"/>
                  </a:cubicBezTo>
                  <a:cubicBezTo>
                    <a:pt x="0" y="65"/>
                    <a:pt x="0" y="65"/>
                    <a:pt x="0" y="65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31"/>
                    <a:pt x="0" y="31"/>
                    <a:pt x="1" y="30"/>
                  </a:cubicBezTo>
                  <a:cubicBezTo>
                    <a:pt x="11" y="19"/>
                    <a:pt x="11" y="19"/>
                    <a:pt x="11" y="19"/>
                  </a:cubicBezTo>
                  <a:cubicBezTo>
                    <a:pt x="20" y="1"/>
                    <a:pt x="20" y="1"/>
                    <a:pt x="20" y="1"/>
                  </a:cubicBezTo>
                  <a:cubicBezTo>
                    <a:pt x="21" y="1"/>
                    <a:pt x="21" y="0"/>
                    <a:pt x="22" y="0"/>
                  </a:cubicBezTo>
                  <a:cubicBezTo>
                    <a:pt x="22" y="8"/>
                    <a:pt x="22" y="8"/>
                    <a:pt x="22" y="8"/>
                  </a:cubicBezTo>
                  <a:close/>
                  <a:moveTo>
                    <a:pt x="22" y="16"/>
                  </a:moveTo>
                  <a:cubicBezTo>
                    <a:pt x="17" y="24"/>
                    <a:pt x="17" y="24"/>
                    <a:pt x="17" y="24"/>
                  </a:cubicBezTo>
                  <a:cubicBezTo>
                    <a:pt x="17" y="25"/>
                    <a:pt x="17" y="25"/>
                    <a:pt x="17" y="26"/>
                  </a:cubicBezTo>
                  <a:cubicBezTo>
                    <a:pt x="17" y="27"/>
                    <a:pt x="18" y="28"/>
                    <a:pt x="20" y="28"/>
                  </a:cubicBezTo>
                  <a:cubicBezTo>
                    <a:pt x="22" y="28"/>
                    <a:pt x="22" y="28"/>
                    <a:pt x="22" y="28"/>
                  </a:cubicBezTo>
                  <a:cubicBezTo>
                    <a:pt x="22" y="16"/>
                    <a:pt x="22" y="16"/>
                    <a:pt x="22" y="16"/>
                  </a:cubicBezTo>
                  <a:close/>
                  <a:moveTo>
                    <a:pt x="22" y="46"/>
                  </a:moveTo>
                  <a:cubicBezTo>
                    <a:pt x="12" y="46"/>
                    <a:pt x="12" y="46"/>
                    <a:pt x="12" y="46"/>
                  </a:cubicBezTo>
                  <a:cubicBezTo>
                    <a:pt x="10" y="46"/>
                    <a:pt x="9" y="47"/>
                    <a:pt x="9" y="49"/>
                  </a:cubicBezTo>
                  <a:cubicBezTo>
                    <a:pt x="9" y="59"/>
                    <a:pt x="9" y="59"/>
                    <a:pt x="9" y="59"/>
                  </a:cubicBezTo>
                  <a:cubicBezTo>
                    <a:pt x="9" y="61"/>
                    <a:pt x="10" y="62"/>
                    <a:pt x="12" y="62"/>
                  </a:cubicBezTo>
                  <a:cubicBezTo>
                    <a:pt x="22" y="62"/>
                    <a:pt x="22" y="62"/>
                    <a:pt x="22" y="62"/>
                  </a:cubicBezTo>
                  <a:cubicBezTo>
                    <a:pt x="22" y="57"/>
                    <a:pt x="22" y="57"/>
                    <a:pt x="22" y="57"/>
                  </a:cubicBezTo>
                  <a:cubicBezTo>
                    <a:pt x="14" y="57"/>
                    <a:pt x="14" y="57"/>
                    <a:pt x="14" y="57"/>
                  </a:cubicBezTo>
                  <a:cubicBezTo>
                    <a:pt x="14" y="51"/>
                    <a:pt x="14" y="51"/>
                    <a:pt x="14" y="51"/>
                  </a:cubicBezTo>
                  <a:cubicBezTo>
                    <a:pt x="22" y="51"/>
                    <a:pt x="22" y="51"/>
                    <a:pt x="22" y="51"/>
                  </a:cubicBezTo>
                  <a:lnTo>
                    <a:pt x="22" y="4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436" name="Freeform 255"/>
            <p:cNvSpPr>
              <a:spLocks noEditPoints="1"/>
            </p:cNvSpPr>
            <p:nvPr>
              <p:custDataLst>
                <p:tags r:id="rId266"/>
              </p:custDataLst>
            </p:nvPr>
          </p:nvSpPr>
          <p:spPr bwMode="auto">
            <a:xfrm>
              <a:off x="7896237" y="3714771"/>
              <a:ext cx="201613" cy="187326"/>
            </a:xfrm>
            <a:custGeom>
              <a:gdLst>
                <a:gd name="T0" fmla="*/ 46 w 89"/>
                <a:gd name="T1" fmla="*/ 12 h 83"/>
                <a:gd name="T2" fmla="*/ 76 w 89"/>
                <a:gd name="T3" fmla="*/ 13 h 83"/>
                <a:gd name="T4" fmla="*/ 84 w 89"/>
                <a:gd name="T5" fmla="*/ 29 h 83"/>
                <a:gd name="T6" fmla="*/ 74 w 89"/>
                <a:gd name="T7" fmla="*/ 65 h 83"/>
                <a:gd name="T8" fmla="*/ 68 w 89"/>
                <a:gd name="T9" fmla="*/ 73 h 83"/>
                <a:gd name="T10" fmla="*/ 60 w 89"/>
                <a:gd name="T11" fmla="*/ 76 h 83"/>
                <a:gd name="T12" fmla="*/ 46 w 89"/>
                <a:gd name="T13" fmla="*/ 72 h 83"/>
                <a:gd name="T14" fmla="*/ 46 w 89"/>
                <a:gd name="T15" fmla="*/ 77 h 83"/>
                <a:gd name="T16" fmla="*/ 59 w 89"/>
                <a:gd name="T17" fmla="*/ 80 h 83"/>
                <a:gd name="T18" fmla="*/ 78 w 89"/>
                <a:gd name="T19" fmla="*/ 69 h 83"/>
                <a:gd name="T20" fmla="*/ 89 w 89"/>
                <a:gd name="T21" fmla="*/ 34 h 83"/>
                <a:gd name="T22" fmla="*/ 80 w 89"/>
                <a:gd name="T23" fmla="*/ 10 h 83"/>
                <a:gd name="T24" fmla="*/ 51 w 89"/>
                <a:gd name="T25" fmla="*/ 5 h 83"/>
                <a:gd name="T26" fmla="*/ 46 w 89"/>
                <a:gd name="T27" fmla="*/ 6 h 83"/>
                <a:gd name="T28" fmla="*/ 46 w 89"/>
                <a:gd name="T29" fmla="*/ 12 h 83"/>
                <a:gd name="T30" fmla="*/ 24 w 89"/>
                <a:gd name="T31" fmla="*/ 74 h 83"/>
                <a:gd name="T32" fmla="*/ 17 w 89"/>
                <a:gd name="T33" fmla="*/ 65 h 83"/>
                <a:gd name="T34" fmla="*/ 7 w 89"/>
                <a:gd name="T35" fmla="*/ 39 h 83"/>
                <a:gd name="T36" fmla="*/ 7 w 89"/>
                <a:gd name="T37" fmla="*/ 39 h 83"/>
                <a:gd name="T38" fmla="*/ 14 w 89"/>
                <a:gd name="T39" fmla="*/ 13 h 83"/>
                <a:gd name="T40" fmla="*/ 45 w 89"/>
                <a:gd name="T41" fmla="*/ 11 h 83"/>
                <a:gd name="T42" fmla="*/ 46 w 89"/>
                <a:gd name="T43" fmla="*/ 12 h 83"/>
                <a:gd name="T44" fmla="*/ 46 w 89"/>
                <a:gd name="T45" fmla="*/ 6 h 83"/>
                <a:gd name="T46" fmla="*/ 40 w 89"/>
                <a:gd name="T47" fmla="*/ 5 h 83"/>
                <a:gd name="T48" fmla="*/ 5 w 89"/>
                <a:gd name="T49" fmla="*/ 18 h 83"/>
                <a:gd name="T50" fmla="*/ 5 w 89"/>
                <a:gd name="T51" fmla="*/ 52 h 83"/>
                <a:gd name="T52" fmla="*/ 16 w 89"/>
                <a:gd name="T53" fmla="*/ 73 h 83"/>
                <a:gd name="T54" fmla="*/ 23 w 89"/>
                <a:gd name="T55" fmla="*/ 79 h 83"/>
                <a:gd name="T56" fmla="*/ 40 w 89"/>
                <a:gd name="T57" fmla="*/ 78 h 83"/>
                <a:gd name="T58" fmla="*/ 46 w 89"/>
                <a:gd name="T59" fmla="*/ 77 h 83"/>
                <a:gd name="T60" fmla="*/ 46 w 89"/>
                <a:gd name="T61" fmla="*/ 72 h 83"/>
                <a:gd name="T62" fmla="*/ 39 w 89"/>
                <a:gd name="T63" fmla="*/ 73 h 83"/>
                <a:gd name="T64" fmla="*/ 24 w 89"/>
                <a:gd name="T65" fmla="*/ 74 h 8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89" h="83">
                  <a:moveTo>
                    <a:pt x="46" y="12"/>
                  </a:moveTo>
                  <a:cubicBezTo>
                    <a:pt x="51" y="12"/>
                    <a:pt x="64" y="1"/>
                    <a:pt x="76" y="13"/>
                  </a:cubicBezTo>
                  <a:cubicBezTo>
                    <a:pt x="81" y="18"/>
                    <a:pt x="83" y="23"/>
                    <a:pt x="84" y="29"/>
                  </a:cubicBezTo>
                  <a:cubicBezTo>
                    <a:pt x="86" y="42"/>
                    <a:pt x="81" y="54"/>
                    <a:pt x="74" y="65"/>
                  </a:cubicBezTo>
                  <a:cubicBezTo>
                    <a:pt x="73" y="68"/>
                    <a:pt x="70" y="71"/>
                    <a:pt x="68" y="73"/>
                  </a:cubicBezTo>
                  <a:cubicBezTo>
                    <a:pt x="66" y="75"/>
                    <a:pt x="63" y="76"/>
                    <a:pt x="60" y="76"/>
                  </a:cubicBezTo>
                  <a:cubicBezTo>
                    <a:pt x="54" y="75"/>
                    <a:pt x="51" y="72"/>
                    <a:pt x="46" y="72"/>
                  </a:cubicBezTo>
                  <a:cubicBezTo>
                    <a:pt x="46" y="77"/>
                    <a:pt x="46" y="77"/>
                    <a:pt x="46" y="77"/>
                  </a:cubicBezTo>
                  <a:cubicBezTo>
                    <a:pt x="51" y="77"/>
                    <a:pt x="53" y="79"/>
                    <a:pt x="59" y="80"/>
                  </a:cubicBezTo>
                  <a:cubicBezTo>
                    <a:pt x="67" y="82"/>
                    <a:pt x="73" y="75"/>
                    <a:pt x="78" y="69"/>
                  </a:cubicBezTo>
                  <a:cubicBezTo>
                    <a:pt x="85" y="59"/>
                    <a:pt x="89" y="47"/>
                    <a:pt x="89" y="34"/>
                  </a:cubicBezTo>
                  <a:cubicBezTo>
                    <a:pt x="89" y="25"/>
                    <a:pt x="87" y="16"/>
                    <a:pt x="80" y="10"/>
                  </a:cubicBezTo>
                  <a:cubicBezTo>
                    <a:pt x="72" y="2"/>
                    <a:pt x="61" y="1"/>
                    <a:pt x="51" y="5"/>
                  </a:cubicBezTo>
                  <a:cubicBezTo>
                    <a:pt x="48" y="6"/>
                    <a:pt x="47" y="6"/>
                    <a:pt x="46" y="6"/>
                  </a:cubicBezTo>
                  <a:lnTo>
                    <a:pt x="46" y="12"/>
                  </a:lnTo>
                  <a:close/>
                  <a:moveTo>
                    <a:pt x="24" y="74"/>
                  </a:moveTo>
                  <a:cubicBezTo>
                    <a:pt x="21" y="71"/>
                    <a:pt x="19" y="69"/>
                    <a:pt x="17" y="65"/>
                  </a:cubicBezTo>
                  <a:cubicBezTo>
                    <a:pt x="12" y="58"/>
                    <a:pt x="8" y="49"/>
                    <a:pt x="7" y="39"/>
                  </a:cubicBezTo>
                  <a:cubicBezTo>
                    <a:pt x="7" y="39"/>
                    <a:pt x="7" y="39"/>
                    <a:pt x="7" y="39"/>
                  </a:cubicBezTo>
                  <a:cubicBezTo>
                    <a:pt x="6" y="30"/>
                    <a:pt x="7" y="20"/>
                    <a:pt x="14" y="13"/>
                  </a:cubicBezTo>
                  <a:cubicBezTo>
                    <a:pt x="24" y="4"/>
                    <a:pt x="34" y="8"/>
                    <a:pt x="45" y="11"/>
                  </a:cubicBezTo>
                  <a:cubicBezTo>
                    <a:pt x="45" y="12"/>
                    <a:pt x="45" y="12"/>
                    <a:pt x="46" y="12"/>
                  </a:cubicBezTo>
                  <a:cubicBezTo>
                    <a:pt x="46" y="6"/>
                    <a:pt x="46" y="6"/>
                    <a:pt x="46" y="6"/>
                  </a:cubicBezTo>
                  <a:cubicBezTo>
                    <a:pt x="44" y="6"/>
                    <a:pt x="43" y="6"/>
                    <a:pt x="40" y="5"/>
                  </a:cubicBezTo>
                  <a:cubicBezTo>
                    <a:pt x="26" y="0"/>
                    <a:pt x="12" y="5"/>
                    <a:pt x="5" y="18"/>
                  </a:cubicBezTo>
                  <a:cubicBezTo>
                    <a:pt x="0" y="28"/>
                    <a:pt x="1" y="41"/>
                    <a:pt x="5" y="52"/>
                  </a:cubicBezTo>
                  <a:cubicBezTo>
                    <a:pt x="7" y="59"/>
                    <a:pt x="11" y="67"/>
                    <a:pt x="16" y="73"/>
                  </a:cubicBezTo>
                  <a:cubicBezTo>
                    <a:pt x="18" y="75"/>
                    <a:pt x="20" y="77"/>
                    <a:pt x="23" y="79"/>
                  </a:cubicBezTo>
                  <a:cubicBezTo>
                    <a:pt x="29" y="83"/>
                    <a:pt x="34" y="80"/>
                    <a:pt x="40" y="78"/>
                  </a:cubicBezTo>
                  <a:cubicBezTo>
                    <a:pt x="42" y="77"/>
                    <a:pt x="44" y="77"/>
                    <a:pt x="46" y="77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4" y="72"/>
                    <a:pt x="41" y="72"/>
                    <a:pt x="39" y="73"/>
                  </a:cubicBezTo>
                  <a:cubicBezTo>
                    <a:pt x="33" y="75"/>
                    <a:pt x="29" y="78"/>
                    <a:pt x="24" y="7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437" name="Freeform 256"/>
            <p:cNvSpPr>
              <a:spLocks noEditPoints="1"/>
            </p:cNvSpPr>
            <p:nvPr>
              <p:custDataLst>
                <p:tags r:id="rId267"/>
              </p:custDataLst>
            </p:nvPr>
          </p:nvSpPr>
          <p:spPr bwMode="auto">
            <a:xfrm>
              <a:off x="7948625" y="3667147"/>
              <a:ext cx="55563" cy="60325"/>
            </a:xfrm>
            <a:custGeom>
              <a:gdLst>
                <a:gd name="T0" fmla="*/ 13 w 25"/>
                <a:gd name="T1" fmla="*/ 19 h 27"/>
                <a:gd name="T2" fmla="*/ 14 w 25"/>
                <a:gd name="T3" fmla="*/ 20 h 27"/>
                <a:gd name="T4" fmla="*/ 18 w 25"/>
                <a:gd name="T5" fmla="*/ 22 h 27"/>
                <a:gd name="T6" fmla="*/ 18 w 25"/>
                <a:gd name="T7" fmla="*/ 22 h 27"/>
                <a:gd name="T8" fmla="*/ 18 w 25"/>
                <a:gd name="T9" fmla="*/ 22 h 27"/>
                <a:gd name="T10" fmla="*/ 20 w 25"/>
                <a:gd name="T11" fmla="*/ 23 h 27"/>
                <a:gd name="T12" fmla="*/ 20 w 25"/>
                <a:gd name="T13" fmla="*/ 23 h 27"/>
                <a:gd name="T14" fmla="*/ 19 w 25"/>
                <a:gd name="T15" fmla="*/ 18 h 27"/>
                <a:gd name="T16" fmla="*/ 16 w 25"/>
                <a:gd name="T17" fmla="*/ 13 h 27"/>
                <a:gd name="T18" fmla="*/ 13 w 25"/>
                <a:gd name="T19" fmla="*/ 9 h 27"/>
                <a:gd name="T20" fmla="*/ 13 w 25"/>
                <a:gd name="T21" fmla="*/ 3 h 27"/>
                <a:gd name="T22" fmla="*/ 13 w 25"/>
                <a:gd name="T23" fmla="*/ 4 h 27"/>
                <a:gd name="T24" fmla="*/ 13 w 25"/>
                <a:gd name="T25" fmla="*/ 4 h 27"/>
                <a:gd name="T26" fmla="*/ 20 w 25"/>
                <a:gd name="T27" fmla="*/ 10 h 27"/>
                <a:gd name="T28" fmla="*/ 24 w 25"/>
                <a:gd name="T29" fmla="*/ 17 h 27"/>
                <a:gd name="T30" fmla="*/ 25 w 25"/>
                <a:gd name="T31" fmla="*/ 25 h 27"/>
                <a:gd name="T32" fmla="*/ 25 w 25"/>
                <a:gd name="T33" fmla="*/ 25 h 27"/>
                <a:gd name="T34" fmla="*/ 24 w 25"/>
                <a:gd name="T35" fmla="*/ 26 h 27"/>
                <a:gd name="T36" fmla="*/ 22 w 25"/>
                <a:gd name="T37" fmla="*/ 27 h 27"/>
                <a:gd name="T38" fmla="*/ 22 w 25"/>
                <a:gd name="T39" fmla="*/ 27 h 27"/>
                <a:gd name="T40" fmla="*/ 19 w 25"/>
                <a:gd name="T41" fmla="*/ 27 h 27"/>
                <a:gd name="T42" fmla="*/ 16 w 25"/>
                <a:gd name="T43" fmla="*/ 27 h 27"/>
                <a:gd name="T44" fmla="*/ 16 w 25"/>
                <a:gd name="T45" fmla="*/ 27 h 27"/>
                <a:gd name="T46" fmla="*/ 13 w 25"/>
                <a:gd name="T47" fmla="*/ 25 h 27"/>
                <a:gd name="T48" fmla="*/ 13 w 25"/>
                <a:gd name="T49" fmla="*/ 19 h 27"/>
                <a:gd name="T50" fmla="*/ 11 w 25"/>
                <a:gd name="T51" fmla="*/ 18 h 27"/>
                <a:gd name="T52" fmla="*/ 13 w 25"/>
                <a:gd name="T53" fmla="*/ 19 h 27"/>
                <a:gd name="T54" fmla="*/ 13 w 25"/>
                <a:gd name="T55" fmla="*/ 25 h 27"/>
                <a:gd name="T56" fmla="*/ 11 w 25"/>
                <a:gd name="T57" fmla="*/ 24 h 27"/>
                <a:gd name="T58" fmla="*/ 7 w 25"/>
                <a:gd name="T59" fmla="*/ 21 h 27"/>
                <a:gd name="T60" fmla="*/ 7 w 25"/>
                <a:gd name="T61" fmla="*/ 21 h 27"/>
                <a:gd name="T62" fmla="*/ 3 w 25"/>
                <a:gd name="T63" fmla="*/ 15 h 27"/>
                <a:gd name="T64" fmla="*/ 1 w 25"/>
                <a:gd name="T65" fmla="*/ 9 h 27"/>
                <a:gd name="T66" fmla="*/ 1 w 25"/>
                <a:gd name="T67" fmla="*/ 9 h 27"/>
                <a:gd name="T68" fmla="*/ 1 w 25"/>
                <a:gd name="T69" fmla="*/ 5 h 27"/>
                <a:gd name="T70" fmla="*/ 1 w 25"/>
                <a:gd name="T71" fmla="*/ 3 h 27"/>
                <a:gd name="T72" fmla="*/ 3 w 25"/>
                <a:gd name="T73" fmla="*/ 0 h 27"/>
                <a:gd name="T74" fmla="*/ 4 w 25"/>
                <a:gd name="T75" fmla="*/ 0 h 27"/>
                <a:gd name="T76" fmla="*/ 4 w 25"/>
                <a:gd name="T77" fmla="*/ 0 h 27"/>
                <a:gd name="T78" fmla="*/ 4 w 25"/>
                <a:gd name="T79" fmla="*/ 0 h 27"/>
                <a:gd name="T80" fmla="*/ 4 w 25"/>
                <a:gd name="T81" fmla="*/ 0 h 27"/>
                <a:gd name="T82" fmla="*/ 4 w 25"/>
                <a:gd name="T83" fmla="*/ 0 h 27"/>
                <a:gd name="T84" fmla="*/ 5 w 25"/>
                <a:gd name="T85" fmla="*/ 0 h 27"/>
                <a:gd name="T86" fmla="*/ 13 w 25"/>
                <a:gd name="T87" fmla="*/ 3 h 27"/>
                <a:gd name="T88" fmla="*/ 13 w 25"/>
                <a:gd name="T89" fmla="*/ 9 h 27"/>
                <a:gd name="T90" fmla="*/ 11 w 25"/>
                <a:gd name="T91" fmla="*/ 8 h 27"/>
                <a:gd name="T92" fmla="*/ 11 w 25"/>
                <a:gd name="T93" fmla="*/ 8 h 27"/>
                <a:gd name="T94" fmla="*/ 11 w 25"/>
                <a:gd name="T95" fmla="*/ 8 h 27"/>
                <a:gd name="T96" fmla="*/ 5 w 25"/>
                <a:gd name="T97" fmla="*/ 5 h 27"/>
                <a:gd name="T98" fmla="*/ 6 w 25"/>
                <a:gd name="T99" fmla="*/ 8 h 27"/>
                <a:gd name="T100" fmla="*/ 6 w 25"/>
                <a:gd name="T101" fmla="*/ 8 h 27"/>
                <a:gd name="T102" fmla="*/ 7 w 25"/>
                <a:gd name="T103" fmla="*/ 13 h 27"/>
                <a:gd name="T104" fmla="*/ 11 w 25"/>
                <a:gd name="T105" fmla="*/ 18 h 27"/>
                <a:gd name="T106" fmla="*/ 11 w 25"/>
                <a:gd name="T107" fmla="*/ 18 h 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25" h="27">
                  <a:moveTo>
                    <a:pt x="13" y="19"/>
                  </a:moveTo>
                  <a:cubicBezTo>
                    <a:pt x="13" y="20"/>
                    <a:pt x="14" y="20"/>
                    <a:pt x="14" y="20"/>
                  </a:cubicBezTo>
                  <a:cubicBezTo>
                    <a:pt x="15" y="21"/>
                    <a:pt x="16" y="22"/>
                    <a:pt x="18" y="22"/>
                  </a:cubicBezTo>
                  <a:cubicBezTo>
                    <a:pt x="18" y="22"/>
                    <a:pt x="18" y="22"/>
                    <a:pt x="18" y="22"/>
                  </a:cubicBezTo>
                  <a:cubicBezTo>
                    <a:pt x="18" y="22"/>
                    <a:pt x="18" y="22"/>
                    <a:pt x="18" y="22"/>
                  </a:cubicBezTo>
                  <a:cubicBezTo>
                    <a:pt x="18" y="22"/>
                    <a:pt x="19" y="22"/>
                    <a:pt x="20" y="23"/>
                  </a:cubicBezTo>
                  <a:cubicBezTo>
                    <a:pt x="20" y="23"/>
                    <a:pt x="20" y="23"/>
                    <a:pt x="20" y="23"/>
                  </a:cubicBezTo>
                  <a:cubicBezTo>
                    <a:pt x="20" y="21"/>
                    <a:pt x="20" y="20"/>
                    <a:pt x="19" y="18"/>
                  </a:cubicBezTo>
                  <a:cubicBezTo>
                    <a:pt x="19" y="16"/>
                    <a:pt x="18" y="14"/>
                    <a:pt x="16" y="13"/>
                  </a:cubicBezTo>
                  <a:cubicBezTo>
                    <a:pt x="15" y="11"/>
                    <a:pt x="14" y="10"/>
                    <a:pt x="13" y="9"/>
                  </a:cubicBezTo>
                  <a:cubicBezTo>
                    <a:pt x="13" y="3"/>
                    <a:pt x="13" y="3"/>
                    <a:pt x="13" y="3"/>
                  </a:cubicBezTo>
                  <a:cubicBezTo>
                    <a:pt x="13" y="3"/>
                    <a:pt x="13" y="4"/>
                    <a:pt x="13" y="4"/>
                  </a:cubicBezTo>
                  <a:cubicBezTo>
                    <a:pt x="13" y="4"/>
                    <a:pt x="13" y="4"/>
                    <a:pt x="13" y="4"/>
                  </a:cubicBezTo>
                  <a:cubicBezTo>
                    <a:pt x="16" y="5"/>
                    <a:pt x="18" y="7"/>
                    <a:pt x="20" y="10"/>
                  </a:cubicBezTo>
                  <a:cubicBezTo>
                    <a:pt x="22" y="12"/>
                    <a:pt x="23" y="14"/>
                    <a:pt x="24" y="17"/>
                  </a:cubicBezTo>
                  <a:cubicBezTo>
                    <a:pt x="25" y="19"/>
                    <a:pt x="25" y="22"/>
                    <a:pt x="25" y="25"/>
                  </a:cubicBezTo>
                  <a:cubicBezTo>
                    <a:pt x="25" y="25"/>
                    <a:pt x="25" y="25"/>
                    <a:pt x="25" y="25"/>
                  </a:cubicBezTo>
                  <a:cubicBezTo>
                    <a:pt x="25" y="25"/>
                    <a:pt x="25" y="26"/>
                    <a:pt x="24" y="26"/>
                  </a:cubicBezTo>
                  <a:cubicBezTo>
                    <a:pt x="24" y="27"/>
                    <a:pt x="23" y="27"/>
                    <a:pt x="22" y="27"/>
                  </a:cubicBezTo>
                  <a:cubicBezTo>
                    <a:pt x="22" y="27"/>
                    <a:pt x="22" y="27"/>
                    <a:pt x="22" y="27"/>
                  </a:cubicBezTo>
                  <a:cubicBezTo>
                    <a:pt x="21" y="27"/>
                    <a:pt x="20" y="27"/>
                    <a:pt x="19" y="27"/>
                  </a:cubicBezTo>
                  <a:cubicBezTo>
                    <a:pt x="18" y="27"/>
                    <a:pt x="17" y="27"/>
                    <a:pt x="16" y="27"/>
                  </a:cubicBezTo>
                  <a:cubicBezTo>
                    <a:pt x="16" y="27"/>
                    <a:pt x="16" y="27"/>
                    <a:pt x="16" y="27"/>
                  </a:cubicBezTo>
                  <a:cubicBezTo>
                    <a:pt x="15" y="26"/>
                    <a:pt x="14" y="26"/>
                    <a:pt x="13" y="25"/>
                  </a:cubicBezTo>
                  <a:lnTo>
                    <a:pt x="13" y="19"/>
                  </a:lnTo>
                  <a:close/>
                  <a:moveTo>
                    <a:pt x="11" y="18"/>
                  </a:moveTo>
                  <a:cubicBezTo>
                    <a:pt x="11" y="18"/>
                    <a:pt x="12" y="19"/>
                    <a:pt x="13" y="19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2" y="25"/>
                    <a:pt x="12" y="25"/>
                    <a:pt x="11" y="24"/>
                  </a:cubicBezTo>
                  <a:cubicBezTo>
                    <a:pt x="10" y="23"/>
                    <a:pt x="8" y="22"/>
                    <a:pt x="7" y="21"/>
                  </a:cubicBezTo>
                  <a:cubicBezTo>
                    <a:pt x="7" y="21"/>
                    <a:pt x="7" y="21"/>
                    <a:pt x="7" y="21"/>
                  </a:cubicBezTo>
                  <a:cubicBezTo>
                    <a:pt x="6" y="19"/>
                    <a:pt x="4" y="17"/>
                    <a:pt x="3" y="15"/>
                  </a:cubicBezTo>
                  <a:cubicBezTo>
                    <a:pt x="2" y="13"/>
                    <a:pt x="1" y="11"/>
                    <a:pt x="1" y="9"/>
                  </a:cubicBezTo>
                  <a:cubicBezTo>
                    <a:pt x="1" y="9"/>
                    <a:pt x="1" y="9"/>
                    <a:pt x="1" y="9"/>
                  </a:cubicBezTo>
                  <a:cubicBezTo>
                    <a:pt x="1" y="8"/>
                    <a:pt x="1" y="7"/>
                    <a:pt x="1" y="5"/>
                  </a:cubicBezTo>
                  <a:cubicBezTo>
                    <a:pt x="0" y="5"/>
                    <a:pt x="1" y="4"/>
                    <a:pt x="1" y="3"/>
                  </a:cubicBezTo>
                  <a:cubicBezTo>
                    <a:pt x="1" y="1"/>
                    <a:pt x="2" y="0"/>
                    <a:pt x="3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5" y="0"/>
                    <a:pt x="5" y="0"/>
                  </a:cubicBezTo>
                  <a:cubicBezTo>
                    <a:pt x="8" y="1"/>
                    <a:pt x="10" y="2"/>
                    <a:pt x="13" y="3"/>
                  </a:cubicBezTo>
                  <a:cubicBezTo>
                    <a:pt x="13" y="9"/>
                    <a:pt x="13" y="9"/>
                    <a:pt x="13" y="9"/>
                  </a:cubicBezTo>
                  <a:cubicBezTo>
                    <a:pt x="12" y="9"/>
                    <a:pt x="12" y="8"/>
                    <a:pt x="11" y="8"/>
                  </a:cubicBezTo>
                  <a:cubicBezTo>
                    <a:pt x="11" y="8"/>
                    <a:pt x="11" y="8"/>
                    <a:pt x="11" y="8"/>
                  </a:cubicBezTo>
                  <a:cubicBezTo>
                    <a:pt x="11" y="8"/>
                    <a:pt x="11" y="8"/>
                    <a:pt x="11" y="8"/>
                  </a:cubicBezTo>
                  <a:cubicBezTo>
                    <a:pt x="9" y="7"/>
                    <a:pt x="7" y="6"/>
                    <a:pt x="5" y="5"/>
                  </a:cubicBezTo>
                  <a:cubicBezTo>
                    <a:pt x="5" y="6"/>
                    <a:pt x="5" y="7"/>
                    <a:pt x="6" y="8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10"/>
                    <a:pt x="7" y="11"/>
                    <a:pt x="7" y="13"/>
                  </a:cubicBezTo>
                  <a:cubicBezTo>
                    <a:pt x="8" y="15"/>
                    <a:pt x="9" y="16"/>
                    <a:pt x="11" y="18"/>
                  </a:cubicBezTo>
                  <a:cubicBezTo>
                    <a:pt x="11" y="18"/>
                    <a:pt x="11" y="18"/>
                    <a:pt x="11" y="1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438" name="Freeform 257"/>
            <p:cNvSpPr>
              <a:spLocks noEditPoints="1"/>
            </p:cNvSpPr>
            <p:nvPr>
              <p:custDataLst>
                <p:tags r:id="rId268"/>
              </p:custDataLst>
            </p:nvPr>
          </p:nvSpPr>
          <p:spPr bwMode="auto">
            <a:xfrm>
              <a:off x="7000885" y="1336683"/>
              <a:ext cx="261938" cy="261939"/>
            </a:xfrm>
            <a:custGeom>
              <a:gdLst>
                <a:gd name="T0" fmla="*/ 58 w 116"/>
                <a:gd name="T1" fmla="*/ 111 h 116"/>
                <a:gd name="T2" fmla="*/ 95 w 116"/>
                <a:gd name="T3" fmla="*/ 95 h 116"/>
                <a:gd name="T4" fmla="*/ 111 w 116"/>
                <a:gd name="T5" fmla="*/ 58 h 116"/>
                <a:gd name="T6" fmla="*/ 95 w 116"/>
                <a:gd name="T7" fmla="*/ 20 h 116"/>
                <a:gd name="T8" fmla="*/ 58 w 116"/>
                <a:gd name="T9" fmla="*/ 5 h 116"/>
                <a:gd name="T10" fmla="*/ 58 w 116"/>
                <a:gd name="T11" fmla="*/ 5 h 116"/>
                <a:gd name="T12" fmla="*/ 58 w 116"/>
                <a:gd name="T13" fmla="*/ 0 h 116"/>
                <a:gd name="T14" fmla="*/ 58 w 116"/>
                <a:gd name="T15" fmla="*/ 0 h 116"/>
                <a:gd name="T16" fmla="*/ 99 w 116"/>
                <a:gd name="T17" fmla="*/ 17 h 116"/>
                <a:gd name="T18" fmla="*/ 116 w 116"/>
                <a:gd name="T19" fmla="*/ 58 h 116"/>
                <a:gd name="T20" fmla="*/ 99 w 116"/>
                <a:gd name="T21" fmla="*/ 99 h 116"/>
                <a:gd name="T22" fmla="*/ 58 w 116"/>
                <a:gd name="T23" fmla="*/ 116 h 116"/>
                <a:gd name="T24" fmla="*/ 58 w 116"/>
                <a:gd name="T25" fmla="*/ 116 h 116"/>
                <a:gd name="T26" fmla="*/ 58 w 116"/>
                <a:gd name="T27" fmla="*/ 111 h 116"/>
                <a:gd name="T28" fmla="*/ 58 w 116"/>
                <a:gd name="T29" fmla="*/ 111 h 116"/>
                <a:gd name="T30" fmla="*/ 58 w 116"/>
                <a:gd name="T31" fmla="*/ 76 h 116"/>
                <a:gd name="T32" fmla="*/ 70 w 116"/>
                <a:gd name="T33" fmla="*/ 71 h 116"/>
                <a:gd name="T34" fmla="*/ 71 w 116"/>
                <a:gd name="T35" fmla="*/ 70 h 116"/>
                <a:gd name="T36" fmla="*/ 88 w 116"/>
                <a:gd name="T37" fmla="*/ 31 h 116"/>
                <a:gd name="T38" fmla="*/ 88 w 116"/>
                <a:gd name="T39" fmla="*/ 31 h 116"/>
                <a:gd name="T40" fmla="*/ 88 w 116"/>
                <a:gd name="T41" fmla="*/ 31 h 116"/>
                <a:gd name="T42" fmla="*/ 88 w 116"/>
                <a:gd name="T43" fmla="*/ 29 h 116"/>
                <a:gd name="T44" fmla="*/ 85 w 116"/>
                <a:gd name="T45" fmla="*/ 27 h 116"/>
                <a:gd name="T46" fmla="*/ 58 w 116"/>
                <a:gd name="T47" fmla="*/ 39 h 116"/>
                <a:gd name="T48" fmla="*/ 58 w 116"/>
                <a:gd name="T49" fmla="*/ 45 h 116"/>
                <a:gd name="T50" fmla="*/ 81 w 116"/>
                <a:gd name="T51" fmla="*/ 34 h 116"/>
                <a:gd name="T52" fmla="*/ 67 w 116"/>
                <a:gd name="T53" fmla="*/ 67 h 116"/>
                <a:gd name="T54" fmla="*/ 58 w 116"/>
                <a:gd name="T55" fmla="*/ 71 h 116"/>
                <a:gd name="T56" fmla="*/ 58 w 116"/>
                <a:gd name="T57" fmla="*/ 76 h 116"/>
                <a:gd name="T58" fmla="*/ 58 w 116"/>
                <a:gd name="T59" fmla="*/ 5 h 116"/>
                <a:gd name="T60" fmla="*/ 20 w 116"/>
                <a:gd name="T61" fmla="*/ 20 h 116"/>
                <a:gd name="T62" fmla="*/ 5 w 116"/>
                <a:gd name="T63" fmla="*/ 58 h 116"/>
                <a:gd name="T64" fmla="*/ 20 w 116"/>
                <a:gd name="T65" fmla="*/ 95 h 116"/>
                <a:gd name="T66" fmla="*/ 58 w 116"/>
                <a:gd name="T67" fmla="*/ 111 h 116"/>
                <a:gd name="T68" fmla="*/ 58 w 116"/>
                <a:gd name="T69" fmla="*/ 116 h 116"/>
                <a:gd name="T70" fmla="*/ 17 w 116"/>
                <a:gd name="T71" fmla="*/ 99 h 116"/>
                <a:gd name="T72" fmla="*/ 0 w 116"/>
                <a:gd name="T73" fmla="*/ 58 h 116"/>
                <a:gd name="T74" fmla="*/ 17 w 116"/>
                <a:gd name="T75" fmla="*/ 17 h 116"/>
                <a:gd name="T76" fmla="*/ 58 w 116"/>
                <a:gd name="T77" fmla="*/ 0 h 116"/>
                <a:gd name="T78" fmla="*/ 58 w 116"/>
                <a:gd name="T79" fmla="*/ 5 h 116"/>
                <a:gd name="T80" fmla="*/ 58 w 116"/>
                <a:gd name="T81" fmla="*/ 39 h 116"/>
                <a:gd name="T82" fmla="*/ 46 w 116"/>
                <a:gd name="T83" fmla="*/ 45 h 116"/>
                <a:gd name="T84" fmla="*/ 45 w 116"/>
                <a:gd name="T85" fmla="*/ 46 h 116"/>
                <a:gd name="T86" fmla="*/ 27 w 116"/>
                <a:gd name="T87" fmla="*/ 85 h 116"/>
                <a:gd name="T88" fmla="*/ 27 w 116"/>
                <a:gd name="T89" fmla="*/ 85 h 116"/>
                <a:gd name="T90" fmla="*/ 27 w 116"/>
                <a:gd name="T91" fmla="*/ 85 h 116"/>
                <a:gd name="T92" fmla="*/ 27 w 116"/>
                <a:gd name="T93" fmla="*/ 87 h 116"/>
                <a:gd name="T94" fmla="*/ 31 w 116"/>
                <a:gd name="T95" fmla="*/ 88 h 116"/>
                <a:gd name="T96" fmla="*/ 58 w 116"/>
                <a:gd name="T97" fmla="*/ 76 h 116"/>
                <a:gd name="T98" fmla="*/ 58 w 116"/>
                <a:gd name="T99" fmla="*/ 71 h 116"/>
                <a:gd name="T100" fmla="*/ 34 w 116"/>
                <a:gd name="T101" fmla="*/ 81 h 116"/>
                <a:gd name="T102" fmla="*/ 49 w 116"/>
                <a:gd name="T103" fmla="*/ 49 h 116"/>
                <a:gd name="T104" fmla="*/ 58 w 116"/>
                <a:gd name="T105" fmla="*/ 45 h 116"/>
                <a:gd name="T106" fmla="*/ 58 w 116"/>
                <a:gd name="T107" fmla="*/ 39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15" h="115">
                  <a:moveTo>
                    <a:pt x="58" y="111"/>
                  </a:moveTo>
                  <a:cubicBezTo>
                    <a:pt x="72" y="111"/>
                    <a:pt x="86" y="105"/>
                    <a:pt x="95" y="95"/>
                  </a:cubicBezTo>
                  <a:cubicBezTo>
                    <a:pt x="105" y="86"/>
                    <a:pt x="111" y="72"/>
                    <a:pt x="111" y="58"/>
                  </a:cubicBezTo>
                  <a:cubicBezTo>
                    <a:pt x="111" y="43"/>
                    <a:pt x="105" y="30"/>
                    <a:pt x="95" y="20"/>
                  </a:cubicBezTo>
                  <a:cubicBezTo>
                    <a:pt x="86" y="11"/>
                    <a:pt x="72" y="5"/>
                    <a:pt x="58" y="5"/>
                  </a:cubicBezTo>
                  <a:cubicBezTo>
                    <a:pt x="58" y="5"/>
                    <a:pt x="58" y="5"/>
                    <a:pt x="58" y="5"/>
                  </a:cubicBezTo>
                  <a:cubicBezTo>
                    <a:pt x="58" y="0"/>
                    <a:pt x="58" y="0"/>
                    <a:pt x="58" y="0"/>
                  </a:cubicBezTo>
                  <a:cubicBezTo>
                    <a:pt x="58" y="0"/>
                    <a:pt x="58" y="0"/>
                    <a:pt x="58" y="0"/>
                  </a:cubicBezTo>
                  <a:cubicBezTo>
                    <a:pt x="74" y="0"/>
                    <a:pt x="88" y="7"/>
                    <a:pt x="99" y="17"/>
                  </a:cubicBezTo>
                  <a:cubicBezTo>
                    <a:pt x="109" y="27"/>
                    <a:pt x="116" y="42"/>
                    <a:pt x="116" y="58"/>
                  </a:cubicBezTo>
                  <a:cubicBezTo>
                    <a:pt x="116" y="74"/>
                    <a:pt x="109" y="88"/>
                    <a:pt x="99" y="99"/>
                  </a:cubicBezTo>
                  <a:cubicBezTo>
                    <a:pt x="88" y="109"/>
                    <a:pt x="74" y="116"/>
                    <a:pt x="58" y="116"/>
                  </a:cubicBezTo>
                  <a:cubicBezTo>
                    <a:pt x="58" y="116"/>
                    <a:pt x="58" y="116"/>
                    <a:pt x="58" y="116"/>
                  </a:cubicBezTo>
                  <a:cubicBezTo>
                    <a:pt x="58" y="111"/>
                    <a:pt x="58" y="111"/>
                    <a:pt x="58" y="111"/>
                  </a:cubicBezTo>
                  <a:cubicBezTo>
                    <a:pt x="58" y="111"/>
                    <a:pt x="58" y="111"/>
                    <a:pt x="58" y="111"/>
                  </a:cubicBezTo>
                  <a:close/>
                  <a:moveTo>
                    <a:pt x="58" y="76"/>
                  </a:moveTo>
                  <a:cubicBezTo>
                    <a:pt x="70" y="71"/>
                    <a:pt x="70" y="71"/>
                    <a:pt x="70" y="71"/>
                  </a:cubicBezTo>
                  <a:cubicBezTo>
                    <a:pt x="70" y="71"/>
                    <a:pt x="71" y="70"/>
                    <a:pt x="71" y="70"/>
                  </a:cubicBezTo>
                  <a:cubicBezTo>
                    <a:pt x="88" y="31"/>
                    <a:pt x="88" y="31"/>
                    <a:pt x="88" y="31"/>
                  </a:cubicBezTo>
                  <a:cubicBezTo>
                    <a:pt x="88" y="31"/>
                    <a:pt x="88" y="31"/>
                    <a:pt x="88" y="31"/>
                  </a:cubicBezTo>
                  <a:cubicBezTo>
                    <a:pt x="88" y="31"/>
                    <a:pt x="88" y="31"/>
                    <a:pt x="88" y="31"/>
                  </a:cubicBezTo>
                  <a:cubicBezTo>
                    <a:pt x="89" y="30"/>
                    <a:pt x="89" y="29"/>
                    <a:pt x="88" y="29"/>
                  </a:cubicBezTo>
                  <a:cubicBezTo>
                    <a:pt x="88" y="27"/>
                    <a:pt x="86" y="27"/>
                    <a:pt x="85" y="27"/>
                  </a:cubicBezTo>
                  <a:cubicBezTo>
                    <a:pt x="58" y="39"/>
                    <a:pt x="58" y="39"/>
                    <a:pt x="58" y="39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81" y="34"/>
                    <a:pt x="81" y="34"/>
                    <a:pt x="81" y="34"/>
                  </a:cubicBezTo>
                  <a:cubicBezTo>
                    <a:pt x="67" y="67"/>
                    <a:pt x="67" y="67"/>
                    <a:pt x="67" y="67"/>
                  </a:cubicBezTo>
                  <a:cubicBezTo>
                    <a:pt x="58" y="71"/>
                    <a:pt x="58" y="71"/>
                    <a:pt x="58" y="71"/>
                  </a:cubicBezTo>
                  <a:lnTo>
                    <a:pt x="58" y="76"/>
                  </a:lnTo>
                  <a:close/>
                  <a:moveTo>
                    <a:pt x="58" y="5"/>
                  </a:moveTo>
                  <a:cubicBezTo>
                    <a:pt x="43" y="5"/>
                    <a:pt x="30" y="11"/>
                    <a:pt x="20" y="20"/>
                  </a:cubicBezTo>
                  <a:cubicBezTo>
                    <a:pt x="11" y="30"/>
                    <a:pt x="5" y="43"/>
                    <a:pt x="5" y="58"/>
                  </a:cubicBezTo>
                  <a:cubicBezTo>
                    <a:pt x="5" y="72"/>
                    <a:pt x="11" y="86"/>
                    <a:pt x="20" y="95"/>
                  </a:cubicBezTo>
                  <a:cubicBezTo>
                    <a:pt x="30" y="105"/>
                    <a:pt x="43" y="111"/>
                    <a:pt x="58" y="111"/>
                  </a:cubicBezTo>
                  <a:cubicBezTo>
                    <a:pt x="58" y="116"/>
                    <a:pt x="58" y="116"/>
                    <a:pt x="58" y="116"/>
                  </a:cubicBezTo>
                  <a:cubicBezTo>
                    <a:pt x="42" y="116"/>
                    <a:pt x="27" y="109"/>
                    <a:pt x="17" y="99"/>
                  </a:cubicBezTo>
                  <a:cubicBezTo>
                    <a:pt x="7" y="88"/>
                    <a:pt x="0" y="74"/>
                    <a:pt x="0" y="58"/>
                  </a:cubicBezTo>
                  <a:cubicBezTo>
                    <a:pt x="0" y="42"/>
                    <a:pt x="7" y="27"/>
                    <a:pt x="17" y="17"/>
                  </a:cubicBezTo>
                  <a:cubicBezTo>
                    <a:pt x="27" y="7"/>
                    <a:pt x="42" y="0"/>
                    <a:pt x="58" y="0"/>
                  </a:cubicBezTo>
                  <a:cubicBezTo>
                    <a:pt x="58" y="5"/>
                    <a:pt x="58" y="5"/>
                    <a:pt x="58" y="5"/>
                  </a:cubicBezTo>
                  <a:close/>
                  <a:moveTo>
                    <a:pt x="58" y="39"/>
                  </a:moveTo>
                  <a:cubicBezTo>
                    <a:pt x="46" y="45"/>
                    <a:pt x="46" y="45"/>
                    <a:pt x="46" y="45"/>
                  </a:cubicBezTo>
                  <a:cubicBezTo>
                    <a:pt x="45" y="45"/>
                    <a:pt x="45" y="45"/>
                    <a:pt x="45" y="46"/>
                  </a:cubicBezTo>
                  <a:cubicBezTo>
                    <a:pt x="27" y="85"/>
                    <a:pt x="27" y="85"/>
                    <a:pt x="27" y="85"/>
                  </a:cubicBezTo>
                  <a:cubicBezTo>
                    <a:pt x="27" y="85"/>
                    <a:pt x="27" y="85"/>
                    <a:pt x="27" y="85"/>
                  </a:cubicBezTo>
                  <a:cubicBezTo>
                    <a:pt x="27" y="85"/>
                    <a:pt x="27" y="85"/>
                    <a:pt x="27" y="85"/>
                  </a:cubicBezTo>
                  <a:cubicBezTo>
                    <a:pt x="27" y="86"/>
                    <a:pt x="27" y="86"/>
                    <a:pt x="27" y="87"/>
                  </a:cubicBezTo>
                  <a:cubicBezTo>
                    <a:pt x="28" y="88"/>
                    <a:pt x="29" y="89"/>
                    <a:pt x="31" y="88"/>
                  </a:cubicBezTo>
                  <a:cubicBezTo>
                    <a:pt x="58" y="76"/>
                    <a:pt x="58" y="76"/>
                    <a:pt x="58" y="76"/>
                  </a:cubicBezTo>
                  <a:cubicBezTo>
                    <a:pt x="58" y="71"/>
                    <a:pt x="58" y="71"/>
                    <a:pt x="58" y="71"/>
                  </a:cubicBezTo>
                  <a:cubicBezTo>
                    <a:pt x="34" y="81"/>
                    <a:pt x="34" y="81"/>
                    <a:pt x="34" y="81"/>
                  </a:cubicBezTo>
                  <a:cubicBezTo>
                    <a:pt x="49" y="49"/>
                    <a:pt x="49" y="49"/>
                    <a:pt x="49" y="49"/>
                  </a:cubicBezTo>
                  <a:cubicBezTo>
                    <a:pt x="58" y="45"/>
                    <a:pt x="58" y="45"/>
                    <a:pt x="58" y="45"/>
                  </a:cubicBezTo>
                  <a:lnTo>
                    <a:pt x="58" y="3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439" name="Freeform 258"/>
            <p:cNvSpPr>
              <a:spLocks noEditPoints="1"/>
            </p:cNvSpPr>
            <p:nvPr>
              <p:custDataLst>
                <p:tags r:id="rId269"/>
              </p:custDataLst>
            </p:nvPr>
          </p:nvSpPr>
          <p:spPr bwMode="auto">
            <a:xfrm>
              <a:off x="7112011" y="1444634"/>
              <a:ext cx="41275" cy="41275"/>
            </a:xfrm>
            <a:custGeom>
              <a:gdLst>
                <a:gd name="T0" fmla="*/ 9 w 18"/>
                <a:gd name="T1" fmla="*/ 0 h 18"/>
                <a:gd name="T2" fmla="*/ 15 w 18"/>
                <a:gd name="T3" fmla="*/ 3 h 18"/>
                <a:gd name="T4" fmla="*/ 15 w 18"/>
                <a:gd name="T5" fmla="*/ 3 h 18"/>
                <a:gd name="T6" fmla="*/ 18 w 18"/>
                <a:gd name="T7" fmla="*/ 9 h 18"/>
                <a:gd name="T8" fmla="*/ 15 w 18"/>
                <a:gd name="T9" fmla="*/ 15 h 18"/>
                <a:gd name="T10" fmla="*/ 15 w 18"/>
                <a:gd name="T11" fmla="*/ 16 h 18"/>
                <a:gd name="T12" fmla="*/ 9 w 18"/>
                <a:gd name="T13" fmla="*/ 18 h 18"/>
                <a:gd name="T14" fmla="*/ 9 w 18"/>
                <a:gd name="T15" fmla="*/ 18 h 18"/>
                <a:gd name="T16" fmla="*/ 9 w 18"/>
                <a:gd name="T17" fmla="*/ 13 h 18"/>
                <a:gd name="T18" fmla="*/ 9 w 18"/>
                <a:gd name="T19" fmla="*/ 13 h 18"/>
                <a:gd name="T20" fmla="*/ 12 w 18"/>
                <a:gd name="T21" fmla="*/ 12 h 18"/>
                <a:gd name="T22" fmla="*/ 12 w 18"/>
                <a:gd name="T23" fmla="*/ 12 h 18"/>
                <a:gd name="T24" fmla="*/ 13 w 18"/>
                <a:gd name="T25" fmla="*/ 9 h 18"/>
                <a:gd name="T26" fmla="*/ 12 w 18"/>
                <a:gd name="T27" fmla="*/ 7 h 18"/>
                <a:gd name="T28" fmla="*/ 12 w 18"/>
                <a:gd name="T29" fmla="*/ 6 h 18"/>
                <a:gd name="T30" fmla="*/ 9 w 18"/>
                <a:gd name="T31" fmla="*/ 5 h 18"/>
                <a:gd name="T32" fmla="*/ 9 w 18"/>
                <a:gd name="T33" fmla="*/ 5 h 18"/>
                <a:gd name="T34" fmla="*/ 9 w 18"/>
                <a:gd name="T35" fmla="*/ 0 h 18"/>
                <a:gd name="T36" fmla="*/ 9 w 18"/>
                <a:gd name="T37" fmla="*/ 18 h 18"/>
                <a:gd name="T38" fmla="*/ 3 w 18"/>
                <a:gd name="T39" fmla="*/ 15 h 18"/>
                <a:gd name="T40" fmla="*/ 3 w 18"/>
                <a:gd name="T41" fmla="*/ 15 h 18"/>
                <a:gd name="T42" fmla="*/ 3 w 18"/>
                <a:gd name="T43" fmla="*/ 15 h 18"/>
                <a:gd name="T44" fmla="*/ 0 w 18"/>
                <a:gd name="T45" fmla="*/ 9 h 18"/>
                <a:gd name="T46" fmla="*/ 3 w 18"/>
                <a:gd name="T47" fmla="*/ 3 h 18"/>
                <a:gd name="T48" fmla="*/ 9 w 18"/>
                <a:gd name="T49" fmla="*/ 0 h 18"/>
                <a:gd name="T50" fmla="*/ 9 w 18"/>
                <a:gd name="T51" fmla="*/ 5 h 18"/>
                <a:gd name="T52" fmla="*/ 6 w 18"/>
                <a:gd name="T53" fmla="*/ 6 h 18"/>
                <a:gd name="T54" fmla="*/ 5 w 18"/>
                <a:gd name="T55" fmla="*/ 9 h 18"/>
                <a:gd name="T56" fmla="*/ 6 w 18"/>
                <a:gd name="T57" fmla="*/ 12 h 18"/>
                <a:gd name="T58" fmla="*/ 6 w 18"/>
                <a:gd name="T59" fmla="*/ 12 h 18"/>
                <a:gd name="T60" fmla="*/ 9 w 18"/>
                <a:gd name="T61" fmla="*/ 13 h 18"/>
                <a:gd name="T62" fmla="*/ 9 w 18"/>
                <a:gd name="T63" fmla="*/ 18 h 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8" h="18">
                  <a:moveTo>
                    <a:pt x="9" y="0"/>
                  </a:moveTo>
                  <a:cubicBezTo>
                    <a:pt x="11" y="0"/>
                    <a:pt x="13" y="1"/>
                    <a:pt x="15" y="3"/>
                  </a:cubicBezTo>
                  <a:cubicBezTo>
                    <a:pt x="15" y="3"/>
                    <a:pt x="15" y="3"/>
                    <a:pt x="15" y="3"/>
                  </a:cubicBezTo>
                  <a:cubicBezTo>
                    <a:pt x="17" y="5"/>
                    <a:pt x="18" y="7"/>
                    <a:pt x="18" y="9"/>
                  </a:cubicBezTo>
                  <a:cubicBezTo>
                    <a:pt x="18" y="12"/>
                    <a:pt x="17" y="14"/>
                    <a:pt x="15" y="15"/>
                  </a:cubicBezTo>
                  <a:cubicBezTo>
                    <a:pt x="15" y="16"/>
                    <a:pt x="15" y="16"/>
                    <a:pt x="15" y="16"/>
                  </a:cubicBezTo>
                  <a:cubicBezTo>
                    <a:pt x="13" y="17"/>
                    <a:pt x="11" y="18"/>
                    <a:pt x="9" y="18"/>
                  </a:cubicBezTo>
                  <a:cubicBezTo>
                    <a:pt x="9" y="18"/>
                    <a:pt x="9" y="18"/>
                    <a:pt x="9" y="18"/>
                  </a:cubicBezTo>
                  <a:cubicBezTo>
                    <a:pt x="9" y="13"/>
                    <a:pt x="9" y="13"/>
                    <a:pt x="9" y="13"/>
                  </a:cubicBezTo>
                  <a:cubicBezTo>
                    <a:pt x="9" y="13"/>
                    <a:pt x="9" y="13"/>
                    <a:pt x="9" y="13"/>
                  </a:cubicBezTo>
                  <a:cubicBezTo>
                    <a:pt x="10" y="13"/>
                    <a:pt x="11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3" y="10"/>
                    <a:pt x="13" y="9"/>
                  </a:cubicBezTo>
                  <a:cubicBezTo>
                    <a:pt x="13" y="8"/>
                    <a:pt x="12" y="7"/>
                    <a:pt x="12" y="7"/>
                  </a:cubicBezTo>
                  <a:cubicBezTo>
                    <a:pt x="12" y="6"/>
                    <a:pt x="12" y="6"/>
                    <a:pt x="12" y="6"/>
                  </a:cubicBezTo>
                  <a:cubicBezTo>
                    <a:pt x="11" y="6"/>
                    <a:pt x="10" y="5"/>
                    <a:pt x="9" y="5"/>
                  </a:cubicBezTo>
                  <a:cubicBezTo>
                    <a:pt x="9" y="5"/>
                    <a:pt x="9" y="5"/>
                    <a:pt x="9" y="5"/>
                  </a:cubicBezTo>
                  <a:cubicBezTo>
                    <a:pt x="9" y="0"/>
                    <a:pt x="9" y="0"/>
                    <a:pt x="9" y="0"/>
                  </a:cubicBezTo>
                  <a:close/>
                  <a:moveTo>
                    <a:pt x="9" y="18"/>
                  </a:moveTo>
                  <a:cubicBezTo>
                    <a:pt x="6" y="18"/>
                    <a:pt x="4" y="17"/>
                    <a:pt x="3" y="15"/>
                  </a:cubicBezTo>
                  <a:cubicBezTo>
                    <a:pt x="3" y="15"/>
                    <a:pt x="3" y="15"/>
                    <a:pt x="3" y="15"/>
                  </a:cubicBezTo>
                  <a:cubicBezTo>
                    <a:pt x="3" y="15"/>
                    <a:pt x="3" y="15"/>
                    <a:pt x="3" y="15"/>
                  </a:cubicBezTo>
                  <a:cubicBezTo>
                    <a:pt x="1" y="14"/>
                    <a:pt x="0" y="12"/>
                    <a:pt x="0" y="9"/>
                  </a:cubicBezTo>
                  <a:cubicBezTo>
                    <a:pt x="0" y="7"/>
                    <a:pt x="1" y="5"/>
                    <a:pt x="3" y="3"/>
                  </a:cubicBezTo>
                  <a:cubicBezTo>
                    <a:pt x="4" y="1"/>
                    <a:pt x="6" y="0"/>
                    <a:pt x="9" y="0"/>
                  </a:cubicBezTo>
                  <a:cubicBezTo>
                    <a:pt x="9" y="5"/>
                    <a:pt x="9" y="5"/>
                    <a:pt x="9" y="5"/>
                  </a:cubicBezTo>
                  <a:cubicBezTo>
                    <a:pt x="8" y="5"/>
                    <a:pt x="7" y="6"/>
                    <a:pt x="6" y="6"/>
                  </a:cubicBezTo>
                  <a:cubicBezTo>
                    <a:pt x="5" y="7"/>
                    <a:pt x="5" y="8"/>
                    <a:pt x="5" y="9"/>
                  </a:cubicBezTo>
                  <a:cubicBezTo>
                    <a:pt x="5" y="10"/>
                    <a:pt x="5" y="11"/>
                    <a:pt x="6" y="12"/>
                  </a:cubicBezTo>
                  <a:cubicBezTo>
                    <a:pt x="6" y="12"/>
                    <a:pt x="6" y="12"/>
                    <a:pt x="6" y="12"/>
                  </a:cubicBezTo>
                  <a:cubicBezTo>
                    <a:pt x="7" y="13"/>
                    <a:pt x="8" y="13"/>
                    <a:pt x="9" y="13"/>
                  </a:cubicBezTo>
                  <a:lnTo>
                    <a:pt x="9" y="1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440" name="Freeform 259"/>
            <p:cNvSpPr>
              <a:spLocks noEditPoints="1"/>
            </p:cNvSpPr>
            <p:nvPr>
              <p:custDataLst>
                <p:tags r:id="rId270"/>
              </p:custDataLst>
            </p:nvPr>
          </p:nvSpPr>
          <p:spPr bwMode="auto">
            <a:xfrm>
              <a:off x="8054988" y="3370283"/>
              <a:ext cx="177800" cy="282576"/>
            </a:xfrm>
            <a:custGeom>
              <a:gdLst>
                <a:gd name="T0" fmla="*/ 74 w 79"/>
                <a:gd name="T1" fmla="*/ 72 h 125"/>
                <a:gd name="T2" fmla="*/ 74 w 79"/>
                <a:gd name="T3" fmla="*/ 5 h 125"/>
                <a:gd name="T4" fmla="*/ 42 w 79"/>
                <a:gd name="T5" fmla="*/ 5 h 125"/>
                <a:gd name="T6" fmla="*/ 40 w 79"/>
                <a:gd name="T7" fmla="*/ 10 h 125"/>
                <a:gd name="T8" fmla="*/ 40 w 79"/>
                <a:gd name="T9" fmla="*/ 0 h 125"/>
                <a:gd name="T10" fmla="*/ 40 w 79"/>
                <a:gd name="T11" fmla="*/ 0 h 125"/>
                <a:gd name="T12" fmla="*/ 77 w 79"/>
                <a:gd name="T13" fmla="*/ 0 h 125"/>
                <a:gd name="T14" fmla="*/ 79 w 79"/>
                <a:gd name="T15" fmla="*/ 3 h 125"/>
                <a:gd name="T16" fmla="*/ 79 w 79"/>
                <a:gd name="T17" fmla="*/ 72 h 125"/>
                <a:gd name="T18" fmla="*/ 79 w 79"/>
                <a:gd name="T19" fmla="*/ 72 h 125"/>
                <a:gd name="T20" fmla="*/ 79 w 79"/>
                <a:gd name="T21" fmla="*/ 73 h 125"/>
                <a:gd name="T22" fmla="*/ 59 w 79"/>
                <a:gd name="T23" fmla="*/ 123 h 125"/>
                <a:gd name="T24" fmla="*/ 59 w 79"/>
                <a:gd name="T25" fmla="*/ 123 h 125"/>
                <a:gd name="T26" fmla="*/ 56 w 79"/>
                <a:gd name="T27" fmla="*/ 124 h 125"/>
                <a:gd name="T28" fmla="*/ 40 w 79"/>
                <a:gd name="T29" fmla="*/ 117 h 125"/>
                <a:gd name="T30" fmla="*/ 40 w 79"/>
                <a:gd name="T31" fmla="*/ 112 h 125"/>
                <a:gd name="T32" fmla="*/ 55 w 79"/>
                <a:gd name="T33" fmla="*/ 119 h 125"/>
                <a:gd name="T34" fmla="*/ 74 w 79"/>
                <a:gd name="T35" fmla="*/ 72 h 125"/>
                <a:gd name="T36" fmla="*/ 40 w 79"/>
                <a:gd name="T37" fmla="*/ 10 h 125"/>
                <a:gd name="T38" fmla="*/ 6 w 79"/>
                <a:gd name="T39" fmla="*/ 97 h 125"/>
                <a:gd name="T40" fmla="*/ 40 w 79"/>
                <a:gd name="T41" fmla="*/ 112 h 125"/>
                <a:gd name="T42" fmla="*/ 40 w 79"/>
                <a:gd name="T43" fmla="*/ 117 h 125"/>
                <a:gd name="T44" fmla="*/ 2 w 79"/>
                <a:gd name="T45" fmla="*/ 100 h 125"/>
                <a:gd name="T46" fmla="*/ 2 w 79"/>
                <a:gd name="T47" fmla="*/ 100 h 125"/>
                <a:gd name="T48" fmla="*/ 1 w 79"/>
                <a:gd name="T49" fmla="*/ 97 h 125"/>
                <a:gd name="T50" fmla="*/ 38 w 79"/>
                <a:gd name="T51" fmla="*/ 2 h 125"/>
                <a:gd name="T52" fmla="*/ 40 w 79"/>
                <a:gd name="T53" fmla="*/ 0 h 125"/>
                <a:gd name="T54" fmla="*/ 40 w 79"/>
                <a:gd name="T55" fmla="*/ 10 h 12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79" h="125">
                  <a:moveTo>
                    <a:pt x="74" y="72"/>
                  </a:moveTo>
                  <a:cubicBezTo>
                    <a:pt x="74" y="5"/>
                    <a:pt x="74" y="5"/>
                    <a:pt x="74" y="5"/>
                  </a:cubicBezTo>
                  <a:cubicBezTo>
                    <a:pt x="42" y="5"/>
                    <a:pt x="42" y="5"/>
                    <a:pt x="42" y="5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77" y="0"/>
                    <a:pt x="77" y="0"/>
                    <a:pt x="77" y="0"/>
                  </a:cubicBezTo>
                  <a:cubicBezTo>
                    <a:pt x="78" y="0"/>
                    <a:pt x="79" y="1"/>
                    <a:pt x="79" y="3"/>
                  </a:cubicBezTo>
                  <a:cubicBezTo>
                    <a:pt x="79" y="72"/>
                    <a:pt x="79" y="72"/>
                    <a:pt x="79" y="72"/>
                  </a:cubicBezTo>
                  <a:cubicBezTo>
                    <a:pt x="79" y="72"/>
                    <a:pt x="79" y="72"/>
                    <a:pt x="79" y="72"/>
                  </a:cubicBezTo>
                  <a:cubicBezTo>
                    <a:pt x="79" y="72"/>
                    <a:pt x="79" y="73"/>
                    <a:pt x="79" y="73"/>
                  </a:cubicBezTo>
                  <a:cubicBezTo>
                    <a:pt x="59" y="123"/>
                    <a:pt x="59" y="123"/>
                    <a:pt x="59" y="123"/>
                  </a:cubicBezTo>
                  <a:cubicBezTo>
                    <a:pt x="59" y="123"/>
                    <a:pt x="59" y="123"/>
                    <a:pt x="59" y="123"/>
                  </a:cubicBezTo>
                  <a:cubicBezTo>
                    <a:pt x="58" y="124"/>
                    <a:pt x="57" y="125"/>
                    <a:pt x="56" y="124"/>
                  </a:cubicBezTo>
                  <a:cubicBezTo>
                    <a:pt x="40" y="117"/>
                    <a:pt x="40" y="117"/>
                    <a:pt x="40" y="117"/>
                  </a:cubicBezTo>
                  <a:cubicBezTo>
                    <a:pt x="40" y="112"/>
                    <a:pt x="40" y="112"/>
                    <a:pt x="40" y="112"/>
                  </a:cubicBezTo>
                  <a:cubicBezTo>
                    <a:pt x="55" y="119"/>
                    <a:pt x="55" y="119"/>
                    <a:pt x="55" y="119"/>
                  </a:cubicBezTo>
                  <a:lnTo>
                    <a:pt x="74" y="72"/>
                  </a:lnTo>
                  <a:close/>
                  <a:moveTo>
                    <a:pt x="40" y="10"/>
                  </a:moveTo>
                  <a:cubicBezTo>
                    <a:pt x="6" y="97"/>
                    <a:pt x="6" y="97"/>
                    <a:pt x="6" y="97"/>
                  </a:cubicBezTo>
                  <a:cubicBezTo>
                    <a:pt x="40" y="112"/>
                    <a:pt x="40" y="112"/>
                    <a:pt x="40" y="112"/>
                  </a:cubicBezTo>
                  <a:cubicBezTo>
                    <a:pt x="40" y="117"/>
                    <a:pt x="40" y="117"/>
                    <a:pt x="40" y="117"/>
                  </a:cubicBezTo>
                  <a:cubicBezTo>
                    <a:pt x="2" y="100"/>
                    <a:pt x="2" y="100"/>
                    <a:pt x="2" y="100"/>
                  </a:cubicBezTo>
                  <a:cubicBezTo>
                    <a:pt x="2" y="100"/>
                    <a:pt x="2" y="100"/>
                    <a:pt x="2" y="100"/>
                  </a:cubicBezTo>
                  <a:cubicBezTo>
                    <a:pt x="1" y="100"/>
                    <a:pt x="0" y="99"/>
                    <a:pt x="1" y="97"/>
                  </a:cubicBezTo>
                  <a:cubicBezTo>
                    <a:pt x="38" y="2"/>
                    <a:pt x="38" y="2"/>
                    <a:pt x="38" y="2"/>
                  </a:cubicBezTo>
                  <a:cubicBezTo>
                    <a:pt x="38" y="1"/>
                    <a:pt x="39" y="0"/>
                    <a:pt x="40" y="0"/>
                  </a:cubicBezTo>
                  <a:lnTo>
                    <a:pt x="40" y="1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441" name="Freeform 260"/>
            <p:cNvSpPr>
              <a:spLocks noEditPoints="1"/>
            </p:cNvSpPr>
            <p:nvPr>
              <p:custDataLst>
                <p:tags r:id="rId271"/>
              </p:custDataLst>
            </p:nvPr>
          </p:nvSpPr>
          <p:spPr bwMode="auto">
            <a:xfrm>
              <a:off x="8232788" y="3370283"/>
              <a:ext cx="42863" cy="95251"/>
            </a:xfrm>
            <a:custGeom>
              <a:gdLst>
                <a:gd name="T0" fmla="*/ 9 w 19"/>
                <a:gd name="T1" fmla="*/ 29 h 42"/>
                <a:gd name="T2" fmla="*/ 11 w 19"/>
                <a:gd name="T3" fmla="*/ 23 h 42"/>
                <a:gd name="T4" fmla="*/ 13 w 19"/>
                <a:gd name="T5" fmla="*/ 5 h 42"/>
                <a:gd name="T6" fmla="*/ 9 w 19"/>
                <a:gd name="T7" fmla="*/ 5 h 42"/>
                <a:gd name="T8" fmla="*/ 9 w 19"/>
                <a:gd name="T9" fmla="*/ 0 h 42"/>
                <a:gd name="T10" fmla="*/ 16 w 19"/>
                <a:gd name="T11" fmla="*/ 0 h 42"/>
                <a:gd name="T12" fmla="*/ 16 w 19"/>
                <a:gd name="T13" fmla="*/ 0 h 42"/>
                <a:gd name="T14" fmla="*/ 17 w 19"/>
                <a:gd name="T15" fmla="*/ 1 h 42"/>
                <a:gd name="T16" fmla="*/ 18 w 19"/>
                <a:gd name="T17" fmla="*/ 4 h 42"/>
                <a:gd name="T18" fmla="*/ 16 w 19"/>
                <a:gd name="T19" fmla="*/ 25 h 42"/>
                <a:gd name="T20" fmla="*/ 9 w 19"/>
                <a:gd name="T21" fmla="*/ 38 h 42"/>
                <a:gd name="T22" fmla="*/ 9 w 19"/>
                <a:gd name="T23" fmla="*/ 29 h 42"/>
                <a:gd name="T24" fmla="*/ 5 w 19"/>
                <a:gd name="T25" fmla="*/ 35 h 42"/>
                <a:gd name="T26" fmla="*/ 9 w 19"/>
                <a:gd name="T27" fmla="*/ 29 h 42"/>
                <a:gd name="T28" fmla="*/ 9 w 19"/>
                <a:gd name="T29" fmla="*/ 38 h 42"/>
                <a:gd name="T30" fmla="*/ 3 w 19"/>
                <a:gd name="T31" fmla="*/ 42 h 42"/>
                <a:gd name="T32" fmla="*/ 2 w 19"/>
                <a:gd name="T33" fmla="*/ 42 h 42"/>
                <a:gd name="T34" fmla="*/ 0 w 19"/>
                <a:gd name="T35" fmla="*/ 40 h 42"/>
                <a:gd name="T36" fmla="*/ 0 w 19"/>
                <a:gd name="T37" fmla="*/ 3 h 42"/>
                <a:gd name="T38" fmla="*/ 2 w 19"/>
                <a:gd name="T39" fmla="*/ 0 h 42"/>
                <a:gd name="T40" fmla="*/ 9 w 19"/>
                <a:gd name="T41" fmla="*/ 0 h 42"/>
                <a:gd name="T42" fmla="*/ 9 w 19"/>
                <a:gd name="T43" fmla="*/ 5 h 42"/>
                <a:gd name="T44" fmla="*/ 5 w 19"/>
                <a:gd name="T45" fmla="*/ 5 h 42"/>
                <a:gd name="T46" fmla="*/ 5 w 19"/>
                <a:gd name="T47" fmla="*/ 35 h 4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19" h="42">
                  <a:moveTo>
                    <a:pt x="9" y="29"/>
                  </a:moveTo>
                  <a:cubicBezTo>
                    <a:pt x="10" y="28"/>
                    <a:pt x="11" y="26"/>
                    <a:pt x="11" y="23"/>
                  </a:cubicBezTo>
                  <a:cubicBezTo>
                    <a:pt x="13" y="17"/>
                    <a:pt x="13" y="11"/>
                    <a:pt x="13" y="5"/>
                  </a:cubicBezTo>
                  <a:cubicBezTo>
                    <a:pt x="9" y="5"/>
                    <a:pt x="9" y="5"/>
                    <a:pt x="9" y="5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6" y="0"/>
                    <a:pt x="16" y="0"/>
                    <a:pt x="16" y="0"/>
                  </a:cubicBezTo>
                  <a:cubicBezTo>
                    <a:pt x="16" y="0"/>
                    <a:pt x="16" y="0"/>
                    <a:pt x="16" y="0"/>
                  </a:cubicBezTo>
                  <a:cubicBezTo>
                    <a:pt x="16" y="0"/>
                    <a:pt x="17" y="0"/>
                    <a:pt x="17" y="1"/>
                  </a:cubicBezTo>
                  <a:cubicBezTo>
                    <a:pt x="18" y="1"/>
                    <a:pt x="19" y="3"/>
                    <a:pt x="18" y="4"/>
                  </a:cubicBezTo>
                  <a:cubicBezTo>
                    <a:pt x="18" y="10"/>
                    <a:pt x="18" y="18"/>
                    <a:pt x="16" y="25"/>
                  </a:cubicBezTo>
                  <a:cubicBezTo>
                    <a:pt x="14" y="30"/>
                    <a:pt x="12" y="34"/>
                    <a:pt x="9" y="38"/>
                  </a:cubicBezTo>
                  <a:lnTo>
                    <a:pt x="9" y="29"/>
                  </a:lnTo>
                  <a:close/>
                  <a:moveTo>
                    <a:pt x="5" y="35"/>
                  </a:moveTo>
                  <a:cubicBezTo>
                    <a:pt x="6" y="34"/>
                    <a:pt x="8" y="32"/>
                    <a:pt x="9" y="29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7" y="39"/>
                    <a:pt x="6" y="41"/>
                    <a:pt x="3" y="42"/>
                  </a:cubicBezTo>
                  <a:cubicBezTo>
                    <a:pt x="3" y="42"/>
                    <a:pt x="3" y="42"/>
                    <a:pt x="2" y="42"/>
                  </a:cubicBezTo>
                  <a:cubicBezTo>
                    <a:pt x="1" y="42"/>
                    <a:pt x="0" y="41"/>
                    <a:pt x="0" y="40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1"/>
                    <a:pt x="1" y="0"/>
                    <a:pt x="2" y="0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9" y="5"/>
                    <a:pt x="9" y="5"/>
                    <a:pt x="9" y="5"/>
                  </a:cubicBezTo>
                  <a:cubicBezTo>
                    <a:pt x="5" y="5"/>
                    <a:pt x="5" y="5"/>
                    <a:pt x="5" y="5"/>
                  </a:cubicBezTo>
                  <a:lnTo>
                    <a:pt x="5" y="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442" name="Freeform 261"/>
            <p:cNvSpPr>
              <a:spLocks noEditPoints="1"/>
            </p:cNvSpPr>
            <p:nvPr>
              <p:custDataLst>
                <p:tags r:id="rId272"/>
              </p:custDataLst>
            </p:nvPr>
          </p:nvSpPr>
          <p:spPr bwMode="auto">
            <a:xfrm>
              <a:off x="8232788" y="3370283"/>
              <a:ext cx="179388" cy="282576"/>
            </a:xfrm>
            <a:custGeom>
              <a:gdLst>
                <a:gd name="T0" fmla="*/ 39 w 79"/>
                <a:gd name="T1" fmla="*/ 112 h 125"/>
                <a:gd name="T2" fmla="*/ 73 w 79"/>
                <a:gd name="T3" fmla="*/ 97 h 125"/>
                <a:gd name="T4" fmla="*/ 39 w 79"/>
                <a:gd name="T5" fmla="*/ 10 h 125"/>
                <a:gd name="T6" fmla="*/ 39 w 79"/>
                <a:gd name="T7" fmla="*/ 0 h 125"/>
                <a:gd name="T8" fmla="*/ 41 w 79"/>
                <a:gd name="T9" fmla="*/ 2 h 125"/>
                <a:gd name="T10" fmla="*/ 78 w 79"/>
                <a:gd name="T11" fmla="*/ 97 h 125"/>
                <a:gd name="T12" fmla="*/ 77 w 79"/>
                <a:gd name="T13" fmla="*/ 100 h 125"/>
                <a:gd name="T14" fmla="*/ 39 w 79"/>
                <a:gd name="T15" fmla="*/ 117 h 125"/>
                <a:gd name="T16" fmla="*/ 39 w 79"/>
                <a:gd name="T17" fmla="*/ 112 h 125"/>
                <a:gd name="T18" fmla="*/ 22 w 79"/>
                <a:gd name="T19" fmla="*/ 5 h 125"/>
                <a:gd name="T20" fmla="*/ 19 w 79"/>
                <a:gd name="T21" fmla="*/ 28 h 125"/>
                <a:gd name="T22" fmla="*/ 5 w 79"/>
                <a:gd name="T23" fmla="*/ 46 h 125"/>
                <a:gd name="T24" fmla="*/ 5 w 79"/>
                <a:gd name="T25" fmla="*/ 72 h 125"/>
                <a:gd name="T26" fmla="*/ 24 w 79"/>
                <a:gd name="T27" fmla="*/ 119 h 125"/>
                <a:gd name="T28" fmla="*/ 39 w 79"/>
                <a:gd name="T29" fmla="*/ 112 h 125"/>
                <a:gd name="T30" fmla="*/ 39 w 79"/>
                <a:gd name="T31" fmla="*/ 117 h 125"/>
                <a:gd name="T32" fmla="*/ 23 w 79"/>
                <a:gd name="T33" fmla="*/ 124 h 125"/>
                <a:gd name="T34" fmla="*/ 23 w 79"/>
                <a:gd name="T35" fmla="*/ 124 h 125"/>
                <a:gd name="T36" fmla="*/ 23 w 79"/>
                <a:gd name="T37" fmla="*/ 124 h 125"/>
                <a:gd name="T38" fmla="*/ 20 w 79"/>
                <a:gd name="T39" fmla="*/ 123 h 125"/>
                <a:gd name="T40" fmla="*/ 0 w 79"/>
                <a:gd name="T41" fmla="*/ 73 h 125"/>
                <a:gd name="T42" fmla="*/ 0 w 79"/>
                <a:gd name="T43" fmla="*/ 72 h 125"/>
                <a:gd name="T44" fmla="*/ 0 w 79"/>
                <a:gd name="T45" fmla="*/ 45 h 125"/>
                <a:gd name="T46" fmla="*/ 0 w 79"/>
                <a:gd name="T47" fmla="*/ 45 h 125"/>
                <a:gd name="T48" fmla="*/ 1 w 79"/>
                <a:gd name="T49" fmla="*/ 43 h 125"/>
                <a:gd name="T50" fmla="*/ 15 w 79"/>
                <a:gd name="T51" fmla="*/ 27 h 125"/>
                <a:gd name="T52" fmla="*/ 18 w 79"/>
                <a:gd name="T53" fmla="*/ 4 h 125"/>
                <a:gd name="T54" fmla="*/ 17 w 79"/>
                <a:gd name="T55" fmla="*/ 3 h 125"/>
                <a:gd name="T56" fmla="*/ 20 w 79"/>
                <a:gd name="T57" fmla="*/ 0 h 125"/>
                <a:gd name="T58" fmla="*/ 39 w 79"/>
                <a:gd name="T59" fmla="*/ 0 h 125"/>
                <a:gd name="T60" fmla="*/ 39 w 79"/>
                <a:gd name="T61" fmla="*/ 0 h 125"/>
                <a:gd name="T62" fmla="*/ 39 w 79"/>
                <a:gd name="T63" fmla="*/ 0 h 125"/>
                <a:gd name="T64" fmla="*/ 39 w 79"/>
                <a:gd name="T65" fmla="*/ 10 h 125"/>
                <a:gd name="T66" fmla="*/ 37 w 79"/>
                <a:gd name="T67" fmla="*/ 5 h 125"/>
                <a:gd name="T68" fmla="*/ 22 w 79"/>
                <a:gd name="T69" fmla="*/ 5 h 12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9" h="125">
                  <a:moveTo>
                    <a:pt x="39" y="112"/>
                  </a:moveTo>
                  <a:cubicBezTo>
                    <a:pt x="73" y="97"/>
                    <a:pt x="73" y="97"/>
                    <a:pt x="73" y="97"/>
                  </a:cubicBezTo>
                  <a:cubicBezTo>
                    <a:pt x="39" y="10"/>
                    <a:pt x="39" y="10"/>
                    <a:pt x="39" y="10"/>
                  </a:cubicBezTo>
                  <a:cubicBezTo>
                    <a:pt x="39" y="0"/>
                    <a:pt x="39" y="0"/>
                    <a:pt x="39" y="0"/>
                  </a:cubicBezTo>
                  <a:cubicBezTo>
                    <a:pt x="40" y="0"/>
                    <a:pt x="40" y="1"/>
                    <a:pt x="41" y="2"/>
                  </a:cubicBezTo>
                  <a:cubicBezTo>
                    <a:pt x="78" y="97"/>
                    <a:pt x="78" y="97"/>
                    <a:pt x="78" y="97"/>
                  </a:cubicBezTo>
                  <a:cubicBezTo>
                    <a:pt x="79" y="99"/>
                    <a:pt x="78" y="100"/>
                    <a:pt x="77" y="100"/>
                  </a:cubicBezTo>
                  <a:cubicBezTo>
                    <a:pt x="39" y="117"/>
                    <a:pt x="39" y="117"/>
                    <a:pt x="39" y="117"/>
                  </a:cubicBezTo>
                  <a:lnTo>
                    <a:pt x="39" y="112"/>
                  </a:lnTo>
                  <a:close/>
                  <a:moveTo>
                    <a:pt x="22" y="5"/>
                  </a:moveTo>
                  <a:cubicBezTo>
                    <a:pt x="22" y="13"/>
                    <a:pt x="22" y="21"/>
                    <a:pt x="19" y="28"/>
                  </a:cubicBezTo>
                  <a:cubicBezTo>
                    <a:pt x="17" y="36"/>
                    <a:pt x="12" y="42"/>
                    <a:pt x="5" y="46"/>
                  </a:cubicBezTo>
                  <a:cubicBezTo>
                    <a:pt x="5" y="72"/>
                    <a:pt x="5" y="72"/>
                    <a:pt x="5" y="72"/>
                  </a:cubicBezTo>
                  <a:cubicBezTo>
                    <a:pt x="24" y="119"/>
                    <a:pt x="24" y="119"/>
                    <a:pt x="24" y="119"/>
                  </a:cubicBezTo>
                  <a:cubicBezTo>
                    <a:pt x="39" y="112"/>
                    <a:pt x="39" y="112"/>
                    <a:pt x="39" y="112"/>
                  </a:cubicBezTo>
                  <a:cubicBezTo>
                    <a:pt x="39" y="117"/>
                    <a:pt x="39" y="117"/>
                    <a:pt x="39" y="117"/>
                  </a:cubicBezTo>
                  <a:cubicBezTo>
                    <a:pt x="23" y="124"/>
                    <a:pt x="23" y="124"/>
                    <a:pt x="23" y="124"/>
                  </a:cubicBezTo>
                  <a:cubicBezTo>
                    <a:pt x="23" y="124"/>
                    <a:pt x="23" y="124"/>
                    <a:pt x="23" y="124"/>
                  </a:cubicBezTo>
                  <a:cubicBezTo>
                    <a:pt x="23" y="124"/>
                    <a:pt x="23" y="124"/>
                    <a:pt x="23" y="124"/>
                  </a:cubicBezTo>
                  <a:cubicBezTo>
                    <a:pt x="22" y="125"/>
                    <a:pt x="21" y="124"/>
                    <a:pt x="20" y="123"/>
                  </a:cubicBezTo>
                  <a:cubicBezTo>
                    <a:pt x="0" y="73"/>
                    <a:pt x="0" y="73"/>
                    <a:pt x="0" y="73"/>
                  </a:cubicBezTo>
                  <a:cubicBezTo>
                    <a:pt x="0" y="73"/>
                    <a:pt x="0" y="72"/>
                    <a:pt x="0" y="72"/>
                  </a:cubicBezTo>
                  <a:cubicBezTo>
                    <a:pt x="0" y="45"/>
                    <a:pt x="0" y="45"/>
                    <a:pt x="0" y="45"/>
                  </a:cubicBezTo>
                  <a:cubicBezTo>
                    <a:pt x="0" y="45"/>
                    <a:pt x="0" y="45"/>
                    <a:pt x="0" y="45"/>
                  </a:cubicBezTo>
                  <a:cubicBezTo>
                    <a:pt x="0" y="44"/>
                    <a:pt x="0" y="43"/>
                    <a:pt x="1" y="43"/>
                  </a:cubicBezTo>
                  <a:cubicBezTo>
                    <a:pt x="8" y="39"/>
                    <a:pt x="12" y="34"/>
                    <a:pt x="15" y="27"/>
                  </a:cubicBezTo>
                  <a:cubicBezTo>
                    <a:pt x="17" y="19"/>
                    <a:pt x="17" y="11"/>
                    <a:pt x="18" y="4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1"/>
                    <a:pt x="18" y="0"/>
                    <a:pt x="20" y="0"/>
                  </a:cubicBezTo>
                  <a:cubicBezTo>
                    <a:pt x="39" y="0"/>
                    <a:pt x="39" y="0"/>
                    <a:pt x="39" y="0"/>
                  </a:cubicBezTo>
                  <a:cubicBezTo>
                    <a:pt x="39" y="0"/>
                    <a:pt x="39" y="0"/>
                    <a:pt x="39" y="0"/>
                  </a:cubicBezTo>
                  <a:cubicBezTo>
                    <a:pt x="39" y="0"/>
                    <a:pt x="39" y="0"/>
                    <a:pt x="39" y="0"/>
                  </a:cubicBezTo>
                  <a:cubicBezTo>
                    <a:pt x="39" y="10"/>
                    <a:pt x="39" y="10"/>
                    <a:pt x="39" y="10"/>
                  </a:cubicBezTo>
                  <a:cubicBezTo>
                    <a:pt x="37" y="5"/>
                    <a:pt x="37" y="5"/>
                    <a:pt x="37" y="5"/>
                  </a:cubicBezTo>
                  <a:lnTo>
                    <a:pt x="22" y="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443" name="Freeform 262"/>
            <p:cNvSpPr>
              <a:spLocks noEditPoints="1"/>
            </p:cNvSpPr>
            <p:nvPr>
              <p:custDataLst>
                <p:tags r:id="rId273"/>
              </p:custDataLst>
            </p:nvPr>
          </p:nvSpPr>
          <p:spPr bwMode="auto">
            <a:xfrm>
              <a:off x="8140712" y="3338532"/>
              <a:ext cx="184150" cy="34925"/>
            </a:xfrm>
            <a:custGeom>
              <a:gdLst>
                <a:gd name="T0" fmla="*/ 77 w 82"/>
                <a:gd name="T1" fmla="*/ 5 h 15"/>
                <a:gd name="T2" fmla="*/ 41 w 82"/>
                <a:gd name="T3" fmla="*/ 5 h 15"/>
                <a:gd name="T4" fmla="*/ 41 w 82"/>
                <a:gd name="T5" fmla="*/ 0 h 15"/>
                <a:gd name="T6" fmla="*/ 80 w 82"/>
                <a:gd name="T7" fmla="*/ 0 h 15"/>
                <a:gd name="T8" fmla="*/ 82 w 82"/>
                <a:gd name="T9" fmla="*/ 3 h 15"/>
                <a:gd name="T10" fmla="*/ 82 w 82"/>
                <a:gd name="T11" fmla="*/ 13 h 15"/>
                <a:gd name="T12" fmla="*/ 80 w 82"/>
                <a:gd name="T13" fmla="*/ 15 h 15"/>
                <a:gd name="T14" fmla="*/ 43 w 82"/>
                <a:gd name="T15" fmla="*/ 15 h 15"/>
                <a:gd name="T16" fmla="*/ 41 w 82"/>
                <a:gd name="T17" fmla="*/ 15 h 15"/>
                <a:gd name="T18" fmla="*/ 41 w 82"/>
                <a:gd name="T19" fmla="*/ 10 h 15"/>
                <a:gd name="T20" fmla="*/ 43 w 82"/>
                <a:gd name="T21" fmla="*/ 10 h 15"/>
                <a:gd name="T22" fmla="*/ 77 w 82"/>
                <a:gd name="T23" fmla="*/ 10 h 15"/>
                <a:gd name="T24" fmla="*/ 77 w 82"/>
                <a:gd name="T25" fmla="*/ 5 h 15"/>
                <a:gd name="T26" fmla="*/ 41 w 82"/>
                <a:gd name="T27" fmla="*/ 5 h 15"/>
                <a:gd name="T28" fmla="*/ 5 w 82"/>
                <a:gd name="T29" fmla="*/ 5 h 15"/>
                <a:gd name="T30" fmla="*/ 5 w 82"/>
                <a:gd name="T31" fmla="*/ 10 h 15"/>
                <a:gd name="T32" fmla="*/ 39 w 82"/>
                <a:gd name="T33" fmla="*/ 10 h 15"/>
                <a:gd name="T34" fmla="*/ 41 w 82"/>
                <a:gd name="T35" fmla="*/ 10 h 15"/>
                <a:gd name="T36" fmla="*/ 41 w 82"/>
                <a:gd name="T37" fmla="*/ 15 h 15"/>
                <a:gd name="T38" fmla="*/ 39 w 82"/>
                <a:gd name="T39" fmla="*/ 15 h 15"/>
                <a:gd name="T40" fmla="*/ 2 w 82"/>
                <a:gd name="T41" fmla="*/ 15 h 15"/>
                <a:gd name="T42" fmla="*/ 0 w 82"/>
                <a:gd name="T43" fmla="*/ 13 h 15"/>
                <a:gd name="T44" fmla="*/ 0 w 82"/>
                <a:gd name="T45" fmla="*/ 3 h 15"/>
                <a:gd name="T46" fmla="*/ 2 w 82"/>
                <a:gd name="T47" fmla="*/ 0 h 15"/>
                <a:gd name="T48" fmla="*/ 41 w 82"/>
                <a:gd name="T49" fmla="*/ 0 h 15"/>
                <a:gd name="T50" fmla="*/ 41 w 82"/>
                <a:gd name="T51" fmla="*/ 5 h 1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82" h="15">
                  <a:moveTo>
                    <a:pt x="77" y="5"/>
                  </a:moveTo>
                  <a:cubicBezTo>
                    <a:pt x="41" y="5"/>
                    <a:pt x="41" y="5"/>
                    <a:pt x="41" y="5"/>
                  </a:cubicBezTo>
                  <a:cubicBezTo>
                    <a:pt x="41" y="0"/>
                    <a:pt x="41" y="0"/>
                    <a:pt x="41" y="0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81" y="0"/>
                    <a:pt x="82" y="1"/>
                    <a:pt x="82" y="3"/>
                  </a:cubicBezTo>
                  <a:cubicBezTo>
                    <a:pt x="82" y="13"/>
                    <a:pt x="82" y="13"/>
                    <a:pt x="82" y="13"/>
                  </a:cubicBezTo>
                  <a:cubicBezTo>
                    <a:pt x="82" y="14"/>
                    <a:pt x="81" y="15"/>
                    <a:pt x="80" y="15"/>
                  </a:cubicBezTo>
                  <a:cubicBezTo>
                    <a:pt x="43" y="15"/>
                    <a:pt x="43" y="15"/>
                    <a:pt x="43" y="15"/>
                  </a:cubicBezTo>
                  <a:cubicBezTo>
                    <a:pt x="41" y="15"/>
                    <a:pt x="41" y="15"/>
                    <a:pt x="41" y="15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77" y="10"/>
                    <a:pt x="77" y="10"/>
                    <a:pt x="77" y="10"/>
                  </a:cubicBezTo>
                  <a:lnTo>
                    <a:pt x="77" y="5"/>
                  </a:lnTo>
                  <a:close/>
                  <a:moveTo>
                    <a:pt x="41" y="5"/>
                  </a:moveTo>
                  <a:cubicBezTo>
                    <a:pt x="5" y="5"/>
                    <a:pt x="5" y="5"/>
                    <a:pt x="5" y="5"/>
                  </a:cubicBezTo>
                  <a:cubicBezTo>
                    <a:pt x="5" y="10"/>
                    <a:pt x="5" y="10"/>
                    <a:pt x="5" y="10"/>
                  </a:cubicBezTo>
                  <a:cubicBezTo>
                    <a:pt x="39" y="10"/>
                    <a:pt x="39" y="10"/>
                    <a:pt x="39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5"/>
                    <a:pt x="41" y="15"/>
                    <a:pt x="41" y="15"/>
                  </a:cubicBezTo>
                  <a:cubicBezTo>
                    <a:pt x="39" y="15"/>
                    <a:pt x="39" y="15"/>
                    <a:pt x="39" y="15"/>
                  </a:cubicBezTo>
                  <a:cubicBezTo>
                    <a:pt x="2" y="15"/>
                    <a:pt x="2" y="15"/>
                    <a:pt x="2" y="15"/>
                  </a:cubicBezTo>
                  <a:cubicBezTo>
                    <a:pt x="1" y="15"/>
                    <a:pt x="0" y="14"/>
                    <a:pt x="0" y="1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1"/>
                    <a:pt x="1" y="0"/>
                    <a:pt x="2" y="0"/>
                  </a:cubicBezTo>
                  <a:cubicBezTo>
                    <a:pt x="41" y="0"/>
                    <a:pt x="41" y="0"/>
                    <a:pt x="41" y="0"/>
                  </a:cubicBezTo>
                  <a:lnTo>
                    <a:pt x="41" y="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444" name="Freeform 263"/>
            <p:cNvSpPr>
              <a:spLocks noEditPoints="1"/>
            </p:cNvSpPr>
            <p:nvPr>
              <p:custDataLst>
                <p:tags r:id="rId274"/>
              </p:custDataLst>
            </p:nvPr>
          </p:nvSpPr>
          <p:spPr bwMode="auto">
            <a:xfrm>
              <a:off x="8180401" y="4527576"/>
              <a:ext cx="382588" cy="323851"/>
            </a:xfrm>
            <a:custGeom>
              <a:gdLst>
                <a:gd name="T0" fmla="*/ 151 w 169"/>
                <a:gd name="T1" fmla="*/ 70 h 143"/>
                <a:gd name="T2" fmla="*/ 132 w 169"/>
                <a:gd name="T3" fmla="*/ 19 h 143"/>
                <a:gd name="T4" fmla="*/ 169 w 169"/>
                <a:gd name="T5" fmla="*/ 50 h 143"/>
                <a:gd name="T6" fmla="*/ 153 w 169"/>
                <a:gd name="T7" fmla="*/ 75 h 143"/>
                <a:gd name="T8" fmla="*/ 153 w 169"/>
                <a:gd name="T9" fmla="*/ 76 h 143"/>
                <a:gd name="T10" fmla="*/ 132 w 169"/>
                <a:gd name="T11" fmla="*/ 59 h 143"/>
                <a:gd name="T12" fmla="*/ 133 w 169"/>
                <a:gd name="T13" fmla="*/ 140 h 143"/>
                <a:gd name="T14" fmla="*/ 132 w 169"/>
                <a:gd name="T15" fmla="*/ 52 h 143"/>
                <a:gd name="T16" fmla="*/ 132 w 169"/>
                <a:gd name="T17" fmla="*/ 52 h 143"/>
                <a:gd name="T18" fmla="*/ 107 w 169"/>
                <a:gd name="T19" fmla="*/ 11 h 143"/>
                <a:gd name="T20" fmla="*/ 85 w 169"/>
                <a:gd name="T21" fmla="*/ 16 h 143"/>
                <a:gd name="T22" fmla="*/ 86 w 169"/>
                <a:gd name="T23" fmla="*/ 11 h 143"/>
                <a:gd name="T24" fmla="*/ 110 w 169"/>
                <a:gd name="T25" fmla="*/ 1 h 143"/>
                <a:gd name="T26" fmla="*/ 110 w 169"/>
                <a:gd name="T27" fmla="*/ 1 h 143"/>
                <a:gd name="T28" fmla="*/ 132 w 169"/>
                <a:gd name="T29" fmla="*/ 13 h 143"/>
                <a:gd name="T30" fmla="*/ 113 w 169"/>
                <a:gd name="T31" fmla="*/ 6 h 143"/>
                <a:gd name="T32" fmla="*/ 128 w 169"/>
                <a:gd name="T33" fmla="*/ 138 h 143"/>
                <a:gd name="T34" fmla="*/ 130 w 169"/>
                <a:gd name="T35" fmla="*/ 51 h 143"/>
                <a:gd name="T36" fmla="*/ 132 w 169"/>
                <a:gd name="T37" fmla="*/ 52 h 143"/>
                <a:gd name="T38" fmla="*/ 132 w 169"/>
                <a:gd name="T39" fmla="*/ 51 h 143"/>
                <a:gd name="T40" fmla="*/ 132 w 169"/>
                <a:gd name="T41" fmla="*/ 142 h 143"/>
                <a:gd name="T42" fmla="*/ 85 w 169"/>
                <a:gd name="T43" fmla="*/ 143 h 143"/>
                <a:gd name="T44" fmla="*/ 85 w 169"/>
                <a:gd name="T45" fmla="*/ 16 h 143"/>
                <a:gd name="T46" fmla="*/ 60 w 169"/>
                <a:gd name="T47" fmla="*/ 6 h 143"/>
                <a:gd name="T48" fmla="*/ 19 w 169"/>
                <a:gd name="T49" fmla="*/ 70 h 143"/>
                <a:gd name="T50" fmla="*/ 41 w 169"/>
                <a:gd name="T51" fmla="*/ 52 h 143"/>
                <a:gd name="T52" fmla="*/ 42 w 169"/>
                <a:gd name="T53" fmla="*/ 53 h 143"/>
                <a:gd name="T54" fmla="*/ 85 w 169"/>
                <a:gd name="T55" fmla="*/ 138 h 143"/>
                <a:gd name="T56" fmla="*/ 85 w 169"/>
                <a:gd name="T57" fmla="*/ 143 h 143"/>
                <a:gd name="T58" fmla="*/ 39 w 169"/>
                <a:gd name="T59" fmla="*/ 143 h 143"/>
                <a:gd name="T60" fmla="*/ 37 w 169"/>
                <a:gd name="T61" fmla="*/ 140 h 143"/>
                <a:gd name="T62" fmla="*/ 20 w 169"/>
                <a:gd name="T63" fmla="*/ 76 h 143"/>
                <a:gd name="T64" fmla="*/ 16 w 169"/>
                <a:gd name="T65" fmla="*/ 75 h 143"/>
                <a:gd name="T66" fmla="*/ 1 w 169"/>
                <a:gd name="T67" fmla="*/ 52 h 143"/>
                <a:gd name="T68" fmla="*/ 60 w 169"/>
                <a:gd name="T69" fmla="*/ 1 h 143"/>
                <a:gd name="T70" fmla="*/ 63 w 169"/>
                <a:gd name="T71" fmla="*/ 1 h 143"/>
                <a:gd name="T72" fmla="*/ 85 w 169"/>
                <a:gd name="T73" fmla="*/ 11 h 1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169" h="143">
                  <a:moveTo>
                    <a:pt x="132" y="52"/>
                  </a:moveTo>
                  <a:cubicBezTo>
                    <a:pt x="137" y="56"/>
                    <a:pt x="147" y="66"/>
                    <a:pt x="151" y="70"/>
                  </a:cubicBezTo>
                  <a:cubicBezTo>
                    <a:pt x="164" y="51"/>
                    <a:pt x="164" y="51"/>
                    <a:pt x="164" y="51"/>
                  </a:cubicBezTo>
                  <a:cubicBezTo>
                    <a:pt x="159" y="40"/>
                    <a:pt x="145" y="28"/>
                    <a:pt x="132" y="19"/>
                  </a:cubicBezTo>
                  <a:cubicBezTo>
                    <a:pt x="132" y="13"/>
                    <a:pt x="132" y="13"/>
                    <a:pt x="132" y="13"/>
                  </a:cubicBezTo>
                  <a:cubicBezTo>
                    <a:pt x="146" y="23"/>
                    <a:pt x="164" y="38"/>
                    <a:pt x="169" y="50"/>
                  </a:cubicBezTo>
                  <a:cubicBezTo>
                    <a:pt x="169" y="51"/>
                    <a:pt x="169" y="52"/>
                    <a:pt x="169" y="52"/>
                  </a:cubicBezTo>
                  <a:cubicBezTo>
                    <a:pt x="153" y="75"/>
                    <a:pt x="153" y="75"/>
                    <a:pt x="153" y="75"/>
                  </a:cubicBezTo>
                  <a:cubicBezTo>
                    <a:pt x="153" y="75"/>
                    <a:pt x="153" y="75"/>
                    <a:pt x="153" y="75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152" y="77"/>
                    <a:pt x="150" y="77"/>
                    <a:pt x="149" y="76"/>
                  </a:cubicBezTo>
                  <a:cubicBezTo>
                    <a:pt x="149" y="76"/>
                    <a:pt x="139" y="65"/>
                    <a:pt x="132" y="59"/>
                  </a:cubicBezTo>
                  <a:cubicBezTo>
                    <a:pt x="133" y="140"/>
                    <a:pt x="133" y="140"/>
                    <a:pt x="133" y="140"/>
                  </a:cubicBezTo>
                  <a:cubicBezTo>
                    <a:pt x="133" y="140"/>
                    <a:pt x="133" y="140"/>
                    <a:pt x="133" y="140"/>
                  </a:cubicBezTo>
                  <a:cubicBezTo>
                    <a:pt x="133" y="141"/>
                    <a:pt x="132" y="141"/>
                    <a:pt x="132" y="142"/>
                  </a:cubicBezTo>
                  <a:cubicBezTo>
                    <a:pt x="132" y="52"/>
                    <a:pt x="132" y="52"/>
                    <a:pt x="132" y="52"/>
                  </a:cubicBezTo>
                  <a:cubicBezTo>
                    <a:pt x="132" y="53"/>
                    <a:pt x="132" y="53"/>
                    <a:pt x="132" y="53"/>
                  </a:cubicBezTo>
                  <a:cubicBezTo>
                    <a:pt x="132" y="53"/>
                    <a:pt x="132" y="52"/>
                    <a:pt x="132" y="52"/>
                  </a:cubicBezTo>
                  <a:close/>
                  <a:moveTo>
                    <a:pt x="113" y="6"/>
                  </a:moveTo>
                  <a:cubicBezTo>
                    <a:pt x="111" y="8"/>
                    <a:pt x="109" y="9"/>
                    <a:pt x="107" y="11"/>
                  </a:cubicBezTo>
                  <a:cubicBezTo>
                    <a:pt x="101" y="14"/>
                    <a:pt x="94" y="16"/>
                    <a:pt x="86" y="16"/>
                  </a:cubicBezTo>
                  <a:cubicBezTo>
                    <a:pt x="86" y="16"/>
                    <a:pt x="85" y="16"/>
                    <a:pt x="85" y="16"/>
                  </a:cubicBezTo>
                  <a:cubicBezTo>
                    <a:pt x="85" y="11"/>
                    <a:pt x="85" y="11"/>
                    <a:pt x="85" y="11"/>
                  </a:cubicBezTo>
                  <a:cubicBezTo>
                    <a:pt x="85" y="11"/>
                    <a:pt x="86" y="11"/>
                    <a:pt x="86" y="11"/>
                  </a:cubicBezTo>
                  <a:cubicBezTo>
                    <a:pt x="93" y="11"/>
                    <a:pt x="100" y="10"/>
                    <a:pt x="104" y="7"/>
                  </a:cubicBezTo>
                  <a:cubicBezTo>
                    <a:pt x="107" y="5"/>
                    <a:pt x="109" y="4"/>
                    <a:pt x="110" y="1"/>
                  </a:cubicBezTo>
                  <a:cubicBezTo>
                    <a:pt x="110" y="1"/>
                    <a:pt x="110" y="1"/>
                    <a:pt x="110" y="1"/>
                  </a:cubicBezTo>
                  <a:cubicBezTo>
                    <a:pt x="110" y="1"/>
                    <a:pt x="110" y="1"/>
                    <a:pt x="110" y="1"/>
                  </a:cubicBezTo>
                  <a:cubicBezTo>
                    <a:pt x="111" y="0"/>
                    <a:pt x="112" y="0"/>
                    <a:pt x="113" y="1"/>
                  </a:cubicBezTo>
                  <a:cubicBezTo>
                    <a:pt x="113" y="1"/>
                    <a:pt x="122" y="6"/>
                    <a:pt x="132" y="13"/>
                  </a:cubicBezTo>
                  <a:cubicBezTo>
                    <a:pt x="132" y="19"/>
                    <a:pt x="132" y="19"/>
                    <a:pt x="132" y="19"/>
                  </a:cubicBezTo>
                  <a:cubicBezTo>
                    <a:pt x="124" y="13"/>
                    <a:pt x="116" y="8"/>
                    <a:pt x="113" y="6"/>
                  </a:cubicBezTo>
                  <a:close/>
                  <a:moveTo>
                    <a:pt x="85" y="138"/>
                  </a:moveTo>
                  <a:cubicBezTo>
                    <a:pt x="128" y="138"/>
                    <a:pt x="128" y="138"/>
                    <a:pt x="128" y="138"/>
                  </a:cubicBezTo>
                  <a:cubicBezTo>
                    <a:pt x="128" y="53"/>
                    <a:pt x="128" y="53"/>
                    <a:pt x="128" y="53"/>
                  </a:cubicBezTo>
                  <a:cubicBezTo>
                    <a:pt x="128" y="52"/>
                    <a:pt x="129" y="51"/>
                    <a:pt x="130" y="51"/>
                  </a:cubicBezTo>
                  <a:cubicBezTo>
                    <a:pt x="131" y="51"/>
                    <a:pt x="131" y="51"/>
                    <a:pt x="132" y="51"/>
                  </a:cubicBezTo>
                  <a:cubicBezTo>
                    <a:pt x="132" y="52"/>
                    <a:pt x="132" y="52"/>
                    <a:pt x="132" y="52"/>
                  </a:cubicBezTo>
                  <a:cubicBezTo>
                    <a:pt x="132" y="52"/>
                    <a:pt x="132" y="52"/>
                    <a:pt x="132" y="52"/>
                  </a:cubicBezTo>
                  <a:cubicBezTo>
                    <a:pt x="132" y="52"/>
                    <a:pt x="132" y="52"/>
                    <a:pt x="132" y="51"/>
                  </a:cubicBezTo>
                  <a:cubicBezTo>
                    <a:pt x="132" y="52"/>
                    <a:pt x="132" y="52"/>
                    <a:pt x="132" y="52"/>
                  </a:cubicBezTo>
                  <a:cubicBezTo>
                    <a:pt x="132" y="142"/>
                    <a:pt x="132" y="142"/>
                    <a:pt x="132" y="142"/>
                  </a:cubicBezTo>
                  <a:cubicBezTo>
                    <a:pt x="132" y="142"/>
                    <a:pt x="131" y="143"/>
                    <a:pt x="130" y="143"/>
                  </a:cubicBezTo>
                  <a:cubicBezTo>
                    <a:pt x="85" y="143"/>
                    <a:pt x="85" y="143"/>
                    <a:pt x="85" y="143"/>
                  </a:cubicBezTo>
                  <a:lnTo>
                    <a:pt x="85" y="138"/>
                  </a:lnTo>
                  <a:close/>
                  <a:moveTo>
                    <a:pt x="85" y="16"/>
                  </a:moveTo>
                  <a:cubicBezTo>
                    <a:pt x="78" y="16"/>
                    <a:pt x="71" y="14"/>
                    <a:pt x="66" y="11"/>
                  </a:cubicBezTo>
                  <a:cubicBezTo>
                    <a:pt x="64" y="9"/>
                    <a:pt x="62" y="8"/>
                    <a:pt x="60" y="6"/>
                  </a:cubicBezTo>
                  <a:cubicBezTo>
                    <a:pt x="51" y="11"/>
                    <a:pt x="14" y="34"/>
                    <a:pt x="6" y="51"/>
                  </a:cubicBezTo>
                  <a:cubicBezTo>
                    <a:pt x="19" y="70"/>
                    <a:pt x="19" y="70"/>
                    <a:pt x="19" y="70"/>
                  </a:cubicBezTo>
                  <a:cubicBezTo>
                    <a:pt x="23" y="66"/>
                    <a:pt x="33" y="56"/>
                    <a:pt x="38" y="51"/>
                  </a:cubicBezTo>
                  <a:cubicBezTo>
                    <a:pt x="39" y="50"/>
                    <a:pt x="41" y="51"/>
                    <a:pt x="41" y="52"/>
                  </a:cubicBezTo>
                  <a:cubicBezTo>
                    <a:pt x="42" y="52"/>
                    <a:pt x="42" y="53"/>
                    <a:pt x="42" y="53"/>
                  </a:cubicBezTo>
                  <a:cubicBezTo>
                    <a:pt x="42" y="53"/>
                    <a:pt x="42" y="53"/>
                    <a:pt x="42" y="53"/>
                  </a:cubicBezTo>
                  <a:cubicBezTo>
                    <a:pt x="42" y="138"/>
                    <a:pt x="42" y="138"/>
                    <a:pt x="42" y="138"/>
                  </a:cubicBezTo>
                  <a:cubicBezTo>
                    <a:pt x="85" y="138"/>
                    <a:pt x="85" y="138"/>
                    <a:pt x="85" y="138"/>
                  </a:cubicBezTo>
                  <a:cubicBezTo>
                    <a:pt x="85" y="138"/>
                    <a:pt x="85" y="138"/>
                    <a:pt x="85" y="138"/>
                  </a:cubicBezTo>
                  <a:cubicBezTo>
                    <a:pt x="85" y="143"/>
                    <a:pt x="85" y="143"/>
                    <a:pt x="85" y="143"/>
                  </a:cubicBezTo>
                  <a:cubicBezTo>
                    <a:pt x="85" y="143"/>
                    <a:pt x="85" y="143"/>
                    <a:pt x="85" y="143"/>
                  </a:cubicBezTo>
                  <a:cubicBezTo>
                    <a:pt x="39" y="143"/>
                    <a:pt x="39" y="143"/>
                    <a:pt x="39" y="143"/>
                  </a:cubicBezTo>
                  <a:cubicBezTo>
                    <a:pt x="39" y="143"/>
                    <a:pt x="39" y="143"/>
                    <a:pt x="39" y="143"/>
                  </a:cubicBezTo>
                  <a:cubicBezTo>
                    <a:pt x="38" y="143"/>
                    <a:pt x="37" y="141"/>
                    <a:pt x="37" y="140"/>
                  </a:cubicBezTo>
                  <a:cubicBezTo>
                    <a:pt x="37" y="59"/>
                    <a:pt x="37" y="59"/>
                    <a:pt x="37" y="59"/>
                  </a:cubicBezTo>
                  <a:cubicBezTo>
                    <a:pt x="30" y="65"/>
                    <a:pt x="21" y="75"/>
                    <a:pt x="20" y="76"/>
                  </a:cubicBezTo>
                  <a:cubicBezTo>
                    <a:pt x="20" y="76"/>
                    <a:pt x="20" y="76"/>
                    <a:pt x="20" y="76"/>
                  </a:cubicBezTo>
                  <a:cubicBezTo>
                    <a:pt x="19" y="77"/>
                    <a:pt x="17" y="77"/>
                    <a:pt x="16" y="75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0" y="52"/>
                    <a:pt x="0" y="51"/>
                    <a:pt x="1" y="50"/>
                  </a:cubicBezTo>
                  <a:cubicBezTo>
                    <a:pt x="9" y="29"/>
                    <a:pt x="59" y="1"/>
                    <a:pt x="60" y="1"/>
                  </a:cubicBezTo>
                  <a:cubicBezTo>
                    <a:pt x="60" y="1"/>
                    <a:pt x="60" y="1"/>
                    <a:pt x="60" y="1"/>
                  </a:cubicBezTo>
                  <a:cubicBezTo>
                    <a:pt x="61" y="0"/>
                    <a:pt x="62" y="0"/>
                    <a:pt x="63" y="1"/>
                  </a:cubicBezTo>
                  <a:cubicBezTo>
                    <a:pt x="64" y="4"/>
                    <a:pt x="66" y="5"/>
                    <a:pt x="68" y="7"/>
                  </a:cubicBezTo>
                  <a:cubicBezTo>
                    <a:pt x="73" y="9"/>
                    <a:pt x="79" y="11"/>
                    <a:pt x="85" y="11"/>
                  </a:cubicBezTo>
                  <a:lnTo>
                    <a:pt x="85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445" name="Freeform 264"/>
            <p:cNvSpPr>
              <a:spLocks noEditPoints="1"/>
            </p:cNvSpPr>
            <p:nvPr>
              <p:custDataLst>
                <p:tags r:id="rId275"/>
              </p:custDataLst>
            </p:nvPr>
          </p:nvSpPr>
          <p:spPr bwMode="auto">
            <a:xfrm>
              <a:off x="8318513" y="4514877"/>
              <a:ext cx="115888" cy="39688"/>
            </a:xfrm>
            <a:custGeom>
              <a:gdLst>
                <a:gd name="T0" fmla="*/ 25 w 51"/>
                <a:gd name="T1" fmla="*/ 13 h 18"/>
                <a:gd name="T2" fmla="*/ 38 w 51"/>
                <a:gd name="T3" fmla="*/ 11 h 18"/>
                <a:gd name="T4" fmla="*/ 46 w 51"/>
                <a:gd name="T5" fmla="*/ 5 h 18"/>
                <a:gd name="T6" fmla="*/ 46 w 51"/>
                <a:gd name="T7" fmla="*/ 5 h 18"/>
                <a:gd name="T8" fmla="*/ 46 w 51"/>
                <a:gd name="T9" fmla="*/ 5 h 18"/>
                <a:gd name="T10" fmla="*/ 46 w 51"/>
                <a:gd name="T11" fmla="*/ 5 h 18"/>
                <a:gd name="T12" fmla="*/ 46 w 51"/>
                <a:gd name="T13" fmla="*/ 5 h 18"/>
                <a:gd name="T14" fmla="*/ 46 w 51"/>
                <a:gd name="T15" fmla="*/ 5 h 18"/>
                <a:gd name="T16" fmla="*/ 46 w 51"/>
                <a:gd name="T17" fmla="*/ 5 h 18"/>
                <a:gd name="T18" fmla="*/ 46 w 51"/>
                <a:gd name="T19" fmla="*/ 5 h 18"/>
                <a:gd name="T20" fmla="*/ 46 w 51"/>
                <a:gd name="T21" fmla="*/ 5 h 18"/>
                <a:gd name="T22" fmla="*/ 46 w 51"/>
                <a:gd name="T23" fmla="*/ 5 h 18"/>
                <a:gd name="T24" fmla="*/ 38 w 51"/>
                <a:gd name="T25" fmla="*/ 11 h 18"/>
                <a:gd name="T26" fmla="*/ 25 w 51"/>
                <a:gd name="T27" fmla="*/ 13 h 18"/>
                <a:gd name="T28" fmla="*/ 25 w 51"/>
                <a:gd name="T29" fmla="*/ 13 h 18"/>
                <a:gd name="T30" fmla="*/ 25 w 51"/>
                <a:gd name="T31" fmla="*/ 8 h 18"/>
                <a:gd name="T32" fmla="*/ 25 w 51"/>
                <a:gd name="T33" fmla="*/ 8 h 18"/>
                <a:gd name="T34" fmla="*/ 36 w 51"/>
                <a:gd name="T35" fmla="*/ 7 h 18"/>
                <a:gd name="T36" fmla="*/ 41 w 51"/>
                <a:gd name="T37" fmla="*/ 3 h 18"/>
                <a:gd name="T38" fmla="*/ 42 w 51"/>
                <a:gd name="T39" fmla="*/ 3 h 18"/>
                <a:gd name="T40" fmla="*/ 42 w 51"/>
                <a:gd name="T41" fmla="*/ 3 h 18"/>
                <a:gd name="T42" fmla="*/ 42 w 51"/>
                <a:gd name="T43" fmla="*/ 3 h 18"/>
                <a:gd name="T44" fmla="*/ 44 w 51"/>
                <a:gd name="T45" fmla="*/ 0 h 18"/>
                <a:gd name="T46" fmla="*/ 48 w 51"/>
                <a:gd name="T47" fmla="*/ 1 h 18"/>
                <a:gd name="T48" fmla="*/ 48 w 51"/>
                <a:gd name="T49" fmla="*/ 1 h 18"/>
                <a:gd name="T50" fmla="*/ 48 w 51"/>
                <a:gd name="T51" fmla="*/ 1 h 18"/>
                <a:gd name="T52" fmla="*/ 48 w 51"/>
                <a:gd name="T53" fmla="*/ 1 h 18"/>
                <a:gd name="T54" fmla="*/ 50 w 51"/>
                <a:gd name="T55" fmla="*/ 4 h 18"/>
                <a:gd name="T56" fmla="*/ 50 w 51"/>
                <a:gd name="T57" fmla="*/ 7 h 18"/>
                <a:gd name="T58" fmla="*/ 50 w 51"/>
                <a:gd name="T59" fmla="*/ 7 h 18"/>
                <a:gd name="T60" fmla="*/ 40 w 51"/>
                <a:gd name="T61" fmla="*/ 15 h 18"/>
                <a:gd name="T62" fmla="*/ 25 w 51"/>
                <a:gd name="T63" fmla="*/ 18 h 18"/>
                <a:gd name="T64" fmla="*/ 25 w 51"/>
                <a:gd name="T65" fmla="*/ 18 h 18"/>
                <a:gd name="T66" fmla="*/ 25 w 51"/>
                <a:gd name="T67" fmla="*/ 13 h 18"/>
                <a:gd name="T68" fmla="*/ 25 w 51"/>
                <a:gd name="T69" fmla="*/ 13 h 18"/>
                <a:gd name="T70" fmla="*/ 13 w 51"/>
                <a:gd name="T71" fmla="*/ 11 h 18"/>
                <a:gd name="T72" fmla="*/ 5 w 51"/>
                <a:gd name="T73" fmla="*/ 5 h 18"/>
                <a:gd name="T74" fmla="*/ 5 w 51"/>
                <a:gd name="T75" fmla="*/ 5 h 18"/>
                <a:gd name="T76" fmla="*/ 5 w 51"/>
                <a:gd name="T77" fmla="*/ 5 h 18"/>
                <a:gd name="T78" fmla="*/ 5 w 51"/>
                <a:gd name="T79" fmla="*/ 5 h 18"/>
                <a:gd name="T80" fmla="*/ 5 w 51"/>
                <a:gd name="T81" fmla="*/ 5 h 18"/>
                <a:gd name="T82" fmla="*/ 5 w 51"/>
                <a:gd name="T83" fmla="*/ 5 h 18"/>
                <a:gd name="T84" fmla="*/ 12 w 51"/>
                <a:gd name="T85" fmla="*/ 11 h 18"/>
                <a:gd name="T86" fmla="*/ 25 w 51"/>
                <a:gd name="T87" fmla="*/ 13 h 18"/>
                <a:gd name="T88" fmla="*/ 25 w 51"/>
                <a:gd name="T89" fmla="*/ 18 h 18"/>
                <a:gd name="T90" fmla="*/ 11 w 51"/>
                <a:gd name="T91" fmla="*/ 15 h 18"/>
                <a:gd name="T92" fmla="*/ 1 w 51"/>
                <a:gd name="T93" fmla="*/ 7 h 18"/>
                <a:gd name="T94" fmla="*/ 0 w 51"/>
                <a:gd name="T95" fmla="*/ 4 h 18"/>
                <a:gd name="T96" fmla="*/ 3 w 51"/>
                <a:gd name="T97" fmla="*/ 1 h 18"/>
                <a:gd name="T98" fmla="*/ 3 w 51"/>
                <a:gd name="T99" fmla="*/ 1 h 18"/>
                <a:gd name="T100" fmla="*/ 3 w 51"/>
                <a:gd name="T101" fmla="*/ 1 h 18"/>
                <a:gd name="T102" fmla="*/ 6 w 51"/>
                <a:gd name="T103" fmla="*/ 0 h 18"/>
                <a:gd name="T104" fmla="*/ 9 w 51"/>
                <a:gd name="T105" fmla="*/ 3 h 18"/>
                <a:gd name="T106" fmla="*/ 9 w 51"/>
                <a:gd name="T107" fmla="*/ 3 h 18"/>
                <a:gd name="T108" fmla="*/ 9 w 51"/>
                <a:gd name="T109" fmla="*/ 3 h 18"/>
                <a:gd name="T110" fmla="*/ 15 w 51"/>
                <a:gd name="T111" fmla="*/ 7 h 18"/>
                <a:gd name="T112" fmla="*/ 25 w 51"/>
                <a:gd name="T113" fmla="*/ 8 h 18"/>
                <a:gd name="T114" fmla="*/ 25 w 51"/>
                <a:gd name="T115" fmla="*/ 13 h 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1" h="18">
                  <a:moveTo>
                    <a:pt x="25" y="13"/>
                  </a:moveTo>
                  <a:cubicBezTo>
                    <a:pt x="30" y="13"/>
                    <a:pt x="35" y="12"/>
                    <a:pt x="38" y="11"/>
                  </a:cubicBezTo>
                  <a:cubicBezTo>
                    <a:pt x="42" y="9"/>
                    <a:pt x="44" y="7"/>
                    <a:pt x="46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4" y="7"/>
                    <a:pt x="41" y="10"/>
                    <a:pt x="38" y="11"/>
                  </a:cubicBezTo>
                  <a:cubicBezTo>
                    <a:pt x="34" y="12"/>
                    <a:pt x="30" y="13"/>
                    <a:pt x="25" y="13"/>
                  </a:cubicBezTo>
                  <a:cubicBezTo>
                    <a:pt x="25" y="13"/>
                    <a:pt x="25" y="13"/>
                    <a:pt x="25" y="13"/>
                  </a:cubicBezTo>
                  <a:cubicBezTo>
                    <a:pt x="25" y="8"/>
                    <a:pt x="25" y="8"/>
                    <a:pt x="25" y="8"/>
                  </a:cubicBezTo>
                  <a:cubicBezTo>
                    <a:pt x="25" y="8"/>
                    <a:pt x="25" y="8"/>
                    <a:pt x="25" y="8"/>
                  </a:cubicBezTo>
                  <a:cubicBezTo>
                    <a:pt x="30" y="8"/>
                    <a:pt x="33" y="8"/>
                    <a:pt x="36" y="7"/>
                  </a:cubicBezTo>
                  <a:cubicBezTo>
                    <a:pt x="39" y="5"/>
                    <a:pt x="41" y="4"/>
                    <a:pt x="41" y="3"/>
                  </a:cubicBezTo>
                  <a:cubicBezTo>
                    <a:pt x="42" y="3"/>
                    <a:pt x="42" y="3"/>
                    <a:pt x="42" y="3"/>
                  </a:cubicBezTo>
                  <a:cubicBezTo>
                    <a:pt x="42" y="3"/>
                    <a:pt x="42" y="3"/>
                    <a:pt x="42" y="3"/>
                  </a:cubicBezTo>
                  <a:cubicBezTo>
                    <a:pt x="42" y="3"/>
                    <a:pt x="42" y="3"/>
                    <a:pt x="42" y="3"/>
                  </a:cubicBezTo>
                  <a:cubicBezTo>
                    <a:pt x="42" y="1"/>
                    <a:pt x="43" y="1"/>
                    <a:pt x="44" y="0"/>
                  </a:cubicBezTo>
                  <a:cubicBezTo>
                    <a:pt x="46" y="0"/>
                    <a:pt x="47" y="0"/>
                    <a:pt x="48" y="1"/>
                  </a:cubicBezTo>
                  <a:cubicBezTo>
                    <a:pt x="48" y="1"/>
                    <a:pt x="48" y="1"/>
                    <a:pt x="48" y="1"/>
                  </a:cubicBezTo>
                  <a:cubicBezTo>
                    <a:pt x="48" y="1"/>
                    <a:pt x="48" y="1"/>
                    <a:pt x="48" y="1"/>
                  </a:cubicBezTo>
                  <a:cubicBezTo>
                    <a:pt x="48" y="1"/>
                    <a:pt x="48" y="1"/>
                    <a:pt x="48" y="1"/>
                  </a:cubicBezTo>
                  <a:cubicBezTo>
                    <a:pt x="49" y="1"/>
                    <a:pt x="50" y="3"/>
                    <a:pt x="50" y="4"/>
                  </a:cubicBezTo>
                  <a:cubicBezTo>
                    <a:pt x="51" y="5"/>
                    <a:pt x="51" y="6"/>
                    <a:pt x="50" y="7"/>
                  </a:cubicBezTo>
                  <a:cubicBezTo>
                    <a:pt x="50" y="7"/>
                    <a:pt x="50" y="7"/>
                    <a:pt x="50" y="7"/>
                  </a:cubicBezTo>
                  <a:cubicBezTo>
                    <a:pt x="48" y="11"/>
                    <a:pt x="45" y="13"/>
                    <a:pt x="40" y="15"/>
                  </a:cubicBezTo>
                  <a:cubicBezTo>
                    <a:pt x="36" y="17"/>
                    <a:pt x="31" y="18"/>
                    <a:pt x="25" y="18"/>
                  </a:cubicBezTo>
                  <a:cubicBezTo>
                    <a:pt x="25" y="18"/>
                    <a:pt x="25" y="18"/>
                    <a:pt x="25" y="18"/>
                  </a:cubicBezTo>
                  <a:cubicBezTo>
                    <a:pt x="25" y="13"/>
                    <a:pt x="25" y="13"/>
                    <a:pt x="25" y="13"/>
                  </a:cubicBezTo>
                  <a:close/>
                  <a:moveTo>
                    <a:pt x="25" y="13"/>
                  </a:moveTo>
                  <a:cubicBezTo>
                    <a:pt x="21" y="13"/>
                    <a:pt x="17" y="12"/>
                    <a:pt x="13" y="11"/>
                  </a:cubicBezTo>
                  <a:cubicBezTo>
                    <a:pt x="9" y="10"/>
                    <a:pt x="6" y="7"/>
                    <a:pt x="5" y="5"/>
                  </a:cubicBezTo>
                  <a:cubicBezTo>
                    <a:pt x="5" y="5"/>
                    <a:pt x="5" y="5"/>
                    <a:pt x="5" y="5"/>
                  </a:cubicBezTo>
                  <a:cubicBezTo>
                    <a:pt x="5" y="5"/>
                    <a:pt x="5" y="5"/>
                    <a:pt x="5" y="5"/>
                  </a:cubicBezTo>
                  <a:cubicBezTo>
                    <a:pt x="5" y="5"/>
                    <a:pt x="5" y="5"/>
                    <a:pt x="5" y="5"/>
                  </a:cubicBezTo>
                  <a:cubicBezTo>
                    <a:pt x="5" y="5"/>
                    <a:pt x="5" y="5"/>
                    <a:pt x="5" y="5"/>
                  </a:cubicBezTo>
                  <a:cubicBezTo>
                    <a:pt x="5" y="5"/>
                    <a:pt x="5" y="5"/>
                    <a:pt x="5" y="5"/>
                  </a:cubicBezTo>
                  <a:cubicBezTo>
                    <a:pt x="6" y="7"/>
                    <a:pt x="9" y="9"/>
                    <a:pt x="12" y="11"/>
                  </a:cubicBezTo>
                  <a:cubicBezTo>
                    <a:pt x="16" y="12"/>
                    <a:pt x="21" y="13"/>
                    <a:pt x="25" y="13"/>
                  </a:cubicBezTo>
                  <a:cubicBezTo>
                    <a:pt x="25" y="18"/>
                    <a:pt x="25" y="18"/>
                    <a:pt x="25" y="18"/>
                  </a:cubicBezTo>
                  <a:cubicBezTo>
                    <a:pt x="20" y="18"/>
                    <a:pt x="15" y="17"/>
                    <a:pt x="11" y="15"/>
                  </a:cubicBezTo>
                  <a:cubicBezTo>
                    <a:pt x="6" y="13"/>
                    <a:pt x="3" y="11"/>
                    <a:pt x="1" y="7"/>
                  </a:cubicBezTo>
                  <a:cubicBezTo>
                    <a:pt x="0" y="6"/>
                    <a:pt x="0" y="5"/>
                    <a:pt x="0" y="4"/>
                  </a:cubicBezTo>
                  <a:cubicBezTo>
                    <a:pt x="1" y="3"/>
                    <a:pt x="2" y="1"/>
                    <a:pt x="3" y="1"/>
                  </a:cubicBezTo>
                  <a:cubicBezTo>
                    <a:pt x="3" y="1"/>
                    <a:pt x="3" y="1"/>
                    <a:pt x="3" y="1"/>
                  </a:cubicBezTo>
                  <a:cubicBezTo>
                    <a:pt x="3" y="1"/>
                    <a:pt x="3" y="1"/>
                    <a:pt x="3" y="1"/>
                  </a:cubicBezTo>
                  <a:cubicBezTo>
                    <a:pt x="4" y="0"/>
                    <a:pt x="5" y="0"/>
                    <a:pt x="6" y="0"/>
                  </a:cubicBezTo>
                  <a:cubicBezTo>
                    <a:pt x="8" y="1"/>
                    <a:pt x="9" y="1"/>
                    <a:pt x="9" y="3"/>
                  </a:cubicBezTo>
                  <a:cubicBezTo>
                    <a:pt x="9" y="3"/>
                    <a:pt x="9" y="3"/>
                    <a:pt x="9" y="3"/>
                  </a:cubicBezTo>
                  <a:cubicBezTo>
                    <a:pt x="9" y="3"/>
                    <a:pt x="9" y="3"/>
                    <a:pt x="9" y="3"/>
                  </a:cubicBezTo>
                  <a:cubicBezTo>
                    <a:pt x="10" y="4"/>
                    <a:pt x="12" y="5"/>
                    <a:pt x="15" y="7"/>
                  </a:cubicBezTo>
                  <a:cubicBezTo>
                    <a:pt x="18" y="8"/>
                    <a:pt x="21" y="8"/>
                    <a:pt x="25" y="8"/>
                  </a:cubicBezTo>
                  <a:lnTo>
                    <a:pt x="25" y="1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446" name="Freeform 265"/>
            <p:cNvSpPr>
              <a:spLocks noEditPoints="1"/>
            </p:cNvSpPr>
            <p:nvPr>
              <p:custDataLst>
                <p:tags r:id="rId276"/>
              </p:custDataLst>
            </p:nvPr>
          </p:nvSpPr>
          <p:spPr bwMode="auto">
            <a:xfrm>
              <a:off x="8796351" y="3886223"/>
              <a:ext cx="295276" cy="150814"/>
            </a:xfrm>
            <a:custGeom>
              <a:gdLst>
                <a:gd name="T0" fmla="*/ 121 w 131"/>
                <a:gd name="T1" fmla="*/ 39 h 67"/>
                <a:gd name="T2" fmla="*/ 121 w 131"/>
                <a:gd name="T3" fmla="*/ 39 h 67"/>
                <a:gd name="T4" fmla="*/ 121 w 131"/>
                <a:gd name="T5" fmla="*/ 11 h 67"/>
                <a:gd name="T6" fmla="*/ 111 w 131"/>
                <a:gd name="T7" fmla="*/ 0 h 67"/>
                <a:gd name="T8" fmla="*/ 131 w 131"/>
                <a:gd name="T9" fmla="*/ 24 h 67"/>
                <a:gd name="T10" fmla="*/ 124 w 131"/>
                <a:gd name="T11" fmla="*/ 42 h 67"/>
                <a:gd name="T12" fmla="*/ 111 w 131"/>
                <a:gd name="T13" fmla="*/ 44 h 67"/>
                <a:gd name="T14" fmla="*/ 117 w 131"/>
                <a:gd name="T15" fmla="*/ 35 h 67"/>
                <a:gd name="T16" fmla="*/ 122 w 131"/>
                <a:gd name="T17" fmla="*/ 24 h 67"/>
                <a:gd name="T18" fmla="*/ 111 w 131"/>
                <a:gd name="T19" fmla="*/ 10 h 67"/>
                <a:gd name="T20" fmla="*/ 114 w 131"/>
                <a:gd name="T21" fmla="*/ 18 h 67"/>
                <a:gd name="T22" fmla="*/ 114 w 131"/>
                <a:gd name="T23" fmla="*/ 32 h 67"/>
                <a:gd name="T24" fmla="*/ 111 w 131"/>
                <a:gd name="T25" fmla="*/ 34 h 67"/>
                <a:gd name="T26" fmla="*/ 66 w 131"/>
                <a:gd name="T27" fmla="*/ 62 h 67"/>
                <a:gd name="T28" fmla="*/ 95 w 131"/>
                <a:gd name="T29" fmla="*/ 43 h 67"/>
                <a:gd name="T30" fmla="*/ 98 w 131"/>
                <a:gd name="T31" fmla="*/ 43 h 67"/>
                <a:gd name="T32" fmla="*/ 106 w 131"/>
                <a:gd name="T33" fmla="*/ 44 h 67"/>
                <a:gd name="T34" fmla="*/ 111 w 131"/>
                <a:gd name="T35" fmla="*/ 49 h 67"/>
                <a:gd name="T36" fmla="*/ 101 w 131"/>
                <a:gd name="T37" fmla="*/ 49 h 67"/>
                <a:gd name="T38" fmla="*/ 80 w 131"/>
                <a:gd name="T39" fmla="*/ 62 h 67"/>
                <a:gd name="T40" fmla="*/ 66 w 131"/>
                <a:gd name="T41" fmla="*/ 62 h 67"/>
                <a:gd name="T42" fmla="*/ 107 w 131"/>
                <a:gd name="T43" fmla="*/ 4 h 67"/>
                <a:gd name="T44" fmla="*/ 66 w 131"/>
                <a:gd name="T45" fmla="*/ 4 h 67"/>
                <a:gd name="T46" fmla="*/ 107 w 131"/>
                <a:gd name="T47" fmla="*/ 0 h 67"/>
                <a:gd name="T48" fmla="*/ 108 w 131"/>
                <a:gd name="T49" fmla="*/ 0 h 67"/>
                <a:gd name="T50" fmla="*/ 111 w 131"/>
                <a:gd name="T51" fmla="*/ 5 h 67"/>
                <a:gd name="T52" fmla="*/ 111 w 131"/>
                <a:gd name="T53" fmla="*/ 15 h 67"/>
                <a:gd name="T54" fmla="*/ 109 w 131"/>
                <a:gd name="T55" fmla="*/ 25 h 67"/>
                <a:gd name="T56" fmla="*/ 106 w 131"/>
                <a:gd name="T57" fmla="*/ 35 h 67"/>
                <a:gd name="T58" fmla="*/ 111 w 131"/>
                <a:gd name="T59" fmla="*/ 39 h 67"/>
                <a:gd name="T60" fmla="*/ 104 w 131"/>
                <a:gd name="T61" fmla="*/ 39 h 67"/>
                <a:gd name="T62" fmla="*/ 100 w 131"/>
                <a:gd name="T63" fmla="*/ 36 h 67"/>
                <a:gd name="T64" fmla="*/ 100 w 131"/>
                <a:gd name="T65" fmla="*/ 35 h 67"/>
                <a:gd name="T66" fmla="*/ 106 w 131"/>
                <a:gd name="T67" fmla="*/ 12 h 67"/>
                <a:gd name="T68" fmla="*/ 108 w 131"/>
                <a:gd name="T69" fmla="*/ 10 h 67"/>
                <a:gd name="T70" fmla="*/ 109 w 131"/>
                <a:gd name="T71" fmla="*/ 10 h 67"/>
                <a:gd name="T72" fmla="*/ 55 w 131"/>
                <a:gd name="T73" fmla="*/ 63 h 67"/>
                <a:gd name="T74" fmla="*/ 66 w 131"/>
                <a:gd name="T75" fmla="*/ 67 h 67"/>
                <a:gd name="T76" fmla="*/ 16 w 131"/>
                <a:gd name="T77" fmla="*/ 51 h 67"/>
                <a:gd name="T78" fmla="*/ 0 w 131"/>
                <a:gd name="T79" fmla="*/ 7 h 67"/>
                <a:gd name="T80" fmla="*/ 3 w 131"/>
                <a:gd name="T81" fmla="*/ 0 h 67"/>
                <a:gd name="T82" fmla="*/ 66 w 131"/>
                <a:gd name="T83" fmla="*/ 4 h 67"/>
                <a:gd name="T84" fmla="*/ 5 w 131"/>
                <a:gd name="T85" fmla="*/ 7 h 67"/>
                <a:gd name="T86" fmla="*/ 20 w 131"/>
                <a:gd name="T87" fmla="*/ 48 h 6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131" h="67">
                  <a:moveTo>
                    <a:pt x="111" y="44"/>
                  </a:moveTo>
                  <a:cubicBezTo>
                    <a:pt x="115" y="43"/>
                    <a:pt x="118" y="41"/>
                    <a:pt x="121" y="39"/>
                  </a:cubicBezTo>
                  <a:cubicBezTo>
                    <a:pt x="121" y="39"/>
                    <a:pt x="121" y="39"/>
                    <a:pt x="121" y="39"/>
                  </a:cubicBezTo>
                  <a:cubicBezTo>
                    <a:pt x="121" y="39"/>
                    <a:pt x="121" y="39"/>
                    <a:pt x="121" y="39"/>
                  </a:cubicBezTo>
                  <a:cubicBezTo>
                    <a:pt x="124" y="35"/>
                    <a:pt x="126" y="30"/>
                    <a:pt x="126" y="24"/>
                  </a:cubicBezTo>
                  <a:cubicBezTo>
                    <a:pt x="126" y="19"/>
                    <a:pt x="124" y="14"/>
                    <a:pt x="121" y="11"/>
                  </a:cubicBezTo>
                  <a:cubicBezTo>
                    <a:pt x="118" y="8"/>
                    <a:pt x="115" y="6"/>
                    <a:pt x="111" y="5"/>
                  </a:cubicBezTo>
                  <a:cubicBezTo>
                    <a:pt x="111" y="0"/>
                    <a:pt x="111" y="0"/>
                    <a:pt x="111" y="0"/>
                  </a:cubicBezTo>
                  <a:cubicBezTo>
                    <a:pt x="116" y="1"/>
                    <a:pt x="121" y="4"/>
                    <a:pt x="124" y="7"/>
                  </a:cubicBezTo>
                  <a:cubicBezTo>
                    <a:pt x="129" y="12"/>
                    <a:pt x="131" y="18"/>
                    <a:pt x="131" y="24"/>
                  </a:cubicBezTo>
                  <a:cubicBezTo>
                    <a:pt x="131" y="31"/>
                    <a:pt x="129" y="38"/>
                    <a:pt x="124" y="42"/>
                  </a:cubicBezTo>
                  <a:cubicBezTo>
                    <a:pt x="124" y="42"/>
                    <a:pt x="124" y="42"/>
                    <a:pt x="124" y="42"/>
                  </a:cubicBezTo>
                  <a:cubicBezTo>
                    <a:pt x="120" y="46"/>
                    <a:pt x="116" y="48"/>
                    <a:pt x="111" y="49"/>
                  </a:cubicBezTo>
                  <a:cubicBezTo>
                    <a:pt x="111" y="44"/>
                    <a:pt x="111" y="44"/>
                    <a:pt x="111" y="44"/>
                  </a:cubicBezTo>
                  <a:close/>
                  <a:moveTo>
                    <a:pt x="111" y="39"/>
                  </a:moveTo>
                  <a:cubicBezTo>
                    <a:pt x="113" y="38"/>
                    <a:pt x="115" y="37"/>
                    <a:pt x="117" y="35"/>
                  </a:cubicBezTo>
                  <a:cubicBezTo>
                    <a:pt x="117" y="35"/>
                    <a:pt x="117" y="35"/>
                    <a:pt x="117" y="35"/>
                  </a:cubicBezTo>
                  <a:cubicBezTo>
                    <a:pt x="120" y="32"/>
                    <a:pt x="122" y="29"/>
                    <a:pt x="122" y="24"/>
                  </a:cubicBezTo>
                  <a:cubicBezTo>
                    <a:pt x="122" y="21"/>
                    <a:pt x="120" y="17"/>
                    <a:pt x="118" y="15"/>
                  </a:cubicBezTo>
                  <a:cubicBezTo>
                    <a:pt x="116" y="13"/>
                    <a:pt x="114" y="11"/>
                    <a:pt x="111" y="10"/>
                  </a:cubicBezTo>
                  <a:cubicBezTo>
                    <a:pt x="111" y="15"/>
                    <a:pt x="111" y="15"/>
                    <a:pt x="111" y="15"/>
                  </a:cubicBezTo>
                  <a:cubicBezTo>
                    <a:pt x="112" y="16"/>
                    <a:pt x="113" y="17"/>
                    <a:pt x="114" y="18"/>
                  </a:cubicBezTo>
                  <a:cubicBezTo>
                    <a:pt x="116" y="20"/>
                    <a:pt x="117" y="22"/>
                    <a:pt x="117" y="24"/>
                  </a:cubicBezTo>
                  <a:cubicBezTo>
                    <a:pt x="117" y="27"/>
                    <a:pt x="116" y="30"/>
                    <a:pt x="114" y="32"/>
                  </a:cubicBezTo>
                  <a:cubicBezTo>
                    <a:pt x="114" y="32"/>
                    <a:pt x="114" y="32"/>
                    <a:pt x="114" y="32"/>
                  </a:cubicBezTo>
                  <a:cubicBezTo>
                    <a:pt x="113" y="33"/>
                    <a:pt x="112" y="33"/>
                    <a:pt x="111" y="34"/>
                  </a:cubicBezTo>
                  <a:lnTo>
                    <a:pt x="111" y="39"/>
                  </a:lnTo>
                  <a:close/>
                  <a:moveTo>
                    <a:pt x="66" y="62"/>
                  </a:moveTo>
                  <a:cubicBezTo>
                    <a:pt x="70" y="61"/>
                    <a:pt x="74" y="59"/>
                    <a:pt x="77" y="58"/>
                  </a:cubicBezTo>
                  <a:cubicBezTo>
                    <a:pt x="84" y="54"/>
                    <a:pt x="90" y="49"/>
                    <a:pt x="95" y="43"/>
                  </a:cubicBezTo>
                  <a:cubicBezTo>
                    <a:pt x="96" y="42"/>
                    <a:pt x="97" y="42"/>
                    <a:pt x="98" y="43"/>
                  </a:cubicBezTo>
                  <a:cubicBezTo>
                    <a:pt x="98" y="43"/>
                    <a:pt x="98" y="43"/>
                    <a:pt x="98" y="43"/>
                  </a:cubicBezTo>
                  <a:cubicBezTo>
                    <a:pt x="99" y="43"/>
                    <a:pt x="101" y="44"/>
                    <a:pt x="102" y="44"/>
                  </a:cubicBezTo>
                  <a:cubicBezTo>
                    <a:pt x="104" y="44"/>
                    <a:pt x="105" y="44"/>
                    <a:pt x="106" y="44"/>
                  </a:cubicBezTo>
                  <a:cubicBezTo>
                    <a:pt x="108" y="44"/>
                    <a:pt x="109" y="44"/>
                    <a:pt x="111" y="44"/>
                  </a:cubicBezTo>
                  <a:cubicBezTo>
                    <a:pt x="111" y="49"/>
                    <a:pt x="111" y="49"/>
                    <a:pt x="111" y="49"/>
                  </a:cubicBezTo>
                  <a:cubicBezTo>
                    <a:pt x="109" y="49"/>
                    <a:pt x="108" y="49"/>
                    <a:pt x="106" y="49"/>
                  </a:cubicBezTo>
                  <a:cubicBezTo>
                    <a:pt x="105" y="49"/>
                    <a:pt x="103" y="49"/>
                    <a:pt x="101" y="49"/>
                  </a:cubicBezTo>
                  <a:cubicBezTo>
                    <a:pt x="100" y="48"/>
                    <a:pt x="99" y="48"/>
                    <a:pt x="98" y="48"/>
                  </a:cubicBezTo>
                  <a:cubicBezTo>
                    <a:pt x="93" y="54"/>
                    <a:pt x="87" y="58"/>
                    <a:pt x="80" y="62"/>
                  </a:cubicBezTo>
                  <a:cubicBezTo>
                    <a:pt x="75" y="64"/>
                    <a:pt x="70" y="66"/>
                    <a:pt x="66" y="67"/>
                  </a:cubicBezTo>
                  <a:cubicBezTo>
                    <a:pt x="66" y="62"/>
                    <a:pt x="66" y="62"/>
                    <a:pt x="66" y="62"/>
                  </a:cubicBezTo>
                  <a:close/>
                  <a:moveTo>
                    <a:pt x="111" y="5"/>
                  </a:moveTo>
                  <a:cubicBezTo>
                    <a:pt x="110" y="5"/>
                    <a:pt x="109" y="5"/>
                    <a:pt x="107" y="4"/>
                  </a:cubicBezTo>
                  <a:cubicBezTo>
                    <a:pt x="107" y="4"/>
                    <a:pt x="107" y="4"/>
                    <a:pt x="107" y="4"/>
                  </a:cubicBezTo>
                  <a:cubicBezTo>
                    <a:pt x="66" y="4"/>
                    <a:pt x="66" y="4"/>
                    <a:pt x="66" y="4"/>
                  </a:cubicBezTo>
                  <a:cubicBezTo>
                    <a:pt x="66" y="0"/>
                    <a:pt x="66" y="0"/>
                    <a:pt x="66" y="0"/>
                  </a:cubicBezTo>
                  <a:cubicBezTo>
                    <a:pt x="107" y="0"/>
                    <a:pt x="107" y="0"/>
                    <a:pt x="107" y="0"/>
                  </a:cubicBezTo>
                  <a:cubicBezTo>
                    <a:pt x="107" y="0"/>
                    <a:pt x="107" y="0"/>
                    <a:pt x="107" y="0"/>
                  </a:cubicBezTo>
                  <a:cubicBezTo>
                    <a:pt x="108" y="0"/>
                    <a:pt x="108" y="0"/>
                    <a:pt x="108" y="0"/>
                  </a:cubicBezTo>
                  <a:cubicBezTo>
                    <a:pt x="109" y="0"/>
                    <a:pt x="110" y="0"/>
                    <a:pt x="111" y="0"/>
                  </a:cubicBezTo>
                  <a:cubicBezTo>
                    <a:pt x="111" y="5"/>
                    <a:pt x="111" y="5"/>
                    <a:pt x="111" y="5"/>
                  </a:cubicBezTo>
                  <a:close/>
                  <a:moveTo>
                    <a:pt x="111" y="10"/>
                  </a:moveTo>
                  <a:cubicBezTo>
                    <a:pt x="111" y="15"/>
                    <a:pt x="111" y="15"/>
                    <a:pt x="111" y="15"/>
                  </a:cubicBezTo>
                  <a:cubicBezTo>
                    <a:pt x="111" y="15"/>
                    <a:pt x="111" y="15"/>
                    <a:pt x="111" y="15"/>
                  </a:cubicBezTo>
                  <a:cubicBezTo>
                    <a:pt x="111" y="19"/>
                    <a:pt x="110" y="22"/>
                    <a:pt x="109" y="25"/>
                  </a:cubicBezTo>
                  <a:cubicBezTo>
                    <a:pt x="108" y="28"/>
                    <a:pt x="107" y="32"/>
                    <a:pt x="106" y="35"/>
                  </a:cubicBezTo>
                  <a:cubicBezTo>
                    <a:pt x="106" y="35"/>
                    <a:pt x="106" y="35"/>
                    <a:pt x="106" y="35"/>
                  </a:cubicBezTo>
                  <a:cubicBezTo>
                    <a:pt x="108" y="35"/>
                    <a:pt x="109" y="34"/>
                    <a:pt x="111" y="34"/>
                  </a:cubicBezTo>
                  <a:cubicBezTo>
                    <a:pt x="111" y="39"/>
                    <a:pt x="111" y="39"/>
                    <a:pt x="111" y="39"/>
                  </a:cubicBezTo>
                  <a:cubicBezTo>
                    <a:pt x="109" y="39"/>
                    <a:pt x="108" y="40"/>
                    <a:pt x="106" y="40"/>
                  </a:cubicBezTo>
                  <a:cubicBezTo>
                    <a:pt x="106" y="40"/>
                    <a:pt x="105" y="39"/>
                    <a:pt x="104" y="39"/>
                  </a:cubicBezTo>
                  <a:cubicBezTo>
                    <a:pt x="103" y="39"/>
                    <a:pt x="102" y="39"/>
                    <a:pt x="102" y="39"/>
                  </a:cubicBezTo>
                  <a:cubicBezTo>
                    <a:pt x="100" y="38"/>
                    <a:pt x="100" y="37"/>
                    <a:pt x="100" y="36"/>
                  </a:cubicBezTo>
                  <a:cubicBezTo>
                    <a:pt x="100" y="36"/>
                    <a:pt x="100" y="35"/>
                    <a:pt x="100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102" y="32"/>
                    <a:pt x="104" y="28"/>
                    <a:pt x="105" y="24"/>
                  </a:cubicBezTo>
                  <a:cubicBezTo>
                    <a:pt x="105" y="20"/>
                    <a:pt x="106" y="16"/>
                    <a:pt x="106" y="12"/>
                  </a:cubicBezTo>
                  <a:cubicBezTo>
                    <a:pt x="106" y="12"/>
                    <a:pt x="106" y="12"/>
                    <a:pt x="106" y="12"/>
                  </a:cubicBezTo>
                  <a:cubicBezTo>
                    <a:pt x="106" y="10"/>
                    <a:pt x="107" y="10"/>
                    <a:pt x="108" y="10"/>
                  </a:cubicBezTo>
                  <a:cubicBezTo>
                    <a:pt x="108" y="10"/>
                    <a:pt x="109" y="10"/>
                    <a:pt x="109" y="10"/>
                  </a:cubicBezTo>
                  <a:cubicBezTo>
                    <a:pt x="109" y="10"/>
                    <a:pt x="109" y="10"/>
                    <a:pt x="109" y="10"/>
                  </a:cubicBezTo>
                  <a:cubicBezTo>
                    <a:pt x="109" y="10"/>
                    <a:pt x="110" y="10"/>
                    <a:pt x="111" y="10"/>
                  </a:cubicBezTo>
                  <a:close/>
                  <a:moveTo>
                    <a:pt x="55" y="63"/>
                  </a:moveTo>
                  <a:cubicBezTo>
                    <a:pt x="59" y="63"/>
                    <a:pt x="62" y="62"/>
                    <a:pt x="66" y="62"/>
                  </a:cubicBezTo>
                  <a:cubicBezTo>
                    <a:pt x="66" y="67"/>
                    <a:pt x="66" y="67"/>
                    <a:pt x="66" y="67"/>
                  </a:cubicBezTo>
                  <a:cubicBezTo>
                    <a:pt x="62" y="67"/>
                    <a:pt x="59" y="67"/>
                    <a:pt x="55" y="67"/>
                  </a:cubicBezTo>
                  <a:cubicBezTo>
                    <a:pt x="40" y="67"/>
                    <a:pt x="26" y="61"/>
                    <a:pt x="16" y="51"/>
                  </a:cubicBezTo>
                  <a:cubicBezTo>
                    <a:pt x="6" y="41"/>
                    <a:pt x="0" y="27"/>
                    <a:pt x="0" y="12"/>
                  </a:cubicBezTo>
                  <a:cubicBezTo>
                    <a:pt x="0" y="10"/>
                    <a:pt x="0" y="9"/>
                    <a:pt x="0" y="7"/>
                  </a:cubicBezTo>
                  <a:cubicBezTo>
                    <a:pt x="0" y="5"/>
                    <a:pt x="1" y="3"/>
                    <a:pt x="1" y="2"/>
                  </a:cubicBezTo>
                  <a:cubicBezTo>
                    <a:pt x="1" y="1"/>
                    <a:pt x="2" y="0"/>
                    <a:pt x="3" y="0"/>
                  </a:cubicBezTo>
                  <a:cubicBezTo>
                    <a:pt x="66" y="0"/>
                    <a:pt x="66" y="0"/>
                    <a:pt x="66" y="0"/>
                  </a:cubicBezTo>
                  <a:cubicBezTo>
                    <a:pt x="66" y="4"/>
                    <a:pt x="66" y="4"/>
                    <a:pt x="66" y="4"/>
                  </a:cubicBezTo>
                  <a:cubicBezTo>
                    <a:pt x="5" y="4"/>
                    <a:pt x="5" y="4"/>
                    <a:pt x="5" y="4"/>
                  </a:cubicBezTo>
                  <a:cubicBezTo>
                    <a:pt x="5" y="5"/>
                    <a:pt x="5" y="6"/>
                    <a:pt x="5" y="7"/>
                  </a:cubicBezTo>
                  <a:cubicBezTo>
                    <a:pt x="5" y="9"/>
                    <a:pt x="5" y="10"/>
                    <a:pt x="5" y="12"/>
                  </a:cubicBezTo>
                  <a:cubicBezTo>
                    <a:pt x="5" y="26"/>
                    <a:pt x="10" y="39"/>
                    <a:pt x="20" y="48"/>
                  </a:cubicBezTo>
                  <a:cubicBezTo>
                    <a:pt x="29" y="57"/>
                    <a:pt x="41" y="63"/>
                    <a:pt x="55" y="6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447" name="Freeform 266"/>
            <p:cNvSpPr>
              <a:spLocks noEditPoints="1"/>
            </p:cNvSpPr>
            <p:nvPr>
              <p:custDataLst>
                <p:tags r:id="rId277"/>
              </p:custDataLst>
            </p:nvPr>
          </p:nvSpPr>
          <p:spPr bwMode="auto">
            <a:xfrm>
              <a:off x="8796351" y="4040212"/>
              <a:ext cx="268288" cy="33339"/>
            </a:xfrm>
            <a:custGeom>
              <a:gdLst>
                <a:gd name="T0" fmla="*/ 59 w 119"/>
                <a:gd name="T1" fmla="*/ 0 h 15"/>
                <a:gd name="T2" fmla="*/ 117 w 119"/>
                <a:gd name="T3" fmla="*/ 0 h 15"/>
                <a:gd name="T4" fmla="*/ 119 w 119"/>
                <a:gd name="T5" fmla="*/ 3 h 15"/>
                <a:gd name="T6" fmla="*/ 119 w 119"/>
                <a:gd name="T7" fmla="*/ 12 h 15"/>
                <a:gd name="T8" fmla="*/ 117 w 119"/>
                <a:gd name="T9" fmla="*/ 15 h 15"/>
                <a:gd name="T10" fmla="*/ 59 w 119"/>
                <a:gd name="T11" fmla="*/ 15 h 15"/>
                <a:gd name="T12" fmla="*/ 59 w 119"/>
                <a:gd name="T13" fmla="*/ 10 h 15"/>
                <a:gd name="T14" fmla="*/ 114 w 119"/>
                <a:gd name="T15" fmla="*/ 10 h 15"/>
                <a:gd name="T16" fmla="*/ 114 w 119"/>
                <a:gd name="T17" fmla="*/ 5 h 15"/>
                <a:gd name="T18" fmla="*/ 59 w 119"/>
                <a:gd name="T19" fmla="*/ 5 h 15"/>
                <a:gd name="T20" fmla="*/ 59 w 119"/>
                <a:gd name="T21" fmla="*/ 0 h 15"/>
                <a:gd name="T22" fmla="*/ 2 w 119"/>
                <a:gd name="T23" fmla="*/ 0 h 15"/>
                <a:gd name="T24" fmla="*/ 59 w 119"/>
                <a:gd name="T25" fmla="*/ 0 h 15"/>
                <a:gd name="T26" fmla="*/ 59 w 119"/>
                <a:gd name="T27" fmla="*/ 5 h 15"/>
                <a:gd name="T28" fmla="*/ 5 w 119"/>
                <a:gd name="T29" fmla="*/ 5 h 15"/>
                <a:gd name="T30" fmla="*/ 5 w 119"/>
                <a:gd name="T31" fmla="*/ 10 h 15"/>
                <a:gd name="T32" fmla="*/ 59 w 119"/>
                <a:gd name="T33" fmla="*/ 10 h 15"/>
                <a:gd name="T34" fmla="*/ 59 w 119"/>
                <a:gd name="T35" fmla="*/ 15 h 15"/>
                <a:gd name="T36" fmla="*/ 2 w 119"/>
                <a:gd name="T37" fmla="*/ 15 h 15"/>
                <a:gd name="T38" fmla="*/ 0 w 119"/>
                <a:gd name="T39" fmla="*/ 12 h 15"/>
                <a:gd name="T40" fmla="*/ 0 w 119"/>
                <a:gd name="T41" fmla="*/ 3 h 15"/>
                <a:gd name="T42" fmla="*/ 2 w 119"/>
                <a:gd name="T43" fmla="*/ 0 h 1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19" h="15">
                  <a:moveTo>
                    <a:pt x="59" y="0"/>
                  </a:moveTo>
                  <a:cubicBezTo>
                    <a:pt x="117" y="0"/>
                    <a:pt x="117" y="0"/>
                    <a:pt x="117" y="0"/>
                  </a:cubicBezTo>
                  <a:cubicBezTo>
                    <a:pt x="118" y="0"/>
                    <a:pt x="119" y="1"/>
                    <a:pt x="119" y="3"/>
                  </a:cubicBezTo>
                  <a:cubicBezTo>
                    <a:pt x="119" y="12"/>
                    <a:pt x="119" y="12"/>
                    <a:pt x="119" y="12"/>
                  </a:cubicBezTo>
                  <a:cubicBezTo>
                    <a:pt x="119" y="13"/>
                    <a:pt x="118" y="15"/>
                    <a:pt x="117" y="15"/>
                  </a:cubicBezTo>
                  <a:cubicBezTo>
                    <a:pt x="59" y="15"/>
                    <a:pt x="59" y="15"/>
                    <a:pt x="59" y="15"/>
                  </a:cubicBezTo>
                  <a:cubicBezTo>
                    <a:pt x="59" y="10"/>
                    <a:pt x="59" y="10"/>
                    <a:pt x="59" y="10"/>
                  </a:cubicBezTo>
                  <a:cubicBezTo>
                    <a:pt x="114" y="10"/>
                    <a:pt x="114" y="10"/>
                    <a:pt x="114" y="10"/>
                  </a:cubicBezTo>
                  <a:cubicBezTo>
                    <a:pt x="114" y="5"/>
                    <a:pt x="114" y="5"/>
                    <a:pt x="114" y="5"/>
                  </a:cubicBezTo>
                  <a:cubicBezTo>
                    <a:pt x="59" y="5"/>
                    <a:pt x="59" y="5"/>
                    <a:pt x="59" y="5"/>
                  </a:cubicBezTo>
                  <a:lnTo>
                    <a:pt x="59" y="0"/>
                  </a:lnTo>
                  <a:close/>
                  <a:moveTo>
                    <a:pt x="2" y="0"/>
                  </a:moveTo>
                  <a:cubicBezTo>
                    <a:pt x="59" y="0"/>
                    <a:pt x="59" y="0"/>
                    <a:pt x="59" y="0"/>
                  </a:cubicBezTo>
                  <a:cubicBezTo>
                    <a:pt x="59" y="5"/>
                    <a:pt x="59" y="5"/>
                    <a:pt x="59" y="5"/>
                  </a:cubicBezTo>
                  <a:cubicBezTo>
                    <a:pt x="5" y="5"/>
                    <a:pt x="5" y="5"/>
                    <a:pt x="5" y="5"/>
                  </a:cubicBezTo>
                  <a:cubicBezTo>
                    <a:pt x="5" y="10"/>
                    <a:pt x="5" y="10"/>
                    <a:pt x="5" y="10"/>
                  </a:cubicBezTo>
                  <a:cubicBezTo>
                    <a:pt x="59" y="10"/>
                    <a:pt x="59" y="10"/>
                    <a:pt x="59" y="10"/>
                  </a:cubicBezTo>
                  <a:cubicBezTo>
                    <a:pt x="59" y="15"/>
                    <a:pt x="59" y="15"/>
                    <a:pt x="59" y="15"/>
                  </a:cubicBezTo>
                  <a:cubicBezTo>
                    <a:pt x="2" y="15"/>
                    <a:pt x="2" y="15"/>
                    <a:pt x="2" y="15"/>
                  </a:cubicBezTo>
                  <a:cubicBezTo>
                    <a:pt x="1" y="15"/>
                    <a:pt x="0" y="13"/>
                    <a:pt x="0" y="1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1"/>
                    <a:pt x="1" y="0"/>
                    <a:pt x="2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448" name="Freeform 268"/>
            <p:cNvSpPr>
              <a:spLocks noEditPoints="1"/>
            </p:cNvSpPr>
            <p:nvPr>
              <p:custDataLst>
                <p:tags r:id="rId278"/>
              </p:custDataLst>
            </p:nvPr>
          </p:nvSpPr>
          <p:spPr bwMode="auto">
            <a:xfrm>
              <a:off x="8924938" y="3765572"/>
              <a:ext cx="50801" cy="120651"/>
            </a:xfrm>
            <a:custGeom>
              <a:gdLst>
                <a:gd name="T0" fmla="*/ 12 w 23"/>
                <a:gd name="T1" fmla="*/ 47 h 53"/>
                <a:gd name="T2" fmla="*/ 17 w 23"/>
                <a:gd name="T3" fmla="*/ 42 h 53"/>
                <a:gd name="T4" fmla="*/ 18 w 23"/>
                <a:gd name="T5" fmla="*/ 32 h 53"/>
                <a:gd name="T6" fmla="*/ 14 w 23"/>
                <a:gd name="T7" fmla="*/ 24 h 53"/>
                <a:gd name="T8" fmla="*/ 13 w 23"/>
                <a:gd name="T9" fmla="*/ 22 h 53"/>
                <a:gd name="T10" fmla="*/ 12 w 23"/>
                <a:gd name="T11" fmla="*/ 19 h 53"/>
                <a:gd name="T12" fmla="*/ 12 w 23"/>
                <a:gd name="T13" fmla="*/ 12 h 53"/>
                <a:gd name="T14" fmla="*/ 13 w 23"/>
                <a:gd name="T15" fmla="*/ 10 h 53"/>
                <a:gd name="T16" fmla="*/ 15 w 23"/>
                <a:gd name="T17" fmla="*/ 7 h 53"/>
                <a:gd name="T18" fmla="*/ 14 w 23"/>
                <a:gd name="T19" fmla="*/ 6 h 53"/>
                <a:gd name="T20" fmla="*/ 14 w 23"/>
                <a:gd name="T21" fmla="*/ 6 h 53"/>
                <a:gd name="T22" fmla="*/ 13 w 23"/>
                <a:gd name="T23" fmla="*/ 5 h 53"/>
                <a:gd name="T24" fmla="*/ 12 w 23"/>
                <a:gd name="T25" fmla="*/ 5 h 53"/>
                <a:gd name="T26" fmla="*/ 12 w 23"/>
                <a:gd name="T27" fmla="*/ 0 h 53"/>
                <a:gd name="T28" fmla="*/ 16 w 23"/>
                <a:gd name="T29" fmla="*/ 1 h 53"/>
                <a:gd name="T30" fmla="*/ 18 w 23"/>
                <a:gd name="T31" fmla="*/ 3 h 53"/>
                <a:gd name="T32" fmla="*/ 18 w 23"/>
                <a:gd name="T33" fmla="*/ 4 h 53"/>
                <a:gd name="T34" fmla="*/ 19 w 23"/>
                <a:gd name="T35" fmla="*/ 6 h 53"/>
                <a:gd name="T36" fmla="*/ 16 w 23"/>
                <a:gd name="T37" fmla="*/ 14 h 53"/>
                <a:gd name="T38" fmla="*/ 16 w 23"/>
                <a:gd name="T39" fmla="*/ 16 h 53"/>
                <a:gd name="T40" fmla="*/ 17 w 23"/>
                <a:gd name="T41" fmla="*/ 19 h 53"/>
                <a:gd name="T42" fmla="*/ 18 w 23"/>
                <a:gd name="T43" fmla="*/ 22 h 53"/>
                <a:gd name="T44" fmla="*/ 22 w 23"/>
                <a:gd name="T45" fmla="*/ 31 h 53"/>
                <a:gd name="T46" fmla="*/ 21 w 23"/>
                <a:gd name="T47" fmla="*/ 44 h 53"/>
                <a:gd name="T48" fmla="*/ 12 w 23"/>
                <a:gd name="T49" fmla="*/ 52 h 53"/>
                <a:gd name="T50" fmla="*/ 12 w 23"/>
                <a:gd name="T51" fmla="*/ 52 h 53"/>
                <a:gd name="T52" fmla="*/ 12 w 23"/>
                <a:gd name="T53" fmla="*/ 47 h 53"/>
                <a:gd name="T54" fmla="*/ 12 w 23"/>
                <a:gd name="T55" fmla="*/ 32 h 53"/>
                <a:gd name="T56" fmla="*/ 12 w 23"/>
                <a:gd name="T57" fmla="*/ 40 h 53"/>
                <a:gd name="T58" fmla="*/ 12 w 23"/>
                <a:gd name="T59" fmla="*/ 32 h 53"/>
                <a:gd name="T60" fmla="*/ 9 w 23"/>
                <a:gd name="T61" fmla="*/ 41 h 53"/>
                <a:gd name="T62" fmla="*/ 7 w 23"/>
                <a:gd name="T63" fmla="*/ 44 h 53"/>
                <a:gd name="T64" fmla="*/ 7 w 23"/>
                <a:gd name="T65" fmla="*/ 45 h 53"/>
                <a:gd name="T66" fmla="*/ 8 w 23"/>
                <a:gd name="T67" fmla="*/ 46 h 53"/>
                <a:gd name="T68" fmla="*/ 11 w 23"/>
                <a:gd name="T69" fmla="*/ 47 h 53"/>
                <a:gd name="T70" fmla="*/ 12 w 23"/>
                <a:gd name="T71" fmla="*/ 47 h 53"/>
                <a:gd name="T72" fmla="*/ 12 w 23"/>
                <a:gd name="T73" fmla="*/ 52 h 53"/>
                <a:gd name="T74" fmla="*/ 4 w 23"/>
                <a:gd name="T75" fmla="*/ 50 h 53"/>
                <a:gd name="T76" fmla="*/ 3 w 23"/>
                <a:gd name="T77" fmla="*/ 47 h 53"/>
                <a:gd name="T78" fmla="*/ 2 w 23"/>
                <a:gd name="T79" fmla="*/ 44 h 53"/>
                <a:gd name="T80" fmla="*/ 8 w 23"/>
                <a:gd name="T81" fmla="*/ 37 h 53"/>
                <a:gd name="T82" fmla="*/ 7 w 23"/>
                <a:gd name="T83" fmla="*/ 34 h 53"/>
                <a:gd name="T84" fmla="*/ 3 w 23"/>
                <a:gd name="T85" fmla="*/ 26 h 53"/>
                <a:gd name="T86" fmla="*/ 1 w 23"/>
                <a:gd name="T87" fmla="*/ 22 h 53"/>
                <a:gd name="T88" fmla="*/ 1 w 23"/>
                <a:gd name="T89" fmla="*/ 22 h 53"/>
                <a:gd name="T90" fmla="*/ 1 w 23"/>
                <a:gd name="T91" fmla="*/ 22 h 53"/>
                <a:gd name="T92" fmla="*/ 1 w 23"/>
                <a:gd name="T93" fmla="*/ 10 h 53"/>
                <a:gd name="T94" fmla="*/ 8 w 23"/>
                <a:gd name="T95" fmla="*/ 1 h 53"/>
                <a:gd name="T96" fmla="*/ 12 w 23"/>
                <a:gd name="T97" fmla="*/ 0 h 53"/>
                <a:gd name="T98" fmla="*/ 12 w 23"/>
                <a:gd name="T99" fmla="*/ 5 h 53"/>
                <a:gd name="T100" fmla="*/ 10 w 23"/>
                <a:gd name="T101" fmla="*/ 5 h 53"/>
                <a:gd name="T102" fmla="*/ 5 w 23"/>
                <a:gd name="T103" fmla="*/ 11 h 53"/>
                <a:gd name="T104" fmla="*/ 6 w 23"/>
                <a:gd name="T105" fmla="*/ 21 h 53"/>
                <a:gd name="T106" fmla="*/ 6 w 23"/>
                <a:gd name="T107" fmla="*/ 21 h 53"/>
                <a:gd name="T108" fmla="*/ 7 w 23"/>
                <a:gd name="T109" fmla="*/ 23 h 53"/>
                <a:gd name="T110" fmla="*/ 12 w 23"/>
                <a:gd name="T111" fmla="*/ 32 h 53"/>
                <a:gd name="T112" fmla="*/ 12 w 23"/>
                <a:gd name="T113" fmla="*/ 40 h 53"/>
                <a:gd name="T114" fmla="*/ 9 w 23"/>
                <a:gd name="T115" fmla="*/ 41 h 53"/>
                <a:gd name="T116" fmla="*/ 12 w 23"/>
                <a:gd name="T117" fmla="*/ 19 h 53"/>
                <a:gd name="T118" fmla="*/ 12 w 23"/>
                <a:gd name="T119" fmla="*/ 12 h 53"/>
                <a:gd name="T120" fmla="*/ 11 w 23"/>
                <a:gd name="T121" fmla="*/ 17 h 53"/>
                <a:gd name="T122" fmla="*/ 12 w 23"/>
                <a:gd name="T123" fmla="*/ 19 h 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23" h="52">
                  <a:moveTo>
                    <a:pt x="12" y="47"/>
                  </a:moveTo>
                  <a:cubicBezTo>
                    <a:pt x="14" y="46"/>
                    <a:pt x="16" y="44"/>
                    <a:pt x="17" y="42"/>
                  </a:cubicBezTo>
                  <a:cubicBezTo>
                    <a:pt x="18" y="39"/>
                    <a:pt x="18" y="35"/>
                    <a:pt x="18" y="32"/>
                  </a:cubicBezTo>
                  <a:cubicBezTo>
                    <a:pt x="17" y="29"/>
                    <a:pt x="16" y="27"/>
                    <a:pt x="14" y="24"/>
                  </a:cubicBezTo>
                  <a:cubicBezTo>
                    <a:pt x="14" y="23"/>
                    <a:pt x="13" y="22"/>
                    <a:pt x="13" y="22"/>
                  </a:cubicBezTo>
                  <a:cubicBezTo>
                    <a:pt x="12" y="21"/>
                    <a:pt x="12" y="20"/>
                    <a:pt x="12" y="19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3" y="10"/>
                  </a:cubicBezTo>
                  <a:cubicBezTo>
                    <a:pt x="14" y="10"/>
                    <a:pt x="15" y="8"/>
                    <a:pt x="15" y="7"/>
                  </a:cubicBezTo>
                  <a:cubicBezTo>
                    <a:pt x="15" y="7"/>
                    <a:pt x="14" y="6"/>
                    <a:pt x="14" y="6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4" y="6"/>
                    <a:pt x="14" y="5"/>
                    <a:pt x="13" y="5"/>
                  </a:cubicBezTo>
                  <a:cubicBezTo>
                    <a:pt x="13" y="5"/>
                    <a:pt x="12" y="4"/>
                    <a:pt x="12" y="5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3" y="0"/>
                    <a:pt x="15" y="0"/>
                    <a:pt x="16" y="1"/>
                  </a:cubicBezTo>
                  <a:cubicBezTo>
                    <a:pt x="17" y="2"/>
                    <a:pt x="18" y="3"/>
                    <a:pt x="18" y="3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9" y="4"/>
                    <a:pt x="19" y="5"/>
                    <a:pt x="19" y="6"/>
                  </a:cubicBezTo>
                  <a:cubicBezTo>
                    <a:pt x="20" y="9"/>
                    <a:pt x="19" y="12"/>
                    <a:pt x="16" y="14"/>
                  </a:cubicBezTo>
                  <a:cubicBezTo>
                    <a:pt x="16" y="15"/>
                    <a:pt x="16" y="15"/>
                    <a:pt x="16" y="16"/>
                  </a:cubicBezTo>
                  <a:cubicBezTo>
                    <a:pt x="16" y="17"/>
                    <a:pt x="17" y="18"/>
                    <a:pt x="17" y="19"/>
                  </a:cubicBezTo>
                  <a:cubicBezTo>
                    <a:pt x="17" y="20"/>
                    <a:pt x="18" y="21"/>
                    <a:pt x="18" y="22"/>
                  </a:cubicBezTo>
                  <a:cubicBezTo>
                    <a:pt x="20" y="24"/>
                    <a:pt x="21" y="27"/>
                    <a:pt x="22" y="31"/>
                  </a:cubicBezTo>
                  <a:cubicBezTo>
                    <a:pt x="23" y="35"/>
                    <a:pt x="23" y="40"/>
                    <a:pt x="21" y="44"/>
                  </a:cubicBezTo>
                  <a:cubicBezTo>
                    <a:pt x="20" y="47"/>
                    <a:pt x="17" y="50"/>
                    <a:pt x="12" y="52"/>
                  </a:cubicBezTo>
                  <a:cubicBezTo>
                    <a:pt x="12" y="52"/>
                    <a:pt x="12" y="52"/>
                    <a:pt x="12" y="52"/>
                  </a:cubicBezTo>
                  <a:cubicBezTo>
                    <a:pt x="12" y="47"/>
                    <a:pt x="12" y="47"/>
                    <a:pt x="12" y="47"/>
                  </a:cubicBezTo>
                  <a:close/>
                  <a:moveTo>
                    <a:pt x="12" y="32"/>
                  </a:moveTo>
                  <a:cubicBezTo>
                    <a:pt x="12" y="40"/>
                    <a:pt x="12" y="40"/>
                    <a:pt x="12" y="40"/>
                  </a:cubicBezTo>
                  <a:cubicBezTo>
                    <a:pt x="13" y="38"/>
                    <a:pt x="12" y="35"/>
                    <a:pt x="12" y="32"/>
                  </a:cubicBezTo>
                  <a:close/>
                  <a:moveTo>
                    <a:pt x="9" y="41"/>
                  </a:moveTo>
                  <a:cubicBezTo>
                    <a:pt x="8" y="42"/>
                    <a:pt x="7" y="43"/>
                    <a:pt x="7" y="44"/>
                  </a:cubicBezTo>
                  <a:cubicBezTo>
                    <a:pt x="7" y="44"/>
                    <a:pt x="7" y="45"/>
                    <a:pt x="7" y="45"/>
                  </a:cubicBezTo>
                  <a:cubicBezTo>
                    <a:pt x="7" y="46"/>
                    <a:pt x="8" y="46"/>
                    <a:pt x="8" y="46"/>
                  </a:cubicBezTo>
                  <a:cubicBezTo>
                    <a:pt x="9" y="47"/>
                    <a:pt x="9" y="47"/>
                    <a:pt x="11" y="47"/>
                  </a:cubicBezTo>
                  <a:cubicBezTo>
                    <a:pt x="11" y="47"/>
                    <a:pt x="11" y="47"/>
                    <a:pt x="12" y="47"/>
                  </a:cubicBezTo>
                  <a:cubicBezTo>
                    <a:pt x="12" y="52"/>
                    <a:pt x="12" y="52"/>
                    <a:pt x="12" y="52"/>
                  </a:cubicBezTo>
                  <a:cubicBezTo>
                    <a:pt x="8" y="53"/>
                    <a:pt x="6" y="51"/>
                    <a:pt x="4" y="50"/>
                  </a:cubicBezTo>
                  <a:cubicBezTo>
                    <a:pt x="4" y="49"/>
                    <a:pt x="3" y="48"/>
                    <a:pt x="3" y="47"/>
                  </a:cubicBezTo>
                  <a:cubicBezTo>
                    <a:pt x="2" y="46"/>
                    <a:pt x="2" y="45"/>
                    <a:pt x="2" y="44"/>
                  </a:cubicBezTo>
                  <a:cubicBezTo>
                    <a:pt x="3" y="41"/>
                    <a:pt x="4" y="38"/>
                    <a:pt x="8" y="37"/>
                  </a:cubicBezTo>
                  <a:cubicBezTo>
                    <a:pt x="8" y="37"/>
                    <a:pt x="7" y="35"/>
                    <a:pt x="7" y="34"/>
                  </a:cubicBezTo>
                  <a:cubicBezTo>
                    <a:pt x="6" y="31"/>
                    <a:pt x="4" y="28"/>
                    <a:pt x="3" y="26"/>
                  </a:cubicBezTo>
                  <a:cubicBezTo>
                    <a:pt x="2" y="24"/>
                    <a:pt x="2" y="23"/>
                    <a:pt x="1" y="22"/>
                  </a:cubicBezTo>
                  <a:cubicBezTo>
                    <a:pt x="1" y="22"/>
                    <a:pt x="1" y="22"/>
                    <a:pt x="1" y="22"/>
                  </a:cubicBezTo>
                  <a:cubicBezTo>
                    <a:pt x="1" y="22"/>
                    <a:pt x="1" y="22"/>
                    <a:pt x="1" y="22"/>
                  </a:cubicBezTo>
                  <a:cubicBezTo>
                    <a:pt x="0" y="18"/>
                    <a:pt x="0" y="14"/>
                    <a:pt x="1" y="10"/>
                  </a:cubicBezTo>
                  <a:cubicBezTo>
                    <a:pt x="2" y="6"/>
                    <a:pt x="4" y="3"/>
                    <a:pt x="8" y="1"/>
                  </a:cubicBezTo>
                  <a:cubicBezTo>
                    <a:pt x="9" y="0"/>
                    <a:pt x="10" y="0"/>
                    <a:pt x="12" y="0"/>
                  </a:cubicBezTo>
                  <a:cubicBezTo>
                    <a:pt x="12" y="5"/>
                    <a:pt x="12" y="5"/>
                    <a:pt x="12" y="5"/>
                  </a:cubicBezTo>
                  <a:cubicBezTo>
                    <a:pt x="11" y="5"/>
                    <a:pt x="11" y="5"/>
                    <a:pt x="10" y="5"/>
                  </a:cubicBezTo>
                  <a:cubicBezTo>
                    <a:pt x="8" y="7"/>
                    <a:pt x="6" y="9"/>
                    <a:pt x="5" y="11"/>
                  </a:cubicBezTo>
                  <a:cubicBezTo>
                    <a:pt x="5" y="14"/>
                    <a:pt x="5" y="18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7" y="22"/>
                    <a:pt x="7" y="23"/>
                  </a:cubicBezTo>
                  <a:cubicBezTo>
                    <a:pt x="9" y="26"/>
                    <a:pt x="10" y="29"/>
                    <a:pt x="12" y="32"/>
                  </a:cubicBezTo>
                  <a:cubicBezTo>
                    <a:pt x="12" y="40"/>
                    <a:pt x="12" y="40"/>
                    <a:pt x="12" y="40"/>
                  </a:cubicBezTo>
                  <a:cubicBezTo>
                    <a:pt x="11" y="40"/>
                    <a:pt x="10" y="41"/>
                    <a:pt x="9" y="41"/>
                  </a:cubicBezTo>
                  <a:close/>
                  <a:moveTo>
                    <a:pt x="12" y="19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13"/>
                    <a:pt x="11" y="15"/>
                    <a:pt x="11" y="17"/>
                  </a:cubicBezTo>
                  <a:cubicBezTo>
                    <a:pt x="11" y="17"/>
                    <a:pt x="11" y="18"/>
                    <a:pt x="12" y="1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449" name="Freeform 269"/>
            <p:cNvSpPr>
              <a:spLocks noEditPoints="1"/>
            </p:cNvSpPr>
            <p:nvPr>
              <p:custDataLst>
                <p:tags r:id="rId279"/>
              </p:custDataLst>
            </p:nvPr>
          </p:nvSpPr>
          <p:spPr bwMode="auto">
            <a:xfrm>
              <a:off x="8890014" y="3101993"/>
              <a:ext cx="109538" cy="107950"/>
            </a:xfrm>
            <a:custGeom>
              <a:gdLst>
                <a:gd name="T0" fmla="*/ 24 w 48"/>
                <a:gd name="T1" fmla="*/ 0 h 48"/>
                <a:gd name="T2" fmla="*/ 41 w 48"/>
                <a:gd name="T3" fmla="*/ 7 h 48"/>
                <a:gd name="T4" fmla="*/ 41 w 48"/>
                <a:gd name="T5" fmla="*/ 7 h 48"/>
                <a:gd name="T6" fmla="*/ 48 w 48"/>
                <a:gd name="T7" fmla="*/ 24 h 48"/>
                <a:gd name="T8" fmla="*/ 41 w 48"/>
                <a:gd name="T9" fmla="*/ 41 h 48"/>
                <a:gd name="T10" fmla="*/ 41 w 48"/>
                <a:gd name="T11" fmla="*/ 41 h 48"/>
                <a:gd name="T12" fmla="*/ 24 w 48"/>
                <a:gd name="T13" fmla="*/ 48 h 48"/>
                <a:gd name="T14" fmla="*/ 24 w 48"/>
                <a:gd name="T15" fmla="*/ 43 h 48"/>
                <a:gd name="T16" fmla="*/ 37 w 48"/>
                <a:gd name="T17" fmla="*/ 37 h 48"/>
                <a:gd name="T18" fmla="*/ 37 w 48"/>
                <a:gd name="T19" fmla="*/ 37 h 48"/>
                <a:gd name="T20" fmla="*/ 37 w 48"/>
                <a:gd name="T21" fmla="*/ 37 h 48"/>
                <a:gd name="T22" fmla="*/ 43 w 48"/>
                <a:gd name="T23" fmla="*/ 24 h 48"/>
                <a:gd name="T24" fmla="*/ 37 w 48"/>
                <a:gd name="T25" fmla="*/ 11 h 48"/>
                <a:gd name="T26" fmla="*/ 37 w 48"/>
                <a:gd name="T27" fmla="*/ 11 h 48"/>
                <a:gd name="T28" fmla="*/ 24 w 48"/>
                <a:gd name="T29" fmla="*/ 5 h 48"/>
                <a:gd name="T30" fmla="*/ 24 w 48"/>
                <a:gd name="T31" fmla="*/ 0 h 48"/>
                <a:gd name="T32" fmla="*/ 24 w 48"/>
                <a:gd name="T33" fmla="*/ 0 h 48"/>
                <a:gd name="T34" fmla="*/ 24 w 48"/>
                <a:gd name="T35" fmla="*/ 0 h 48"/>
                <a:gd name="T36" fmla="*/ 24 w 48"/>
                <a:gd name="T37" fmla="*/ 5 h 48"/>
                <a:gd name="T38" fmla="*/ 24 w 48"/>
                <a:gd name="T39" fmla="*/ 5 h 48"/>
                <a:gd name="T40" fmla="*/ 11 w 48"/>
                <a:gd name="T41" fmla="*/ 11 h 48"/>
                <a:gd name="T42" fmla="*/ 5 w 48"/>
                <a:gd name="T43" fmla="*/ 24 h 48"/>
                <a:gd name="T44" fmla="*/ 11 w 48"/>
                <a:gd name="T45" fmla="*/ 37 h 48"/>
                <a:gd name="T46" fmla="*/ 24 w 48"/>
                <a:gd name="T47" fmla="*/ 43 h 48"/>
                <a:gd name="T48" fmla="*/ 24 w 48"/>
                <a:gd name="T49" fmla="*/ 43 h 48"/>
                <a:gd name="T50" fmla="*/ 24 w 48"/>
                <a:gd name="T51" fmla="*/ 48 h 48"/>
                <a:gd name="T52" fmla="*/ 24 w 48"/>
                <a:gd name="T53" fmla="*/ 48 h 48"/>
                <a:gd name="T54" fmla="*/ 7 w 48"/>
                <a:gd name="T55" fmla="*/ 41 h 48"/>
                <a:gd name="T56" fmla="*/ 0 w 48"/>
                <a:gd name="T57" fmla="*/ 24 h 48"/>
                <a:gd name="T58" fmla="*/ 7 w 48"/>
                <a:gd name="T59" fmla="*/ 7 h 48"/>
                <a:gd name="T60" fmla="*/ 24 w 48"/>
                <a:gd name="T61" fmla="*/ 0 h 4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48" h="48">
                  <a:moveTo>
                    <a:pt x="24" y="0"/>
                  </a:moveTo>
                  <a:cubicBezTo>
                    <a:pt x="30" y="0"/>
                    <a:pt x="36" y="3"/>
                    <a:pt x="41" y="7"/>
                  </a:cubicBezTo>
                  <a:cubicBezTo>
                    <a:pt x="41" y="7"/>
                    <a:pt x="41" y="7"/>
                    <a:pt x="41" y="7"/>
                  </a:cubicBezTo>
                  <a:cubicBezTo>
                    <a:pt x="45" y="12"/>
                    <a:pt x="48" y="18"/>
                    <a:pt x="48" y="24"/>
                  </a:cubicBezTo>
                  <a:cubicBezTo>
                    <a:pt x="48" y="31"/>
                    <a:pt x="45" y="36"/>
                    <a:pt x="41" y="41"/>
                  </a:cubicBezTo>
                  <a:cubicBezTo>
                    <a:pt x="41" y="41"/>
                    <a:pt x="41" y="41"/>
                    <a:pt x="41" y="41"/>
                  </a:cubicBezTo>
                  <a:cubicBezTo>
                    <a:pt x="36" y="45"/>
                    <a:pt x="30" y="48"/>
                    <a:pt x="24" y="48"/>
                  </a:cubicBezTo>
                  <a:cubicBezTo>
                    <a:pt x="24" y="43"/>
                    <a:pt x="24" y="43"/>
                    <a:pt x="24" y="43"/>
                  </a:cubicBezTo>
                  <a:cubicBezTo>
                    <a:pt x="29" y="43"/>
                    <a:pt x="34" y="41"/>
                    <a:pt x="37" y="37"/>
                  </a:cubicBezTo>
                  <a:cubicBezTo>
                    <a:pt x="37" y="37"/>
                    <a:pt x="37" y="37"/>
                    <a:pt x="37" y="37"/>
                  </a:cubicBezTo>
                  <a:cubicBezTo>
                    <a:pt x="37" y="37"/>
                    <a:pt x="37" y="37"/>
                    <a:pt x="37" y="37"/>
                  </a:cubicBezTo>
                  <a:cubicBezTo>
                    <a:pt x="41" y="34"/>
                    <a:pt x="43" y="29"/>
                    <a:pt x="43" y="24"/>
                  </a:cubicBezTo>
                  <a:cubicBezTo>
                    <a:pt x="43" y="19"/>
                    <a:pt x="41" y="14"/>
                    <a:pt x="37" y="11"/>
                  </a:cubicBezTo>
                  <a:cubicBezTo>
                    <a:pt x="37" y="11"/>
                    <a:pt x="37" y="11"/>
                    <a:pt x="37" y="11"/>
                  </a:cubicBezTo>
                  <a:cubicBezTo>
                    <a:pt x="34" y="7"/>
                    <a:pt x="29" y="5"/>
                    <a:pt x="24" y="5"/>
                  </a:cubicBezTo>
                  <a:lnTo>
                    <a:pt x="24" y="0"/>
                  </a:lnTo>
                  <a:close/>
                  <a:moveTo>
                    <a:pt x="24" y="0"/>
                  </a:moveTo>
                  <a:cubicBezTo>
                    <a:pt x="24" y="0"/>
                    <a:pt x="24" y="0"/>
                    <a:pt x="24" y="0"/>
                  </a:cubicBezTo>
                  <a:cubicBezTo>
                    <a:pt x="24" y="5"/>
                    <a:pt x="24" y="5"/>
                    <a:pt x="24" y="5"/>
                  </a:cubicBezTo>
                  <a:cubicBezTo>
                    <a:pt x="24" y="5"/>
                    <a:pt x="24" y="5"/>
                    <a:pt x="24" y="5"/>
                  </a:cubicBezTo>
                  <a:cubicBezTo>
                    <a:pt x="19" y="5"/>
                    <a:pt x="14" y="7"/>
                    <a:pt x="11" y="11"/>
                  </a:cubicBezTo>
                  <a:cubicBezTo>
                    <a:pt x="7" y="14"/>
                    <a:pt x="5" y="19"/>
                    <a:pt x="5" y="24"/>
                  </a:cubicBezTo>
                  <a:cubicBezTo>
                    <a:pt x="5" y="29"/>
                    <a:pt x="7" y="34"/>
                    <a:pt x="11" y="37"/>
                  </a:cubicBezTo>
                  <a:cubicBezTo>
                    <a:pt x="14" y="41"/>
                    <a:pt x="19" y="43"/>
                    <a:pt x="24" y="43"/>
                  </a:cubicBezTo>
                  <a:cubicBezTo>
                    <a:pt x="24" y="43"/>
                    <a:pt x="24" y="43"/>
                    <a:pt x="24" y="43"/>
                  </a:cubicBezTo>
                  <a:cubicBezTo>
                    <a:pt x="24" y="48"/>
                    <a:pt x="24" y="48"/>
                    <a:pt x="24" y="48"/>
                  </a:cubicBezTo>
                  <a:cubicBezTo>
                    <a:pt x="24" y="48"/>
                    <a:pt x="24" y="48"/>
                    <a:pt x="24" y="48"/>
                  </a:cubicBezTo>
                  <a:cubicBezTo>
                    <a:pt x="17" y="48"/>
                    <a:pt x="12" y="45"/>
                    <a:pt x="7" y="41"/>
                  </a:cubicBezTo>
                  <a:cubicBezTo>
                    <a:pt x="3" y="36"/>
                    <a:pt x="0" y="31"/>
                    <a:pt x="0" y="24"/>
                  </a:cubicBezTo>
                  <a:cubicBezTo>
                    <a:pt x="0" y="18"/>
                    <a:pt x="3" y="12"/>
                    <a:pt x="7" y="7"/>
                  </a:cubicBezTo>
                  <a:cubicBezTo>
                    <a:pt x="12" y="3"/>
                    <a:pt x="17" y="0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450" name="Freeform 270"/>
            <p:cNvSpPr>
              <a:spLocks noEditPoints="1"/>
            </p:cNvSpPr>
            <p:nvPr>
              <p:custDataLst>
                <p:tags r:id="rId280"/>
              </p:custDataLst>
            </p:nvPr>
          </p:nvSpPr>
          <p:spPr bwMode="auto">
            <a:xfrm>
              <a:off x="8639188" y="3192482"/>
              <a:ext cx="468314" cy="363540"/>
            </a:xfrm>
            <a:custGeom>
              <a:gdLst>
                <a:gd name="T0" fmla="*/ 137 w 207"/>
                <a:gd name="T1" fmla="*/ 18 h 161"/>
                <a:gd name="T2" fmla="*/ 144 w 207"/>
                <a:gd name="T3" fmla="*/ 15 h 161"/>
                <a:gd name="T4" fmla="*/ 196 w 207"/>
                <a:gd name="T5" fmla="*/ 7 h 161"/>
                <a:gd name="T6" fmla="*/ 167 w 207"/>
                <a:gd name="T7" fmla="*/ 56 h 161"/>
                <a:gd name="T8" fmla="*/ 137 w 207"/>
                <a:gd name="T9" fmla="*/ 32 h 161"/>
                <a:gd name="T10" fmla="*/ 137 w 207"/>
                <a:gd name="T11" fmla="*/ 30 h 161"/>
                <a:gd name="T12" fmla="*/ 194 w 207"/>
                <a:gd name="T13" fmla="*/ 12 h 161"/>
                <a:gd name="T14" fmla="*/ 163 w 207"/>
                <a:gd name="T15" fmla="*/ 36 h 161"/>
                <a:gd name="T16" fmla="*/ 142 w 207"/>
                <a:gd name="T17" fmla="*/ 100 h 161"/>
                <a:gd name="T18" fmla="*/ 146 w 207"/>
                <a:gd name="T19" fmla="*/ 97 h 161"/>
                <a:gd name="T20" fmla="*/ 147 w 207"/>
                <a:gd name="T21" fmla="*/ 160 h 161"/>
                <a:gd name="T22" fmla="*/ 137 w 207"/>
                <a:gd name="T23" fmla="*/ 18 h 161"/>
                <a:gd name="T24" fmla="*/ 104 w 207"/>
                <a:gd name="T25" fmla="*/ 0 h 161"/>
                <a:gd name="T26" fmla="*/ 106 w 207"/>
                <a:gd name="T27" fmla="*/ 0 h 161"/>
                <a:gd name="T28" fmla="*/ 104 w 207"/>
                <a:gd name="T29" fmla="*/ 92 h 161"/>
                <a:gd name="T30" fmla="*/ 126 w 207"/>
                <a:gd name="T31" fmla="*/ 109 h 161"/>
                <a:gd name="T32" fmla="*/ 137 w 207"/>
                <a:gd name="T33" fmla="*/ 161 h 161"/>
                <a:gd name="T34" fmla="*/ 121 w 207"/>
                <a:gd name="T35" fmla="*/ 111 h 161"/>
                <a:gd name="T36" fmla="*/ 137 w 207"/>
                <a:gd name="T37" fmla="*/ 97 h 161"/>
                <a:gd name="T38" fmla="*/ 136 w 207"/>
                <a:gd name="T39" fmla="*/ 35 h 161"/>
                <a:gd name="T40" fmla="*/ 137 w 207"/>
                <a:gd name="T41" fmla="*/ 30 h 161"/>
                <a:gd name="T42" fmla="*/ 137 w 207"/>
                <a:gd name="T43" fmla="*/ 30 h 161"/>
                <a:gd name="T44" fmla="*/ 112 w 207"/>
                <a:gd name="T45" fmla="*/ 75 h 161"/>
                <a:gd name="T46" fmla="*/ 137 w 207"/>
                <a:gd name="T47" fmla="*/ 97 h 161"/>
                <a:gd name="T48" fmla="*/ 70 w 207"/>
                <a:gd name="T49" fmla="*/ 0 h 161"/>
                <a:gd name="T50" fmla="*/ 70 w 207"/>
                <a:gd name="T51" fmla="*/ 16 h 161"/>
                <a:gd name="T52" fmla="*/ 101 w 207"/>
                <a:gd name="T53" fmla="*/ 19 h 161"/>
                <a:gd name="T54" fmla="*/ 73 w 207"/>
                <a:gd name="T55" fmla="*/ 111 h 161"/>
                <a:gd name="T56" fmla="*/ 70 w 207"/>
                <a:gd name="T57" fmla="*/ 106 h 161"/>
                <a:gd name="T58" fmla="*/ 76 w 207"/>
                <a:gd name="T59" fmla="*/ 76 h 161"/>
                <a:gd name="T60" fmla="*/ 70 w 207"/>
                <a:gd name="T61" fmla="*/ 22 h 161"/>
                <a:gd name="T62" fmla="*/ 70 w 207"/>
                <a:gd name="T63" fmla="*/ 132 h 161"/>
                <a:gd name="T64" fmla="*/ 99 w 207"/>
                <a:gd name="T65" fmla="*/ 94 h 161"/>
                <a:gd name="T66" fmla="*/ 100 w 207"/>
                <a:gd name="T67" fmla="*/ 89 h 161"/>
                <a:gd name="T68" fmla="*/ 98 w 207"/>
                <a:gd name="T69" fmla="*/ 88 h 161"/>
                <a:gd name="T70" fmla="*/ 70 w 207"/>
                <a:gd name="T71" fmla="*/ 127 h 161"/>
                <a:gd name="T72" fmla="*/ 38 w 207"/>
                <a:gd name="T73" fmla="*/ 54 h 161"/>
                <a:gd name="T74" fmla="*/ 31 w 207"/>
                <a:gd name="T75" fmla="*/ 53 h 161"/>
                <a:gd name="T76" fmla="*/ 28 w 207"/>
                <a:gd name="T77" fmla="*/ 61 h 161"/>
                <a:gd name="T78" fmla="*/ 6 w 207"/>
                <a:gd name="T79" fmla="*/ 94 h 161"/>
                <a:gd name="T80" fmla="*/ 56 w 207"/>
                <a:gd name="T81" fmla="*/ 75 h 161"/>
                <a:gd name="T82" fmla="*/ 51 w 207"/>
                <a:gd name="T83" fmla="*/ 68 h 161"/>
                <a:gd name="T84" fmla="*/ 50 w 207"/>
                <a:gd name="T85" fmla="*/ 61 h 161"/>
                <a:gd name="T86" fmla="*/ 48 w 207"/>
                <a:gd name="T87" fmla="*/ 58 h 161"/>
                <a:gd name="T88" fmla="*/ 69 w 207"/>
                <a:gd name="T89" fmla="*/ 16 h 161"/>
                <a:gd name="T90" fmla="*/ 54 w 207"/>
                <a:gd name="T91" fmla="*/ 57 h 161"/>
                <a:gd name="T92" fmla="*/ 57 w 207"/>
                <a:gd name="T93" fmla="*/ 68 h 161"/>
                <a:gd name="T94" fmla="*/ 62 w 207"/>
                <a:gd name="T95" fmla="*/ 75 h 161"/>
                <a:gd name="T96" fmla="*/ 43 w 207"/>
                <a:gd name="T97" fmla="*/ 115 h 161"/>
                <a:gd name="T98" fmla="*/ 57 w 207"/>
                <a:gd name="T99" fmla="*/ 118 h 161"/>
                <a:gd name="T100" fmla="*/ 70 w 207"/>
                <a:gd name="T101" fmla="*/ 106 h 161"/>
                <a:gd name="T102" fmla="*/ 62 w 207"/>
                <a:gd name="T103" fmla="*/ 120 h 161"/>
                <a:gd name="T104" fmla="*/ 53 w 207"/>
                <a:gd name="T105" fmla="*/ 124 h 161"/>
                <a:gd name="T106" fmla="*/ 30 w 207"/>
                <a:gd name="T107" fmla="*/ 130 h 161"/>
                <a:gd name="T108" fmla="*/ 28 w 207"/>
                <a:gd name="T109" fmla="*/ 135 h 161"/>
                <a:gd name="T110" fmla="*/ 26 w 207"/>
                <a:gd name="T111" fmla="*/ 110 h 161"/>
                <a:gd name="T112" fmla="*/ 30 w 207"/>
                <a:gd name="T113" fmla="*/ 109 h 161"/>
                <a:gd name="T114" fmla="*/ 17 w 207"/>
                <a:gd name="T115" fmla="*/ 56 h 161"/>
                <a:gd name="T116" fmla="*/ 26 w 207"/>
                <a:gd name="T117" fmla="*/ 55 h 161"/>
                <a:gd name="T118" fmla="*/ 35 w 207"/>
                <a:gd name="T119" fmla="*/ 49 h 161"/>
                <a:gd name="T120" fmla="*/ 70 w 207"/>
                <a:gd name="T121" fmla="*/ 0 h 1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206" h="161">
                  <a:moveTo>
                    <a:pt x="163" y="36"/>
                  </a:moveTo>
                  <a:cubicBezTo>
                    <a:pt x="141" y="19"/>
                    <a:pt x="141" y="19"/>
                    <a:pt x="141" y="19"/>
                  </a:cubicBezTo>
                  <a:cubicBezTo>
                    <a:pt x="137" y="18"/>
                    <a:pt x="137" y="18"/>
                    <a:pt x="137" y="18"/>
                  </a:cubicBezTo>
                  <a:cubicBezTo>
                    <a:pt x="137" y="12"/>
                    <a:pt x="137" y="12"/>
                    <a:pt x="137" y="12"/>
                  </a:cubicBezTo>
                  <a:cubicBezTo>
                    <a:pt x="143" y="15"/>
                    <a:pt x="143" y="15"/>
                    <a:pt x="143" y="15"/>
                  </a:cubicBezTo>
                  <a:cubicBezTo>
                    <a:pt x="144" y="15"/>
                    <a:pt x="144" y="15"/>
                    <a:pt x="144" y="15"/>
                  </a:cubicBezTo>
                  <a:cubicBezTo>
                    <a:pt x="165" y="31"/>
                    <a:pt x="165" y="31"/>
                    <a:pt x="165" y="31"/>
                  </a:cubicBezTo>
                  <a:cubicBezTo>
                    <a:pt x="193" y="7"/>
                    <a:pt x="193" y="7"/>
                    <a:pt x="193" y="7"/>
                  </a:cubicBezTo>
                  <a:cubicBezTo>
                    <a:pt x="194" y="6"/>
                    <a:pt x="195" y="6"/>
                    <a:pt x="196" y="7"/>
                  </a:cubicBezTo>
                  <a:cubicBezTo>
                    <a:pt x="207" y="19"/>
                    <a:pt x="207" y="19"/>
                    <a:pt x="207" y="19"/>
                  </a:cubicBezTo>
                  <a:cubicBezTo>
                    <a:pt x="207" y="20"/>
                    <a:pt x="207" y="21"/>
                    <a:pt x="206" y="22"/>
                  </a:cubicBezTo>
                  <a:cubicBezTo>
                    <a:pt x="167" y="56"/>
                    <a:pt x="167" y="56"/>
                    <a:pt x="167" y="56"/>
                  </a:cubicBezTo>
                  <a:cubicBezTo>
                    <a:pt x="166" y="57"/>
                    <a:pt x="165" y="57"/>
                    <a:pt x="164" y="56"/>
                  </a:cubicBezTo>
                  <a:cubicBezTo>
                    <a:pt x="137" y="36"/>
                    <a:pt x="137" y="36"/>
                    <a:pt x="137" y="36"/>
                  </a:cubicBezTo>
                  <a:cubicBezTo>
                    <a:pt x="137" y="32"/>
                    <a:pt x="137" y="32"/>
                    <a:pt x="137" y="32"/>
                  </a:cubicBezTo>
                  <a:cubicBezTo>
                    <a:pt x="138" y="33"/>
                    <a:pt x="138" y="33"/>
                    <a:pt x="138" y="33"/>
                  </a:cubicBezTo>
                  <a:cubicBezTo>
                    <a:pt x="138" y="32"/>
                    <a:pt x="138" y="31"/>
                    <a:pt x="137" y="30"/>
                  </a:cubicBezTo>
                  <a:cubicBezTo>
                    <a:pt x="137" y="30"/>
                    <a:pt x="137" y="30"/>
                    <a:pt x="137" y="30"/>
                  </a:cubicBezTo>
                  <a:cubicBezTo>
                    <a:pt x="165" y="51"/>
                    <a:pt x="165" y="51"/>
                    <a:pt x="165" y="51"/>
                  </a:cubicBezTo>
                  <a:cubicBezTo>
                    <a:pt x="201" y="20"/>
                    <a:pt x="201" y="20"/>
                    <a:pt x="201" y="20"/>
                  </a:cubicBezTo>
                  <a:cubicBezTo>
                    <a:pt x="194" y="12"/>
                    <a:pt x="194" y="12"/>
                    <a:pt x="194" y="12"/>
                  </a:cubicBezTo>
                  <a:cubicBezTo>
                    <a:pt x="166" y="36"/>
                    <a:pt x="166" y="36"/>
                    <a:pt x="166" y="36"/>
                  </a:cubicBezTo>
                  <a:cubicBezTo>
                    <a:pt x="165" y="37"/>
                    <a:pt x="164" y="37"/>
                    <a:pt x="163" y="36"/>
                  </a:cubicBezTo>
                  <a:cubicBezTo>
                    <a:pt x="163" y="36"/>
                    <a:pt x="163" y="36"/>
                    <a:pt x="163" y="36"/>
                  </a:cubicBezTo>
                  <a:close/>
                  <a:moveTo>
                    <a:pt x="137" y="156"/>
                  </a:moveTo>
                  <a:cubicBezTo>
                    <a:pt x="145" y="155"/>
                    <a:pt x="145" y="155"/>
                    <a:pt x="145" y="155"/>
                  </a:cubicBezTo>
                  <a:cubicBezTo>
                    <a:pt x="142" y="100"/>
                    <a:pt x="142" y="100"/>
                    <a:pt x="142" y="100"/>
                  </a:cubicBezTo>
                  <a:cubicBezTo>
                    <a:pt x="137" y="97"/>
                    <a:pt x="137" y="97"/>
                    <a:pt x="137" y="97"/>
                  </a:cubicBezTo>
                  <a:cubicBezTo>
                    <a:pt x="137" y="91"/>
                    <a:pt x="137" y="91"/>
                    <a:pt x="137" y="91"/>
                  </a:cubicBezTo>
                  <a:cubicBezTo>
                    <a:pt x="146" y="97"/>
                    <a:pt x="146" y="97"/>
                    <a:pt x="146" y="97"/>
                  </a:cubicBezTo>
                  <a:cubicBezTo>
                    <a:pt x="146" y="97"/>
                    <a:pt x="146" y="98"/>
                    <a:pt x="147" y="98"/>
                  </a:cubicBezTo>
                  <a:cubicBezTo>
                    <a:pt x="149" y="158"/>
                    <a:pt x="149" y="158"/>
                    <a:pt x="149" y="158"/>
                  </a:cubicBezTo>
                  <a:cubicBezTo>
                    <a:pt x="150" y="159"/>
                    <a:pt x="149" y="160"/>
                    <a:pt x="147" y="160"/>
                  </a:cubicBezTo>
                  <a:cubicBezTo>
                    <a:pt x="137" y="161"/>
                    <a:pt x="137" y="161"/>
                    <a:pt x="137" y="161"/>
                  </a:cubicBezTo>
                  <a:lnTo>
                    <a:pt x="137" y="156"/>
                  </a:lnTo>
                  <a:close/>
                  <a:moveTo>
                    <a:pt x="137" y="18"/>
                  </a:moveTo>
                  <a:cubicBezTo>
                    <a:pt x="105" y="5"/>
                    <a:pt x="105" y="5"/>
                    <a:pt x="105" y="5"/>
                  </a:cubicBezTo>
                  <a:cubicBezTo>
                    <a:pt x="104" y="5"/>
                    <a:pt x="104" y="5"/>
                    <a:pt x="104" y="5"/>
                  </a:cubicBezTo>
                  <a:cubicBezTo>
                    <a:pt x="104" y="0"/>
                    <a:pt x="104" y="0"/>
                    <a:pt x="104" y="0"/>
                  </a:cubicBezTo>
                  <a:cubicBezTo>
                    <a:pt x="105" y="0"/>
                    <a:pt x="105" y="0"/>
                    <a:pt x="105" y="0"/>
                  </a:cubicBezTo>
                  <a:cubicBezTo>
                    <a:pt x="105" y="0"/>
                    <a:pt x="105" y="0"/>
                    <a:pt x="105" y="0"/>
                  </a:cubicBezTo>
                  <a:cubicBezTo>
                    <a:pt x="105" y="0"/>
                    <a:pt x="106" y="0"/>
                    <a:pt x="106" y="0"/>
                  </a:cubicBezTo>
                  <a:cubicBezTo>
                    <a:pt x="137" y="12"/>
                    <a:pt x="137" y="12"/>
                    <a:pt x="137" y="12"/>
                  </a:cubicBezTo>
                  <a:cubicBezTo>
                    <a:pt x="137" y="18"/>
                    <a:pt x="137" y="18"/>
                    <a:pt x="137" y="18"/>
                  </a:cubicBezTo>
                  <a:close/>
                  <a:moveTo>
                    <a:pt x="104" y="92"/>
                  </a:moveTo>
                  <a:cubicBezTo>
                    <a:pt x="125" y="108"/>
                    <a:pt x="125" y="108"/>
                    <a:pt x="125" y="108"/>
                  </a:cubicBezTo>
                  <a:cubicBezTo>
                    <a:pt x="126" y="108"/>
                    <a:pt x="126" y="109"/>
                    <a:pt x="126" y="109"/>
                  </a:cubicBezTo>
                  <a:cubicBezTo>
                    <a:pt x="126" y="109"/>
                    <a:pt x="126" y="109"/>
                    <a:pt x="126" y="109"/>
                  </a:cubicBezTo>
                  <a:cubicBezTo>
                    <a:pt x="128" y="156"/>
                    <a:pt x="128" y="156"/>
                    <a:pt x="128" y="156"/>
                  </a:cubicBezTo>
                  <a:cubicBezTo>
                    <a:pt x="137" y="156"/>
                    <a:pt x="137" y="156"/>
                    <a:pt x="137" y="156"/>
                  </a:cubicBezTo>
                  <a:cubicBezTo>
                    <a:pt x="137" y="161"/>
                    <a:pt x="137" y="161"/>
                    <a:pt x="137" y="161"/>
                  </a:cubicBezTo>
                  <a:cubicBezTo>
                    <a:pt x="126" y="161"/>
                    <a:pt x="126" y="161"/>
                    <a:pt x="126" y="161"/>
                  </a:cubicBezTo>
                  <a:cubicBezTo>
                    <a:pt x="125" y="161"/>
                    <a:pt x="124" y="160"/>
                    <a:pt x="124" y="159"/>
                  </a:cubicBezTo>
                  <a:cubicBezTo>
                    <a:pt x="121" y="111"/>
                    <a:pt x="121" y="111"/>
                    <a:pt x="121" y="111"/>
                  </a:cubicBezTo>
                  <a:cubicBezTo>
                    <a:pt x="104" y="98"/>
                    <a:pt x="104" y="98"/>
                    <a:pt x="104" y="98"/>
                  </a:cubicBezTo>
                  <a:cubicBezTo>
                    <a:pt x="104" y="92"/>
                    <a:pt x="104" y="92"/>
                    <a:pt x="104" y="92"/>
                  </a:cubicBezTo>
                  <a:close/>
                  <a:moveTo>
                    <a:pt x="137" y="97"/>
                  </a:moveTo>
                  <a:cubicBezTo>
                    <a:pt x="137" y="91"/>
                    <a:pt x="137" y="91"/>
                    <a:pt x="137" y="91"/>
                  </a:cubicBezTo>
                  <a:cubicBezTo>
                    <a:pt x="117" y="75"/>
                    <a:pt x="117" y="75"/>
                    <a:pt x="117" y="75"/>
                  </a:cubicBezTo>
                  <a:cubicBezTo>
                    <a:pt x="136" y="35"/>
                    <a:pt x="136" y="35"/>
                    <a:pt x="136" y="35"/>
                  </a:cubicBezTo>
                  <a:cubicBezTo>
                    <a:pt x="137" y="36"/>
                    <a:pt x="137" y="36"/>
                    <a:pt x="137" y="36"/>
                  </a:cubicBezTo>
                  <a:cubicBezTo>
                    <a:pt x="137" y="32"/>
                    <a:pt x="137" y="32"/>
                    <a:pt x="137" y="32"/>
                  </a:cubicBezTo>
                  <a:cubicBezTo>
                    <a:pt x="137" y="30"/>
                    <a:pt x="137" y="30"/>
                    <a:pt x="137" y="30"/>
                  </a:cubicBezTo>
                  <a:cubicBezTo>
                    <a:pt x="137" y="30"/>
                    <a:pt x="137" y="30"/>
                    <a:pt x="137" y="30"/>
                  </a:cubicBezTo>
                  <a:cubicBezTo>
                    <a:pt x="137" y="30"/>
                    <a:pt x="137" y="30"/>
                    <a:pt x="137" y="30"/>
                  </a:cubicBezTo>
                  <a:cubicBezTo>
                    <a:pt x="137" y="30"/>
                    <a:pt x="137" y="30"/>
                    <a:pt x="137" y="30"/>
                  </a:cubicBezTo>
                  <a:cubicBezTo>
                    <a:pt x="137" y="30"/>
                    <a:pt x="137" y="29"/>
                    <a:pt x="136" y="29"/>
                  </a:cubicBezTo>
                  <a:cubicBezTo>
                    <a:pt x="135" y="29"/>
                    <a:pt x="134" y="29"/>
                    <a:pt x="133" y="30"/>
                  </a:cubicBezTo>
                  <a:cubicBezTo>
                    <a:pt x="112" y="75"/>
                    <a:pt x="112" y="75"/>
                    <a:pt x="112" y="75"/>
                  </a:cubicBezTo>
                  <a:cubicBezTo>
                    <a:pt x="112" y="75"/>
                    <a:pt x="112" y="75"/>
                    <a:pt x="112" y="75"/>
                  </a:cubicBezTo>
                  <a:cubicBezTo>
                    <a:pt x="111" y="76"/>
                    <a:pt x="111" y="77"/>
                    <a:pt x="112" y="78"/>
                  </a:cubicBezTo>
                  <a:lnTo>
                    <a:pt x="137" y="97"/>
                  </a:lnTo>
                  <a:close/>
                  <a:moveTo>
                    <a:pt x="104" y="5"/>
                  </a:moveTo>
                  <a:cubicBezTo>
                    <a:pt x="70" y="5"/>
                    <a:pt x="70" y="5"/>
                    <a:pt x="70" y="5"/>
                  </a:cubicBezTo>
                  <a:cubicBezTo>
                    <a:pt x="70" y="0"/>
                    <a:pt x="70" y="0"/>
                    <a:pt x="70" y="0"/>
                  </a:cubicBezTo>
                  <a:cubicBezTo>
                    <a:pt x="104" y="0"/>
                    <a:pt x="104" y="0"/>
                    <a:pt x="104" y="0"/>
                  </a:cubicBezTo>
                  <a:cubicBezTo>
                    <a:pt x="104" y="5"/>
                    <a:pt x="104" y="5"/>
                    <a:pt x="104" y="5"/>
                  </a:cubicBezTo>
                  <a:close/>
                  <a:moveTo>
                    <a:pt x="70" y="16"/>
                  </a:moveTo>
                  <a:cubicBezTo>
                    <a:pt x="99" y="16"/>
                    <a:pt x="99" y="16"/>
                    <a:pt x="99" y="16"/>
                  </a:cubicBezTo>
                  <a:cubicBezTo>
                    <a:pt x="101" y="16"/>
                    <a:pt x="102" y="17"/>
                    <a:pt x="102" y="18"/>
                  </a:cubicBezTo>
                  <a:cubicBezTo>
                    <a:pt x="102" y="18"/>
                    <a:pt x="102" y="19"/>
                    <a:pt x="101" y="19"/>
                  </a:cubicBezTo>
                  <a:cubicBezTo>
                    <a:pt x="80" y="77"/>
                    <a:pt x="80" y="77"/>
                    <a:pt x="80" y="77"/>
                  </a:cubicBezTo>
                  <a:cubicBezTo>
                    <a:pt x="75" y="109"/>
                    <a:pt x="75" y="109"/>
                    <a:pt x="75" y="109"/>
                  </a:cubicBezTo>
                  <a:cubicBezTo>
                    <a:pt x="75" y="110"/>
                    <a:pt x="74" y="111"/>
                    <a:pt x="73" y="111"/>
                  </a:cubicBezTo>
                  <a:cubicBezTo>
                    <a:pt x="73" y="111"/>
                    <a:pt x="73" y="111"/>
                    <a:pt x="73" y="111"/>
                  </a:cubicBezTo>
                  <a:cubicBezTo>
                    <a:pt x="70" y="111"/>
                    <a:pt x="70" y="111"/>
                    <a:pt x="70" y="111"/>
                  </a:cubicBezTo>
                  <a:cubicBezTo>
                    <a:pt x="70" y="106"/>
                    <a:pt x="70" y="106"/>
                    <a:pt x="70" y="106"/>
                  </a:cubicBezTo>
                  <a:cubicBezTo>
                    <a:pt x="71" y="106"/>
                    <a:pt x="71" y="106"/>
                    <a:pt x="71" y="106"/>
                  </a:cubicBezTo>
                  <a:cubicBezTo>
                    <a:pt x="76" y="76"/>
                    <a:pt x="76" y="76"/>
                    <a:pt x="76" y="76"/>
                  </a:cubicBezTo>
                  <a:cubicBezTo>
                    <a:pt x="76" y="76"/>
                    <a:pt x="76" y="76"/>
                    <a:pt x="76" y="76"/>
                  </a:cubicBezTo>
                  <a:cubicBezTo>
                    <a:pt x="96" y="20"/>
                    <a:pt x="96" y="20"/>
                    <a:pt x="96" y="20"/>
                  </a:cubicBezTo>
                  <a:cubicBezTo>
                    <a:pt x="70" y="20"/>
                    <a:pt x="70" y="20"/>
                    <a:pt x="70" y="20"/>
                  </a:cubicBezTo>
                  <a:cubicBezTo>
                    <a:pt x="70" y="22"/>
                    <a:pt x="70" y="22"/>
                    <a:pt x="70" y="22"/>
                  </a:cubicBezTo>
                  <a:cubicBezTo>
                    <a:pt x="70" y="16"/>
                    <a:pt x="70" y="16"/>
                    <a:pt x="70" y="16"/>
                  </a:cubicBezTo>
                  <a:close/>
                  <a:moveTo>
                    <a:pt x="70" y="127"/>
                  </a:moveTo>
                  <a:cubicBezTo>
                    <a:pt x="70" y="132"/>
                    <a:pt x="70" y="132"/>
                    <a:pt x="70" y="132"/>
                  </a:cubicBezTo>
                  <a:cubicBezTo>
                    <a:pt x="91" y="131"/>
                    <a:pt x="91" y="131"/>
                    <a:pt x="91" y="131"/>
                  </a:cubicBezTo>
                  <a:cubicBezTo>
                    <a:pt x="92" y="130"/>
                    <a:pt x="93" y="130"/>
                    <a:pt x="93" y="128"/>
                  </a:cubicBezTo>
                  <a:cubicBezTo>
                    <a:pt x="99" y="94"/>
                    <a:pt x="99" y="94"/>
                    <a:pt x="99" y="94"/>
                  </a:cubicBezTo>
                  <a:cubicBezTo>
                    <a:pt x="104" y="98"/>
                    <a:pt x="104" y="98"/>
                    <a:pt x="104" y="98"/>
                  </a:cubicBezTo>
                  <a:cubicBezTo>
                    <a:pt x="104" y="92"/>
                    <a:pt x="104" y="92"/>
                    <a:pt x="104" y="92"/>
                  </a:cubicBezTo>
                  <a:cubicBezTo>
                    <a:pt x="100" y="89"/>
                    <a:pt x="100" y="89"/>
                    <a:pt x="100" y="89"/>
                  </a:cubicBezTo>
                  <a:cubicBezTo>
                    <a:pt x="100" y="89"/>
                    <a:pt x="100" y="89"/>
                    <a:pt x="100" y="89"/>
                  </a:cubicBezTo>
                  <a:cubicBezTo>
                    <a:pt x="99" y="88"/>
                    <a:pt x="99" y="88"/>
                    <a:pt x="99" y="88"/>
                  </a:cubicBezTo>
                  <a:cubicBezTo>
                    <a:pt x="98" y="88"/>
                    <a:pt x="98" y="88"/>
                    <a:pt x="98" y="88"/>
                  </a:cubicBezTo>
                  <a:cubicBezTo>
                    <a:pt x="96" y="87"/>
                    <a:pt x="95" y="88"/>
                    <a:pt x="95" y="90"/>
                  </a:cubicBezTo>
                  <a:cubicBezTo>
                    <a:pt x="89" y="126"/>
                    <a:pt x="89" y="126"/>
                    <a:pt x="89" y="126"/>
                  </a:cubicBezTo>
                  <a:lnTo>
                    <a:pt x="70" y="127"/>
                  </a:lnTo>
                  <a:close/>
                  <a:moveTo>
                    <a:pt x="70" y="5"/>
                  </a:moveTo>
                  <a:cubicBezTo>
                    <a:pt x="60" y="5"/>
                    <a:pt x="60" y="5"/>
                    <a:pt x="60" y="5"/>
                  </a:cubicBezTo>
                  <a:cubicBezTo>
                    <a:pt x="38" y="54"/>
                    <a:pt x="38" y="54"/>
                    <a:pt x="38" y="54"/>
                  </a:cubicBezTo>
                  <a:cubicBezTo>
                    <a:pt x="38" y="55"/>
                    <a:pt x="36" y="55"/>
                    <a:pt x="35" y="55"/>
                  </a:cubicBezTo>
                  <a:cubicBezTo>
                    <a:pt x="35" y="55"/>
                    <a:pt x="35" y="55"/>
                    <a:pt x="35" y="55"/>
                  </a:cubicBezTo>
                  <a:cubicBezTo>
                    <a:pt x="31" y="53"/>
                    <a:pt x="31" y="53"/>
                    <a:pt x="31" y="53"/>
                  </a:cubicBezTo>
                  <a:cubicBezTo>
                    <a:pt x="30" y="57"/>
                    <a:pt x="30" y="57"/>
                    <a:pt x="30" y="57"/>
                  </a:cubicBezTo>
                  <a:cubicBezTo>
                    <a:pt x="29" y="59"/>
                    <a:pt x="29" y="59"/>
                    <a:pt x="29" y="59"/>
                  </a:cubicBezTo>
                  <a:cubicBezTo>
                    <a:pt x="28" y="61"/>
                    <a:pt x="28" y="61"/>
                    <a:pt x="28" y="61"/>
                  </a:cubicBezTo>
                  <a:cubicBezTo>
                    <a:pt x="28" y="62"/>
                    <a:pt x="26" y="63"/>
                    <a:pt x="25" y="62"/>
                  </a:cubicBezTo>
                  <a:cubicBezTo>
                    <a:pt x="20" y="60"/>
                    <a:pt x="20" y="60"/>
                    <a:pt x="20" y="60"/>
                  </a:cubicBezTo>
                  <a:cubicBezTo>
                    <a:pt x="6" y="94"/>
                    <a:pt x="6" y="94"/>
                    <a:pt x="6" y="94"/>
                  </a:cubicBezTo>
                  <a:cubicBezTo>
                    <a:pt x="41" y="109"/>
                    <a:pt x="41" y="109"/>
                    <a:pt x="41" y="109"/>
                  </a:cubicBezTo>
                  <a:cubicBezTo>
                    <a:pt x="42" y="109"/>
                    <a:pt x="42" y="109"/>
                    <a:pt x="42" y="109"/>
                  </a:cubicBezTo>
                  <a:cubicBezTo>
                    <a:pt x="56" y="75"/>
                    <a:pt x="56" y="75"/>
                    <a:pt x="56" y="75"/>
                  </a:cubicBezTo>
                  <a:cubicBezTo>
                    <a:pt x="52" y="73"/>
                    <a:pt x="52" y="73"/>
                    <a:pt x="52" y="73"/>
                  </a:cubicBezTo>
                  <a:cubicBezTo>
                    <a:pt x="50" y="73"/>
                    <a:pt x="50" y="71"/>
                    <a:pt x="50" y="70"/>
                  </a:cubicBezTo>
                  <a:cubicBezTo>
                    <a:pt x="51" y="68"/>
                    <a:pt x="51" y="68"/>
                    <a:pt x="51" y="68"/>
                  </a:cubicBezTo>
                  <a:cubicBezTo>
                    <a:pt x="52" y="66"/>
                    <a:pt x="52" y="66"/>
                    <a:pt x="52" y="66"/>
                  </a:cubicBezTo>
                  <a:cubicBezTo>
                    <a:pt x="54" y="62"/>
                    <a:pt x="54" y="62"/>
                    <a:pt x="54" y="62"/>
                  </a:cubicBezTo>
                  <a:cubicBezTo>
                    <a:pt x="50" y="61"/>
                    <a:pt x="50" y="61"/>
                    <a:pt x="50" y="61"/>
                  </a:cubicBezTo>
                  <a:cubicBezTo>
                    <a:pt x="49" y="60"/>
                    <a:pt x="48" y="59"/>
                    <a:pt x="48" y="58"/>
                  </a:cubicBezTo>
                  <a:cubicBezTo>
                    <a:pt x="48" y="58"/>
                    <a:pt x="48" y="58"/>
                    <a:pt x="48" y="58"/>
                  </a:cubicBezTo>
                  <a:cubicBezTo>
                    <a:pt x="48" y="58"/>
                    <a:pt x="48" y="58"/>
                    <a:pt x="48" y="58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7" y="16"/>
                    <a:pt x="68" y="16"/>
                    <a:pt x="69" y="16"/>
                  </a:cubicBezTo>
                  <a:cubicBezTo>
                    <a:pt x="69" y="16"/>
                    <a:pt x="69" y="16"/>
                    <a:pt x="69" y="16"/>
                  </a:cubicBezTo>
                  <a:cubicBezTo>
                    <a:pt x="70" y="16"/>
                    <a:pt x="70" y="16"/>
                    <a:pt x="70" y="16"/>
                  </a:cubicBezTo>
                  <a:cubicBezTo>
                    <a:pt x="70" y="22"/>
                    <a:pt x="70" y="22"/>
                    <a:pt x="70" y="22"/>
                  </a:cubicBezTo>
                  <a:cubicBezTo>
                    <a:pt x="54" y="57"/>
                    <a:pt x="54" y="57"/>
                    <a:pt x="54" y="57"/>
                  </a:cubicBezTo>
                  <a:cubicBezTo>
                    <a:pt x="58" y="59"/>
                    <a:pt x="58" y="59"/>
                    <a:pt x="58" y="59"/>
                  </a:cubicBezTo>
                  <a:cubicBezTo>
                    <a:pt x="59" y="59"/>
                    <a:pt x="59" y="61"/>
                    <a:pt x="59" y="62"/>
                  </a:cubicBezTo>
                  <a:cubicBezTo>
                    <a:pt x="57" y="68"/>
                    <a:pt x="57" y="68"/>
                    <a:pt x="57" y="68"/>
                  </a:cubicBezTo>
                  <a:cubicBezTo>
                    <a:pt x="56" y="70"/>
                    <a:pt x="56" y="70"/>
                    <a:pt x="56" y="70"/>
                  </a:cubicBezTo>
                  <a:cubicBezTo>
                    <a:pt x="60" y="72"/>
                    <a:pt x="60" y="72"/>
                    <a:pt x="60" y="72"/>
                  </a:cubicBezTo>
                  <a:cubicBezTo>
                    <a:pt x="61" y="72"/>
                    <a:pt x="62" y="74"/>
                    <a:pt x="62" y="75"/>
                  </a:cubicBezTo>
                  <a:cubicBezTo>
                    <a:pt x="46" y="112"/>
                    <a:pt x="46" y="112"/>
                    <a:pt x="46" y="112"/>
                  </a:cubicBezTo>
                  <a:cubicBezTo>
                    <a:pt x="46" y="113"/>
                    <a:pt x="46" y="113"/>
                    <a:pt x="46" y="113"/>
                  </a:cubicBezTo>
                  <a:cubicBezTo>
                    <a:pt x="45" y="114"/>
                    <a:pt x="44" y="115"/>
                    <a:pt x="43" y="115"/>
                  </a:cubicBezTo>
                  <a:cubicBezTo>
                    <a:pt x="54" y="119"/>
                    <a:pt x="54" y="119"/>
                    <a:pt x="54" y="119"/>
                  </a:cubicBezTo>
                  <a:cubicBezTo>
                    <a:pt x="56" y="120"/>
                    <a:pt x="56" y="120"/>
                    <a:pt x="56" y="120"/>
                  </a:cubicBezTo>
                  <a:cubicBezTo>
                    <a:pt x="57" y="118"/>
                    <a:pt x="57" y="118"/>
                    <a:pt x="57" y="118"/>
                  </a:cubicBezTo>
                  <a:cubicBezTo>
                    <a:pt x="61" y="108"/>
                    <a:pt x="61" y="108"/>
                    <a:pt x="61" y="108"/>
                  </a:cubicBezTo>
                  <a:cubicBezTo>
                    <a:pt x="62" y="107"/>
                    <a:pt x="62" y="107"/>
                    <a:pt x="63" y="107"/>
                  </a:cubicBezTo>
                  <a:cubicBezTo>
                    <a:pt x="70" y="106"/>
                    <a:pt x="70" y="106"/>
                    <a:pt x="70" y="106"/>
                  </a:cubicBezTo>
                  <a:cubicBezTo>
                    <a:pt x="70" y="111"/>
                    <a:pt x="70" y="111"/>
                    <a:pt x="70" y="111"/>
                  </a:cubicBezTo>
                  <a:cubicBezTo>
                    <a:pt x="65" y="111"/>
                    <a:pt x="65" y="111"/>
                    <a:pt x="65" y="111"/>
                  </a:cubicBezTo>
                  <a:cubicBezTo>
                    <a:pt x="62" y="120"/>
                    <a:pt x="62" y="120"/>
                    <a:pt x="62" y="120"/>
                  </a:cubicBezTo>
                  <a:cubicBezTo>
                    <a:pt x="60" y="124"/>
                    <a:pt x="60" y="124"/>
                    <a:pt x="60" y="124"/>
                  </a:cubicBezTo>
                  <a:cubicBezTo>
                    <a:pt x="59" y="125"/>
                    <a:pt x="58" y="126"/>
                    <a:pt x="57" y="125"/>
                  </a:cubicBezTo>
                  <a:cubicBezTo>
                    <a:pt x="53" y="124"/>
                    <a:pt x="53" y="124"/>
                    <a:pt x="53" y="124"/>
                  </a:cubicBezTo>
                  <a:cubicBezTo>
                    <a:pt x="30" y="114"/>
                    <a:pt x="30" y="114"/>
                    <a:pt x="30" y="114"/>
                  </a:cubicBezTo>
                  <a:cubicBezTo>
                    <a:pt x="29" y="114"/>
                    <a:pt x="29" y="114"/>
                    <a:pt x="29" y="114"/>
                  </a:cubicBezTo>
                  <a:cubicBezTo>
                    <a:pt x="30" y="130"/>
                    <a:pt x="30" y="130"/>
                    <a:pt x="30" y="130"/>
                  </a:cubicBezTo>
                  <a:cubicBezTo>
                    <a:pt x="70" y="127"/>
                    <a:pt x="70" y="127"/>
                    <a:pt x="70" y="127"/>
                  </a:cubicBezTo>
                  <a:cubicBezTo>
                    <a:pt x="70" y="132"/>
                    <a:pt x="70" y="132"/>
                    <a:pt x="70" y="132"/>
                  </a:cubicBezTo>
                  <a:cubicBezTo>
                    <a:pt x="28" y="135"/>
                    <a:pt x="28" y="135"/>
                    <a:pt x="28" y="135"/>
                  </a:cubicBezTo>
                  <a:cubicBezTo>
                    <a:pt x="27" y="135"/>
                    <a:pt x="26" y="134"/>
                    <a:pt x="26" y="133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24" y="111"/>
                    <a:pt x="25" y="110"/>
                    <a:pt x="26" y="110"/>
                  </a:cubicBezTo>
                  <a:cubicBezTo>
                    <a:pt x="30" y="109"/>
                    <a:pt x="30" y="109"/>
                    <a:pt x="30" y="109"/>
                  </a:cubicBezTo>
                  <a:cubicBezTo>
                    <a:pt x="30" y="109"/>
                    <a:pt x="30" y="109"/>
                    <a:pt x="30" y="109"/>
                  </a:cubicBezTo>
                  <a:cubicBezTo>
                    <a:pt x="30" y="109"/>
                    <a:pt x="30" y="109"/>
                    <a:pt x="30" y="109"/>
                  </a:cubicBezTo>
                  <a:cubicBezTo>
                    <a:pt x="2" y="98"/>
                    <a:pt x="2" y="98"/>
                    <a:pt x="2" y="98"/>
                  </a:cubicBezTo>
                  <a:cubicBezTo>
                    <a:pt x="1" y="97"/>
                    <a:pt x="0" y="96"/>
                    <a:pt x="1" y="95"/>
                  </a:cubicBezTo>
                  <a:cubicBezTo>
                    <a:pt x="17" y="56"/>
                    <a:pt x="17" y="56"/>
                    <a:pt x="17" y="56"/>
                  </a:cubicBezTo>
                  <a:cubicBezTo>
                    <a:pt x="17" y="55"/>
                    <a:pt x="19" y="54"/>
                    <a:pt x="20" y="55"/>
                  </a:cubicBezTo>
                  <a:cubicBezTo>
                    <a:pt x="25" y="57"/>
                    <a:pt x="25" y="57"/>
                    <a:pt x="25" y="57"/>
                  </a:cubicBezTo>
                  <a:cubicBezTo>
                    <a:pt x="26" y="55"/>
                    <a:pt x="26" y="55"/>
                    <a:pt x="26" y="55"/>
                  </a:cubicBezTo>
                  <a:cubicBezTo>
                    <a:pt x="28" y="49"/>
                    <a:pt x="28" y="49"/>
                    <a:pt x="28" y="49"/>
                  </a:cubicBezTo>
                  <a:cubicBezTo>
                    <a:pt x="28" y="48"/>
                    <a:pt x="30" y="47"/>
                    <a:pt x="31" y="48"/>
                  </a:cubicBezTo>
                  <a:cubicBezTo>
                    <a:pt x="35" y="49"/>
                    <a:pt x="35" y="49"/>
                    <a:pt x="35" y="49"/>
                  </a:cubicBezTo>
                  <a:cubicBezTo>
                    <a:pt x="56" y="1"/>
                    <a:pt x="56" y="1"/>
                    <a:pt x="56" y="1"/>
                  </a:cubicBezTo>
                  <a:cubicBezTo>
                    <a:pt x="56" y="1"/>
                    <a:pt x="57" y="0"/>
                    <a:pt x="58" y="0"/>
                  </a:cubicBezTo>
                  <a:cubicBezTo>
                    <a:pt x="70" y="0"/>
                    <a:pt x="70" y="0"/>
                    <a:pt x="70" y="0"/>
                  </a:cubicBezTo>
                  <a:lnTo>
                    <a:pt x="70" y="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451" name="Freeform 271"/>
            <p:cNvSpPr>
              <a:spLocks noEditPoints="1"/>
            </p:cNvSpPr>
            <p:nvPr>
              <p:custDataLst>
                <p:tags r:id="rId281"/>
              </p:custDataLst>
            </p:nvPr>
          </p:nvSpPr>
          <p:spPr bwMode="auto">
            <a:xfrm>
              <a:off x="8615376" y="3305195"/>
              <a:ext cx="61913" cy="103188"/>
            </a:xfrm>
            <a:custGeom>
              <a:gdLst>
                <a:gd name="T0" fmla="*/ 14 w 28"/>
                <a:gd name="T1" fmla="*/ 8 h 46"/>
                <a:gd name="T2" fmla="*/ 16 w 28"/>
                <a:gd name="T3" fmla="*/ 1 h 46"/>
                <a:gd name="T4" fmla="*/ 19 w 28"/>
                <a:gd name="T5" fmla="*/ 0 h 46"/>
                <a:gd name="T6" fmla="*/ 26 w 28"/>
                <a:gd name="T7" fmla="*/ 3 h 46"/>
                <a:gd name="T8" fmla="*/ 27 w 28"/>
                <a:gd name="T9" fmla="*/ 6 h 46"/>
                <a:gd name="T10" fmla="*/ 14 w 28"/>
                <a:gd name="T11" fmla="*/ 38 h 46"/>
                <a:gd name="T12" fmla="*/ 14 w 28"/>
                <a:gd name="T13" fmla="*/ 26 h 46"/>
                <a:gd name="T14" fmla="*/ 22 w 28"/>
                <a:gd name="T15" fmla="*/ 6 h 46"/>
                <a:gd name="T16" fmla="*/ 20 w 28"/>
                <a:gd name="T17" fmla="*/ 5 h 46"/>
                <a:gd name="T18" fmla="*/ 14 w 28"/>
                <a:gd name="T19" fmla="*/ 20 h 46"/>
                <a:gd name="T20" fmla="*/ 14 w 28"/>
                <a:gd name="T21" fmla="*/ 8 h 46"/>
                <a:gd name="T22" fmla="*/ 0 w 28"/>
                <a:gd name="T23" fmla="*/ 40 h 46"/>
                <a:gd name="T24" fmla="*/ 14 w 28"/>
                <a:gd name="T25" fmla="*/ 8 h 46"/>
                <a:gd name="T26" fmla="*/ 14 w 28"/>
                <a:gd name="T27" fmla="*/ 20 h 46"/>
                <a:gd name="T28" fmla="*/ 6 w 28"/>
                <a:gd name="T29" fmla="*/ 39 h 46"/>
                <a:gd name="T30" fmla="*/ 8 w 28"/>
                <a:gd name="T31" fmla="*/ 40 h 46"/>
                <a:gd name="T32" fmla="*/ 14 w 28"/>
                <a:gd name="T33" fmla="*/ 26 h 46"/>
                <a:gd name="T34" fmla="*/ 14 w 28"/>
                <a:gd name="T35" fmla="*/ 38 h 46"/>
                <a:gd name="T36" fmla="*/ 11 w 28"/>
                <a:gd name="T37" fmla="*/ 44 h 46"/>
                <a:gd name="T38" fmla="*/ 8 w 28"/>
                <a:gd name="T39" fmla="*/ 45 h 46"/>
                <a:gd name="T40" fmla="*/ 2 w 28"/>
                <a:gd name="T41" fmla="*/ 43 h 46"/>
                <a:gd name="T42" fmla="*/ 0 w 28"/>
                <a:gd name="T43" fmla="*/ 40 h 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28" h="46">
                  <a:moveTo>
                    <a:pt x="14" y="8"/>
                  </a:moveTo>
                  <a:cubicBezTo>
                    <a:pt x="16" y="1"/>
                    <a:pt x="16" y="1"/>
                    <a:pt x="16" y="1"/>
                  </a:cubicBezTo>
                  <a:cubicBezTo>
                    <a:pt x="17" y="0"/>
                    <a:pt x="18" y="0"/>
                    <a:pt x="19" y="0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7" y="3"/>
                    <a:pt x="28" y="5"/>
                    <a:pt x="27" y="6"/>
                  </a:cubicBezTo>
                  <a:cubicBezTo>
                    <a:pt x="14" y="38"/>
                    <a:pt x="14" y="38"/>
                    <a:pt x="14" y="38"/>
                  </a:cubicBezTo>
                  <a:cubicBezTo>
                    <a:pt x="14" y="26"/>
                    <a:pt x="14" y="26"/>
                    <a:pt x="14" y="26"/>
                  </a:cubicBezTo>
                  <a:cubicBezTo>
                    <a:pt x="22" y="6"/>
                    <a:pt x="22" y="6"/>
                    <a:pt x="22" y="6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14" y="20"/>
                    <a:pt x="14" y="20"/>
                    <a:pt x="14" y="20"/>
                  </a:cubicBezTo>
                  <a:lnTo>
                    <a:pt x="14" y="8"/>
                  </a:lnTo>
                  <a:close/>
                  <a:moveTo>
                    <a:pt x="0" y="40"/>
                  </a:moveTo>
                  <a:cubicBezTo>
                    <a:pt x="14" y="8"/>
                    <a:pt x="14" y="8"/>
                    <a:pt x="14" y="8"/>
                  </a:cubicBezTo>
                  <a:cubicBezTo>
                    <a:pt x="14" y="20"/>
                    <a:pt x="14" y="20"/>
                    <a:pt x="14" y="20"/>
                  </a:cubicBezTo>
                  <a:cubicBezTo>
                    <a:pt x="6" y="39"/>
                    <a:pt x="6" y="39"/>
                    <a:pt x="6" y="39"/>
                  </a:cubicBezTo>
                  <a:cubicBezTo>
                    <a:pt x="8" y="40"/>
                    <a:pt x="8" y="40"/>
                    <a:pt x="8" y="40"/>
                  </a:cubicBezTo>
                  <a:cubicBezTo>
                    <a:pt x="14" y="26"/>
                    <a:pt x="14" y="26"/>
                    <a:pt x="14" y="26"/>
                  </a:cubicBezTo>
                  <a:cubicBezTo>
                    <a:pt x="14" y="38"/>
                    <a:pt x="14" y="38"/>
                    <a:pt x="14" y="38"/>
                  </a:cubicBezTo>
                  <a:cubicBezTo>
                    <a:pt x="11" y="44"/>
                    <a:pt x="11" y="44"/>
                    <a:pt x="11" y="44"/>
                  </a:cubicBezTo>
                  <a:cubicBezTo>
                    <a:pt x="11" y="45"/>
                    <a:pt x="9" y="46"/>
                    <a:pt x="8" y="45"/>
                  </a:cubicBezTo>
                  <a:cubicBezTo>
                    <a:pt x="2" y="43"/>
                    <a:pt x="2" y="43"/>
                    <a:pt x="2" y="43"/>
                  </a:cubicBezTo>
                  <a:cubicBezTo>
                    <a:pt x="0" y="42"/>
                    <a:pt x="0" y="41"/>
                    <a:pt x="0" y="4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452" name="Freeform 272"/>
            <p:cNvSpPr>
              <a:spLocks noEditPoints="1"/>
            </p:cNvSpPr>
            <p:nvPr>
              <p:custDataLst>
                <p:tags r:id="rId282"/>
              </p:custDataLst>
            </p:nvPr>
          </p:nvSpPr>
          <p:spPr bwMode="auto">
            <a:xfrm>
              <a:off x="8743963" y="3357582"/>
              <a:ext cx="63500" cy="106363"/>
            </a:xfrm>
            <a:custGeom>
              <a:gdLst>
                <a:gd name="T0" fmla="*/ 14 w 28"/>
                <a:gd name="T1" fmla="*/ 27 h 47"/>
                <a:gd name="T2" fmla="*/ 22 w 28"/>
                <a:gd name="T3" fmla="*/ 7 h 47"/>
                <a:gd name="T4" fmla="*/ 20 w 28"/>
                <a:gd name="T5" fmla="*/ 6 h 47"/>
                <a:gd name="T6" fmla="*/ 14 w 28"/>
                <a:gd name="T7" fmla="*/ 21 h 47"/>
                <a:gd name="T8" fmla="*/ 14 w 28"/>
                <a:gd name="T9" fmla="*/ 8 h 47"/>
                <a:gd name="T10" fmla="*/ 16 w 28"/>
                <a:gd name="T11" fmla="*/ 2 h 47"/>
                <a:gd name="T12" fmla="*/ 20 w 28"/>
                <a:gd name="T13" fmla="*/ 1 h 47"/>
                <a:gd name="T14" fmla="*/ 26 w 28"/>
                <a:gd name="T15" fmla="*/ 4 h 47"/>
                <a:gd name="T16" fmla="*/ 27 w 28"/>
                <a:gd name="T17" fmla="*/ 7 h 47"/>
                <a:gd name="T18" fmla="*/ 15 w 28"/>
                <a:gd name="T19" fmla="*/ 37 h 47"/>
                <a:gd name="T20" fmla="*/ 14 w 28"/>
                <a:gd name="T21" fmla="*/ 39 h 47"/>
                <a:gd name="T22" fmla="*/ 14 w 28"/>
                <a:gd name="T23" fmla="*/ 27 h 47"/>
                <a:gd name="T24" fmla="*/ 10 w 28"/>
                <a:gd name="T25" fmla="*/ 36 h 47"/>
                <a:gd name="T26" fmla="*/ 14 w 28"/>
                <a:gd name="T27" fmla="*/ 27 h 47"/>
                <a:gd name="T28" fmla="*/ 14 w 28"/>
                <a:gd name="T29" fmla="*/ 39 h 47"/>
                <a:gd name="T30" fmla="*/ 11 w 28"/>
                <a:gd name="T31" fmla="*/ 45 h 47"/>
                <a:gd name="T32" fmla="*/ 8 w 28"/>
                <a:gd name="T33" fmla="*/ 46 h 47"/>
                <a:gd name="T34" fmla="*/ 2 w 28"/>
                <a:gd name="T35" fmla="*/ 44 h 47"/>
                <a:gd name="T36" fmla="*/ 0 w 28"/>
                <a:gd name="T37" fmla="*/ 40 h 47"/>
                <a:gd name="T38" fmla="*/ 2 w 28"/>
                <a:gd name="T39" fmla="*/ 36 h 47"/>
                <a:gd name="T40" fmla="*/ 14 w 28"/>
                <a:gd name="T41" fmla="*/ 8 h 47"/>
                <a:gd name="T42" fmla="*/ 14 w 28"/>
                <a:gd name="T43" fmla="*/ 21 h 47"/>
                <a:gd name="T44" fmla="*/ 7 w 28"/>
                <a:gd name="T45" fmla="*/ 38 h 47"/>
                <a:gd name="T46" fmla="*/ 6 w 28"/>
                <a:gd name="T47" fmla="*/ 40 h 47"/>
                <a:gd name="T48" fmla="*/ 8 w 28"/>
                <a:gd name="T49" fmla="*/ 41 h 47"/>
                <a:gd name="T50" fmla="*/ 10 w 28"/>
                <a:gd name="T51" fmla="*/ 36 h 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28" h="47">
                  <a:moveTo>
                    <a:pt x="14" y="27"/>
                  </a:moveTo>
                  <a:cubicBezTo>
                    <a:pt x="22" y="7"/>
                    <a:pt x="22" y="7"/>
                    <a:pt x="22" y="7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14" y="21"/>
                    <a:pt x="14" y="21"/>
                    <a:pt x="14" y="21"/>
                  </a:cubicBezTo>
                  <a:cubicBezTo>
                    <a:pt x="14" y="8"/>
                    <a:pt x="14" y="8"/>
                    <a:pt x="14" y="8"/>
                  </a:cubicBezTo>
                  <a:cubicBezTo>
                    <a:pt x="16" y="2"/>
                    <a:pt x="16" y="2"/>
                    <a:pt x="16" y="2"/>
                  </a:cubicBezTo>
                  <a:cubicBezTo>
                    <a:pt x="17" y="1"/>
                    <a:pt x="18" y="0"/>
                    <a:pt x="20" y="1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7" y="4"/>
                    <a:pt x="28" y="6"/>
                    <a:pt x="27" y="7"/>
                  </a:cubicBezTo>
                  <a:cubicBezTo>
                    <a:pt x="15" y="37"/>
                    <a:pt x="15" y="37"/>
                    <a:pt x="15" y="37"/>
                  </a:cubicBezTo>
                  <a:cubicBezTo>
                    <a:pt x="14" y="39"/>
                    <a:pt x="14" y="39"/>
                    <a:pt x="14" y="39"/>
                  </a:cubicBezTo>
                  <a:lnTo>
                    <a:pt x="14" y="27"/>
                  </a:lnTo>
                  <a:close/>
                  <a:moveTo>
                    <a:pt x="10" y="36"/>
                  </a:moveTo>
                  <a:cubicBezTo>
                    <a:pt x="14" y="27"/>
                    <a:pt x="14" y="27"/>
                    <a:pt x="14" y="27"/>
                  </a:cubicBezTo>
                  <a:cubicBezTo>
                    <a:pt x="14" y="39"/>
                    <a:pt x="14" y="39"/>
                    <a:pt x="14" y="39"/>
                  </a:cubicBezTo>
                  <a:cubicBezTo>
                    <a:pt x="11" y="45"/>
                    <a:pt x="11" y="45"/>
                    <a:pt x="11" y="45"/>
                  </a:cubicBezTo>
                  <a:cubicBezTo>
                    <a:pt x="11" y="46"/>
                    <a:pt x="10" y="47"/>
                    <a:pt x="8" y="46"/>
                  </a:cubicBezTo>
                  <a:cubicBezTo>
                    <a:pt x="2" y="44"/>
                    <a:pt x="2" y="44"/>
                    <a:pt x="2" y="44"/>
                  </a:cubicBezTo>
                  <a:cubicBezTo>
                    <a:pt x="1" y="43"/>
                    <a:pt x="0" y="42"/>
                    <a:pt x="0" y="40"/>
                  </a:cubicBezTo>
                  <a:cubicBezTo>
                    <a:pt x="2" y="36"/>
                    <a:pt x="2" y="36"/>
                    <a:pt x="2" y="36"/>
                  </a:cubicBezTo>
                  <a:cubicBezTo>
                    <a:pt x="14" y="8"/>
                    <a:pt x="14" y="8"/>
                    <a:pt x="14" y="8"/>
                  </a:cubicBezTo>
                  <a:cubicBezTo>
                    <a:pt x="14" y="21"/>
                    <a:pt x="14" y="21"/>
                    <a:pt x="14" y="21"/>
                  </a:cubicBezTo>
                  <a:cubicBezTo>
                    <a:pt x="7" y="38"/>
                    <a:pt x="7" y="38"/>
                    <a:pt x="7" y="38"/>
                  </a:cubicBezTo>
                  <a:cubicBezTo>
                    <a:pt x="6" y="40"/>
                    <a:pt x="6" y="40"/>
                    <a:pt x="6" y="40"/>
                  </a:cubicBezTo>
                  <a:cubicBezTo>
                    <a:pt x="8" y="41"/>
                    <a:pt x="8" y="41"/>
                    <a:pt x="8" y="41"/>
                  </a:cubicBezTo>
                  <a:lnTo>
                    <a:pt x="10" y="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453" name="Freeform 273"/>
            <p:cNvSpPr>
              <a:spLocks noEditPoints="1"/>
            </p:cNvSpPr>
            <p:nvPr>
              <p:custDataLst>
                <p:tags r:id="rId283"/>
              </p:custDataLst>
            </p:nvPr>
          </p:nvSpPr>
          <p:spPr bwMode="auto">
            <a:xfrm>
              <a:off x="8972564" y="225427"/>
              <a:ext cx="290514" cy="393702"/>
            </a:xfrm>
            <a:custGeom>
              <a:gdLst>
                <a:gd name="T0" fmla="*/ 72 w 129"/>
                <a:gd name="T1" fmla="*/ 34 h 174"/>
                <a:gd name="T2" fmla="*/ 72 w 129"/>
                <a:gd name="T3" fmla="*/ 137 h 174"/>
                <a:gd name="T4" fmla="*/ 72 w 129"/>
                <a:gd name="T5" fmla="*/ 138 h 174"/>
                <a:gd name="T6" fmla="*/ 65 w 129"/>
                <a:gd name="T7" fmla="*/ 155 h 174"/>
                <a:gd name="T8" fmla="*/ 68 w 129"/>
                <a:gd name="T9" fmla="*/ 138 h 174"/>
                <a:gd name="T10" fmla="*/ 67 w 129"/>
                <a:gd name="T11" fmla="*/ 110 h 174"/>
                <a:gd name="T12" fmla="*/ 67 w 129"/>
                <a:gd name="T13" fmla="*/ 34 h 174"/>
                <a:gd name="T14" fmla="*/ 76 w 129"/>
                <a:gd name="T15" fmla="*/ 10 h 174"/>
                <a:gd name="T16" fmla="*/ 99 w 129"/>
                <a:gd name="T17" fmla="*/ 0 h 174"/>
                <a:gd name="T18" fmla="*/ 129 w 129"/>
                <a:gd name="T19" fmla="*/ 33 h 174"/>
                <a:gd name="T20" fmla="*/ 129 w 129"/>
                <a:gd name="T21" fmla="*/ 150 h 174"/>
                <a:gd name="T22" fmla="*/ 122 w 129"/>
                <a:gd name="T23" fmla="*/ 157 h 174"/>
                <a:gd name="T24" fmla="*/ 114 w 129"/>
                <a:gd name="T25" fmla="*/ 150 h 174"/>
                <a:gd name="T26" fmla="*/ 114 w 129"/>
                <a:gd name="T27" fmla="*/ 35 h 174"/>
                <a:gd name="T28" fmla="*/ 114 w 129"/>
                <a:gd name="T29" fmla="*/ 34 h 174"/>
                <a:gd name="T30" fmla="*/ 98 w 129"/>
                <a:gd name="T31" fmla="*/ 14 h 174"/>
                <a:gd name="T32" fmla="*/ 98 w 129"/>
                <a:gd name="T33" fmla="*/ 14 h 174"/>
                <a:gd name="T34" fmla="*/ 81 w 129"/>
                <a:gd name="T35" fmla="*/ 34 h 174"/>
                <a:gd name="T36" fmla="*/ 82 w 129"/>
                <a:gd name="T37" fmla="*/ 63 h 174"/>
                <a:gd name="T38" fmla="*/ 71 w 129"/>
                <a:gd name="T39" fmla="*/ 161 h 174"/>
                <a:gd name="T40" fmla="*/ 65 w 129"/>
                <a:gd name="T41" fmla="*/ 161 h 174"/>
                <a:gd name="T42" fmla="*/ 78 w 129"/>
                <a:gd name="T43" fmla="*/ 136 h 174"/>
                <a:gd name="T44" fmla="*/ 77 w 129"/>
                <a:gd name="T45" fmla="*/ 34 h 174"/>
                <a:gd name="T46" fmla="*/ 77 w 129"/>
                <a:gd name="T47" fmla="*/ 34 h 174"/>
                <a:gd name="T48" fmla="*/ 98 w 129"/>
                <a:gd name="T49" fmla="*/ 10 h 174"/>
                <a:gd name="T50" fmla="*/ 114 w 129"/>
                <a:gd name="T51" fmla="*/ 17 h 174"/>
                <a:gd name="T52" fmla="*/ 119 w 129"/>
                <a:gd name="T53" fmla="*/ 35 h 174"/>
                <a:gd name="T54" fmla="*/ 119 w 129"/>
                <a:gd name="T55" fmla="*/ 150 h 174"/>
                <a:gd name="T56" fmla="*/ 121 w 129"/>
                <a:gd name="T57" fmla="*/ 152 h 174"/>
                <a:gd name="T58" fmla="*/ 123 w 129"/>
                <a:gd name="T59" fmla="*/ 152 h 174"/>
                <a:gd name="T60" fmla="*/ 124 w 129"/>
                <a:gd name="T61" fmla="*/ 34 h 174"/>
                <a:gd name="T62" fmla="*/ 124 w 129"/>
                <a:gd name="T63" fmla="*/ 33 h 174"/>
                <a:gd name="T64" fmla="*/ 99 w 129"/>
                <a:gd name="T65" fmla="*/ 5 h 174"/>
                <a:gd name="T66" fmla="*/ 80 w 129"/>
                <a:gd name="T67" fmla="*/ 13 h 174"/>
                <a:gd name="T68" fmla="*/ 72 w 129"/>
                <a:gd name="T69" fmla="*/ 34 h 174"/>
                <a:gd name="T70" fmla="*/ 49 w 129"/>
                <a:gd name="T71" fmla="*/ 164 h 174"/>
                <a:gd name="T72" fmla="*/ 24 w 129"/>
                <a:gd name="T73" fmla="*/ 160 h 174"/>
                <a:gd name="T74" fmla="*/ 15 w 129"/>
                <a:gd name="T75" fmla="*/ 144 h 174"/>
                <a:gd name="T76" fmla="*/ 18 w 129"/>
                <a:gd name="T77" fmla="*/ 142 h 174"/>
                <a:gd name="T78" fmla="*/ 20 w 129"/>
                <a:gd name="T79" fmla="*/ 138 h 174"/>
                <a:gd name="T80" fmla="*/ 5 w 129"/>
                <a:gd name="T81" fmla="*/ 142 h 174"/>
                <a:gd name="T82" fmla="*/ 11 w 129"/>
                <a:gd name="T83" fmla="*/ 145 h 174"/>
                <a:gd name="T84" fmla="*/ 11 w 129"/>
                <a:gd name="T85" fmla="*/ 148 h 174"/>
                <a:gd name="T86" fmla="*/ 20 w 129"/>
                <a:gd name="T87" fmla="*/ 163 h 174"/>
                <a:gd name="T88" fmla="*/ 44 w 129"/>
                <a:gd name="T89" fmla="*/ 169 h 174"/>
                <a:gd name="T90" fmla="*/ 65 w 129"/>
                <a:gd name="T91" fmla="*/ 167 h 174"/>
                <a:gd name="T92" fmla="*/ 39 w 129"/>
                <a:gd name="T93" fmla="*/ 174 h 174"/>
                <a:gd name="T94" fmla="*/ 6 w 129"/>
                <a:gd name="T95" fmla="*/ 148 h 174"/>
                <a:gd name="T96" fmla="*/ 6 w 129"/>
                <a:gd name="T97" fmla="*/ 147 h 174"/>
                <a:gd name="T98" fmla="*/ 0 w 129"/>
                <a:gd name="T99" fmla="*/ 145 h 174"/>
                <a:gd name="T100" fmla="*/ 2 w 129"/>
                <a:gd name="T101" fmla="*/ 134 h 174"/>
                <a:gd name="T102" fmla="*/ 25 w 129"/>
                <a:gd name="T103" fmla="*/ 136 h 174"/>
                <a:gd name="T104" fmla="*/ 23 w 129"/>
                <a:gd name="T105" fmla="*/ 147 h 174"/>
                <a:gd name="T106" fmla="*/ 20 w 129"/>
                <a:gd name="T107" fmla="*/ 149 h 174"/>
                <a:gd name="T108" fmla="*/ 37 w 129"/>
                <a:gd name="T109" fmla="*/ 159 h 174"/>
                <a:gd name="T110" fmla="*/ 62 w 129"/>
                <a:gd name="T111" fmla="*/ 150 h 174"/>
                <a:gd name="T112" fmla="*/ 65 w 129"/>
                <a:gd name="T113" fmla="*/ 155 h 17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29" h="174">
                  <a:moveTo>
                    <a:pt x="72" y="34"/>
                  </a:moveTo>
                  <a:cubicBezTo>
                    <a:pt x="72" y="34"/>
                    <a:pt x="72" y="34"/>
                    <a:pt x="72" y="34"/>
                  </a:cubicBezTo>
                  <a:cubicBezTo>
                    <a:pt x="72" y="34"/>
                    <a:pt x="72" y="79"/>
                    <a:pt x="72" y="110"/>
                  </a:cubicBezTo>
                  <a:cubicBezTo>
                    <a:pt x="72" y="125"/>
                    <a:pt x="72" y="136"/>
                    <a:pt x="72" y="137"/>
                  </a:cubicBezTo>
                  <a:cubicBezTo>
                    <a:pt x="72" y="137"/>
                    <a:pt x="72" y="137"/>
                    <a:pt x="72" y="138"/>
                  </a:cubicBezTo>
                  <a:cubicBezTo>
                    <a:pt x="72" y="138"/>
                    <a:pt x="72" y="138"/>
                    <a:pt x="72" y="138"/>
                  </a:cubicBezTo>
                  <a:cubicBezTo>
                    <a:pt x="72" y="144"/>
                    <a:pt x="70" y="149"/>
                    <a:pt x="66" y="154"/>
                  </a:cubicBezTo>
                  <a:cubicBezTo>
                    <a:pt x="65" y="154"/>
                    <a:pt x="65" y="154"/>
                    <a:pt x="65" y="155"/>
                  </a:cubicBezTo>
                  <a:cubicBezTo>
                    <a:pt x="65" y="147"/>
                    <a:pt x="65" y="147"/>
                    <a:pt x="65" y="147"/>
                  </a:cubicBezTo>
                  <a:cubicBezTo>
                    <a:pt x="67" y="145"/>
                    <a:pt x="68" y="141"/>
                    <a:pt x="68" y="138"/>
                  </a:cubicBezTo>
                  <a:cubicBezTo>
                    <a:pt x="68" y="138"/>
                    <a:pt x="68" y="138"/>
                    <a:pt x="68" y="138"/>
                  </a:cubicBezTo>
                  <a:cubicBezTo>
                    <a:pt x="68" y="134"/>
                    <a:pt x="67" y="123"/>
                    <a:pt x="67" y="110"/>
                  </a:cubicBezTo>
                  <a:cubicBezTo>
                    <a:pt x="67" y="81"/>
                    <a:pt x="67" y="39"/>
                    <a:pt x="67" y="34"/>
                  </a:cubicBezTo>
                  <a:cubicBezTo>
                    <a:pt x="67" y="34"/>
                    <a:pt x="67" y="34"/>
                    <a:pt x="67" y="34"/>
                  </a:cubicBezTo>
                  <a:cubicBezTo>
                    <a:pt x="67" y="33"/>
                    <a:pt x="67" y="32"/>
                    <a:pt x="67" y="31"/>
                  </a:cubicBezTo>
                  <a:cubicBezTo>
                    <a:pt x="68" y="23"/>
                    <a:pt x="71" y="16"/>
                    <a:pt x="76" y="10"/>
                  </a:cubicBezTo>
                  <a:cubicBezTo>
                    <a:pt x="82" y="4"/>
                    <a:pt x="89" y="0"/>
                    <a:pt x="97" y="0"/>
                  </a:cubicBezTo>
                  <a:cubicBezTo>
                    <a:pt x="98" y="0"/>
                    <a:pt x="99" y="0"/>
                    <a:pt x="99" y="0"/>
                  </a:cubicBezTo>
                  <a:cubicBezTo>
                    <a:pt x="108" y="1"/>
                    <a:pt x="115" y="5"/>
                    <a:pt x="120" y="11"/>
                  </a:cubicBezTo>
                  <a:cubicBezTo>
                    <a:pt x="126" y="16"/>
                    <a:pt x="129" y="24"/>
                    <a:pt x="129" y="33"/>
                  </a:cubicBezTo>
                  <a:cubicBezTo>
                    <a:pt x="129" y="33"/>
                    <a:pt x="129" y="33"/>
                    <a:pt x="129" y="33"/>
                  </a:cubicBezTo>
                  <a:cubicBezTo>
                    <a:pt x="129" y="45"/>
                    <a:pt x="129" y="149"/>
                    <a:pt x="129" y="150"/>
                  </a:cubicBezTo>
                  <a:cubicBezTo>
                    <a:pt x="129" y="153"/>
                    <a:pt x="127" y="155"/>
                    <a:pt x="125" y="156"/>
                  </a:cubicBezTo>
                  <a:cubicBezTo>
                    <a:pt x="124" y="157"/>
                    <a:pt x="123" y="157"/>
                    <a:pt x="122" y="157"/>
                  </a:cubicBezTo>
                  <a:cubicBezTo>
                    <a:pt x="121" y="157"/>
                    <a:pt x="120" y="157"/>
                    <a:pt x="119" y="156"/>
                  </a:cubicBezTo>
                  <a:cubicBezTo>
                    <a:pt x="116" y="155"/>
                    <a:pt x="114" y="153"/>
                    <a:pt x="114" y="150"/>
                  </a:cubicBezTo>
                  <a:cubicBezTo>
                    <a:pt x="114" y="150"/>
                    <a:pt x="114" y="150"/>
                    <a:pt x="114" y="150"/>
                  </a:cubicBezTo>
                  <a:cubicBezTo>
                    <a:pt x="114" y="35"/>
                    <a:pt x="114" y="35"/>
                    <a:pt x="114" y="35"/>
                  </a:cubicBezTo>
                  <a:cubicBezTo>
                    <a:pt x="114" y="35"/>
                    <a:pt x="114" y="35"/>
                    <a:pt x="114" y="35"/>
                  </a:cubicBezTo>
                  <a:cubicBezTo>
                    <a:pt x="114" y="34"/>
                    <a:pt x="114" y="34"/>
                    <a:pt x="114" y="34"/>
                  </a:cubicBezTo>
                  <a:cubicBezTo>
                    <a:pt x="114" y="29"/>
                    <a:pt x="113" y="24"/>
                    <a:pt x="110" y="20"/>
                  </a:cubicBezTo>
                  <a:cubicBezTo>
                    <a:pt x="107" y="17"/>
                    <a:pt x="103" y="14"/>
                    <a:pt x="98" y="14"/>
                  </a:cubicBezTo>
                  <a:cubicBezTo>
                    <a:pt x="98" y="14"/>
                    <a:pt x="98" y="14"/>
                    <a:pt x="98" y="14"/>
                  </a:cubicBezTo>
                  <a:cubicBezTo>
                    <a:pt x="98" y="14"/>
                    <a:pt x="98" y="14"/>
                    <a:pt x="98" y="14"/>
                  </a:cubicBezTo>
                  <a:cubicBezTo>
                    <a:pt x="93" y="15"/>
                    <a:pt x="89" y="17"/>
                    <a:pt x="86" y="20"/>
                  </a:cubicBezTo>
                  <a:cubicBezTo>
                    <a:pt x="83" y="24"/>
                    <a:pt x="81" y="29"/>
                    <a:pt x="81" y="34"/>
                  </a:cubicBezTo>
                  <a:cubicBezTo>
                    <a:pt x="81" y="34"/>
                    <a:pt x="81" y="34"/>
                    <a:pt x="81" y="34"/>
                  </a:cubicBezTo>
                  <a:cubicBezTo>
                    <a:pt x="82" y="63"/>
                    <a:pt x="82" y="63"/>
                    <a:pt x="82" y="63"/>
                  </a:cubicBezTo>
                  <a:cubicBezTo>
                    <a:pt x="82" y="136"/>
                    <a:pt x="82" y="136"/>
                    <a:pt x="82" y="136"/>
                  </a:cubicBezTo>
                  <a:cubicBezTo>
                    <a:pt x="82" y="145"/>
                    <a:pt x="78" y="155"/>
                    <a:pt x="71" y="161"/>
                  </a:cubicBezTo>
                  <a:cubicBezTo>
                    <a:pt x="69" y="163"/>
                    <a:pt x="67" y="165"/>
                    <a:pt x="65" y="167"/>
                  </a:cubicBezTo>
                  <a:cubicBezTo>
                    <a:pt x="65" y="161"/>
                    <a:pt x="65" y="161"/>
                    <a:pt x="65" y="161"/>
                  </a:cubicBezTo>
                  <a:cubicBezTo>
                    <a:pt x="66" y="160"/>
                    <a:pt x="67" y="159"/>
                    <a:pt x="68" y="158"/>
                  </a:cubicBezTo>
                  <a:cubicBezTo>
                    <a:pt x="74" y="152"/>
                    <a:pt x="78" y="144"/>
                    <a:pt x="78" y="136"/>
                  </a:cubicBezTo>
                  <a:cubicBezTo>
                    <a:pt x="78" y="134"/>
                    <a:pt x="77" y="92"/>
                    <a:pt x="77" y="63"/>
                  </a:cubicBezTo>
                  <a:cubicBezTo>
                    <a:pt x="77" y="34"/>
                    <a:pt x="77" y="34"/>
                    <a:pt x="77" y="34"/>
                  </a:cubicBezTo>
                  <a:cubicBezTo>
                    <a:pt x="77" y="34"/>
                    <a:pt x="77" y="34"/>
                    <a:pt x="77" y="34"/>
                  </a:cubicBezTo>
                  <a:cubicBezTo>
                    <a:pt x="77" y="34"/>
                    <a:pt x="77" y="34"/>
                    <a:pt x="77" y="34"/>
                  </a:cubicBezTo>
                  <a:cubicBezTo>
                    <a:pt x="77" y="28"/>
                    <a:pt x="79" y="22"/>
                    <a:pt x="83" y="17"/>
                  </a:cubicBezTo>
                  <a:cubicBezTo>
                    <a:pt x="86" y="13"/>
                    <a:pt x="91" y="10"/>
                    <a:pt x="98" y="10"/>
                  </a:cubicBezTo>
                  <a:cubicBezTo>
                    <a:pt x="98" y="10"/>
                    <a:pt x="98" y="10"/>
                    <a:pt x="98" y="10"/>
                  </a:cubicBezTo>
                  <a:cubicBezTo>
                    <a:pt x="105" y="10"/>
                    <a:pt x="110" y="13"/>
                    <a:pt x="114" y="17"/>
                  </a:cubicBezTo>
                  <a:cubicBezTo>
                    <a:pt x="117" y="22"/>
                    <a:pt x="119" y="28"/>
                    <a:pt x="119" y="34"/>
                  </a:cubicBezTo>
                  <a:cubicBezTo>
                    <a:pt x="119" y="34"/>
                    <a:pt x="119" y="35"/>
                    <a:pt x="119" y="35"/>
                  </a:cubicBezTo>
                  <a:cubicBezTo>
                    <a:pt x="119" y="35"/>
                    <a:pt x="119" y="35"/>
                    <a:pt x="119" y="35"/>
                  </a:cubicBezTo>
                  <a:cubicBezTo>
                    <a:pt x="119" y="150"/>
                    <a:pt x="119" y="150"/>
                    <a:pt x="119" y="150"/>
                  </a:cubicBezTo>
                  <a:cubicBezTo>
                    <a:pt x="119" y="150"/>
                    <a:pt x="119" y="150"/>
                    <a:pt x="119" y="150"/>
                  </a:cubicBezTo>
                  <a:cubicBezTo>
                    <a:pt x="119" y="151"/>
                    <a:pt x="120" y="152"/>
                    <a:pt x="121" y="152"/>
                  </a:cubicBezTo>
                  <a:cubicBezTo>
                    <a:pt x="121" y="152"/>
                    <a:pt x="121" y="152"/>
                    <a:pt x="122" y="152"/>
                  </a:cubicBezTo>
                  <a:cubicBezTo>
                    <a:pt x="122" y="152"/>
                    <a:pt x="123" y="152"/>
                    <a:pt x="123" y="152"/>
                  </a:cubicBezTo>
                  <a:cubicBezTo>
                    <a:pt x="124" y="152"/>
                    <a:pt x="125" y="151"/>
                    <a:pt x="125" y="150"/>
                  </a:cubicBezTo>
                  <a:cubicBezTo>
                    <a:pt x="125" y="149"/>
                    <a:pt x="125" y="35"/>
                    <a:pt x="124" y="34"/>
                  </a:cubicBezTo>
                  <a:cubicBezTo>
                    <a:pt x="124" y="34"/>
                    <a:pt x="124" y="34"/>
                    <a:pt x="124" y="33"/>
                  </a:cubicBezTo>
                  <a:cubicBezTo>
                    <a:pt x="124" y="33"/>
                    <a:pt x="124" y="33"/>
                    <a:pt x="124" y="33"/>
                  </a:cubicBezTo>
                  <a:cubicBezTo>
                    <a:pt x="124" y="26"/>
                    <a:pt x="121" y="19"/>
                    <a:pt x="117" y="14"/>
                  </a:cubicBezTo>
                  <a:cubicBezTo>
                    <a:pt x="112" y="9"/>
                    <a:pt x="106" y="5"/>
                    <a:pt x="99" y="5"/>
                  </a:cubicBezTo>
                  <a:cubicBezTo>
                    <a:pt x="98" y="5"/>
                    <a:pt x="98" y="5"/>
                    <a:pt x="97" y="5"/>
                  </a:cubicBezTo>
                  <a:cubicBezTo>
                    <a:pt x="90" y="5"/>
                    <a:pt x="84" y="8"/>
                    <a:pt x="80" y="13"/>
                  </a:cubicBezTo>
                  <a:cubicBezTo>
                    <a:pt x="75" y="18"/>
                    <a:pt x="73" y="25"/>
                    <a:pt x="72" y="32"/>
                  </a:cubicBezTo>
                  <a:cubicBezTo>
                    <a:pt x="72" y="32"/>
                    <a:pt x="72" y="33"/>
                    <a:pt x="72" y="34"/>
                  </a:cubicBezTo>
                  <a:close/>
                  <a:moveTo>
                    <a:pt x="65" y="155"/>
                  </a:moveTo>
                  <a:cubicBezTo>
                    <a:pt x="60" y="159"/>
                    <a:pt x="54" y="162"/>
                    <a:pt x="49" y="164"/>
                  </a:cubicBezTo>
                  <a:cubicBezTo>
                    <a:pt x="45" y="165"/>
                    <a:pt x="40" y="165"/>
                    <a:pt x="36" y="164"/>
                  </a:cubicBezTo>
                  <a:cubicBezTo>
                    <a:pt x="32" y="163"/>
                    <a:pt x="27" y="162"/>
                    <a:pt x="24" y="160"/>
                  </a:cubicBezTo>
                  <a:cubicBezTo>
                    <a:pt x="20" y="158"/>
                    <a:pt x="17" y="154"/>
                    <a:pt x="16" y="150"/>
                  </a:cubicBezTo>
                  <a:cubicBezTo>
                    <a:pt x="15" y="148"/>
                    <a:pt x="15" y="146"/>
                    <a:pt x="15" y="144"/>
                  </a:cubicBezTo>
                  <a:cubicBezTo>
                    <a:pt x="16" y="143"/>
                    <a:pt x="17" y="142"/>
                    <a:pt x="18" y="142"/>
                  </a:cubicBezTo>
                  <a:cubicBezTo>
                    <a:pt x="18" y="142"/>
                    <a:pt x="18" y="142"/>
                    <a:pt x="18" y="142"/>
                  </a:cubicBezTo>
                  <a:cubicBezTo>
                    <a:pt x="20" y="142"/>
                    <a:pt x="20" y="142"/>
                    <a:pt x="20" y="142"/>
                  </a:cubicBezTo>
                  <a:cubicBezTo>
                    <a:pt x="20" y="138"/>
                    <a:pt x="20" y="138"/>
                    <a:pt x="20" y="138"/>
                  </a:cubicBezTo>
                  <a:cubicBezTo>
                    <a:pt x="5" y="138"/>
                    <a:pt x="5" y="138"/>
                    <a:pt x="5" y="138"/>
                  </a:cubicBezTo>
                  <a:cubicBezTo>
                    <a:pt x="5" y="142"/>
                    <a:pt x="5" y="142"/>
                    <a:pt x="5" y="142"/>
                  </a:cubicBezTo>
                  <a:cubicBezTo>
                    <a:pt x="8" y="142"/>
                    <a:pt x="8" y="142"/>
                    <a:pt x="8" y="142"/>
                  </a:cubicBezTo>
                  <a:cubicBezTo>
                    <a:pt x="10" y="142"/>
                    <a:pt x="11" y="143"/>
                    <a:pt x="11" y="145"/>
                  </a:cubicBezTo>
                  <a:cubicBezTo>
                    <a:pt x="11" y="145"/>
                    <a:pt x="11" y="145"/>
                    <a:pt x="11" y="145"/>
                  </a:cubicBezTo>
                  <a:cubicBezTo>
                    <a:pt x="11" y="146"/>
                    <a:pt x="11" y="147"/>
                    <a:pt x="11" y="148"/>
                  </a:cubicBezTo>
                  <a:cubicBezTo>
                    <a:pt x="11" y="148"/>
                    <a:pt x="11" y="148"/>
                    <a:pt x="11" y="148"/>
                  </a:cubicBezTo>
                  <a:cubicBezTo>
                    <a:pt x="11" y="154"/>
                    <a:pt x="15" y="159"/>
                    <a:pt x="20" y="163"/>
                  </a:cubicBezTo>
                  <a:cubicBezTo>
                    <a:pt x="26" y="167"/>
                    <a:pt x="33" y="169"/>
                    <a:pt x="39" y="169"/>
                  </a:cubicBezTo>
                  <a:cubicBezTo>
                    <a:pt x="41" y="169"/>
                    <a:pt x="43" y="169"/>
                    <a:pt x="44" y="169"/>
                  </a:cubicBezTo>
                  <a:cubicBezTo>
                    <a:pt x="52" y="168"/>
                    <a:pt x="59" y="165"/>
                    <a:pt x="65" y="161"/>
                  </a:cubicBezTo>
                  <a:cubicBezTo>
                    <a:pt x="65" y="167"/>
                    <a:pt x="65" y="167"/>
                    <a:pt x="65" y="167"/>
                  </a:cubicBezTo>
                  <a:cubicBezTo>
                    <a:pt x="59" y="171"/>
                    <a:pt x="52" y="173"/>
                    <a:pt x="45" y="174"/>
                  </a:cubicBezTo>
                  <a:cubicBezTo>
                    <a:pt x="43" y="174"/>
                    <a:pt x="41" y="174"/>
                    <a:pt x="39" y="174"/>
                  </a:cubicBezTo>
                  <a:cubicBezTo>
                    <a:pt x="32" y="174"/>
                    <a:pt x="24" y="171"/>
                    <a:pt x="17" y="167"/>
                  </a:cubicBezTo>
                  <a:cubicBezTo>
                    <a:pt x="11" y="163"/>
                    <a:pt x="7" y="156"/>
                    <a:pt x="6" y="148"/>
                  </a:cubicBezTo>
                  <a:cubicBezTo>
                    <a:pt x="6" y="148"/>
                    <a:pt x="6" y="148"/>
                    <a:pt x="6" y="148"/>
                  </a:cubicBezTo>
                  <a:cubicBezTo>
                    <a:pt x="6" y="148"/>
                    <a:pt x="6" y="147"/>
                    <a:pt x="6" y="147"/>
                  </a:cubicBezTo>
                  <a:cubicBezTo>
                    <a:pt x="2" y="147"/>
                    <a:pt x="2" y="147"/>
                    <a:pt x="2" y="147"/>
                  </a:cubicBezTo>
                  <a:cubicBezTo>
                    <a:pt x="1" y="147"/>
                    <a:pt x="0" y="146"/>
                    <a:pt x="0" y="145"/>
                  </a:cubicBezTo>
                  <a:cubicBezTo>
                    <a:pt x="0" y="136"/>
                    <a:pt x="0" y="136"/>
                    <a:pt x="0" y="136"/>
                  </a:cubicBezTo>
                  <a:cubicBezTo>
                    <a:pt x="0" y="135"/>
                    <a:pt x="1" y="134"/>
                    <a:pt x="2" y="134"/>
                  </a:cubicBezTo>
                  <a:cubicBezTo>
                    <a:pt x="23" y="134"/>
                    <a:pt x="23" y="134"/>
                    <a:pt x="23" y="134"/>
                  </a:cubicBezTo>
                  <a:cubicBezTo>
                    <a:pt x="24" y="134"/>
                    <a:pt x="25" y="135"/>
                    <a:pt x="25" y="136"/>
                  </a:cubicBezTo>
                  <a:cubicBezTo>
                    <a:pt x="25" y="145"/>
                    <a:pt x="25" y="145"/>
                    <a:pt x="25" y="145"/>
                  </a:cubicBezTo>
                  <a:cubicBezTo>
                    <a:pt x="25" y="146"/>
                    <a:pt x="24" y="147"/>
                    <a:pt x="23" y="147"/>
                  </a:cubicBezTo>
                  <a:cubicBezTo>
                    <a:pt x="20" y="147"/>
                    <a:pt x="20" y="147"/>
                    <a:pt x="20" y="147"/>
                  </a:cubicBezTo>
                  <a:cubicBezTo>
                    <a:pt x="20" y="148"/>
                    <a:pt x="20" y="148"/>
                    <a:pt x="20" y="149"/>
                  </a:cubicBezTo>
                  <a:cubicBezTo>
                    <a:pt x="21" y="152"/>
                    <a:pt x="23" y="154"/>
                    <a:pt x="26" y="156"/>
                  </a:cubicBezTo>
                  <a:cubicBezTo>
                    <a:pt x="29" y="158"/>
                    <a:pt x="33" y="159"/>
                    <a:pt x="37" y="159"/>
                  </a:cubicBezTo>
                  <a:cubicBezTo>
                    <a:pt x="41" y="160"/>
                    <a:pt x="44" y="160"/>
                    <a:pt x="47" y="159"/>
                  </a:cubicBezTo>
                  <a:cubicBezTo>
                    <a:pt x="53" y="157"/>
                    <a:pt x="58" y="154"/>
                    <a:pt x="62" y="150"/>
                  </a:cubicBezTo>
                  <a:cubicBezTo>
                    <a:pt x="63" y="149"/>
                    <a:pt x="64" y="148"/>
                    <a:pt x="65" y="147"/>
                  </a:cubicBezTo>
                  <a:lnTo>
                    <a:pt x="65" y="15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454" name="Freeform 274"/>
            <p:cNvSpPr>
              <a:spLocks noEditPoints="1"/>
            </p:cNvSpPr>
            <p:nvPr>
              <p:custDataLst>
                <p:tags r:id="rId284"/>
              </p:custDataLst>
            </p:nvPr>
          </p:nvSpPr>
          <p:spPr bwMode="auto">
            <a:xfrm>
              <a:off x="8936052" y="314328"/>
              <a:ext cx="128588" cy="214315"/>
            </a:xfrm>
            <a:custGeom>
              <a:gdLst>
                <a:gd name="T0" fmla="*/ 29 w 57"/>
                <a:gd name="T1" fmla="*/ 90 h 95"/>
                <a:gd name="T2" fmla="*/ 39 w 57"/>
                <a:gd name="T3" fmla="*/ 90 h 95"/>
                <a:gd name="T4" fmla="*/ 44 w 57"/>
                <a:gd name="T5" fmla="*/ 90 h 95"/>
                <a:gd name="T6" fmla="*/ 52 w 57"/>
                <a:gd name="T7" fmla="*/ 7 h 95"/>
                <a:gd name="T8" fmla="*/ 43 w 57"/>
                <a:gd name="T9" fmla="*/ 11 h 95"/>
                <a:gd name="T10" fmla="*/ 29 w 57"/>
                <a:gd name="T11" fmla="*/ 13 h 95"/>
                <a:gd name="T12" fmla="*/ 29 w 57"/>
                <a:gd name="T13" fmla="*/ 13 h 95"/>
                <a:gd name="T14" fmla="*/ 29 w 57"/>
                <a:gd name="T15" fmla="*/ 8 h 95"/>
                <a:gd name="T16" fmla="*/ 29 w 57"/>
                <a:gd name="T17" fmla="*/ 8 h 95"/>
                <a:gd name="T18" fmla="*/ 42 w 57"/>
                <a:gd name="T19" fmla="*/ 6 h 95"/>
                <a:gd name="T20" fmla="*/ 54 w 57"/>
                <a:gd name="T21" fmla="*/ 1 h 95"/>
                <a:gd name="T22" fmla="*/ 55 w 57"/>
                <a:gd name="T23" fmla="*/ 1 h 95"/>
                <a:gd name="T24" fmla="*/ 57 w 57"/>
                <a:gd name="T25" fmla="*/ 3 h 95"/>
                <a:gd name="T26" fmla="*/ 48 w 57"/>
                <a:gd name="T27" fmla="*/ 92 h 95"/>
                <a:gd name="T28" fmla="*/ 46 w 57"/>
                <a:gd name="T29" fmla="*/ 95 h 95"/>
                <a:gd name="T30" fmla="*/ 39 w 57"/>
                <a:gd name="T31" fmla="*/ 95 h 95"/>
                <a:gd name="T32" fmla="*/ 29 w 57"/>
                <a:gd name="T33" fmla="*/ 95 h 95"/>
                <a:gd name="T34" fmla="*/ 29 w 57"/>
                <a:gd name="T35" fmla="*/ 90 h 95"/>
                <a:gd name="T36" fmla="*/ 18 w 57"/>
                <a:gd name="T37" fmla="*/ 90 h 95"/>
                <a:gd name="T38" fmla="*/ 29 w 57"/>
                <a:gd name="T39" fmla="*/ 90 h 95"/>
                <a:gd name="T40" fmla="*/ 29 w 57"/>
                <a:gd name="T41" fmla="*/ 95 h 95"/>
                <a:gd name="T42" fmla="*/ 18 w 57"/>
                <a:gd name="T43" fmla="*/ 95 h 95"/>
                <a:gd name="T44" fmla="*/ 11 w 57"/>
                <a:gd name="T45" fmla="*/ 95 h 95"/>
                <a:gd name="T46" fmla="*/ 11 w 57"/>
                <a:gd name="T47" fmla="*/ 95 h 95"/>
                <a:gd name="T48" fmla="*/ 9 w 57"/>
                <a:gd name="T49" fmla="*/ 92 h 95"/>
                <a:gd name="T50" fmla="*/ 0 w 57"/>
                <a:gd name="T51" fmla="*/ 3 h 95"/>
                <a:gd name="T52" fmla="*/ 0 w 57"/>
                <a:gd name="T53" fmla="*/ 3 h 95"/>
                <a:gd name="T54" fmla="*/ 0 w 57"/>
                <a:gd name="T55" fmla="*/ 2 h 95"/>
                <a:gd name="T56" fmla="*/ 4 w 57"/>
                <a:gd name="T57" fmla="*/ 1 h 95"/>
                <a:gd name="T58" fmla="*/ 16 w 57"/>
                <a:gd name="T59" fmla="*/ 6 h 95"/>
                <a:gd name="T60" fmla="*/ 29 w 57"/>
                <a:gd name="T61" fmla="*/ 8 h 95"/>
                <a:gd name="T62" fmla="*/ 29 w 57"/>
                <a:gd name="T63" fmla="*/ 13 h 95"/>
                <a:gd name="T64" fmla="*/ 14 w 57"/>
                <a:gd name="T65" fmla="*/ 11 h 95"/>
                <a:gd name="T66" fmla="*/ 5 w 57"/>
                <a:gd name="T67" fmla="*/ 7 h 95"/>
                <a:gd name="T68" fmla="*/ 13 w 57"/>
                <a:gd name="T69" fmla="*/ 90 h 95"/>
                <a:gd name="T70" fmla="*/ 18 w 57"/>
                <a:gd name="T71" fmla="*/ 90 h 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57" h="95">
                  <a:moveTo>
                    <a:pt x="29" y="90"/>
                  </a:moveTo>
                  <a:cubicBezTo>
                    <a:pt x="39" y="90"/>
                    <a:pt x="39" y="90"/>
                    <a:pt x="39" y="90"/>
                  </a:cubicBezTo>
                  <a:cubicBezTo>
                    <a:pt x="44" y="90"/>
                    <a:pt x="44" y="90"/>
                    <a:pt x="44" y="90"/>
                  </a:cubicBezTo>
                  <a:cubicBezTo>
                    <a:pt x="52" y="7"/>
                    <a:pt x="52" y="7"/>
                    <a:pt x="52" y="7"/>
                  </a:cubicBezTo>
                  <a:cubicBezTo>
                    <a:pt x="49" y="9"/>
                    <a:pt x="46" y="10"/>
                    <a:pt x="43" y="11"/>
                  </a:cubicBezTo>
                  <a:cubicBezTo>
                    <a:pt x="38" y="12"/>
                    <a:pt x="34" y="13"/>
                    <a:pt x="29" y="13"/>
                  </a:cubicBezTo>
                  <a:cubicBezTo>
                    <a:pt x="29" y="13"/>
                    <a:pt x="29" y="13"/>
                    <a:pt x="29" y="13"/>
                  </a:cubicBezTo>
                  <a:cubicBezTo>
                    <a:pt x="29" y="8"/>
                    <a:pt x="29" y="8"/>
                    <a:pt x="29" y="8"/>
                  </a:cubicBezTo>
                  <a:cubicBezTo>
                    <a:pt x="29" y="8"/>
                    <a:pt x="29" y="8"/>
                    <a:pt x="29" y="8"/>
                  </a:cubicBezTo>
                  <a:cubicBezTo>
                    <a:pt x="33" y="8"/>
                    <a:pt x="37" y="7"/>
                    <a:pt x="42" y="6"/>
                  </a:cubicBezTo>
                  <a:cubicBezTo>
                    <a:pt x="46" y="5"/>
                    <a:pt x="50" y="3"/>
                    <a:pt x="54" y="1"/>
                  </a:cubicBezTo>
                  <a:cubicBezTo>
                    <a:pt x="54" y="1"/>
                    <a:pt x="55" y="0"/>
                    <a:pt x="55" y="1"/>
                  </a:cubicBezTo>
                  <a:cubicBezTo>
                    <a:pt x="56" y="1"/>
                    <a:pt x="57" y="2"/>
                    <a:pt x="57" y="3"/>
                  </a:cubicBezTo>
                  <a:cubicBezTo>
                    <a:pt x="48" y="92"/>
                    <a:pt x="48" y="92"/>
                    <a:pt x="48" y="92"/>
                  </a:cubicBezTo>
                  <a:cubicBezTo>
                    <a:pt x="48" y="94"/>
                    <a:pt x="47" y="95"/>
                    <a:pt x="46" y="95"/>
                  </a:cubicBezTo>
                  <a:cubicBezTo>
                    <a:pt x="39" y="95"/>
                    <a:pt x="39" y="95"/>
                    <a:pt x="39" y="95"/>
                  </a:cubicBezTo>
                  <a:cubicBezTo>
                    <a:pt x="29" y="95"/>
                    <a:pt x="29" y="95"/>
                    <a:pt x="29" y="95"/>
                  </a:cubicBezTo>
                  <a:lnTo>
                    <a:pt x="29" y="90"/>
                  </a:lnTo>
                  <a:close/>
                  <a:moveTo>
                    <a:pt x="18" y="90"/>
                  </a:moveTo>
                  <a:cubicBezTo>
                    <a:pt x="29" y="90"/>
                    <a:pt x="29" y="90"/>
                    <a:pt x="29" y="90"/>
                  </a:cubicBezTo>
                  <a:cubicBezTo>
                    <a:pt x="29" y="95"/>
                    <a:pt x="29" y="95"/>
                    <a:pt x="29" y="95"/>
                  </a:cubicBezTo>
                  <a:cubicBezTo>
                    <a:pt x="18" y="95"/>
                    <a:pt x="18" y="95"/>
                    <a:pt x="18" y="95"/>
                  </a:cubicBezTo>
                  <a:cubicBezTo>
                    <a:pt x="11" y="95"/>
                    <a:pt x="11" y="95"/>
                    <a:pt x="11" y="95"/>
                  </a:cubicBezTo>
                  <a:cubicBezTo>
                    <a:pt x="11" y="95"/>
                    <a:pt x="11" y="95"/>
                    <a:pt x="11" y="95"/>
                  </a:cubicBezTo>
                  <a:cubicBezTo>
                    <a:pt x="10" y="95"/>
                    <a:pt x="9" y="94"/>
                    <a:pt x="9" y="9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3"/>
                    <a:pt x="0" y="2"/>
                    <a:pt x="0" y="2"/>
                  </a:cubicBezTo>
                  <a:cubicBezTo>
                    <a:pt x="1" y="1"/>
                    <a:pt x="2" y="0"/>
                    <a:pt x="4" y="1"/>
                  </a:cubicBezTo>
                  <a:cubicBezTo>
                    <a:pt x="7" y="3"/>
                    <a:pt x="11" y="5"/>
                    <a:pt x="16" y="6"/>
                  </a:cubicBezTo>
                  <a:cubicBezTo>
                    <a:pt x="20" y="7"/>
                    <a:pt x="24" y="8"/>
                    <a:pt x="29" y="8"/>
                  </a:cubicBezTo>
                  <a:cubicBezTo>
                    <a:pt x="29" y="13"/>
                    <a:pt x="29" y="13"/>
                    <a:pt x="29" y="13"/>
                  </a:cubicBezTo>
                  <a:cubicBezTo>
                    <a:pt x="24" y="13"/>
                    <a:pt x="19" y="12"/>
                    <a:pt x="14" y="11"/>
                  </a:cubicBezTo>
                  <a:cubicBezTo>
                    <a:pt x="11" y="10"/>
                    <a:pt x="8" y="9"/>
                    <a:pt x="5" y="7"/>
                  </a:cubicBezTo>
                  <a:cubicBezTo>
                    <a:pt x="13" y="90"/>
                    <a:pt x="13" y="90"/>
                    <a:pt x="13" y="90"/>
                  </a:cubicBezTo>
                  <a:lnTo>
                    <a:pt x="18" y="9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455" name="Freeform 275"/>
            <p:cNvSpPr>
              <a:spLocks noEditPoints="1"/>
            </p:cNvSpPr>
            <p:nvPr>
              <p:custDataLst>
                <p:tags r:id="rId285"/>
              </p:custDataLst>
            </p:nvPr>
          </p:nvSpPr>
          <p:spPr bwMode="auto">
            <a:xfrm>
              <a:off x="8920176" y="190503"/>
              <a:ext cx="160338" cy="141289"/>
            </a:xfrm>
            <a:custGeom>
              <a:gdLst>
                <a:gd name="T0" fmla="*/ 36 w 71"/>
                <a:gd name="T1" fmla="*/ 58 h 63"/>
                <a:gd name="T2" fmla="*/ 36 w 71"/>
                <a:gd name="T3" fmla="*/ 58 h 63"/>
                <a:gd name="T4" fmla="*/ 60 w 71"/>
                <a:gd name="T5" fmla="*/ 51 h 63"/>
                <a:gd name="T6" fmla="*/ 61 w 71"/>
                <a:gd name="T7" fmla="*/ 50 h 63"/>
                <a:gd name="T8" fmla="*/ 63 w 71"/>
                <a:gd name="T9" fmla="*/ 47 h 63"/>
                <a:gd name="T10" fmla="*/ 63 w 71"/>
                <a:gd name="T11" fmla="*/ 46 h 63"/>
                <a:gd name="T12" fmla="*/ 65 w 71"/>
                <a:gd name="T13" fmla="*/ 41 h 63"/>
                <a:gd name="T14" fmla="*/ 57 w 71"/>
                <a:gd name="T15" fmla="*/ 13 h 63"/>
                <a:gd name="T16" fmla="*/ 36 w 71"/>
                <a:gd name="T17" fmla="*/ 0 h 63"/>
                <a:gd name="T18" fmla="*/ 71 w 71"/>
                <a:gd name="T19" fmla="*/ 35 h 63"/>
                <a:gd name="T20" fmla="*/ 70 w 71"/>
                <a:gd name="T21" fmla="*/ 42 h 63"/>
                <a:gd name="T22" fmla="*/ 67 w 71"/>
                <a:gd name="T23" fmla="*/ 49 h 63"/>
                <a:gd name="T24" fmla="*/ 66 w 71"/>
                <a:gd name="T25" fmla="*/ 51 h 63"/>
                <a:gd name="T26" fmla="*/ 64 w 71"/>
                <a:gd name="T27" fmla="*/ 54 h 63"/>
                <a:gd name="T28" fmla="*/ 63 w 71"/>
                <a:gd name="T29" fmla="*/ 54 h 63"/>
                <a:gd name="T30" fmla="*/ 63 w 71"/>
                <a:gd name="T31" fmla="*/ 55 h 63"/>
                <a:gd name="T32" fmla="*/ 63 w 71"/>
                <a:gd name="T33" fmla="*/ 55 h 63"/>
                <a:gd name="T34" fmla="*/ 36 w 71"/>
                <a:gd name="T35" fmla="*/ 63 h 63"/>
                <a:gd name="T36" fmla="*/ 36 w 71"/>
                <a:gd name="T37" fmla="*/ 63 h 63"/>
                <a:gd name="T38" fmla="*/ 36 w 71"/>
                <a:gd name="T39" fmla="*/ 63 h 63"/>
                <a:gd name="T40" fmla="*/ 36 w 71"/>
                <a:gd name="T41" fmla="*/ 58 h 63"/>
                <a:gd name="T42" fmla="*/ 9 w 71"/>
                <a:gd name="T43" fmla="*/ 47 h 63"/>
                <a:gd name="T44" fmla="*/ 9 w 71"/>
                <a:gd name="T45" fmla="*/ 49 h 63"/>
                <a:gd name="T46" fmla="*/ 10 w 71"/>
                <a:gd name="T47" fmla="*/ 50 h 63"/>
                <a:gd name="T48" fmla="*/ 11 w 71"/>
                <a:gd name="T49" fmla="*/ 51 h 63"/>
                <a:gd name="T50" fmla="*/ 35 w 71"/>
                <a:gd name="T51" fmla="*/ 58 h 63"/>
                <a:gd name="T52" fmla="*/ 35 w 71"/>
                <a:gd name="T53" fmla="*/ 58 h 63"/>
                <a:gd name="T54" fmla="*/ 36 w 71"/>
                <a:gd name="T55" fmla="*/ 63 h 63"/>
                <a:gd name="T56" fmla="*/ 35 w 71"/>
                <a:gd name="T57" fmla="*/ 63 h 63"/>
                <a:gd name="T58" fmla="*/ 21 w 71"/>
                <a:gd name="T59" fmla="*/ 61 h 63"/>
                <a:gd name="T60" fmla="*/ 9 w 71"/>
                <a:gd name="T61" fmla="*/ 55 h 63"/>
                <a:gd name="T62" fmla="*/ 8 w 71"/>
                <a:gd name="T63" fmla="*/ 54 h 63"/>
                <a:gd name="T64" fmla="*/ 8 w 71"/>
                <a:gd name="T65" fmla="*/ 54 h 63"/>
                <a:gd name="T66" fmla="*/ 8 w 71"/>
                <a:gd name="T67" fmla="*/ 48 h 63"/>
                <a:gd name="T68" fmla="*/ 8 w 71"/>
                <a:gd name="T69" fmla="*/ 47 h 63"/>
                <a:gd name="T70" fmla="*/ 14 w 71"/>
                <a:gd name="T71" fmla="*/ 13 h 63"/>
                <a:gd name="T72" fmla="*/ 8 w 71"/>
                <a:gd name="T73" fmla="*/ 13 h 63"/>
                <a:gd name="T74" fmla="*/ 36 w 71"/>
                <a:gd name="T75" fmla="*/ 0 h 63"/>
                <a:gd name="T76" fmla="*/ 5 w 71"/>
                <a:gd name="T77" fmla="*/ 35 h 63"/>
                <a:gd name="T78" fmla="*/ 8 w 71"/>
                <a:gd name="T79" fmla="*/ 46 h 63"/>
                <a:gd name="T80" fmla="*/ 8 w 71"/>
                <a:gd name="T81" fmla="*/ 47 h 63"/>
                <a:gd name="T82" fmla="*/ 8 w 71"/>
                <a:gd name="T83" fmla="*/ 46 h 63"/>
                <a:gd name="T84" fmla="*/ 8 w 71"/>
                <a:gd name="T85" fmla="*/ 54 h 63"/>
                <a:gd name="T86" fmla="*/ 7 w 71"/>
                <a:gd name="T87" fmla="*/ 53 h 63"/>
                <a:gd name="T88" fmla="*/ 7 w 71"/>
                <a:gd name="T89" fmla="*/ 53 h 63"/>
                <a:gd name="T90" fmla="*/ 6 w 71"/>
                <a:gd name="T91" fmla="*/ 51 h 63"/>
                <a:gd name="T92" fmla="*/ 4 w 71"/>
                <a:gd name="T93" fmla="*/ 49 h 63"/>
                <a:gd name="T94" fmla="*/ 1 w 71"/>
                <a:gd name="T95" fmla="*/ 42 h 63"/>
                <a:gd name="T96" fmla="*/ 8 w 71"/>
                <a:gd name="T97" fmla="*/ 13 h 63"/>
                <a:gd name="T98" fmla="*/ 5 w 71"/>
                <a:gd name="T99" fmla="*/ 35 h 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71" h="62">
                  <a:moveTo>
                    <a:pt x="36" y="58"/>
                  </a:moveTo>
                  <a:cubicBezTo>
                    <a:pt x="36" y="58"/>
                    <a:pt x="36" y="58"/>
                    <a:pt x="36" y="58"/>
                  </a:cubicBezTo>
                  <a:cubicBezTo>
                    <a:pt x="36" y="58"/>
                    <a:pt x="36" y="58"/>
                    <a:pt x="36" y="58"/>
                  </a:cubicBezTo>
                  <a:cubicBezTo>
                    <a:pt x="36" y="58"/>
                    <a:pt x="36" y="58"/>
                    <a:pt x="36" y="58"/>
                  </a:cubicBezTo>
                  <a:cubicBezTo>
                    <a:pt x="40" y="58"/>
                    <a:pt x="45" y="57"/>
                    <a:pt x="49" y="56"/>
                  </a:cubicBezTo>
                  <a:cubicBezTo>
                    <a:pt x="53" y="55"/>
                    <a:pt x="56" y="53"/>
                    <a:pt x="60" y="51"/>
                  </a:cubicBezTo>
                  <a:cubicBezTo>
                    <a:pt x="60" y="51"/>
                    <a:pt x="60" y="51"/>
                    <a:pt x="60" y="50"/>
                  </a:cubicBezTo>
                  <a:cubicBezTo>
                    <a:pt x="60" y="50"/>
                    <a:pt x="61" y="50"/>
                    <a:pt x="61" y="50"/>
                  </a:cubicBezTo>
                  <a:cubicBezTo>
                    <a:pt x="61" y="49"/>
                    <a:pt x="62" y="49"/>
                    <a:pt x="62" y="48"/>
                  </a:cubicBezTo>
                  <a:cubicBezTo>
                    <a:pt x="62" y="48"/>
                    <a:pt x="62" y="48"/>
                    <a:pt x="63" y="47"/>
                  </a:cubicBezTo>
                  <a:cubicBezTo>
                    <a:pt x="63" y="47"/>
                    <a:pt x="63" y="47"/>
                    <a:pt x="63" y="46"/>
                  </a:cubicBezTo>
                  <a:cubicBezTo>
                    <a:pt x="63" y="46"/>
                    <a:pt x="63" y="46"/>
                    <a:pt x="63" y="46"/>
                  </a:cubicBezTo>
                  <a:cubicBezTo>
                    <a:pt x="64" y="45"/>
                    <a:pt x="65" y="43"/>
                    <a:pt x="65" y="41"/>
                  </a:cubicBezTo>
                  <a:cubicBezTo>
                    <a:pt x="65" y="41"/>
                    <a:pt x="65" y="41"/>
                    <a:pt x="65" y="41"/>
                  </a:cubicBezTo>
                  <a:cubicBezTo>
                    <a:pt x="66" y="39"/>
                    <a:pt x="66" y="37"/>
                    <a:pt x="66" y="35"/>
                  </a:cubicBezTo>
                  <a:cubicBezTo>
                    <a:pt x="66" y="27"/>
                    <a:pt x="63" y="19"/>
                    <a:pt x="57" y="13"/>
                  </a:cubicBezTo>
                  <a:cubicBezTo>
                    <a:pt x="52" y="8"/>
                    <a:pt x="44" y="5"/>
                    <a:pt x="36" y="5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45" y="0"/>
                    <a:pt x="54" y="4"/>
                    <a:pt x="60" y="10"/>
                  </a:cubicBezTo>
                  <a:cubicBezTo>
                    <a:pt x="67" y="16"/>
                    <a:pt x="71" y="25"/>
                    <a:pt x="71" y="35"/>
                  </a:cubicBezTo>
                  <a:cubicBezTo>
                    <a:pt x="71" y="38"/>
                    <a:pt x="71" y="40"/>
                    <a:pt x="70" y="42"/>
                  </a:cubicBezTo>
                  <a:cubicBezTo>
                    <a:pt x="70" y="42"/>
                    <a:pt x="70" y="42"/>
                    <a:pt x="70" y="42"/>
                  </a:cubicBezTo>
                  <a:cubicBezTo>
                    <a:pt x="69" y="45"/>
                    <a:pt x="69" y="47"/>
                    <a:pt x="67" y="49"/>
                  </a:cubicBezTo>
                  <a:cubicBezTo>
                    <a:pt x="67" y="49"/>
                    <a:pt x="67" y="49"/>
                    <a:pt x="67" y="49"/>
                  </a:cubicBezTo>
                  <a:cubicBezTo>
                    <a:pt x="67" y="49"/>
                    <a:pt x="67" y="50"/>
                    <a:pt x="67" y="50"/>
                  </a:cubicBezTo>
                  <a:cubicBezTo>
                    <a:pt x="66" y="50"/>
                    <a:pt x="66" y="51"/>
                    <a:pt x="66" y="51"/>
                  </a:cubicBezTo>
                  <a:cubicBezTo>
                    <a:pt x="65" y="52"/>
                    <a:pt x="65" y="52"/>
                    <a:pt x="64" y="53"/>
                  </a:cubicBezTo>
                  <a:cubicBezTo>
                    <a:pt x="64" y="53"/>
                    <a:pt x="64" y="53"/>
                    <a:pt x="64" y="54"/>
                  </a:cubicBezTo>
                  <a:cubicBezTo>
                    <a:pt x="64" y="54"/>
                    <a:pt x="63" y="54"/>
                    <a:pt x="63" y="54"/>
                  </a:cubicBezTo>
                  <a:cubicBezTo>
                    <a:pt x="63" y="54"/>
                    <a:pt x="63" y="54"/>
                    <a:pt x="63" y="54"/>
                  </a:cubicBezTo>
                  <a:cubicBezTo>
                    <a:pt x="63" y="54"/>
                    <a:pt x="63" y="54"/>
                    <a:pt x="63" y="54"/>
                  </a:cubicBezTo>
                  <a:cubicBezTo>
                    <a:pt x="63" y="55"/>
                    <a:pt x="63" y="55"/>
                    <a:pt x="63" y="55"/>
                  </a:cubicBezTo>
                  <a:cubicBezTo>
                    <a:pt x="63" y="55"/>
                    <a:pt x="63" y="55"/>
                    <a:pt x="63" y="55"/>
                  </a:cubicBezTo>
                  <a:cubicBezTo>
                    <a:pt x="63" y="55"/>
                    <a:pt x="63" y="55"/>
                    <a:pt x="63" y="55"/>
                  </a:cubicBezTo>
                  <a:cubicBezTo>
                    <a:pt x="59" y="57"/>
                    <a:pt x="54" y="59"/>
                    <a:pt x="50" y="61"/>
                  </a:cubicBezTo>
                  <a:cubicBezTo>
                    <a:pt x="46" y="62"/>
                    <a:pt x="41" y="63"/>
                    <a:pt x="36" y="63"/>
                  </a:cubicBezTo>
                  <a:cubicBezTo>
                    <a:pt x="36" y="63"/>
                    <a:pt x="36" y="63"/>
                    <a:pt x="36" y="63"/>
                  </a:cubicBezTo>
                  <a:cubicBezTo>
                    <a:pt x="36" y="63"/>
                    <a:pt x="36" y="63"/>
                    <a:pt x="36" y="63"/>
                  </a:cubicBezTo>
                  <a:cubicBezTo>
                    <a:pt x="36" y="63"/>
                    <a:pt x="36" y="63"/>
                    <a:pt x="36" y="63"/>
                  </a:cubicBezTo>
                  <a:cubicBezTo>
                    <a:pt x="36" y="63"/>
                    <a:pt x="36" y="63"/>
                    <a:pt x="36" y="63"/>
                  </a:cubicBezTo>
                  <a:cubicBezTo>
                    <a:pt x="36" y="63"/>
                    <a:pt x="36" y="63"/>
                    <a:pt x="36" y="63"/>
                  </a:cubicBezTo>
                  <a:lnTo>
                    <a:pt x="36" y="58"/>
                  </a:lnTo>
                  <a:close/>
                  <a:moveTo>
                    <a:pt x="8" y="47"/>
                  </a:moveTo>
                  <a:cubicBezTo>
                    <a:pt x="8" y="47"/>
                    <a:pt x="8" y="47"/>
                    <a:pt x="9" y="47"/>
                  </a:cubicBezTo>
                  <a:cubicBezTo>
                    <a:pt x="9" y="48"/>
                    <a:pt x="9" y="48"/>
                    <a:pt x="9" y="48"/>
                  </a:cubicBezTo>
                  <a:cubicBezTo>
                    <a:pt x="9" y="49"/>
                    <a:pt x="9" y="49"/>
                    <a:pt x="9" y="49"/>
                  </a:cubicBezTo>
                  <a:cubicBezTo>
                    <a:pt x="10" y="49"/>
                    <a:pt x="10" y="49"/>
                    <a:pt x="10" y="50"/>
                  </a:cubicBezTo>
                  <a:cubicBezTo>
                    <a:pt x="10" y="50"/>
                    <a:pt x="10" y="50"/>
                    <a:pt x="10" y="50"/>
                  </a:cubicBezTo>
                  <a:cubicBezTo>
                    <a:pt x="11" y="50"/>
                    <a:pt x="11" y="50"/>
                    <a:pt x="11" y="51"/>
                  </a:cubicBezTo>
                  <a:cubicBezTo>
                    <a:pt x="11" y="51"/>
                    <a:pt x="11" y="51"/>
                    <a:pt x="11" y="51"/>
                  </a:cubicBezTo>
                  <a:cubicBezTo>
                    <a:pt x="15" y="53"/>
                    <a:pt x="19" y="55"/>
                    <a:pt x="23" y="56"/>
                  </a:cubicBezTo>
                  <a:cubicBezTo>
                    <a:pt x="27" y="57"/>
                    <a:pt x="31" y="58"/>
                    <a:pt x="35" y="58"/>
                  </a:cubicBezTo>
                  <a:cubicBezTo>
                    <a:pt x="35" y="58"/>
                    <a:pt x="35" y="58"/>
                    <a:pt x="35" y="58"/>
                  </a:cubicBezTo>
                  <a:cubicBezTo>
                    <a:pt x="35" y="58"/>
                    <a:pt x="35" y="58"/>
                    <a:pt x="35" y="58"/>
                  </a:cubicBezTo>
                  <a:cubicBezTo>
                    <a:pt x="36" y="58"/>
                    <a:pt x="36" y="58"/>
                    <a:pt x="36" y="58"/>
                  </a:cubicBezTo>
                  <a:cubicBezTo>
                    <a:pt x="36" y="63"/>
                    <a:pt x="36" y="63"/>
                    <a:pt x="36" y="63"/>
                  </a:cubicBezTo>
                  <a:cubicBezTo>
                    <a:pt x="36" y="63"/>
                    <a:pt x="36" y="63"/>
                    <a:pt x="36" y="63"/>
                  </a:cubicBezTo>
                  <a:cubicBezTo>
                    <a:pt x="35" y="63"/>
                    <a:pt x="35" y="63"/>
                    <a:pt x="35" y="63"/>
                  </a:cubicBezTo>
                  <a:cubicBezTo>
                    <a:pt x="35" y="63"/>
                    <a:pt x="35" y="63"/>
                    <a:pt x="35" y="63"/>
                  </a:cubicBezTo>
                  <a:cubicBezTo>
                    <a:pt x="30" y="63"/>
                    <a:pt x="26" y="62"/>
                    <a:pt x="21" y="61"/>
                  </a:cubicBezTo>
                  <a:cubicBezTo>
                    <a:pt x="17" y="59"/>
                    <a:pt x="12" y="57"/>
                    <a:pt x="9" y="55"/>
                  </a:cubicBezTo>
                  <a:cubicBezTo>
                    <a:pt x="9" y="55"/>
                    <a:pt x="9" y="55"/>
                    <a:pt x="9" y="55"/>
                  </a:cubicBezTo>
                  <a:cubicBezTo>
                    <a:pt x="9" y="55"/>
                    <a:pt x="9" y="55"/>
                    <a:pt x="9" y="55"/>
                  </a:cubicBezTo>
                  <a:cubicBezTo>
                    <a:pt x="8" y="54"/>
                    <a:pt x="8" y="54"/>
                    <a:pt x="8" y="54"/>
                  </a:cubicBezTo>
                  <a:cubicBezTo>
                    <a:pt x="8" y="54"/>
                    <a:pt x="8" y="54"/>
                    <a:pt x="8" y="54"/>
                  </a:cubicBezTo>
                  <a:cubicBezTo>
                    <a:pt x="8" y="54"/>
                    <a:pt x="8" y="54"/>
                    <a:pt x="8" y="54"/>
                  </a:cubicBezTo>
                  <a:cubicBezTo>
                    <a:pt x="8" y="47"/>
                    <a:pt x="8" y="47"/>
                    <a:pt x="8" y="47"/>
                  </a:cubicBezTo>
                  <a:cubicBezTo>
                    <a:pt x="8" y="48"/>
                    <a:pt x="8" y="48"/>
                    <a:pt x="8" y="48"/>
                  </a:cubicBezTo>
                  <a:cubicBezTo>
                    <a:pt x="8" y="47"/>
                    <a:pt x="8" y="47"/>
                    <a:pt x="8" y="47"/>
                  </a:cubicBezTo>
                  <a:cubicBezTo>
                    <a:pt x="8" y="47"/>
                    <a:pt x="8" y="47"/>
                    <a:pt x="8" y="47"/>
                  </a:cubicBezTo>
                  <a:close/>
                  <a:moveTo>
                    <a:pt x="36" y="5"/>
                  </a:moveTo>
                  <a:cubicBezTo>
                    <a:pt x="27" y="5"/>
                    <a:pt x="20" y="8"/>
                    <a:pt x="14" y="13"/>
                  </a:cubicBezTo>
                  <a:cubicBezTo>
                    <a:pt x="12" y="16"/>
                    <a:pt x="10" y="19"/>
                    <a:pt x="8" y="22"/>
                  </a:cubicBezTo>
                  <a:cubicBezTo>
                    <a:pt x="8" y="13"/>
                    <a:pt x="8" y="13"/>
                    <a:pt x="8" y="13"/>
                  </a:cubicBezTo>
                  <a:cubicBezTo>
                    <a:pt x="9" y="12"/>
                    <a:pt x="10" y="11"/>
                    <a:pt x="11" y="10"/>
                  </a:cubicBezTo>
                  <a:cubicBezTo>
                    <a:pt x="17" y="4"/>
                    <a:pt x="26" y="0"/>
                    <a:pt x="36" y="0"/>
                  </a:cubicBezTo>
                  <a:lnTo>
                    <a:pt x="36" y="5"/>
                  </a:lnTo>
                  <a:close/>
                  <a:moveTo>
                    <a:pt x="5" y="35"/>
                  </a:moveTo>
                  <a:cubicBezTo>
                    <a:pt x="5" y="37"/>
                    <a:pt x="5" y="39"/>
                    <a:pt x="6" y="41"/>
                  </a:cubicBezTo>
                  <a:cubicBezTo>
                    <a:pt x="6" y="43"/>
                    <a:pt x="7" y="45"/>
                    <a:pt x="8" y="46"/>
                  </a:cubicBezTo>
                  <a:cubicBezTo>
                    <a:pt x="8" y="46"/>
                    <a:pt x="8" y="46"/>
                    <a:pt x="8" y="46"/>
                  </a:cubicBezTo>
                  <a:cubicBezTo>
                    <a:pt x="8" y="47"/>
                    <a:pt x="8" y="47"/>
                    <a:pt x="8" y="47"/>
                  </a:cubicBezTo>
                  <a:cubicBezTo>
                    <a:pt x="8" y="47"/>
                    <a:pt x="8" y="47"/>
                    <a:pt x="8" y="47"/>
                  </a:cubicBezTo>
                  <a:cubicBezTo>
                    <a:pt x="8" y="47"/>
                    <a:pt x="8" y="47"/>
                    <a:pt x="8" y="46"/>
                  </a:cubicBezTo>
                  <a:cubicBezTo>
                    <a:pt x="8" y="47"/>
                    <a:pt x="8" y="47"/>
                    <a:pt x="8" y="47"/>
                  </a:cubicBezTo>
                  <a:cubicBezTo>
                    <a:pt x="8" y="54"/>
                    <a:pt x="8" y="54"/>
                    <a:pt x="8" y="54"/>
                  </a:cubicBezTo>
                  <a:cubicBezTo>
                    <a:pt x="8" y="54"/>
                    <a:pt x="8" y="54"/>
                    <a:pt x="7" y="53"/>
                  </a:cubicBezTo>
                  <a:cubicBezTo>
                    <a:pt x="7" y="53"/>
                    <a:pt x="7" y="53"/>
                    <a:pt x="7" y="53"/>
                  </a:cubicBezTo>
                  <a:cubicBezTo>
                    <a:pt x="7" y="53"/>
                    <a:pt x="7" y="53"/>
                    <a:pt x="7" y="53"/>
                  </a:cubicBezTo>
                  <a:cubicBezTo>
                    <a:pt x="7" y="53"/>
                    <a:pt x="7" y="53"/>
                    <a:pt x="7" y="53"/>
                  </a:cubicBezTo>
                  <a:cubicBezTo>
                    <a:pt x="6" y="52"/>
                    <a:pt x="6" y="52"/>
                    <a:pt x="6" y="52"/>
                  </a:cubicBezTo>
                  <a:cubicBezTo>
                    <a:pt x="6" y="51"/>
                    <a:pt x="6" y="51"/>
                    <a:pt x="6" y="51"/>
                  </a:cubicBezTo>
                  <a:cubicBezTo>
                    <a:pt x="5" y="51"/>
                    <a:pt x="5" y="51"/>
                    <a:pt x="5" y="50"/>
                  </a:cubicBezTo>
                  <a:cubicBezTo>
                    <a:pt x="4" y="50"/>
                    <a:pt x="4" y="49"/>
                    <a:pt x="4" y="49"/>
                  </a:cubicBezTo>
                  <a:cubicBezTo>
                    <a:pt x="4" y="49"/>
                    <a:pt x="4" y="49"/>
                    <a:pt x="4" y="49"/>
                  </a:cubicBezTo>
                  <a:cubicBezTo>
                    <a:pt x="3" y="47"/>
                    <a:pt x="2" y="45"/>
                    <a:pt x="1" y="42"/>
                  </a:cubicBezTo>
                  <a:cubicBezTo>
                    <a:pt x="1" y="40"/>
                    <a:pt x="0" y="38"/>
                    <a:pt x="0" y="35"/>
                  </a:cubicBezTo>
                  <a:cubicBezTo>
                    <a:pt x="0" y="27"/>
                    <a:pt x="3" y="19"/>
                    <a:pt x="8" y="13"/>
                  </a:cubicBezTo>
                  <a:cubicBezTo>
                    <a:pt x="8" y="22"/>
                    <a:pt x="8" y="22"/>
                    <a:pt x="8" y="22"/>
                  </a:cubicBezTo>
                  <a:cubicBezTo>
                    <a:pt x="6" y="26"/>
                    <a:pt x="5" y="30"/>
                    <a:pt x="5" y="3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456" name="Freeform 276"/>
            <p:cNvSpPr>
              <a:spLocks noEditPoints="1"/>
            </p:cNvSpPr>
            <p:nvPr>
              <p:custDataLst>
                <p:tags r:id="rId286"/>
              </p:custDataLst>
            </p:nvPr>
          </p:nvSpPr>
          <p:spPr bwMode="auto">
            <a:xfrm>
              <a:off x="10090165" y="676280"/>
              <a:ext cx="307976" cy="192090"/>
            </a:xfrm>
            <a:custGeom>
              <a:gdLst>
                <a:gd name="T0" fmla="*/ 68 w 136"/>
                <a:gd name="T1" fmla="*/ 60 h 85"/>
                <a:gd name="T2" fmla="*/ 94 w 136"/>
                <a:gd name="T3" fmla="*/ 53 h 85"/>
                <a:gd name="T4" fmla="*/ 114 w 136"/>
                <a:gd name="T5" fmla="*/ 57 h 85"/>
                <a:gd name="T6" fmla="*/ 130 w 136"/>
                <a:gd name="T7" fmla="*/ 67 h 85"/>
                <a:gd name="T8" fmla="*/ 130 w 136"/>
                <a:gd name="T9" fmla="*/ 65 h 85"/>
                <a:gd name="T10" fmla="*/ 131 w 136"/>
                <a:gd name="T11" fmla="*/ 59 h 85"/>
                <a:gd name="T12" fmla="*/ 125 w 136"/>
                <a:gd name="T13" fmla="*/ 45 h 85"/>
                <a:gd name="T14" fmla="*/ 110 w 136"/>
                <a:gd name="T15" fmla="*/ 38 h 85"/>
                <a:gd name="T16" fmla="*/ 103 w 136"/>
                <a:gd name="T17" fmla="*/ 40 h 85"/>
                <a:gd name="T18" fmla="*/ 97 w 136"/>
                <a:gd name="T19" fmla="*/ 43 h 85"/>
                <a:gd name="T20" fmla="*/ 93 w 136"/>
                <a:gd name="T21" fmla="*/ 43 h 85"/>
                <a:gd name="T22" fmla="*/ 93 w 136"/>
                <a:gd name="T23" fmla="*/ 41 h 85"/>
                <a:gd name="T24" fmla="*/ 81 w 136"/>
                <a:gd name="T25" fmla="*/ 15 h 85"/>
                <a:gd name="T26" fmla="*/ 68 w 136"/>
                <a:gd name="T27" fmla="*/ 7 h 85"/>
                <a:gd name="T28" fmla="*/ 68 w 136"/>
                <a:gd name="T29" fmla="*/ 2 h 85"/>
                <a:gd name="T30" fmla="*/ 85 w 136"/>
                <a:gd name="T31" fmla="*/ 12 h 85"/>
                <a:gd name="T32" fmla="*/ 97 w 136"/>
                <a:gd name="T33" fmla="*/ 37 h 85"/>
                <a:gd name="T34" fmla="*/ 101 w 136"/>
                <a:gd name="T35" fmla="*/ 35 h 85"/>
                <a:gd name="T36" fmla="*/ 110 w 136"/>
                <a:gd name="T37" fmla="*/ 34 h 85"/>
                <a:gd name="T38" fmla="*/ 128 w 136"/>
                <a:gd name="T39" fmla="*/ 41 h 85"/>
                <a:gd name="T40" fmla="*/ 136 w 136"/>
                <a:gd name="T41" fmla="*/ 59 h 85"/>
                <a:gd name="T42" fmla="*/ 135 w 136"/>
                <a:gd name="T43" fmla="*/ 66 h 85"/>
                <a:gd name="T44" fmla="*/ 133 w 136"/>
                <a:gd name="T45" fmla="*/ 72 h 85"/>
                <a:gd name="T46" fmla="*/ 133 w 136"/>
                <a:gd name="T47" fmla="*/ 72 h 85"/>
                <a:gd name="T48" fmla="*/ 132 w 136"/>
                <a:gd name="T49" fmla="*/ 72 h 85"/>
                <a:gd name="T50" fmla="*/ 129 w 136"/>
                <a:gd name="T51" fmla="*/ 72 h 85"/>
                <a:gd name="T52" fmla="*/ 128 w 136"/>
                <a:gd name="T53" fmla="*/ 72 h 85"/>
                <a:gd name="T54" fmla="*/ 113 w 136"/>
                <a:gd name="T55" fmla="*/ 61 h 85"/>
                <a:gd name="T56" fmla="*/ 94 w 136"/>
                <a:gd name="T57" fmla="*/ 58 h 85"/>
                <a:gd name="T58" fmla="*/ 69 w 136"/>
                <a:gd name="T59" fmla="*/ 65 h 85"/>
                <a:gd name="T60" fmla="*/ 68 w 136"/>
                <a:gd name="T61" fmla="*/ 66 h 85"/>
                <a:gd name="T62" fmla="*/ 68 w 136"/>
                <a:gd name="T63" fmla="*/ 60 h 85"/>
                <a:gd name="T64" fmla="*/ 16 w 136"/>
                <a:gd name="T65" fmla="*/ 80 h 85"/>
                <a:gd name="T66" fmla="*/ 48 w 136"/>
                <a:gd name="T67" fmla="*/ 80 h 85"/>
                <a:gd name="T68" fmla="*/ 67 w 136"/>
                <a:gd name="T69" fmla="*/ 61 h 85"/>
                <a:gd name="T70" fmla="*/ 68 w 136"/>
                <a:gd name="T71" fmla="*/ 60 h 85"/>
                <a:gd name="T72" fmla="*/ 68 w 136"/>
                <a:gd name="T73" fmla="*/ 66 h 85"/>
                <a:gd name="T74" fmla="*/ 52 w 136"/>
                <a:gd name="T75" fmla="*/ 84 h 85"/>
                <a:gd name="T76" fmla="*/ 49 w 136"/>
                <a:gd name="T77" fmla="*/ 85 h 85"/>
                <a:gd name="T78" fmla="*/ 16 w 136"/>
                <a:gd name="T79" fmla="*/ 85 h 85"/>
                <a:gd name="T80" fmla="*/ 5 w 136"/>
                <a:gd name="T81" fmla="*/ 80 h 85"/>
                <a:gd name="T82" fmla="*/ 0 w 136"/>
                <a:gd name="T83" fmla="*/ 68 h 85"/>
                <a:gd name="T84" fmla="*/ 4 w 136"/>
                <a:gd name="T85" fmla="*/ 57 h 85"/>
                <a:gd name="T86" fmla="*/ 13 w 136"/>
                <a:gd name="T87" fmla="*/ 52 h 85"/>
                <a:gd name="T88" fmla="*/ 12 w 136"/>
                <a:gd name="T89" fmla="*/ 49 h 85"/>
                <a:gd name="T90" fmla="*/ 12 w 136"/>
                <a:gd name="T91" fmla="*/ 42 h 85"/>
                <a:gd name="T92" fmla="*/ 24 w 136"/>
                <a:gd name="T93" fmla="*/ 12 h 85"/>
                <a:gd name="T94" fmla="*/ 55 w 136"/>
                <a:gd name="T95" fmla="*/ 0 h 85"/>
                <a:gd name="T96" fmla="*/ 68 w 136"/>
                <a:gd name="T97" fmla="*/ 2 h 85"/>
                <a:gd name="T98" fmla="*/ 68 w 136"/>
                <a:gd name="T99" fmla="*/ 7 h 85"/>
                <a:gd name="T100" fmla="*/ 55 w 136"/>
                <a:gd name="T101" fmla="*/ 4 h 85"/>
                <a:gd name="T102" fmla="*/ 28 w 136"/>
                <a:gd name="T103" fmla="*/ 15 h 85"/>
                <a:gd name="T104" fmla="*/ 17 w 136"/>
                <a:gd name="T105" fmla="*/ 42 h 85"/>
                <a:gd name="T106" fmla="*/ 17 w 136"/>
                <a:gd name="T107" fmla="*/ 48 h 85"/>
                <a:gd name="T108" fmla="*/ 18 w 136"/>
                <a:gd name="T109" fmla="*/ 53 h 85"/>
                <a:gd name="T110" fmla="*/ 17 w 136"/>
                <a:gd name="T111" fmla="*/ 56 h 85"/>
                <a:gd name="T112" fmla="*/ 16 w 136"/>
                <a:gd name="T113" fmla="*/ 57 h 85"/>
                <a:gd name="T114" fmla="*/ 8 w 136"/>
                <a:gd name="T115" fmla="*/ 60 h 85"/>
                <a:gd name="T116" fmla="*/ 5 w 136"/>
                <a:gd name="T117" fmla="*/ 68 h 85"/>
                <a:gd name="T118" fmla="*/ 8 w 136"/>
                <a:gd name="T119" fmla="*/ 77 h 85"/>
                <a:gd name="T120" fmla="*/ 16 w 136"/>
                <a:gd name="T121" fmla="*/ 8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36" h="85">
                  <a:moveTo>
                    <a:pt x="68" y="60"/>
                  </a:moveTo>
                  <a:cubicBezTo>
                    <a:pt x="76" y="56"/>
                    <a:pt x="85" y="53"/>
                    <a:pt x="94" y="53"/>
                  </a:cubicBezTo>
                  <a:cubicBezTo>
                    <a:pt x="101" y="53"/>
                    <a:pt x="108" y="54"/>
                    <a:pt x="114" y="57"/>
                  </a:cubicBezTo>
                  <a:cubicBezTo>
                    <a:pt x="120" y="59"/>
                    <a:pt x="125" y="62"/>
                    <a:pt x="130" y="67"/>
                  </a:cubicBezTo>
                  <a:cubicBezTo>
                    <a:pt x="130" y="66"/>
                    <a:pt x="130" y="65"/>
                    <a:pt x="130" y="65"/>
                  </a:cubicBezTo>
                  <a:cubicBezTo>
                    <a:pt x="131" y="63"/>
                    <a:pt x="131" y="61"/>
                    <a:pt x="131" y="59"/>
                  </a:cubicBezTo>
                  <a:cubicBezTo>
                    <a:pt x="131" y="54"/>
                    <a:pt x="129" y="48"/>
                    <a:pt x="125" y="45"/>
                  </a:cubicBezTo>
                  <a:cubicBezTo>
                    <a:pt x="121" y="41"/>
                    <a:pt x="116" y="38"/>
                    <a:pt x="110" y="38"/>
                  </a:cubicBezTo>
                  <a:cubicBezTo>
                    <a:pt x="107" y="38"/>
                    <a:pt x="105" y="39"/>
                    <a:pt x="103" y="40"/>
                  </a:cubicBezTo>
                  <a:cubicBezTo>
                    <a:pt x="101" y="41"/>
                    <a:pt x="98" y="42"/>
                    <a:pt x="97" y="43"/>
                  </a:cubicBezTo>
                  <a:cubicBezTo>
                    <a:pt x="96" y="44"/>
                    <a:pt x="94" y="44"/>
                    <a:pt x="93" y="43"/>
                  </a:cubicBezTo>
                  <a:cubicBezTo>
                    <a:pt x="93" y="43"/>
                    <a:pt x="93" y="42"/>
                    <a:pt x="93" y="41"/>
                  </a:cubicBezTo>
                  <a:cubicBezTo>
                    <a:pt x="92" y="31"/>
                    <a:pt x="88" y="22"/>
                    <a:pt x="81" y="15"/>
                  </a:cubicBezTo>
                  <a:cubicBezTo>
                    <a:pt x="77" y="11"/>
                    <a:pt x="73" y="9"/>
                    <a:pt x="68" y="7"/>
                  </a:cubicBezTo>
                  <a:cubicBezTo>
                    <a:pt x="68" y="2"/>
                    <a:pt x="68" y="2"/>
                    <a:pt x="68" y="2"/>
                  </a:cubicBezTo>
                  <a:cubicBezTo>
                    <a:pt x="74" y="4"/>
                    <a:pt x="80" y="7"/>
                    <a:pt x="85" y="12"/>
                  </a:cubicBezTo>
                  <a:cubicBezTo>
                    <a:pt x="91" y="18"/>
                    <a:pt x="96" y="27"/>
                    <a:pt x="97" y="37"/>
                  </a:cubicBezTo>
                  <a:cubicBezTo>
                    <a:pt x="98" y="36"/>
                    <a:pt x="100" y="36"/>
                    <a:pt x="101" y="35"/>
                  </a:cubicBezTo>
                  <a:cubicBezTo>
                    <a:pt x="104" y="34"/>
                    <a:pt x="107" y="34"/>
                    <a:pt x="110" y="34"/>
                  </a:cubicBezTo>
                  <a:cubicBezTo>
                    <a:pt x="117" y="34"/>
                    <a:pt x="124" y="37"/>
                    <a:pt x="128" y="41"/>
                  </a:cubicBezTo>
                  <a:cubicBezTo>
                    <a:pt x="133" y="46"/>
                    <a:pt x="136" y="52"/>
                    <a:pt x="136" y="59"/>
                  </a:cubicBezTo>
                  <a:cubicBezTo>
                    <a:pt x="136" y="62"/>
                    <a:pt x="135" y="64"/>
                    <a:pt x="135" y="66"/>
                  </a:cubicBezTo>
                  <a:cubicBezTo>
                    <a:pt x="134" y="68"/>
                    <a:pt x="134" y="70"/>
                    <a:pt x="133" y="72"/>
                  </a:cubicBezTo>
                  <a:cubicBezTo>
                    <a:pt x="133" y="72"/>
                    <a:pt x="133" y="72"/>
                    <a:pt x="133" y="72"/>
                  </a:cubicBezTo>
                  <a:cubicBezTo>
                    <a:pt x="132" y="72"/>
                    <a:pt x="132" y="72"/>
                    <a:pt x="132" y="72"/>
                  </a:cubicBezTo>
                  <a:cubicBezTo>
                    <a:pt x="131" y="73"/>
                    <a:pt x="130" y="73"/>
                    <a:pt x="129" y="72"/>
                  </a:cubicBezTo>
                  <a:cubicBezTo>
                    <a:pt x="128" y="72"/>
                    <a:pt x="128" y="72"/>
                    <a:pt x="128" y="72"/>
                  </a:cubicBezTo>
                  <a:cubicBezTo>
                    <a:pt x="123" y="67"/>
                    <a:pt x="118" y="64"/>
                    <a:pt x="113" y="61"/>
                  </a:cubicBezTo>
                  <a:cubicBezTo>
                    <a:pt x="107" y="59"/>
                    <a:pt x="101" y="58"/>
                    <a:pt x="94" y="58"/>
                  </a:cubicBezTo>
                  <a:cubicBezTo>
                    <a:pt x="85" y="58"/>
                    <a:pt x="77" y="60"/>
                    <a:pt x="69" y="65"/>
                  </a:cubicBezTo>
                  <a:cubicBezTo>
                    <a:pt x="69" y="65"/>
                    <a:pt x="68" y="65"/>
                    <a:pt x="68" y="66"/>
                  </a:cubicBezTo>
                  <a:lnTo>
                    <a:pt x="68" y="60"/>
                  </a:lnTo>
                  <a:close/>
                  <a:moveTo>
                    <a:pt x="16" y="80"/>
                  </a:moveTo>
                  <a:cubicBezTo>
                    <a:pt x="48" y="80"/>
                    <a:pt x="48" y="80"/>
                    <a:pt x="48" y="80"/>
                  </a:cubicBezTo>
                  <a:cubicBezTo>
                    <a:pt x="52" y="72"/>
                    <a:pt x="59" y="65"/>
                    <a:pt x="67" y="61"/>
                  </a:cubicBezTo>
                  <a:cubicBezTo>
                    <a:pt x="67" y="60"/>
                    <a:pt x="67" y="60"/>
                    <a:pt x="68" y="60"/>
                  </a:cubicBezTo>
                  <a:cubicBezTo>
                    <a:pt x="68" y="66"/>
                    <a:pt x="68" y="66"/>
                    <a:pt x="68" y="66"/>
                  </a:cubicBezTo>
                  <a:cubicBezTo>
                    <a:pt x="61" y="70"/>
                    <a:pt x="55" y="76"/>
                    <a:pt x="52" y="84"/>
                  </a:cubicBezTo>
                  <a:cubicBezTo>
                    <a:pt x="51" y="85"/>
                    <a:pt x="50" y="85"/>
                    <a:pt x="49" y="85"/>
                  </a:cubicBezTo>
                  <a:cubicBezTo>
                    <a:pt x="16" y="85"/>
                    <a:pt x="16" y="85"/>
                    <a:pt x="16" y="85"/>
                  </a:cubicBezTo>
                  <a:cubicBezTo>
                    <a:pt x="12" y="85"/>
                    <a:pt x="8" y="83"/>
                    <a:pt x="5" y="80"/>
                  </a:cubicBezTo>
                  <a:cubicBezTo>
                    <a:pt x="2" y="77"/>
                    <a:pt x="0" y="73"/>
                    <a:pt x="0" y="68"/>
                  </a:cubicBezTo>
                  <a:cubicBezTo>
                    <a:pt x="0" y="64"/>
                    <a:pt x="2" y="60"/>
                    <a:pt x="4" y="57"/>
                  </a:cubicBezTo>
                  <a:cubicBezTo>
                    <a:pt x="7" y="54"/>
                    <a:pt x="10" y="53"/>
                    <a:pt x="13" y="52"/>
                  </a:cubicBezTo>
                  <a:cubicBezTo>
                    <a:pt x="13" y="51"/>
                    <a:pt x="13" y="50"/>
                    <a:pt x="12" y="49"/>
                  </a:cubicBezTo>
                  <a:cubicBezTo>
                    <a:pt x="12" y="47"/>
                    <a:pt x="12" y="44"/>
                    <a:pt x="12" y="42"/>
                  </a:cubicBezTo>
                  <a:cubicBezTo>
                    <a:pt x="12" y="31"/>
                    <a:pt x="17" y="20"/>
                    <a:pt x="24" y="12"/>
                  </a:cubicBezTo>
                  <a:cubicBezTo>
                    <a:pt x="32" y="4"/>
                    <a:pt x="43" y="0"/>
                    <a:pt x="55" y="0"/>
                  </a:cubicBezTo>
                  <a:cubicBezTo>
                    <a:pt x="59" y="0"/>
                    <a:pt x="64" y="0"/>
                    <a:pt x="68" y="2"/>
                  </a:cubicBezTo>
                  <a:cubicBezTo>
                    <a:pt x="68" y="7"/>
                    <a:pt x="68" y="7"/>
                    <a:pt x="68" y="7"/>
                  </a:cubicBezTo>
                  <a:cubicBezTo>
                    <a:pt x="64" y="5"/>
                    <a:pt x="59" y="4"/>
                    <a:pt x="55" y="4"/>
                  </a:cubicBezTo>
                  <a:cubicBezTo>
                    <a:pt x="44" y="4"/>
                    <a:pt x="35" y="9"/>
                    <a:pt x="28" y="15"/>
                  </a:cubicBezTo>
                  <a:cubicBezTo>
                    <a:pt x="21" y="22"/>
                    <a:pt x="17" y="32"/>
                    <a:pt x="17" y="42"/>
                  </a:cubicBezTo>
                  <a:cubicBezTo>
                    <a:pt x="17" y="44"/>
                    <a:pt x="17" y="46"/>
                    <a:pt x="17" y="48"/>
                  </a:cubicBezTo>
                  <a:cubicBezTo>
                    <a:pt x="17" y="50"/>
                    <a:pt x="18" y="52"/>
                    <a:pt x="18" y="53"/>
                  </a:cubicBezTo>
                  <a:cubicBezTo>
                    <a:pt x="19" y="55"/>
                    <a:pt x="18" y="56"/>
                    <a:pt x="17" y="56"/>
                  </a:cubicBezTo>
                  <a:cubicBezTo>
                    <a:pt x="17" y="57"/>
                    <a:pt x="16" y="57"/>
                    <a:pt x="16" y="57"/>
                  </a:cubicBezTo>
                  <a:cubicBezTo>
                    <a:pt x="13" y="57"/>
                    <a:pt x="10" y="58"/>
                    <a:pt x="8" y="60"/>
                  </a:cubicBezTo>
                  <a:cubicBezTo>
                    <a:pt x="6" y="62"/>
                    <a:pt x="5" y="65"/>
                    <a:pt x="5" y="68"/>
                  </a:cubicBezTo>
                  <a:cubicBezTo>
                    <a:pt x="5" y="72"/>
                    <a:pt x="6" y="75"/>
                    <a:pt x="8" y="77"/>
                  </a:cubicBezTo>
                  <a:cubicBezTo>
                    <a:pt x="10" y="79"/>
                    <a:pt x="13" y="80"/>
                    <a:pt x="16" y="8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457" name="Freeform 277"/>
            <p:cNvSpPr>
              <a:spLocks noEditPoints="1"/>
            </p:cNvSpPr>
            <p:nvPr>
              <p:custDataLst>
                <p:tags r:id="rId287"/>
              </p:custDataLst>
            </p:nvPr>
          </p:nvSpPr>
          <p:spPr bwMode="auto">
            <a:xfrm>
              <a:off x="10163191" y="806456"/>
              <a:ext cx="347663" cy="217489"/>
            </a:xfrm>
            <a:custGeom>
              <a:gdLst>
                <a:gd name="T0" fmla="*/ 117 w 154"/>
                <a:gd name="T1" fmla="*/ 45 h 96"/>
                <a:gd name="T2" fmla="*/ 106 w 154"/>
                <a:gd name="T3" fmla="*/ 49 h 96"/>
                <a:gd name="T4" fmla="*/ 106 w 154"/>
                <a:gd name="T5" fmla="*/ 47 h 96"/>
                <a:gd name="T6" fmla="*/ 94 w 154"/>
                <a:gd name="T7" fmla="*/ 18 h 96"/>
                <a:gd name="T8" fmla="*/ 77 w 154"/>
                <a:gd name="T9" fmla="*/ 7 h 96"/>
                <a:gd name="T10" fmla="*/ 81 w 154"/>
                <a:gd name="T11" fmla="*/ 4 h 96"/>
                <a:gd name="T12" fmla="*/ 107 w 154"/>
                <a:gd name="T13" fmla="*/ 30 h 96"/>
                <a:gd name="T14" fmla="*/ 115 w 154"/>
                <a:gd name="T15" fmla="*/ 40 h 96"/>
                <a:gd name="T16" fmla="*/ 146 w 154"/>
                <a:gd name="T17" fmla="*/ 47 h 96"/>
                <a:gd name="T18" fmla="*/ 146 w 154"/>
                <a:gd name="T19" fmla="*/ 88 h 96"/>
                <a:gd name="T20" fmla="*/ 125 w 154"/>
                <a:gd name="T21" fmla="*/ 96 h 96"/>
                <a:gd name="T22" fmla="*/ 77 w 154"/>
                <a:gd name="T23" fmla="*/ 91 h 96"/>
                <a:gd name="T24" fmla="*/ 142 w 154"/>
                <a:gd name="T25" fmla="*/ 84 h 96"/>
                <a:gd name="T26" fmla="*/ 149 w 154"/>
                <a:gd name="T27" fmla="*/ 67 h 96"/>
                <a:gd name="T28" fmla="*/ 125 w 154"/>
                <a:gd name="T29" fmla="*/ 43 h 96"/>
                <a:gd name="T30" fmla="*/ 62 w 154"/>
                <a:gd name="T31" fmla="*/ 5 h 96"/>
                <a:gd name="T32" fmla="*/ 25 w 154"/>
                <a:gd name="T33" fmla="*/ 26 h 96"/>
                <a:gd name="T34" fmla="*/ 19 w 154"/>
                <a:gd name="T35" fmla="*/ 48 h 96"/>
                <a:gd name="T36" fmla="*/ 21 w 154"/>
                <a:gd name="T37" fmla="*/ 61 h 96"/>
                <a:gd name="T38" fmla="*/ 18 w 154"/>
                <a:gd name="T39" fmla="*/ 64 h 96"/>
                <a:gd name="T40" fmla="*/ 5 w 154"/>
                <a:gd name="T41" fmla="*/ 78 h 96"/>
                <a:gd name="T42" fmla="*/ 9 w 154"/>
                <a:gd name="T43" fmla="*/ 87 h 96"/>
                <a:gd name="T44" fmla="*/ 62 w 154"/>
                <a:gd name="T45" fmla="*/ 91 h 96"/>
                <a:gd name="T46" fmla="*/ 77 w 154"/>
                <a:gd name="T47" fmla="*/ 91 h 96"/>
                <a:gd name="T48" fmla="*/ 64 w 154"/>
                <a:gd name="T49" fmla="*/ 96 h 96"/>
                <a:gd name="T50" fmla="*/ 19 w 154"/>
                <a:gd name="T51" fmla="*/ 96 h 96"/>
                <a:gd name="T52" fmla="*/ 6 w 154"/>
                <a:gd name="T53" fmla="*/ 91 h 96"/>
                <a:gd name="T54" fmla="*/ 6 w 154"/>
                <a:gd name="T55" fmla="*/ 65 h 96"/>
                <a:gd name="T56" fmla="*/ 15 w 154"/>
                <a:gd name="T57" fmla="*/ 55 h 96"/>
                <a:gd name="T58" fmla="*/ 16 w 154"/>
                <a:gd name="T59" fmla="*/ 35 h 96"/>
                <a:gd name="T60" fmla="*/ 38 w 154"/>
                <a:gd name="T61" fmla="*/ 6 h 96"/>
                <a:gd name="T62" fmla="*/ 77 w 154"/>
                <a:gd name="T63" fmla="*/ 2 h 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54" h="96">
                  <a:moveTo>
                    <a:pt x="125" y="43"/>
                  </a:moveTo>
                  <a:cubicBezTo>
                    <a:pt x="122" y="43"/>
                    <a:pt x="119" y="44"/>
                    <a:pt x="117" y="45"/>
                  </a:cubicBezTo>
                  <a:cubicBezTo>
                    <a:pt x="114" y="46"/>
                    <a:pt x="112" y="47"/>
                    <a:pt x="110" y="49"/>
                  </a:cubicBezTo>
                  <a:cubicBezTo>
                    <a:pt x="109" y="50"/>
                    <a:pt x="107" y="50"/>
                    <a:pt x="106" y="49"/>
                  </a:cubicBezTo>
                  <a:cubicBezTo>
                    <a:pt x="106" y="48"/>
                    <a:pt x="106" y="48"/>
                    <a:pt x="106" y="47"/>
                  </a:cubicBezTo>
                  <a:cubicBezTo>
                    <a:pt x="106" y="47"/>
                    <a:pt x="106" y="47"/>
                    <a:pt x="106" y="47"/>
                  </a:cubicBezTo>
                  <a:cubicBezTo>
                    <a:pt x="106" y="42"/>
                    <a:pt x="104" y="36"/>
                    <a:pt x="102" y="32"/>
                  </a:cubicBezTo>
                  <a:cubicBezTo>
                    <a:pt x="100" y="27"/>
                    <a:pt x="98" y="22"/>
                    <a:pt x="94" y="18"/>
                  </a:cubicBezTo>
                  <a:cubicBezTo>
                    <a:pt x="90" y="14"/>
                    <a:pt x="85" y="10"/>
                    <a:pt x="79" y="8"/>
                  </a:cubicBezTo>
                  <a:cubicBezTo>
                    <a:pt x="79" y="8"/>
                    <a:pt x="78" y="7"/>
                    <a:pt x="77" y="7"/>
                  </a:cubicBezTo>
                  <a:cubicBezTo>
                    <a:pt x="77" y="2"/>
                    <a:pt x="77" y="2"/>
                    <a:pt x="77" y="2"/>
                  </a:cubicBezTo>
                  <a:cubicBezTo>
                    <a:pt x="79" y="3"/>
                    <a:pt x="80" y="3"/>
                    <a:pt x="81" y="4"/>
                  </a:cubicBezTo>
                  <a:cubicBezTo>
                    <a:pt x="87" y="6"/>
                    <a:pt x="93" y="10"/>
                    <a:pt x="97" y="15"/>
                  </a:cubicBezTo>
                  <a:cubicBezTo>
                    <a:pt x="101" y="19"/>
                    <a:pt x="105" y="24"/>
                    <a:pt x="107" y="30"/>
                  </a:cubicBezTo>
                  <a:cubicBezTo>
                    <a:pt x="109" y="34"/>
                    <a:pt x="110" y="38"/>
                    <a:pt x="110" y="43"/>
                  </a:cubicBezTo>
                  <a:cubicBezTo>
                    <a:pt x="112" y="42"/>
                    <a:pt x="113" y="41"/>
                    <a:pt x="115" y="40"/>
                  </a:cubicBezTo>
                  <a:cubicBezTo>
                    <a:pt x="118" y="39"/>
                    <a:pt x="122" y="38"/>
                    <a:pt x="125" y="38"/>
                  </a:cubicBezTo>
                  <a:cubicBezTo>
                    <a:pt x="133" y="38"/>
                    <a:pt x="140" y="42"/>
                    <a:pt x="146" y="47"/>
                  </a:cubicBezTo>
                  <a:cubicBezTo>
                    <a:pt x="151" y="52"/>
                    <a:pt x="154" y="59"/>
                    <a:pt x="154" y="67"/>
                  </a:cubicBezTo>
                  <a:cubicBezTo>
                    <a:pt x="154" y="75"/>
                    <a:pt x="151" y="82"/>
                    <a:pt x="146" y="88"/>
                  </a:cubicBezTo>
                  <a:cubicBezTo>
                    <a:pt x="146" y="88"/>
                    <a:pt x="146" y="88"/>
                    <a:pt x="146" y="88"/>
                  </a:cubicBezTo>
                  <a:cubicBezTo>
                    <a:pt x="140" y="93"/>
                    <a:pt x="133" y="96"/>
                    <a:pt x="125" y="96"/>
                  </a:cubicBezTo>
                  <a:cubicBezTo>
                    <a:pt x="77" y="96"/>
                    <a:pt x="77" y="96"/>
                    <a:pt x="77" y="96"/>
                  </a:cubicBezTo>
                  <a:cubicBezTo>
                    <a:pt x="77" y="91"/>
                    <a:pt x="77" y="91"/>
                    <a:pt x="77" y="91"/>
                  </a:cubicBezTo>
                  <a:cubicBezTo>
                    <a:pt x="125" y="91"/>
                    <a:pt x="125" y="91"/>
                    <a:pt x="125" y="91"/>
                  </a:cubicBezTo>
                  <a:cubicBezTo>
                    <a:pt x="132" y="91"/>
                    <a:pt x="138" y="89"/>
                    <a:pt x="142" y="84"/>
                  </a:cubicBezTo>
                  <a:cubicBezTo>
                    <a:pt x="142" y="84"/>
                    <a:pt x="142" y="84"/>
                    <a:pt x="142" y="84"/>
                  </a:cubicBezTo>
                  <a:cubicBezTo>
                    <a:pt x="147" y="80"/>
                    <a:pt x="149" y="74"/>
                    <a:pt x="149" y="67"/>
                  </a:cubicBezTo>
                  <a:cubicBezTo>
                    <a:pt x="149" y="61"/>
                    <a:pt x="146" y="55"/>
                    <a:pt x="142" y="50"/>
                  </a:cubicBezTo>
                  <a:cubicBezTo>
                    <a:pt x="138" y="46"/>
                    <a:pt x="132" y="43"/>
                    <a:pt x="125" y="43"/>
                  </a:cubicBezTo>
                  <a:close/>
                  <a:moveTo>
                    <a:pt x="77" y="7"/>
                  </a:moveTo>
                  <a:cubicBezTo>
                    <a:pt x="72" y="5"/>
                    <a:pt x="67" y="5"/>
                    <a:pt x="62" y="5"/>
                  </a:cubicBezTo>
                  <a:cubicBezTo>
                    <a:pt x="54" y="5"/>
                    <a:pt x="47" y="7"/>
                    <a:pt x="41" y="10"/>
                  </a:cubicBezTo>
                  <a:cubicBezTo>
                    <a:pt x="34" y="14"/>
                    <a:pt x="29" y="19"/>
                    <a:pt x="25" y="26"/>
                  </a:cubicBezTo>
                  <a:cubicBezTo>
                    <a:pt x="23" y="29"/>
                    <a:pt x="21" y="33"/>
                    <a:pt x="20" y="37"/>
                  </a:cubicBezTo>
                  <a:cubicBezTo>
                    <a:pt x="19" y="40"/>
                    <a:pt x="19" y="44"/>
                    <a:pt x="19" y="48"/>
                  </a:cubicBezTo>
                  <a:cubicBezTo>
                    <a:pt x="19" y="50"/>
                    <a:pt x="19" y="52"/>
                    <a:pt x="19" y="54"/>
                  </a:cubicBezTo>
                  <a:cubicBezTo>
                    <a:pt x="20" y="57"/>
                    <a:pt x="20" y="59"/>
                    <a:pt x="21" y="61"/>
                  </a:cubicBezTo>
                  <a:cubicBezTo>
                    <a:pt x="21" y="62"/>
                    <a:pt x="20" y="63"/>
                    <a:pt x="19" y="64"/>
                  </a:cubicBezTo>
                  <a:cubicBezTo>
                    <a:pt x="19" y="64"/>
                    <a:pt x="19" y="64"/>
                    <a:pt x="18" y="64"/>
                  </a:cubicBezTo>
                  <a:cubicBezTo>
                    <a:pt x="15" y="64"/>
                    <a:pt x="11" y="65"/>
                    <a:pt x="9" y="68"/>
                  </a:cubicBezTo>
                  <a:cubicBezTo>
                    <a:pt x="7" y="70"/>
                    <a:pt x="5" y="74"/>
                    <a:pt x="5" y="78"/>
                  </a:cubicBezTo>
                  <a:cubicBezTo>
                    <a:pt x="5" y="81"/>
                    <a:pt x="7" y="85"/>
                    <a:pt x="9" y="87"/>
                  </a:cubicBezTo>
                  <a:cubicBezTo>
                    <a:pt x="9" y="87"/>
                    <a:pt x="9" y="87"/>
                    <a:pt x="9" y="87"/>
                  </a:cubicBezTo>
                  <a:cubicBezTo>
                    <a:pt x="12" y="90"/>
                    <a:pt x="15" y="91"/>
                    <a:pt x="19" y="91"/>
                  </a:cubicBezTo>
                  <a:cubicBezTo>
                    <a:pt x="62" y="91"/>
                    <a:pt x="62" y="91"/>
                    <a:pt x="62" y="91"/>
                  </a:cubicBezTo>
                  <a:cubicBezTo>
                    <a:pt x="64" y="91"/>
                    <a:pt x="64" y="91"/>
                    <a:pt x="64" y="91"/>
                  </a:cubicBezTo>
                  <a:cubicBezTo>
                    <a:pt x="77" y="91"/>
                    <a:pt x="77" y="91"/>
                    <a:pt x="77" y="91"/>
                  </a:cubicBezTo>
                  <a:cubicBezTo>
                    <a:pt x="77" y="96"/>
                    <a:pt x="77" y="96"/>
                    <a:pt x="77" y="96"/>
                  </a:cubicBezTo>
                  <a:cubicBezTo>
                    <a:pt x="64" y="96"/>
                    <a:pt x="64" y="96"/>
                    <a:pt x="64" y="96"/>
                  </a:cubicBezTo>
                  <a:cubicBezTo>
                    <a:pt x="62" y="96"/>
                    <a:pt x="62" y="96"/>
                    <a:pt x="62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14" y="96"/>
                    <a:pt x="9" y="94"/>
                    <a:pt x="6" y="91"/>
                  </a:cubicBezTo>
                  <a:cubicBezTo>
                    <a:pt x="6" y="91"/>
                    <a:pt x="6" y="91"/>
                    <a:pt x="6" y="91"/>
                  </a:cubicBezTo>
                  <a:cubicBezTo>
                    <a:pt x="2" y="87"/>
                    <a:pt x="0" y="83"/>
                    <a:pt x="0" y="78"/>
                  </a:cubicBezTo>
                  <a:cubicBezTo>
                    <a:pt x="0" y="73"/>
                    <a:pt x="2" y="68"/>
                    <a:pt x="6" y="65"/>
                  </a:cubicBezTo>
                  <a:cubicBezTo>
                    <a:pt x="8" y="62"/>
                    <a:pt x="12" y="60"/>
                    <a:pt x="15" y="59"/>
                  </a:cubicBezTo>
                  <a:cubicBezTo>
                    <a:pt x="15" y="58"/>
                    <a:pt x="15" y="57"/>
                    <a:pt x="15" y="55"/>
                  </a:cubicBezTo>
                  <a:cubicBezTo>
                    <a:pt x="14" y="53"/>
                    <a:pt x="14" y="50"/>
                    <a:pt x="14" y="48"/>
                  </a:cubicBezTo>
                  <a:cubicBezTo>
                    <a:pt x="14" y="44"/>
                    <a:pt x="15" y="39"/>
                    <a:pt x="16" y="35"/>
                  </a:cubicBezTo>
                  <a:cubicBezTo>
                    <a:pt x="17" y="31"/>
                    <a:pt x="19" y="27"/>
                    <a:pt x="21" y="23"/>
                  </a:cubicBezTo>
                  <a:cubicBezTo>
                    <a:pt x="25" y="16"/>
                    <a:pt x="31" y="10"/>
                    <a:pt x="38" y="6"/>
                  </a:cubicBezTo>
                  <a:cubicBezTo>
                    <a:pt x="45" y="2"/>
                    <a:pt x="54" y="0"/>
                    <a:pt x="62" y="0"/>
                  </a:cubicBezTo>
                  <a:cubicBezTo>
                    <a:pt x="67" y="0"/>
                    <a:pt x="72" y="1"/>
                    <a:pt x="77" y="2"/>
                  </a:cubicBezTo>
                  <a:lnTo>
                    <a:pt x="77" y="7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458" name="Freeform 278"/>
            <p:cNvSpPr>
              <a:spLocks noEditPoints="1"/>
            </p:cNvSpPr>
            <p:nvPr>
              <p:custDataLst>
                <p:tags r:id="rId288"/>
              </p:custDataLst>
            </p:nvPr>
          </p:nvSpPr>
          <p:spPr bwMode="auto">
            <a:xfrm>
              <a:off x="6756410" y="2667016"/>
              <a:ext cx="179388" cy="144464"/>
            </a:xfrm>
            <a:custGeom>
              <a:gdLst>
                <a:gd name="T0" fmla="*/ 67 w 79"/>
                <a:gd name="T1" fmla="*/ 17 h 64"/>
                <a:gd name="T2" fmla="*/ 64 w 79"/>
                <a:gd name="T3" fmla="*/ 2 h 64"/>
                <a:gd name="T4" fmla="*/ 79 w 79"/>
                <a:gd name="T5" fmla="*/ 24 h 64"/>
                <a:gd name="T6" fmla="*/ 77 w 79"/>
                <a:gd name="T7" fmla="*/ 62 h 64"/>
                <a:gd name="T8" fmla="*/ 62 w 79"/>
                <a:gd name="T9" fmla="*/ 64 h 64"/>
                <a:gd name="T10" fmla="*/ 74 w 79"/>
                <a:gd name="T11" fmla="*/ 59 h 64"/>
                <a:gd name="T12" fmla="*/ 74 w 79"/>
                <a:gd name="T13" fmla="*/ 50 h 64"/>
                <a:gd name="T14" fmla="*/ 62 w 79"/>
                <a:gd name="T15" fmla="*/ 22 h 64"/>
                <a:gd name="T16" fmla="*/ 65 w 79"/>
                <a:gd name="T17" fmla="*/ 22 h 64"/>
                <a:gd name="T18" fmla="*/ 62 w 79"/>
                <a:gd name="T19" fmla="*/ 46 h 64"/>
                <a:gd name="T20" fmla="*/ 72 w 79"/>
                <a:gd name="T21" fmla="*/ 36 h 64"/>
                <a:gd name="T22" fmla="*/ 62 w 79"/>
                <a:gd name="T23" fmla="*/ 38 h 64"/>
                <a:gd name="T24" fmla="*/ 62 w 79"/>
                <a:gd name="T25" fmla="*/ 41 h 64"/>
                <a:gd name="T26" fmla="*/ 61 w 79"/>
                <a:gd name="T27" fmla="*/ 5 h 64"/>
                <a:gd name="T28" fmla="*/ 62 w 79"/>
                <a:gd name="T29" fmla="*/ 11 h 64"/>
                <a:gd name="T30" fmla="*/ 39 w 79"/>
                <a:gd name="T31" fmla="*/ 17 h 64"/>
                <a:gd name="T32" fmla="*/ 39 w 79"/>
                <a:gd name="T33" fmla="*/ 10 h 64"/>
                <a:gd name="T34" fmla="*/ 62 w 79"/>
                <a:gd name="T35" fmla="*/ 0 h 64"/>
                <a:gd name="T36" fmla="*/ 39 w 79"/>
                <a:gd name="T37" fmla="*/ 47 h 64"/>
                <a:gd name="T38" fmla="*/ 61 w 79"/>
                <a:gd name="T39" fmla="*/ 58 h 64"/>
                <a:gd name="T40" fmla="*/ 62 w 79"/>
                <a:gd name="T41" fmla="*/ 59 h 64"/>
                <a:gd name="T42" fmla="*/ 58 w 79"/>
                <a:gd name="T43" fmla="*/ 62 h 64"/>
                <a:gd name="T44" fmla="*/ 39 w 79"/>
                <a:gd name="T45" fmla="*/ 52 h 64"/>
                <a:gd name="T46" fmla="*/ 62 w 79"/>
                <a:gd name="T47" fmla="*/ 38 h 64"/>
                <a:gd name="T48" fmla="*/ 62 w 79"/>
                <a:gd name="T49" fmla="*/ 41 h 64"/>
                <a:gd name="T50" fmla="*/ 53 w 79"/>
                <a:gd name="T51" fmla="*/ 44 h 64"/>
                <a:gd name="T52" fmla="*/ 62 w 79"/>
                <a:gd name="T53" fmla="*/ 34 h 64"/>
                <a:gd name="T54" fmla="*/ 16 w 79"/>
                <a:gd name="T55" fmla="*/ 11 h 64"/>
                <a:gd name="T56" fmla="*/ 21 w 79"/>
                <a:gd name="T57" fmla="*/ 5 h 64"/>
                <a:gd name="T58" fmla="*/ 16 w 79"/>
                <a:gd name="T59" fmla="*/ 0 h 64"/>
                <a:gd name="T60" fmla="*/ 39 w 79"/>
                <a:gd name="T61" fmla="*/ 10 h 64"/>
                <a:gd name="T62" fmla="*/ 39 w 79"/>
                <a:gd name="T63" fmla="*/ 17 h 64"/>
                <a:gd name="T64" fmla="*/ 17 w 79"/>
                <a:gd name="T65" fmla="*/ 59 h 64"/>
                <a:gd name="T66" fmla="*/ 17 w 79"/>
                <a:gd name="T67" fmla="*/ 59 h 64"/>
                <a:gd name="T68" fmla="*/ 20 w 79"/>
                <a:gd name="T69" fmla="*/ 47 h 64"/>
                <a:gd name="T70" fmla="*/ 22 w 79"/>
                <a:gd name="T71" fmla="*/ 52 h 64"/>
                <a:gd name="T72" fmla="*/ 21 w 79"/>
                <a:gd name="T73" fmla="*/ 62 h 64"/>
                <a:gd name="T74" fmla="*/ 16 w 79"/>
                <a:gd name="T75" fmla="*/ 59 h 64"/>
                <a:gd name="T76" fmla="*/ 21 w 79"/>
                <a:gd name="T77" fmla="*/ 41 h 64"/>
                <a:gd name="T78" fmla="*/ 16 w 79"/>
                <a:gd name="T79" fmla="*/ 34 h 64"/>
                <a:gd name="T80" fmla="*/ 26 w 79"/>
                <a:gd name="T81" fmla="*/ 44 h 64"/>
                <a:gd name="T82" fmla="*/ 16 w 79"/>
                <a:gd name="T83" fmla="*/ 22 h 64"/>
                <a:gd name="T84" fmla="*/ 13 w 79"/>
                <a:gd name="T85" fmla="*/ 18 h 64"/>
                <a:gd name="T86" fmla="*/ 16 w 79"/>
                <a:gd name="T87" fmla="*/ 9 h 64"/>
                <a:gd name="T88" fmla="*/ 8 w 79"/>
                <a:gd name="T89" fmla="*/ 15 h 64"/>
                <a:gd name="T90" fmla="*/ 0 w 79"/>
                <a:gd name="T91" fmla="*/ 24 h 64"/>
                <a:gd name="T92" fmla="*/ 0 w 79"/>
                <a:gd name="T93" fmla="*/ 58 h 64"/>
                <a:gd name="T94" fmla="*/ 2 w 79"/>
                <a:gd name="T95" fmla="*/ 62 h 64"/>
                <a:gd name="T96" fmla="*/ 16 w 79"/>
                <a:gd name="T97" fmla="*/ 59 h 64"/>
                <a:gd name="T98" fmla="*/ 5 w 79"/>
                <a:gd name="T99" fmla="*/ 59 h 64"/>
                <a:gd name="T100" fmla="*/ 5 w 79"/>
                <a:gd name="T101" fmla="*/ 48 h 64"/>
                <a:gd name="T102" fmla="*/ 12 w 79"/>
                <a:gd name="T103" fmla="*/ 18 h 64"/>
                <a:gd name="T104" fmla="*/ 16 w 79"/>
                <a:gd name="T105" fmla="*/ 34 h 64"/>
                <a:gd name="T106" fmla="*/ 11 w 79"/>
                <a:gd name="T107" fmla="*/ 41 h 64"/>
                <a:gd name="T108" fmla="*/ 9 w 79"/>
                <a:gd name="T109" fmla="*/ 46 h 64"/>
                <a:gd name="T110" fmla="*/ 9 w 79"/>
                <a:gd name="T111" fmla="*/ 34 h 6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79" h="64">
                  <a:moveTo>
                    <a:pt x="74" y="25"/>
                  </a:moveTo>
                  <a:cubicBezTo>
                    <a:pt x="67" y="18"/>
                    <a:pt x="67" y="18"/>
                    <a:pt x="67" y="18"/>
                  </a:cubicBezTo>
                  <a:cubicBezTo>
                    <a:pt x="67" y="17"/>
                    <a:pt x="67" y="17"/>
                    <a:pt x="67" y="17"/>
                  </a:cubicBezTo>
                  <a:cubicBezTo>
                    <a:pt x="62" y="9"/>
                    <a:pt x="62" y="9"/>
                    <a:pt x="62" y="9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3" y="0"/>
                    <a:pt x="64" y="1"/>
                    <a:pt x="64" y="2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8" y="22"/>
                    <a:pt x="78" y="22"/>
                    <a:pt x="78" y="22"/>
                  </a:cubicBezTo>
                  <a:cubicBezTo>
                    <a:pt x="79" y="23"/>
                    <a:pt x="79" y="23"/>
                    <a:pt x="79" y="24"/>
                  </a:cubicBezTo>
                  <a:cubicBezTo>
                    <a:pt x="79" y="50"/>
                    <a:pt x="79" y="50"/>
                    <a:pt x="79" y="50"/>
                  </a:cubicBezTo>
                  <a:cubicBezTo>
                    <a:pt x="79" y="58"/>
                    <a:pt x="79" y="58"/>
                    <a:pt x="79" y="58"/>
                  </a:cubicBezTo>
                  <a:cubicBezTo>
                    <a:pt x="79" y="60"/>
                    <a:pt x="78" y="61"/>
                    <a:pt x="77" y="62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76" y="63"/>
                    <a:pt x="75" y="64"/>
                    <a:pt x="73" y="64"/>
                  </a:cubicBezTo>
                  <a:cubicBezTo>
                    <a:pt x="62" y="64"/>
                    <a:pt x="62" y="64"/>
                    <a:pt x="62" y="64"/>
                  </a:cubicBezTo>
                  <a:cubicBezTo>
                    <a:pt x="62" y="59"/>
                    <a:pt x="62" y="59"/>
                    <a:pt x="62" y="59"/>
                  </a:cubicBezTo>
                  <a:cubicBezTo>
                    <a:pt x="73" y="59"/>
                    <a:pt x="73" y="59"/>
                    <a:pt x="73" y="59"/>
                  </a:cubicBezTo>
                  <a:cubicBezTo>
                    <a:pt x="73" y="59"/>
                    <a:pt x="74" y="59"/>
                    <a:pt x="74" y="59"/>
                  </a:cubicBezTo>
                  <a:cubicBezTo>
                    <a:pt x="74" y="59"/>
                    <a:pt x="74" y="59"/>
                    <a:pt x="74" y="59"/>
                  </a:cubicBezTo>
                  <a:cubicBezTo>
                    <a:pt x="74" y="59"/>
                    <a:pt x="74" y="58"/>
                    <a:pt x="74" y="58"/>
                  </a:cubicBezTo>
                  <a:cubicBezTo>
                    <a:pt x="74" y="50"/>
                    <a:pt x="74" y="50"/>
                    <a:pt x="74" y="50"/>
                  </a:cubicBezTo>
                  <a:cubicBezTo>
                    <a:pt x="74" y="25"/>
                    <a:pt x="74" y="25"/>
                    <a:pt x="74" y="25"/>
                  </a:cubicBezTo>
                  <a:close/>
                  <a:moveTo>
                    <a:pt x="62" y="11"/>
                  </a:moveTo>
                  <a:cubicBezTo>
                    <a:pt x="62" y="22"/>
                    <a:pt x="62" y="22"/>
                    <a:pt x="62" y="22"/>
                  </a:cubicBezTo>
                  <a:cubicBezTo>
                    <a:pt x="64" y="22"/>
                    <a:pt x="64" y="22"/>
                    <a:pt x="64" y="22"/>
                  </a:cubicBezTo>
                  <a:cubicBezTo>
                    <a:pt x="64" y="22"/>
                    <a:pt x="64" y="22"/>
                    <a:pt x="64" y="22"/>
                  </a:cubicBezTo>
                  <a:cubicBezTo>
                    <a:pt x="65" y="22"/>
                    <a:pt x="65" y="22"/>
                    <a:pt x="65" y="22"/>
                  </a:cubicBezTo>
                  <a:cubicBezTo>
                    <a:pt x="66" y="21"/>
                    <a:pt x="67" y="20"/>
                    <a:pt x="66" y="18"/>
                  </a:cubicBezTo>
                  <a:cubicBezTo>
                    <a:pt x="62" y="11"/>
                    <a:pt x="62" y="11"/>
                    <a:pt x="62" y="11"/>
                  </a:cubicBezTo>
                  <a:close/>
                  <a:moveTo>
                    <a:pt x="62" y="46"/>
                  </a:moveTo>
                  <a:cubicBezTo>
                    <a:pt x="70" y="46"/>
                    <a:pt x="70" y="46"/>
                    <a:pt x="70" y="46"/>
                  </a:cubicBezTo>
                  <a:cubicBezTo>
                    <a:pt x="71" y="46"/>
                    <a:pt x="72" y="45"/>
                    <a:pt x="72" y="44"/>
                  </a:cubicBezTo>
                  <a:cubicBezTo>
                    <a:pt x="72" y="36"/>
                    <a:pt x="72" y="36"/>
                    <a:pt x="72" y="36"/>
                  </a:cubicBezTo>
                  <a:cubicBezTo>
                    <a:pt x="72" y="35"/>
                    <a:pt x="71" y="34"/>
                    <a:pt x="70" y="34"/>
                  </a:cubicBezTo>
                  <a:cubicBezTo>
                    <a:pt x="62" y="34"/>
                    <a:pt x="62" y="34"/>
                    <a:pt x="62" y="34"/>
                  </a:cubicBezTo>
                  <a:cubicBezTo>
                    <a:pt x="62" y="38"/>
                    <a:pt x="62" y="38"/>
                    <a:pt x="62" y="38"/>
                  </a:cubicBezTo>
                  <a:cubicBezTo>
                    <a:pt x="67" y="38"/>
                    <a:pt x="67" y="38"/>
                    <a:pt x="67" y="38"/>
                  </a:cubicBezTo>
                  <a:cubicBezTo>
                    <a:pt x="67" y="41"/>
                    <a:pt x="67" y="41"/>
                    <a:pt x="67" y="41"/>
                  </a:cubicBezTo>
                  <a:cubicBezTo>
                    <a:pt x="62" y="41"/>
                    <a:pt x="62" y="41"/>
                    <a:pt x="62" y="41"/>
                  </a:cubicBezTo>
                  <a:lnTo>
                    <a:pt x="62" y="46"/>
                  </a:lnTo>
                  <a:close/>
                  <a:moveTo>
                    <a:pt x="62" y="9"/>
                  </a:moveTo>
                  <a:cubicBezTo>
                    <a:pt x="61" y="5"/>
                    <a:pt x="61" y="5"/>
                    <a:pt x="61" y="5"/>
                  </a:cubicBezTo>
                  <a:cubicBezTo>
                    <a:pt x="58" y="5"/>
                    <a:pt x="58" y="5"/>
                    <a:pt x="58" y="5"/>
                  </a:cubicBezTo>
                  <a:cubicBezTo>
                    <a:pt x="59" y="5"/>
                    <a:pt x="60" y="6"/>
                    <a:pt x="60" y="7"/>
                  </a:cubicBezTo>
                  <a:cubicBezTo>
                    <a:pt x="62" y="11"/>
                    <a:pt x="62" y="11"/>
                    <a:pt x="62" y="11"/>
                  </a:cubicBezTo>
                  <a:cubicBezTo>
                    <a:pt x="62" y="22"/>
                    <a:pt x="62" y="22"/>
                    <a:pt x="62" y="22"/>
                  </a:cubicBezTo>
                  <a:cubicBezTo>
                    <a:pt x="39" y="22"/>
                    <a:pt x="39" y="22"/>
                    <a:pt x="39" y="22"/>
                  </a:cubicBezTo>
                  <a:cubicBezTo>
                    <a:pt x="39" y="17"/>
                    <a:pt x="39" y="17"/>
                    <a:pt x="39" y="17"/>
                  </a:cubicBezTo>
                  <a:cubicBezTo>
                    <a:pt x="60" y="17"/>
                    <a:pt x="60" y="17"/>
                    <a:pt x="60" y="17"/>
                  </a:cubicBezTo>
                  <a:cubicBezTo>
                    <a:pt x="57" y="10"/>
                    <a:pt x="57" y="10"/>
                    <a:pt x="57" y="10"/>
                  </a:cubicBezTo>
                  <a:cubicBezTo>
                    <a:pt x="39" y="10"/>
                    <a:pt x="39" y="10"/>
                    <a:pt x="39" y="10"/>
                  </a:cubicBezTo>
                  <a:cubicBezTo>
                    <a:pt x="39" y="0"/>
                    <a:pt x="39" y="0"/>
                    <a:pt x="39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9"/>
                    <a:pt x="62" y="9"/>
                    <a:pt x="62" y="9"/>
                  </a:cubicBezTo>
                  <a:close/>
                  <a:moveTo>
                    <a:pt x="39" y="47"/>
                  </a:moveTo>
                  <a:cubicBezTo>
                    <a:pt x="59" y="47"/>
                    <a:pt x="59" y="47"/>
                    <a:pt x="59" y="47"/>
                  </a:cubicBezTo>
                  <a:cubicBezTo>
                    <a:pt x="60" y="47"/>
                    <a:pt x="61" y="48"/>
                    <a:pt x="61" y="50"/>
                  </a:cubicBezTo>
                  <a:cubicBezTo>
                    <a:pt x="61" y="58"/>
                    <a:pt x="61" y="58"/>
                    <a:pt x="61" y="58"/>
                  </a:cubicBezTo>
                  <a:cubicBezTo>
                    <a:pt x="61" y="58"/>
                    <a:pt x="61" y="59"/>
                    <a:pt x="62" y="59"/>
                  </a:cubicBezTo>
                  <a:cubicBezTo>
                    <a:pt x="62" y="59"/>
                    <a:pt x="62" y="59"/>
                    <a:pt x="62" y="59"/>
                  </a:cubicBezTo>
                  <a:cubicBezTo>
                    <a:pt x="62" y="59"/>
                    <a:pt x="62" y="59"/>
                    <a:pt x="62" y="59"/>
                  </a:cubicBezTo>
                  <a:cubicBezTo>
                    <a:pt x="62" y="64"/>
                    <a:pt x="62" y="64"/>
                    <a:pt x="62" y="64"/>
                  </a:cubicBezTo>
                  <a:cubicBezTo>
                    <a:pt x="62" y="64"/>
                    <a:pt x="62" y="64"/>
                    <a:pt x="62" y="64"/>
                  </a:cubicBezTo>
                  <a:cubicBezTo>
                    <a:pt x="61" y="64"/>
                    <a:pt x="59" y="63"/>
                    <a:pt x="58" y="62"/>
                  </a:cubicBezTo>
                  <a:cubicBezTo>
                    <a:pt x="57" y="61"/>
                    <a:pt x="56" y="60"/>
                    <a:pt x="56" y="58"/>
                  </a:cubicBezTo>
                  <a:cubicBezTo>
                    <a:pt x="56" y="52"/>
                    <a:pt x="56" y="52"/>
                    <a:pt x="56" y="52"/>
                  </a:cubicBezTo>
                  <a:cubicBezTo>
                    <a:pt x="39" y="52"/>
                    <a:pt x="39" y="52"/>
                    <a:pt x="39" y="52"/>
                  </a:cubicBezTo>
                  <a:cubicBezTo>
                    <a:pt x="39" y="47"/>
                    <a:pt x="39" y="47"/>
                    <a:pt x="39" y="47"/>
                  </a:cubicBezTo>
                  <a:close/>
                  <a:moveTo>
                    <a:pt x="62" y="34"/>
                  </a:moveTo>
                  <a:cubicBezTo>
                    <a:pt x="62" y="38"/>
                    <a:pt x="62" y="38"/>
                    <a:pt x="62" y="38"/>
                  </a:cubicBezTo>
                  <a:cubicBezTo>
                    <a:pt x="57" y="38"/>
                    <a:pt x="57" y="38"/>
                    <a:pt x="57" y="38"/>
                  </a:cubicBezTo>
                  <a:cubicBezTo>
                    <a:pt x="57" y="41"/>
                    <a:pt x="57" y="41"/>
                    <a:pt x="57" y="41"/>
                  </a:cubicBezTo>
                  <a:cubicBezTo>
                    <a:pt x="62" y="41"/>
                    <a:pt x="62" y="41"/>
                    <a:pt x="62" y="41"/>
                  </a:cubicBezTo>
                  <a:cubicBezTo>
                    <a:pt x="62" y="46"/>
                    <a:pt x="62" y="46"/>
                    <a:pt x="62" y="46"/>
                  </a:cubicBezTo>
                  <a:cubicBezTo>
                    <a:pt x="55" y="46"/>
                    <a:pt x="55" y="46"/>
                    <a:pt x="55" y="46"/>
                  </a:cubicBezTo>
                  <a:cubicBezTo>
                    <a:pt x="54" y="46"/>
                    <a:pt x="53" y="45"/>
                    <a:pt x="53" y="44"/>
                  </a:cubicBezTo>
                  <a:cubicBezTo>
                    <a:pt x="53" y="36"/>
                    <a:pt x="53" y="36"/>
                    <a:pt x="53" y="36"/>
                  </a:cubicBezTo>
                  <a:cubicBezTo>
                    <a:pt x="53" y="35"/>
                    <a:pt x="54" y="34"/>
                    <a:pt x="55" y="34"/>
                  </a:cubicBezTo>
                  <a:lnTo>
                    <a:pt x="62" y="34"/>
                  </a:lnTo>
                  <a:close/>
                  <a:moveTo>
                    <a:pt x="39" y="22"/>
                  </a:moveTo>
                  <a:cubicBezTo>
                    <a:pt x="16" y="22"/>
                    <a:pt x="16" y="22"/>
                    <a:pt x="16" y="22"/>
                  </a:cubicBezTo>
                  <a:cubicBezTo>
                    <a:pt x="16" y="11"/>
                    <a:pt x="16" y="11"/>
                    <a:pt x="16" y="11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5"/>
                    <a:pt x="21" y="5"/>
                  </a:cubicBezTo>
                  <a:cubicBezTo>
                    <a:pt x="21" y="5"/>
                    <a:pt x="21" y="5"/>
                    <a:pt x="21" y="5"/>
                  </a:cubicBezTo>
                  <a:cubicBezTo>
                    <a:pt x="18" y="5"/>
                    <a:pt x="18" y="5"/>
                    <a:pt x="18" y="5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0"/>
                    <a:pt x="16" y="0"/>
                    <a:pt x="16" y="0"/>
                  </a:cubicBezTo>
                  <a:cubicBezTo>
                    <a:pt x="17" y="0"/>
                    <a:pt x="17" y="0"/>
                    <a:pt x="17" y="0"/>
                  </a:cubicBezTo>
                  <a:cubicBezTo>
                    <a:pt x="39" y="0"/>
                    <a:pt x="39" y="0"/>
                    <a:pt x="39" y="0"/>
                  </a:cubicBezTo>
                  <a:cubicBezTo>
                    <a:pt x="39" y="10"/>
                    <a:pt x="39" y="10"/>
                    <a:pt x="39" y="10"/>
                  </a:cubicBezTo>
                  <a:cubicBezTo>
                    <a:pt x="22" y="10"/>
                    <a:pt x="22" y="10"/>
                    <a:pt x="22" y="10"/>
                  </a:cubicBezTo>
                  <a:cubicBezTo>
                    <a:pt x="19" y="17"/>
                    <a:pt x="19" y="17"/>
                    <a:pt x="19" y="17"/>
                  </a:cubicBezTo>
                  <a:cubicBezTo>
                    <a:pt x="39" y="17"/>
                    <a:pt x="39" y="17"/>
                    <a:pt x="39" y="17"/>
                  </a:cubicBezTo>
                  <a:cubicBezTo>
                    <a:pt x="39" y="22"/>
                    <a:pt x="39" y="22"/>
                    <a:pt x="39" y="22"/>
                  </a:cubicBezTo>
                  <a:close/>
                  <a:moveTo>
                    <a:pt x="16" y="59"/>
                  </a:moveTo>
                  <a:cubicBezTo>
                    <a:pt x="17" y="59"/>
                    <a:pt x="17" y="59"/>
                    <a:pt x="17" y="59"/>
                  </a:cubicBezTo>
                  <a:cubicBezTo>
                    <a:pt x="17" y="59"/>
                    <a:pt x="17" y="59"/>
                    <a:pt x="17" y="59"/>
                  </a:cubicBezTo>
                  <a:cubicBezTo>
                    <a:pt x="17" y="59"/>
                    <a:pt x="17" y="59"/>
                    <a:pt x="17" y="59"/>
                  </a:cubicBezTo>
                  <a:cubicBezTo>
                    <a:pt x="17" y="59"/>
                    <a:pt x="17" y="59"/>
                    <a:pt x="17" y="59"/>
                  </a:cubicBezTo>
                  <a:cubicBezTo>
                    <a:pt x="17" y="59"/>
                    <a:pt x="18" y="58"/>
                    <a:pt x="18" y="58"/>
                  </a:cubicBezTo>
                  <a:cubicBezTo>
                    <a:pt x="18" y="50"/>
                    <a:pt x="18" y="50"/>
                    <a:pt x="18" y="50"/>
                  </a:cubicBezTo>
                  <a:cubicBezTo>
                    <a:pt x="18" y="48"/>
                    <a:pt x="19" y="47"/>
                    <a:pt x="20" y="47"/>
                  </a:cubicBezTo>
                  <a:cubicBezTo>
                    <a:pt x="39" y="47"/>
                    <a:pt x="39" y="47"/>
                    <a:pt x="39" y="47"/>
                  </a:cubicBezTo>
                  <a:cubicBezTo>
                    <a:pt x="39" y="52"/>
                    <a:pt x="39" y="52"/>
                    <a:pt x="39" y="52"/>
                  </a:cubicBezTo>
                  <a:cubicBezTo>
                    <a:pt x="22" y="52"/>
                    <a:pt x="22" y="52"/>
                    <a:pt x="22" y="52"/>
                  </a:cubicBezTo>
                  <a:cubicBezTo>
                    <a:pt x="22" y="58"/>
                    <a:pt x="22" y="58"/>
                    <a:pt x="22" y="58"/>
                  </a:cubicBezTo>
                  <a:cubicBezTo>
                    <a:pt x="22" y="60"/>
                    <a:pt x="22" y="61"/>
                    <a:pt x="21" y="62"/>
                  </a:cubicBezTo>
                  <a:cubicBezTo>
                    <a:pt x="21" y="62"/>
                    <a:pt x="21" y="62"/>
                    <a:pt x="21" y="62"/>
                  </a:cubicBezTo>
                  <a:cubicBezTo>
                    <a:pt x="20" y="63"/>
                    <a:pt x="18" y="64"/>
                    <a:pt x="17" y="64"/>
                  </a:cubicBezTo>
                  <a:cubicBezTo>
                    <a:pt x="16" y="64"/>
                    <a:pt x="16" y="64"/>
                    <a:pt x="16" y="64"/>
                  </a:cubicBezTo>
                  <a:cubicBezTo>
                    <a:pt x="16" y="59"/>
                    <a:pt x="16" y="59"/>
                    <a:pt x="16" y="59"/>
                  </a:cubicBezTo>
                  <a:close/>
                  <a:moveTo>
                    <a:pt x="16" y="46"/>
                  </a:moveTo>
                  <a:cubicBezTo>
                    <a:pt x="16" y="41"/>
                    <a:pt x="16" y="41"/>
                    <a:pt x="16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16" y="38"/>
                    <a:pt x="16" y="38"/>
                    <a:pt x="16" y="38"/>
                  </a:cubicBezTo>
                  <a:cubicBezTo>
                    <a:pt x="16" y="34"/>
                    <a:pt x="16" y="34"/>
                    <a:pt x="16" y="34"/>
                  </a:cubicBezTo>
                  <a:cubicBezTo>
                    <a:pt x="24" y="34"/>
                    <a:pt x="24" y="34"/>
                    <a:pt x="24" y="34"/>
                  </a:cubicBezTo>
                  <a:cubicBezTo>
                    <a:pt x="25" y="34"/>
                    <a:pt x="26" y="35"/>
                    <a:pt x="26" y="36"/>
                  </a:cubicBezTo>
                  <a:cubicBezTo>
                    <a:pt x="26" y="44"/>
                    <a:pt x="26" y="44"/>
                    <a:pt x="26" y="44"/>
                  </a:cubicBezTo>
                  <a:cubicBezTo>
                    <a:pt x="26" y="45"/>
                    <a:pt x="25" y="46"/>
                    <a:pt x="24" y="46"/>
                  </a:cubicBezTo>
                  <a:lnTo>
                    <a:pt x="16" y="46"/>
                  </a:lnTo>
                  <a:close/>
                  <a:moveTo>
                    <a:pt x="16" y="22"/>
                  </a:moveTo>
                  <a:cubicBezTo>
                    <a:pt x="15" y="22"/>
                    <a:pt x="15" y="22"/>
                    <a:pt x="15" y="22"/>
                  </a:cubicBezTo>
                  <a:cubicBezTo>
                    <a:pt x="13" y="22"/>
                    <a:pt x="12" y="21"/>
                    <a:pt x="12" y="20"/>
                  </a:cubicBezTo>
                  <a:cubicBezTo>
                    <a:pt x="12" y="19"/>
                    <a:pt x="12" y="19"/>
                    <a:pt x="13" y="18"/>
                  </a:cubicBezTo>
                  <a:cubicBezTo>
                    <a:pt x="16" y="11"/>
                    <a:pt x="16" y="11"/>
                    <a:pt x="16" y="11"/>
                  </a:cubicBezTo>
                  <a:cubicBezTo>
                    <a:pt x="16" y="22"/>
                    <a:pt x="16" y="22"/>
                    <a:pt x="16" y="22"/>
                  </a:cubicBezTo>
                  <a:close/>
                  <a:moveTo>
                    <a:pt x="16" y="9"/>
                  </a:moveTo>
                  <a:cubicBezTo>
                    <a:pt x="16" y="0"/>
                    <a:pt x="16" y="0"/>
                    <a:pt x="16" y="0"/>
                  </a:cubicBezTo>
                  <a:cubicBezTo>
                    <a:pt x="16" y="0"/>
                    <a:pt x="15" y="1"/>
                    <a:pt x="15" y="2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1" y="22"/>
                    <a:pt x="1" y="22"/>
                    <a:pt x="1" y="22"/>
                  </a:cubicBezTo>
                  <a:cubicBezTo>
                    <a:pt x="0" y="23"/>
                    <a:pt x="0" y="23"/>
                    <a:pt x="0" y="24"/>
                  </a:cubicBezTo>
                  <a:cubicBezTo>
                    <a:pt x="0" y="24"/>
                    <a:pt x="0" y="24"/>
                    <a:pt x="0" y="24"/>
                  </a:cubicBezTo>
                  <a:cubicBezTo>
                    <a:pt x="0" y="48"/>
                    <a:pt x="0" y="48"/>
                    <a:pt x="0" y="48"/>
                  </a:cubicBezTo>
                  <a:cubicBezTo>
                    <a:pt x="0" y="50"/>
                    <a:pt x="0" y="50"/>
                    <a:pt x="0" y="50"/>
                  </a:cubicBezTo>
                  <a:cubicBezTo>
                    <a:pt x="0" y="58"/>
                    <a:pt x="0" y="58"/>
                    <a:pt x="0" y="58"/>
                  </a:cubicBezTo>
                  <a:cubicBezTo>
                    <a:pt x="0" y="60"/>
                    <a:pt x="1" y="61"/>
                    <a:pt x="2" y="62"/>
                  </a:cubicBezTo>
                  <a:cubicBezTo>
                    <a:pt x="2" y="62"/>
                    <a:pt x="2" y="62"/>
                    <a:pt x="2" y="62"/>
                  </a:cubicBezTo>
                  <a:cubicBezTo>
                    <a:pt x="2" y="62"/>
                    <a:pt x="2" y="62"/>
                    <a:pt x="2" y="62"/>
                  </a:cubicBezTo>
                  <a:cubicBezTo>
                    <a:pt x="3" y="63"/>
                    <a:pt x="4" y="64"/>
                    <a:pt x="6" y="64"/>
                  </a:cubicBezTo>
                  <a:cubicBezTo>
                    <a:pt x="16" y="64"/>
                    <a:pt x="16" y="64"/>
                    <a:pt x="16" y="64"/>
                  </a:cubicBezTo>
                  <a:cubicBezTo>
                    <a:pt x="16" y="59"/>
                    <a:pt x="16" y="59"/>
                    <a:pt x="16" y="59"/>
                  </a:cubicBezTo>
                  <a:cubicBezTo>
                    <a:pt x="6" y="59"/>
                    <a:pt x="6" y="59"/>
                    <a:pt x="6" y="59"/>
                  </a:cubicBezTo>
                  <a:cubicBezTo>
                    <a:pt x="5" y="59"/>
                    <a:pt x="5" y="59"/>
                    <a:pt x="5" y="59"/>
                  </a:cubicBezTo>
                  <a:cubicBezTo>
                    <a:pt x="5" y="59"/>
                    <a:pt x="5" y="59"/>
                    <a:pt x="5" y="59"/>
                  </a:cubicBezTo>
                  <a:cubicBezTo>
                    <a:pt x="5" y="59"/>
                    <a:pt x="5" y="58"/>
                    <a:pt x="5" y="58"/>
                  </a:cubicBezTo>
                  <a:cubicBezTo>
                    <a:pt x="5" y="50"/>
                    <a:pt x="5" y="50"/>
                    <a:pt x="5" y="50"/>
                  </a:cubicBezTo>
                  <a:cubicBezTo>
                    <a:pt x="5" y="48"/>
                    <a:pt x="5" y="48"/>
                    <a:pt x="5" y="48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12" y="18"/>
                    <a:pt x="12" y="18"/>
                    <a:pt x="12" y="18"/>
                  </a:cubicBezTo>
                  <a:cubicBezTo>
                    <a:pt x="12" y="18"/>
                    <a:pt x="12" y="18"/>
                    <a:pt x="12" y="18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6" y="9"/>
                    <a:pt x="16" y="9"/>
                    <a:pt x="16" y="9"/>
                  </a:cubicBezTo>
                  <a:close/>
                  <a:moveTo>
                    <a:pt x="16" y="34"/>
                  </a:moveTo>
                  <a:cubicBezTo>
                    <a:pt x="16" y="38"/>
                    <a:pt x="16" y="38"/>
                    <a:pt x="16" y="38"/>
                  </a:cubicBezTo>
                  <a:cubicBezTo>
                    <a:pt x="11" y="38"/>
                    <a:pt x="11" y="38"/>
                    <a:pt x="11" y="38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6" y="41"/>
                    <a:pt x="16" y="41"/>
                    <a:pt x="16" y="41"/>
                  </a:cubicBezTo>
                  <a:cubicBezTo>
                    <a:pt x="16" y="46"/>
                    <a:pt x="16" y="46"/>
                    <a:pt x="16" y="46"/>
                  </a:cubicBezTo>
                  <a:cubicBezTo>
                    <a:pt x="9" y="46"/>
                    <a:pt x="9" y="46"/>
                    <a:pt x="9" y="46"/>
                  </a:cubicBezTo>
                  <a:cubicBezTo>
                    <a:pt x="8" y="46"/>
                    <a:pt x="7" y="45"/>
                    <a:pt x="7" y="44"/>
                  </a:cubicBezTo>
                  <a:cubicBezTo>
                    <a:pt x="7" y="36"/>
                    <a:pt x="7" y="36"/>
                    <a:pt x="7" y="36"/>
                  </a:cubicBezTo>
                  <a:cubicBezTo>
                    <a:pt x="7" y="35"/>
                    <a:pt x="8" y="34"/>
                    <a:pt x="9" y="34"/>
                  </a:cubicBezTo>
                  <a:lnTo>
                    <a:pt x="16" y="34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459" name="Freeform 279"/>
            <p:cNvSpPr>
              <a:spLocks noEditPoints="1"/>
            </p:cNvSpPr>
            <p:nvPr>
              <p:custDataLst>
                <p:tags r:id="rId289"/>
              </p:custDataLst>
            </p:nvPr>
          </p:nvSpPr>
          <p:spPr bwMode="auto">
            <a:xfrm>
              <a:off x="7064386" y="3757634"/>
              <a:ext cx="254001" cy="284164"/>
            </a:xfrm>
            <a:custGeom>
              <a:gdLst>
                <a:gd name="T0" fmla="*/ 100 w 112"/>
                <a:gd name="T1" fmla="*/ 23 h 126"/>
                <a:gd name="T2" fmla="*/ 109 w 112"/>
                <a:gd name="T3" fmla="*/ 35 h 126"/>
                <a:gd name="T4" fmla="*/ 108 w 112"/>
                <a:gd name="T5" fmla="*/ 38 h 126"/>
                <a:gd name="T6" fmla="*/ 79 w 112"/>
                <a:gd name="T7" fmla="*/ 73 h 126"/>
                <a:gd name="T8" fmla="*/ 105 w 112"/>
                <a:gd name="T9" fmla="*/ 75 h 126"/>
                <a:gd name="T10" fmla="*/ 112 w 112"/>
                <a:gd name="T11" fmla="*/ 86 h 126"/>
                <a:gd name="T12" fmla="*/ 110 w 112"/>
                <a:gd name="T13" fmla="*/ 90 h 126"/>
                <a:gd name="T14" fmla="*/ 78 w 112"/>
                <a:gd name="T15" fmla="*/ 98 h 126"/>
                <a:gd name="T16" fmla="*/ 55 w 112"/>
                <a:gd name="T17" fmla="*/ 126 h 126"/>
                <a:gd name="T18" fmla="*/ 56 w 112"/>
                <a:gd name="T19" fmla="*/ 119 h 126"/>
                <a:gd name="T20" fmla="*/ 76 w 112"/>
                <a:gd name="T21" fmla="*/ 93 h 126"/>
                <a:gd name="T22" fmla="*/ 101 w 112"/>
                <a:gd name="T23" fmla="*/ 79 h 126"/>
                <a:gd name="T24" fmla="*/ 76 w 112"/>
                <a:gd name="T25" fmla="*/ 77 h 126"/>
                <a:gd name="T26" fmla="*/ 62 w 112"/>
                <a:gd name="T27" fmla="*/ 55 h 126"/>
                <a:gd name="T28" fmla="*/ 104 w 112"/>
                <a:gd name="T29" fmla="*/ 35 h 126"/>
                <a:gd name="T30" fmla="*/ 55 w 112"/>
                <a:gd name="T31" fmla="*/ 36 h 126"/>
                <a:gd name="T32" fmla="*/ 55 w 112"/>
                <a:gd name="T33" fmla="*/ 100 h 126"/>
                <a:gd name="T34" fmla="*/ 58 w 112"/>
                <a:gd name="T35" fmla="*/ 89 h 126"/>
                <a:gd name="T36" fmla="*/ 55 w 112"/>
                <a:gd name="T37" fmla="*/ 100 h 126"/>
                <a:gd name="T38" fmla="*/ 14 w 112"/>
                <a:gd name="T39" fmla="*/ 3 h 126"/>
                <a:gd name="T40" fmla="*/ 43 w 112"/>
                <a:gd name="T41" fmla="*/ 18 h 126"/>
                <a:gd name="T42" fmla="*/ 43 w 112"/>
                <a:gd name="T43" fmla="*/ 18 h 126"/>
                <a:gd name="T44" fmla="*/ 52 w 112"/>
                <a:gd name="T45" fmla="*/ 32 h 126"/>
                <a:gd name="T46" fmla="*/ 55 w 112"/>
                <a:gd name="T47" fmla="*/ 36 h 126"/>
                <a:gd name="T48" fmla="*/ 49 w 112"/>
                <a:gd name="T49" fmla="*/ 36 h 126"/>
                <a:gd name="T50" fmla="*/ 39 w 112"/>
                <a:gd name="T51" fmla="*/ 21 h 126"/>
                <a:gd name="T52" fmla="*/ 39 w 112"/>
                <a:gd name="T53" fmla="*/ 21 h 126"/>
                <a:gd name="T54" fmla="*/ 39 w 112"/>
                <a:gd name="T55" fmla="*/ 21 h 126"/>
                <a:gd name="T56" fmla="*/ 17 w 112"/>
                <a:gd name="T57" fmla="*/ 7 h 126"/>
                <a:gd name="T58" fmla="*/ 16 w 112"/>
                <a:gd name="T59" fmla="*/ 18 h 126"/>
                <a:gd name="T60" fmla="*/ 21 w 112"/>
                <a:gd name="T61" fmla="*/ 32 h 126"/>
                <a:gd name="T62" fmla="*/ 21 w 112"/>
                <a:gd name="T63" fmla="*/ 32 h 126"/>
                <a:gd name="T64" fmla="*/ 21 w 112"/>
                <a:gd name="T65" fmla="*/ 32 h 126"/>
                <a:gd name="T66" fmla="*/ 31 w 112"/>
                <a:gd name="T67" fmla="*/ 50 h 126"/>
                <a:gd name="T68" fmla="*/ 10 w 112"/>
                <a:gd name="T69" fmla="*/ 97 h 126"/>
                <a:gd name="T70" fmla="*/ 41 w 112"/>
                <a:gd name="T71" fmla="*/ 67 h 126"/>
                <a:gd name="T72" fmla="*/ 55 w 112"/>
                <a:gd name="T73" fmla="*/ 84 h 126"/>
                <a:gd name="T74" fmla="*/ 51 w 112"/>
                <a:gd name="T75" fmla="*/ 112 h 126"/>
                <a:gd name="T76" fmla="*/ 55 w 112"/>
                <a:gd name="T77" fmla="*/ 126 h 126"/>
                <a:gd name="T78" fmla="*/ 54 w 112"/>
                <a:gd name="T79" fmla="*/ 124 h 126"/>
                <a:gd name="T80" fmla="*/ 46 w 112"/>
                <a:gd name="T81" fmla="*/ 114 h 126"/>
                <a:gd name="T82" fmla="*/ 46 w 112"/>
                <a:gd name="T83" fmla="*/ 112 h 126"/>
                <a:gd name="T84" fmla="*/ 42 w 112"/>
                <a:gd name="T85" fmla="*/ 72 h 126"/>
                <a:gd name="T86" fmla="*/ 8 w 112"/>
                <a:gd name="T87" fmla="*/ 103 h 126"/>
                <a:gd name="T88" fmla="*/ 7 w 112"/>
                <a:gd name="T89" fmla="*/ 102 h 126"/>
                <a:gd name="T90" fmla="*/ 0 w 112"/>
                <a:gd name="T91" fmla="*/ 89 h 126"/>
                <a:gd name="T92" fmla="*/ 26 w 112"/>
                <a:gd name="T93" fmla="*/ 49 h 126"/>
                <a:gd name="T94" fmla="*/ 17 w 112"/>
                <a:gd name="T95" fmla="*/ 35 h 126"/>
                <a:gd name="T96" fmla="*/ 17 w 112"/>
                <a:gd name="T97" fmla="*/ 35 h 126"/>
                <a:gd name="T98" fmla="*/ 14 w 112"/>
                <a:gd name="T99" fmla="*/ 3 h 12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112" h="125">
                  <a:moveTo>
                    <a:pt x="55" y="31"/>
                  </a:moveTo>
                  <a:cubicBezTo>
                    <a:pt x="100" y="23"/>
                    <a:pt x="100" y="23"/>
                    <a:pt x="100" y="23"/>
                  </a:cubicBezTo>
                  <a:cubicBezTo>
                    <a:pt x="101" y="23"/>
                    <a:pt x="102" y="23"/>
                    <a:pt x="102" y="24"/>
                  </a:cubicBezTo>
                  <a:cubicBezTo>
                    <a:pt x="109" y="35"/>
                    <a:pt x="109" y="35"/>
                    <a:pt x="109" y="35"/>
                  </a:cubicBezTo>
                  <a:cubicBezTo>
                    <a:pt x="110" y="36"/>
                    <a:pt x="110" y="37"/>
                    <a:pt x="109" y="38"/>
                  </a:cubicBezTo>
                  <a:cubicBezTo>
                    <a:pt x="108" y="38"/>
                    <a:pt x="108" y="38"/>
                    <a:pt x="108" y="38"/>
                  </a:cubicBezTo>
                  <a:cubicBezTo>
                    <a:pt x="67" y="55"/>
                    <a:pt x="67" y="55"/>
                    <a:pt x="67" y="55"/>
                  </a:cubicBezTo>
                  <a:cubicBezTo>
                    <a:pt x="79" y="73"/>
                    <a:pt x="79" y="73"/>
                    <a:pt x="79" y="73"/>
                  </a:cubicBezTo>
                  <a:cubicBezTo>
                    <a:pt x="103" y="74"/>
                    <a:pt x="103" y="74"/>
                    <a:pt x="103" y="74"/>
                  </a:cubicBezTo>
                  <a:cubicBezTo>
                    <a:pt x="103" y="74"/>
                    <a:pt x="104" y="74"/>
                    <a:pt x="105" y="75"/>
                  </a:cubicBezTo>
                  <a:cubicBezTo>
                    <a:pt x="105" y="75"/>
                    <a:pt x="105" y="75"/>
                    <a:pt x="105" y="75"/>
                  </a:cubicBezTo>
                  <a:cubicBezTo>
                    <a:pt x="112" y="86"/>
                    <a:pt x="112" y="86"/>
                    <a:pt x="112" y="86"/>
                  </a:cubicBezTo>
                  <a:cubicBezTo>
                    <a:pt x="112" y="87"/>
                    <a:pt x="112" y="88"/>
                    <a:pt x="111" y="89"/>
                  </a:cubicBezTo>
                  <a:cubicBezTo>
                    <a:pt x="111" y="89"/>
                    <a:pt x="111" y="89"/>
                    <a:pt x="110" y="90"/>
                  </a:cubicBezTo>
                  <a:cubicBezTo>
                    <a:pt x="110" y="90"/>
                    <a:pt x="110" y="90"/>
                    <a:pt x="110" y="90"/>
                  </a:cubicBezTo>
                  <a:cubicBezTo>
                    <a:pt x="78" y="98"/>
                    <a:pt x="78" y="98"/>
                    <a:pt x="78" y="98"/>
                  </a:cubicBezTo>
                  <a:cubicBezTo>
                    <a:pt x="58" y="125"/>
                    <a:pt x="58" y="125"/>
                    <a:pt x="58" y="125"/>
                  </a:cubicBezTo>
                  <a:cubicBezTo>
                    <a:pt x="57" y="125"/>
                    <a:pt x="56" y="126"/>
                    <a:pt x="55" y="126"/>
                  </a:cubicBezTo>
                  <a:cubicBezTo>
                    <a:pt x="55" y="119"/>
                    <a:pt x="55" y="119"/>
                    <a:pt x="55" y="119"/>
                  </a:cubicBezTo>
                  <a:cubicBezTo>
                    <a:pt x="56" y="119"/>
                    <a:pt x="56" y="119"/>
                    <a:pt x="56" y="119"/>
                  </a:cubicBezTo>
                  <a:cubicBezTo>
                    <a:pt x="74" y="94"/>
                    <a:pt x="74" y="94"/>
                    <a:pt x="74" y="94"/>
                  </a:cubicBezTo>
                  <a:cubicBezTo>
                    <a:pt x="74" y="94"/>
                    <a:pt x="75" y="94"/>
                    <a:pt x="76" y="93"/>
                  </a:cubicBezTo>
                  <a:cubicBezTo>
                    <a:pt x="106" y="86"/>
                    <a:pt x="106" y="86"/>
                    <a:pt x="106" y="86"/>
                  </a:cubicBezTo>
                  <a:cubicBezTo>
                    <a:pt x="101" y="79"/>
                    <a:pt x="101" y="79"/>
                    <a:pt x="101" y="79"/>
                  </a:cubicBezTo>
                  <a:cubicBezTo>
                    <a:pt x="78" y="78"/>
                    <a:pt x="78" y="78"/>
                    <a:pt x="78" y="78"/>
                  </a:cubicBezTo>
                  <a:cubicBezTo>
                    <a:pt x="77" y="78"/>
                    <a:pt x="76" y="77"/>
                    <a:pt x="76" y="77"/>
                  </a:cubicBezTo>
                  <a:cubicBezTo>
                    <a:pt x="62" y="55"/>
                    <a:pt x="62" y="55"/>
                    <a:pt x="62" y="55"/>
                  </a:cubicBezTo>
                  <a:cubicBezTo>
                    <a:pt x="62" y="55"/>
                    <a:pt x="62" y="55"/>
                    <a:pt x="62" y="55"/>
                  </a:cubicBezTo>
                  <a:cubicBezTo>
                    <a:pt x="61" y="54"/>
                    <a:pt x="62" y="52"/>
                    <a:pt x="63" y="52"/>
                  </a:cubicBezTo>
                  <a:cubicBezTo>
                    <a:pt x="104" y="35"/>
                    <a:pt x="104" y="35"/>
                    <a:pt x="104" y="35"/>
                  </a:cubicBezTo>
                  <a:cubicBezTo>
                    <a:pt x="99" y="28"/>
                    <a:pt x="99" y="28"/>
                    <a:pt x="99" y="28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1"/>
                    <a:pt x="55" y="31"/>
                    <a:pt x="55" y="31"/>
                  </a:cubicBezTo>
                  <a:close/>
                  <a:moveTo>
                    <a:pt x="55" y="100"/>
                  </a:moveTo>
                  <a:cubicBezTo>
                    <a:pt x="59" y="91"/>
                    <a:pt x="59" y="91"/>
                    <a:pt x="59" y="91"/>
                  </a:cubicBezTo>
                  <a:cubicBezTo>
                    <a:pt x="59" y="90"/>
                    <a:pt x="59" y="89"/>
                    <a:pt x="58" y="89"/>
                  </a:cubicBezTo>
                  <a:cubicBezTo>
                    <a:pt x="55" y="84"/>
                    <a:pt x="55" y="84"/>
                    <a:pt x="55" y="84"/>
                  </a:cubicBezTo>
                  <a:lnTo>
                    <a:pt x="55" y="100"/>
                  </a:lnTo>
                  <a:close/>
                  <a:moveTo>
                    <a:pt x="14" y="3"/>
                  </a:moveTo>
                  <a:cubicBezTo>
                    <a:pt x="14" y="3"/>
                    <a:pt x="14" y="3"/>
                    <a:pt x="14" y="3"/>
                  </a:cubicBezTo>
                  <a:cubicBezTo>
                    <a:pt x="18" y="0"/>
                    <a:pt x="24" y="2"/>
                    <a:pt x="30" y="6"/>
                  </a:cubicBezTo>
                  <a:cubicBezTo>
                    <a:pt x="35" y="10"/>
                    <a:pt x="41" y="15"/>
                    <a:pt x="43" y="18"/>
                  </a:cubicBezTo>
                  <a:cubicBezTo>
                    <a:pt x="43" y="18"/>
                    <a:pt x="43" y="18"/>
                    <a:pt x="43" y="18"/>
                  </a:cubicBezTo>
                  <a:cubicBezTo>
                    <a:pt x="43" y="18"/>
                    <a:pt x="43" y="18"/>
                    <a:pt x="43" y="18"/>
                  </a:cubicBezTo>
                  <a:cubicBezTo>
                    <a:pt x="43" y="18"/>
                    <a:pt x="43" y="18"/>
                    <a:pt x="43" y="18"/>
                  </a:cubicBezTo>
                  <a:cubicBezTo>
                    <a:pt x="52" y="32"/>
                    <a:pt x="52" y="32"/>
                    <a:pt x="52" y="32"/>
                  </a:cubicBezTo>
                  <a:cubicBezTo>
                    <a:pt x="55" y="31"/>
                    <a:pt x="55" y="31"/>
                    <a:pt x="55" y="31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1" y="37"/>
                    <a:pt x="51" y="37"/>
                    <a:pt x="51" y="37"/>
                  </a:cubicBezTo>
                  <a:cubicBezTo>
                    <a:pt x="50" y="37"/>
                    <a:pt x="49" y="37"/>
                    <a:pt x="49" y="36"/>
                  </a:cubicBezTo>
                  <a:cubicBezTo>
                    <a:pt x="39" y="21"/>
                    <a:pt x="39" y="21"/>
                    <a:pt x="39" y="21"/>
                  </a:cubicBezTo>
                  <a:cubicBezTo>
                    <a:pt x="39" y="21"/>
                    <a:pt x="39" y="21"/>
                    <a:pt x="39" y="21"/>
                  </a:cubicBezTo>
                  <a:cubicBezTo>
                    <a:pt x="39" y="21"/>
                    <a:pt x="39" y="21"/>
                    <a:pt x="39" y="21"/>
                  </a:cubicBezTo>
                  <a:cubicBezTo>
                    <a:pt x="39" y="21"/>
                    <a:pt x="39" y="21"/>
                    <a:pt x="39" y="21"/>
                  </a:cubicBezTo>
                  <a:cubicBezTo>
                    <a:pt x="39" y="21"/>
                    <a:pt x="39" y="21"/>
                    <a:pt x="39" y="21"/>
                  </a:cubicBezTo>
                  <a:cubicBezTo>
                    <a:pt x="39" y="21"/>
                    <a:pt x="39" y="21"/>
                    <a:pt x="39" y="21"/>
                  </a:cubicBezTo>
                  <a:cubicBezTo>
                    <a:pt x="37" y="18"/>
                    <a:pt x="32" y="13"/>
                    <a:pt x="27" y="10"/>
                  </a:cubicBezTo>
                  <a:cubicBezTo>
                    <a:pt x="23" y="7"/>
                    <a:pt x="19" y="5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5" y="8"/>
                    <a:pt x="15" y="13"/>
                    <a:pt x="16" y="18"/>
                  </a:cubicBezTo>
                  <a:cubicBezTo>
                    <a:pt x="17" y="24"/>
                    <a:pt x="19" y="29"/>
                    <a:pt x="21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31" y="48"/>
                    <a:pt x="31" y="48"/>
                    <a:pt x="31" y="48"/>
                  </a:cubicBezTo>
                  <a:cubicBezTo>
                    <a:pt x="32" y="48"/>
                    <a:pt x="32" y="50"/>
                    <a:pt x="31" y="50"/>
                  </a:cubicBezTo>
                  <a:cubicBezTo>
                    <a:pt x="5" y="90"/>
                    <a:pt x="5" y="90"/>
                    <a:pt x="5" y="90"/>
                  </a:cubicBezTo>
                  <a:cubicBezTo>
                    <a:pt x="10" y="97"/>
                    <a:pt x="10" y="97"/>
                    <a:pt x="10" y="9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0" y="67"/>
                    <a:pt x="41" y="67"/>
                    <a:pt x="41" y="67"/>
                  </a:cubicBezTo>
                  <a:cubicBezTo>
                    <a:pt x="42" y="66"/>
                    <a:pt x="43" y="66"/>
                    <a:pt x="44" y="67"/>
                  </a:cubicBezTo>
                  <a:cubicBezTo>
                    <a:pt x="55" y="84"/>
                    <a:pt x="55" y="84"/>
                    <a:pt x="55" y="84"/>
                  </a:cubicBezTo>
                  <a:cubicBezTo>
                    <a:pt x="55" y="100"/>
                    <a:pt x="55" y="100"/>
                    <a:pt x="55" y="100"/>
                  </a:cubicBezTo>
                  <a:cubicBezTo>
                    <a:pt x="51" y="112"/>
                    <a:pt x="51" y="112"/>
                    <a:pt x="51" y="112"/>
                  </a:cubicBezTo>
                  <a:cubicBezTo>
                    <a:pt x="55" y="119"/>
                    <a:pt x="55" y="119"/>
                    <a:pt x="55" y="119"/>
                  </a:cubicBezTo>
                  <a:cubicBezTo>
                    <a:pt x="55" y="126"/>
                    <a:pt x="55" y="126"/>
                    <a:pt x="55" y="126"/>
                  </a:cubicBezTo>
                  <a:cubicBezTo>
                    <a:pt x="55" y="125"/>
                    <a:pt x="55" y="125"/>
                    <a:pt x="54" y="125"/>
                  </a:cubicBezTo>
                  <a:cubicBezTo>
                    <a:pt x="54" y="125"/>
                    <a:pt x="54" y="125"/>
                    <a:pt x="54" y="124"/>
                  </a:cubicBezTo>
                  <a:cubicBezTo>
                    <a:pt x="54" y="124"/>
                    <a:pt x="54" y="124"/>
                    <a:pt x="54" y="124"/>
                  </a:cubicBezTo>
                  <a:cubicBezTo>
                    <a:pt x="46" y="114"/>
                    <a:pt x="46" y="114"/>
                    <a:pt x="46" y="114"/>
                  </a:cubicBezTo>
                  <a:cubicBezTo>
                    <a:pt x="46" y="113"/>
                    <a:pt x="46" y="112"/>
                    <a:pt x="46" y="112"/>
                  </a:cubicBezTo>
                  <a:cubicBezTo>
                    <a:pt x="46" y="112"/>
                    <a:pt x="46" y="112"/>
                    <a:pt x="46" y="112"/>
                  </a:cubicBezTo>
                  <a:cubicBezTo>
                    <a:pt x="54" y="90"/>
                    <a:pt x="54" y="90"/>
                    <a:pt x="54" y="90"/>
                  </a:cubicBezTo>
                  <a:cubicBezTo>
                    <a:pt x="42" y="72"/>
                    <a:pt x="42" y="72"/>
                    <a:pt x="42" y="72"/>
                  </a:cubicBezTo>
                  <a:cubicBezTo>
                    <a:pt x="11" y="103"/>
                    <a:pt x="11" y="103"/>
                    <a:pt x="11" y="103"/>
                  </a:cubicBezTo>
                  <a:cubicBezTo>
                    <a:pt x="10" y="104"/>
                    <a:pt x="9" y="104"/>
                    <a:pt x="8" y="103"/>
                  </a:cubicBezTo>
                  <a:cubicBezTo>
                    <a:pt x="8" y="103"/>
                    <a:pt x="7" y="102"/>
                    <a:pt x="7" y="102"/>
                  </a:cubicBezTo>
                  <a:cubicBezTo>
                    <a:pt x="7" y="102"/>
                    <a:pt x="7" y="102"/>
                    <a:pt x="7" y="102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1"/>
                    <a:pt x="0" y="90"/>
                    <a:pt x="0" y="89"/>
                  </a:cubicBezTo>
                  <a:cubicBezTo>
                    <a:pt x="0" y="89"/>
                    <a:pt x="0" y="89"/>
                    <a:pt x="0" y="89"/>
                  </a:cubicBezTo>
                  <a:cubicBezTo>
                    <a:pt x="26" y="49"/>
                    <a:pt x="26" y="49"/>
                    <a:pt x="26" y="49"/>
                  </a:cubicBezTo>
                  <a:cubicBezTo>
                    <a:pt x="17" y="35"/>
                    <a:pt x="17" y="35"/>
                    <a:pt x="17" y="35"/>
                  </a:cubicBezTo>
                  <a:cubicBezTo>
                    <a:pt x="17" y="35"/>
                    <a:pt x="17" y="35"/>
                    <a:pt x="17" y="35"/>
                  </a:cubicBezTo>
                  <a:cubicBezTo>
                    <a:pt x="17" y="35"/>
                    <a:pt x="17" y="35"/>
                    <a:pt x="17" y="35"/>
                  </a:cubicBezTo>
                  <a:cubicBezTo>
                    <a:pt x="17" y="35"/>
                    <a:pt x="17" y="35"/>
                    <a:pt x="17" y="35"/>
                  </a:cubicBezTo>
                  <a:cubicBezTo>
                    <a:pt x="15" y="32"/>
                    <a:pt x="12" y="25"/>
                    <a:pt x="11" y="19"/>
                  </a:cubicBezTo>
                  <a:cubicBezTo>
                    <a:pt x="10" y="12"/>
                    <a:pt x="10" y="5"/>
                    <a:pt x="14" y="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460" name="Freeform 280"/>
            <p:cNvSpPr>
              <a:spLocks noEditPoints="1"/>
            </p:cNvSpPr>
            <p:nvPr>
              <p:custDataLst>
                <p:tags r:id="rId290"/>
              </p:custDataLst>
            </p:nvPr>
          </p:nvSpPr>
          <p:spPr bwMode="auto">
            <a:xfrm>
              <a:off x="11010917" y="595317"/>
              <a:ext cx="266700" cy="130176"/>
            </a:xfrm>
            <a:custGeom>
              <a:gdLst>
                <a:gd name="T0" fmla="*/ 116 w 118"/>
                <a:gd name="T1" fmla="*/ 58 h 58"/>
                <a:gd name="T2" fmla="*/ 103 w 118"/>
                <a:gd name="T3" fmla="*/ 13 h 58"/>
                <a:gd name="T4" fmla="*/ 96 w 118"/>
                <a:gd name="T5" fmla="*/ 53 h 58"/>
                <a:gd name="T6" fmla="*/ 101 w 118"/>
                <a:gd name="T7" fmla="*/ 18 h 58"/>
                <a:gd name="T8" fmla="*/ 96 w 118"/>
                <a:gd name="T9" fmla="*/ 38 h 58"/>
                <a:gd name="T10" fmla="*/ 98 w 118"/>
                <a:gd name="T11" fmla="*/ 27 h 58"/>
                <a:gd name="T12" fmla="*/ 96 w 118"/>
                <a:gd name="T13" fmla="*/ 53 h 58"/>
                <a:gd name="T14" fmla="*/ 96 w 118"/>
                <a:gd name="T15" fmla="*/ 23 h 58"/>
                <a:gd name="T16" fmla="*/ 91 w 118"/>
                <a:gd name="T17" fmla="*/ 23 h 58"/>
                <a:gd name="T18" fmla="*/ 88 w 118"/>
                <a:gd name="T19" fmla="*/ 38 h 58"/>
                <a:gd name="T20" fmla="*/ 96 w 118"/>
                <a:gd name="T21" fmla="*/ 10 h 58"/>
                <a:gd name="T22" fmla="*/ 88 w 118"/>
                <a:gd name="T23" fmla="*/ 5 h 58"/>
                <a:gd name="T24" fmla="*/ 88 w 118"/>
                <a:gd name="T25" fmla="*/ 18 h 58"/>
                <a:gd name="T26" fmla="*/ 81 w 118"/>
                <a:gd name="T27" fmla="*/ 43 h 58"/>
                <a:gd name="T28" fmla="*/ 81 w 118"/>
                <a:gd name="T29" fmla="*/ 33 h 58"/>
                <a:gd name="T30" fmla="*/ 81 w 118"/>
                <a:gd name="T31" fmla="*/ 37 h 58"/>
                <a:gd name="T32" fmla="*/ 81 w 118"/>
                <a:gd name="T33" fmla="*/ 0 h 58"/>
                <a:gd name="T34" fmla="*/ 74 w 118"/>
                <a:gd name="T35" fmla="*/ 35 h 58"/>
                <a:gd name="T36" fmla="*/ 81 w 118"/>
                <a:gd name="T37" fmla="*/ 48 h 58"/>
                <a:gd name="T38" fmla="*/ 74 w 118"/>
                <a:gd name="T39" fmla="*/ 13 h 58"/>
                <a:gd name="T40" fmla="*/ 74 w 118"/>
                <a:gd name="T41" fmla="*/ 58 h 58"/>
                <a:gd name="T42" fmla="*/ 74 w 118"/>
                <a:gd name="T43" fmla="*/ 13 h 58"/>
                <a:gd name="T44" fmla="*/ 74 w 118"/>
                <a:gd name="T45" fmla="*/ 8 h 58"/>
                <a:gd name="T46" fmla="*/ 66 w 118"/>
                <a:gd name="T47" fmla="*/ 48 h 58"/>
                <a:gd name="T48" fmla="*/ 73 w 118"/>
                <a:gd name="T49" fmla="*/ 25 h 58"/>
                <a:gd name="T50" fmla="*/ 66 w 118"/>
                <a:gd name="T51" fmla="*/ 5 h 58"/>
                <a:gd name="T52" fmla="*/ 66 w 118"/>
                <a:gd name="T53" fmla="*/ 33 h 58"/>
                <a:gd name="T54" fmla="*/ 59 w 118"/>
                <a:gd name="T55" fmla="*/ 43 h 58"/>
                <a:gd name="T56" fmla="*/ 59 w 118"/>
                <a:gd name="T57" fmla="*/ 18 h 58"/>
                <a:gd name="T58" fmla="*/ 59 w 118"/>
                <a:gd name="T59" fmla="*/ 23 h 58"/>
                <a:gd name="T60" fmla="*/ 59 w 118"/>
                <a:gd name="T61" fmla="*/ 0 h 58"/>
                <a:gd name="T62" fmla="*/ 51 w 118"/>
                <a:gd name="T63" fmla="*/ 20 h 58"/>
                <a:gd name="T64" fmla="*/ 59 w 118"/>
                <a:gd name="T65" fmla="*/ 38 h 58"/>
                <a:gd name="T66" fmla="*/ 59 w 118"/>
                <a:gd name="T67" fmla="*/ 48 h 58"/>
                <a:gd name="T68" fmla="*/ 59 w 118"/>
                <a:gd name="T69" fmla="*/ 35 h 58"/>
                <a:gd name="T70" fmla="*/ 44 w 118"/>
                <a:gd name="T71" fmla="*/ 5 h 58"/>
                <a:gd name="T72" fmla="*/ 51 w 118"/>
                <a:gd name="T73" fmla="*/ 37 h 58"/>
                <a:gd name="T74" fmla="*/ 44 w 118"/>
                <a:gd name="T75" fmla="*/ 38 h 58"/>
                <a:gd name="T76" fmla="*/ 46 w 118"/>
                <a:gd name="T77" fmla="*/ 18 h 58"/>
                <a:gd name="T78" fmla="*/ 36 w 118"/>
                <a:gd name="T79" fmla="*/ 53 h 58"/>
                <a:gd name="T80" fmla="*/ 44 w 118"/>
                <a:gd name="T81" fmla="*/ 5 h 58"/>
                <a:gd name="T82" fmla="*/ 36 w 118"/>
                <a:gd name="T83" fmla="*/ 10 h 58"/>
                <a:gd name="T84" fmla="*/ 44 w 118"/>
                <a:gd name="T85" fmla="*/ 53 h 58"/>
                <a:gd name="T86" fmla="*/ 36 w 118"/>
                <a:gd name="T87" fmla="*/ 23 h 58"/>
                <a:gd name="T88" fmla="*/ 29 w 118"/>
                <a:gd name="T89" fmla="*/ 58 h 58"/>
                <a:gd name="T90" fmla="*/ 34 w 118"/>
                <a:gd name="T91" fmla="*/ 27 h 58"/>
                <a:gd name="T92" fmla="*/ 36 w 118"/>
                <a:gd name="T93" fmla="*/ 38 h 58"/>
                <a:gd name="T94" fmla="*/ 36 w 118"/>
                <a:gd name="T95" fmla="*/ 48 h 58"/>
                <a:gd name="T96" fmla="*/ 36 w 118"/>
                <a:gd name="T97" fmla="*/ 20 h 58"/>
                <a:gd name="T98" fmla="*/ 22 w 118"/>
                <a:gd name="T99" fmla="*/ 5 h 58"/>
                <a:gd name="T100" fmla="*/ 29 w 118"/>
                <a:gd name="T101" fmla="*/ 23 h 58"/>
                <a:gd name="T102" fmla="*/ 24 w 118"/>
                <a:gd name="T103" fmla="*/ 48 h 58"/>
                <a:gd name="T104" fmla="*/ 24 w 118"/>
                <a:gd name="T105" fmla="*/ 27 h 58"/>
                <a:gd name="T106" fmla="*/ 22 w 118"/>
                <a:gd name="T107" fmla="*/ 53 h 58"/>
                <a:gd name="T108" fmla="*/ 22 w 118"/>
                <a:gd name="T109" fmla="*/ 23 h 58"/>
                <a:gd name="T110" fmla="*/ 17 w 118"/>
                <a:gd name="T111" fmla="*/ 23 h 58"/>
                <a:gd name="T112" fmla="*/ 17 w 118"/>
                <a:gd name="T113" fmla="*/ 18 h 58"/>
                <a:gd name="T114" fmla="*/ 5 w 118"/>
                <a:gd name="T115" fmla="*/ 53 h 58"/>
                <a:gd name="T116" fmla="*/ 5 w 118"/>
                <a:gd name="T117" fmla="*/ 5 h 58"/>
                <a:gd name="T118" fmla="*/ 12 w 118"/>
                <a:gd name="T119" fmla="*/ 18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118" h="57">
                  <a:moveTo>
                    <a:pt x="103" y="53"/>
                  </a:moveTo>
                  <a:cubicBezTo>
                    <a:pt x="113" y="53"/>
                    <a:pt x="113" y="53"/>
                    <a:pt x="113" y="53"/>
                  </a:cubicBezTo>
                  <a:cubicBezTo>
                    <a:pt x="113" y="5"/>
                    <a:pt x="113" y="5"/>
                    <a:pt x="113" y="5"/>
                  </a:cubicBezTo>
                  <a:cubicBezTo>
                    <a:pt x="103" y="5"/>
                    <a:pt x="103" y="5"/>
                    <a:pt x="103" y="5"/>
                  </a:cubicBezTo>
                  <a:cubicBezTo>
                    <a:pt x="103" y="0"/>
                    <a:pt x="103" y="0"/>
                    <a:pt x="103" y="0"/>
                  </a:cubicBezTo>
                  <a:cubicBezTo>
                    <a:pt x="116" y="0"/>
                    <a:pt x="116" y="0"/>
                    <a:pt x="116" y="0"/>
                  </a:cubicBezTo>
                  <a:cubicBezTo>
                    <a:pt x="117" y="0"/>
                    <a:pt x="118" y="1"/>
                    <a:pt x="118" y="3"/>
                  </a:cubicBezTo>
                  <a:cubicBezTo>
                    <a:pt x="118" y="55"/>
                    <a:pt x="118" y="55"/>
                    <a:pt x="118" y="55"/>
                  </a:cubicBezTo>
                  <a:cubicBezTo>
                    <a:pt x="118" y="57"/>
                    <a:pt x="117" y="58"/>
                    <a:pt x="116" y="58"/>
                  </a:cubicBezTo>
                  <a:cubicBezTo>
                    <a:pt x="103" y="58"/>
                    <a:pt x="103" y="58"/>
                    <a:pt x="103" y="58"/>
                  </a:cubicBezTo>
                  <a:cubicBezTo>
                    <a:pt x="103" y="53"/>
                    <a:pt x="103" y="53"/>
                    <a:pt x="103" y="53"/>
                  </a:cubicBezTo>
                  <a:close/>
                  <a:moveTo>
                    <a:pt x="103" y="23"/>
                  </a:moveTo>
                  <a:cubicBezTo>
                    <a:pt x="108" y="23"/>
                    <a:pt x="108" y="23"/>
                    <a:pt x="108" y="23"/>
                  </a:cubicBezTo>
                  <a:cubicBezTo>
                    <a:pt x="110" y="23"/>
                    <a:pt x="111" y="21"/>
                    <a:pt x="111" y="20"/>
                  </a:cubicBezTo>
                  <a:cubicBezTo>
                    <a:pt x="111" y="10"/>
                    <a:pt x="111" y="10"/>
                    <a:pt x="111" y="10"/>
                  </a:cubicBezTo>
                  <a:cubicBezTo>
                    <a:pt x="111" y="9"/>
                    <a:pt x="110" y="8"/>
                    <a:pt x="108" y="8"/>
                  </a:cubicBezTo>
                  <a:cubicBezTo>
                    <a:pt x="103" y="8"/>
                    <a:pt x="103" y="8"/>
                    <a:pt x="103" y="8"/>
                  </a:cubicBezTo>
                  <a:cubicBezTo>
                    <a:pt x="103" y="13"/>
                    <a:pt x="103" y="13"/>
                    <a:pt x="103" y="13"/>
                  </a:cubicBezTo>
                  <a:cubicBezTo>
                    <a:pt x="106" y="13"/>
                    <a:pt x="106" y="13"/>
                    <a:pt x="106" y="13"/>
                  </a:cubicBezTo>
                  <a:cubicBezTo>
                    <a:pt x="106" y="18"/>
                    <a:pt x="106" y="18"/>
                    <a:pt x="106" y="18"/>
                  </a:cubicBezTo>
                  <a:cubicBezTo>
                    <a:pt x="103" y="18"/>
                    <a:pt x="103" y="18"/>
                    <a:pt x="103" y="18"/>
                  </a:cubicBezTo>
                  <a:lnTo>
                    <a:pt x="103" y="23"/>
                  </a:lnTo>
                  <a:close/>
                  <a:moveTo>
                    <a:pt x="96" y="53"/>
                  </a:moveTo>
                  <a:cubicBezTo>
                    <a:pt x="103" y="53"/>
                    <a:pt x="103" y="53"/>
                    <a:pt x="103" y="53"/>
                  </a:cubicBezTo>
                  <a:cubicBezTo>
                    <a:pt x="103" y="58"/>
                    <a:pt x="103" y="58"/>
                    <a:pt x="103" y="58"/>
                  </a:cubicBezTo>
                  <a:cubicBezTo>
                    <a:pt x="96" y="58"/>
                    <a:pt x="96" y="58"/>
                    <a:pt x="96" y="58"/>
                  </a:cubicBezTo>
                  <a:cubicBezTo>
                    <a:pt x="96" y="53"/>
                    <a:pt x="96" y="53"/>
                    <a:pt x="96" y="53"/>
                  </a:cubicBezTo>
                  <a:close/>
                  <a:moveTo>
                    <a:pt x="103" y="5"/>
                  </a:moveTo>
                  <a:cubicBezTo>
                    <a:pt x="96" y="5"/>
                    <a:pt x="96" y="5"/>
                    <a:pt x="96" y="5"/>
                  </a:cubicBezTo>
                  <a:cubicBezTo>
                    <a:pt x="96" y="0"/>
                    <a:pt x="96" y="0"/>
                    <a:pt x="96" y="0"/>
                  </a:cubicBezTo>
                  <a:cubicBezTo>
                    <a:pt x="103" y="0"/>
                    <a:pt x="103" y="0"/>
                    <a:pt x="103" y="0"/>
                  </a:cubicBezTo>
                  <a:cubicBezTo>
                    <a:pt x="103" y="5"/>
                    <a:pt x="103" y="5"/>
                    <a:pt x="103" y="5"/>
                  </a:cubicBezTo>
                  <a:close/>
                  <a:moveTo>
                    <a:pt x="103" y="8"/>
                  </a:moveTo>
                  <a:cubicBezTo>
                    <a:pt x="103" y="13"/>
                    <a:pt x="103" y="13"/>
                    <a:pt x="103" y="13"/>
                  </a:cubicBezTo>
                  <a:cubicBezTo>
                    <a:pt x="101" y="13"/>
                    <a:pt x="101" y="13"/>
                    <a:pt x="101" y="13"/>
                  </a:cubicBezTo>
                  <a:cubicBezTo>
                    <a:pt x="101" y="18"/>
                    <a:pt x="101" y="18"/>
                    <a:pt x="101" y="18"/>
                  </a:cubicBezTo>
                  <a:cubicBezTo>
                    <a:pt x="103" y="18"/>
                    <a:pt x="103" y="18"/>
                    <a:pt x="103" y="18"/>
                  </a:cubicBezTo>
                  <a:cubicBezTo>
                    <a:pt x="103" y="23"/>
                    <a:pt x="103" y="23"/>
                    <a:pt x="103" y="23"/>
                  </a:cubicBezTo>
                  <a:cubicBezTo>
                    <a:pt x="98" y="23"/>
                    <a:pt x="98" y="23"/>
                    <a:pt x="98" y="23"/>
                  </a:cubicBezTo>
                  <a:cubicBezTo>
                    <a:pt x="97" y="23"/>
                    <a:pt x="96" y="21"/>
                    <a:pt x="96" y="20"/>
                  </a:cubicBezTo>
                  <a:cubicBezTo>
                    <a:pt x="96" y="10"/>
                    <a:pt x="96" y="10"/>
                    <a:pt x="96" y="10"/>
                  </a:cubicBezTo>
                  <a:cubicBezTo>
                    <a:pt x="96" y="9"/>
                    <a:pt x="97" y="8"/>
                    <a:pt x="98" y="8"/>
                  </a:cubicBezTo>
                  <a:cubicBezTo>
                    <a:pt x="103" y="8"/>
                    <a:pt x="103" y="8"/>
                    <a:pt x="103" y="8"/>
                  </a:cubicBezTo>
                  <a:close/>
                  <a:moveTo>
                    <a:pt x="96" y="53"/>
                  </a:moveTo>
                  <a:cubicBezTo>
                    <a:pt x="96" y="38"/>
                    <a:pt x="96" y="38"/>
                    <a:pt x="96" y="38"/>
                  </a:cubicBezTo>
                  <a:cubicBezTo>
                    <a:pt x="96" y="38"/>
                    <a:pt x="96" y="38"/>
                    <a:pt x="96" y="38"/>
                  </a:cubicBezTo>
                  <a:cubicBezTo>
                    <a:pt x="97" y="38"/>
                    <a:pt x="98" y="39"/>
                    <a:pt x="98" y="41"/>
                  </a:cubicBezTo>
                  <a:cubicBezTo>
                    <a:pt x="98" y="50"/>
                    <a:pt x="98" y="50"/>
                    <a:pt x="98" y="50"/>
                  </a:cubicBezTo>
                  <a:cubicBezTo>
                    <a:pt x="98" y="52"/>
                    <a:pt x="97" y="53"/>
                    <a:pt x="96" y="53"/>
                  </a:cubicBezTo>
                  <a:cubicBezTo>
                    <a:pt x="96" y="53"/>
                    <a:pt x="96" y="53"/>
                    <a:pt x="96" y="53"/>
                  </a:cubicBezTo>
                  <a:close/>
                  <a:moveTo>
                    <a:pt x="96" y="37"/>
                  </a:moveTo>
                  <a:cubicBezTo>
                    <a:pt x="96" y="33"/>
                    <a:pt x="96" y="33"/>
                    <a:pt x="96" y="33"/>
                  </a:cubicBezTo>
                  <a:cubicBezTo>
                    <a:pt x="98" y="33"/>
                    <a:pt x="98" y="33"/>
                    <a:pt x="98" y="33"/>
                  </a:cubicBezTo>
                  <a:cubicBezTo>
                    <a:pt x="98" y="27"/>
                    <a:pt x="98" y="27"/>
                    <a:pt x="98" y="27"/>
                  </a:cubicBezTo>
                  <a:cubicBezTo>
                    <a:pt x="96" y="27"/>
                    <a:pt x="96" y="27"/>
                    <a:pt x="96" y="27"/>
                  </a:cubicBezTo>
                  <a:cubicBezTo>
                    <a:pt x="96" y="23"/>
                    <a:pt x="96" y="23"/>
                    <a:pt x="96" y="23"/>
                  </a:cubicBezTo>
                  <a:cubicBezTo>
                    <a:pt x="101" y="23"/>
                    <a:pt x="101" y="23"/>
                    <a:pt x="101" y="23"/>
                  </a:cubicBezTo>
                  <a:cubicBezTo>
                    <a:pt x="102" y="23"/>
                    <a:pt x="103" y="24"/>
                    <a:pt x="103" y="25"/>
                  </a:cubicBezTo>
                  <a:cubicBezTo>
                    <a:pt x="103" y="35"/>
                    <a:pt x="103" y="35"/>
                    <a:pt x="103" y="35"/>
                  </a:cubicBezTo>
                  <a:cubicBezTo>
                    <a:pt x="103" y="36"/>
                    <a:pt x="102" y="37"/>
                    <a:pt x="101" y="37"/>
                  </a:cubicBezTo>
                  <a:lnTo>
                    <a:pt x="96" y="37"/>
                  </a:lnTo>
                  <a:close/>
                  <a:moveTo>
                    <a:pt x="88" y="53"/>
                  </a:moveTo>
                  <a:cubicBezTo>
                    <a:pt x="96" y="53"/>
                    <a:pt x="96" y="53"/>
                    <a:pt x="96" y="53"/>
                  </a:cubicBezTo>
                  <a:cubicBezTo>
                    <a:pt x="96" y="58"/>
                    <a:pt x="96" y="58"/>
                    <a:pt x="96" y="58"/>
                  </a:cubicBezTo>
                  <a:cubicBezTo>
                    <a:pt x="88" y="58"/>
                    <a:pt x="88" y="58"/>
                    <a:pt x="88" y="58"/>
                  </a:cubicBezTo>
                  <a:cubicBezTo>
                    <a:pt x="88" y="53"/>
                    <a:pt x="88" y="53"/>
                    <a:pt x="88" y="53"/>
                  </a:cubicBezTo>
                  <a:close/>
                  <a:moveTo>
                    <a:pt x="96" y="5"/>
                  </a:moveTo>
                  <a:cubicBezTo>
                    <a:pt x="88" y="5"/>
                    <a:pt x="88" y="5"/>
                    <a:pt x="88" y="5"/>
                  </a:cubicBezTo>
                  <a:cubicBezTo>
                    <a:pt x="88" y="0"/>
                    <a:pt x="88" y="0"/>
                    <a:pt x="88" y="0"/>
                  </a:cubicBezTo>
                  <a:cubicBezTo>
                    <a:pt x="96" y="0"/>
                    <a:pt x="96" y="0"/>
                    <a:pt x="96" y="0"/>
                  </a:cubicBezTo>
                  <a:cubicBezTo>
                    <a:pt x="96" y="5"/>
                    <a:pt x="96" y="5"/>
                    <a:pt x="96" y="5"/>
                  </a:cubicBezTo>
                  <a:close/>
                  <a:moveTo>
                    <a:pt x="96" y="23"/>
                  </a:moveTo>
                  <a:cubicBezTo>
                    <a:pt x="96" y="27"/>
                    <a:pt x="96" y="27"/>
                    <a:pt x="96" y="27"/>
                  </a:cubicBezTo>
                  <a:cubicBezTo>
                    <a:pt x="93" y="27"/>
                    <a:pt x="93" y="27"/>
                    <a:pt x="93" y="27"/>
                  </a:cubicBezTo>
                  <a:cubicBezTo>
                    <a:pt x="93" y="33"/>
                    <a:pt x="93" y="33"/>
                    <a:pt x="93" y="33"/>
                  </a:cubicBezTo>
                  <a:cubicBezTo>
                    <a:pt x="96" y="33"/>
                    <a:pt x="96" y="33"/>
                    <a:pt x="96" y="33"/>
                  </a:cubicBezTo>
                  <a:cubicBezTo>
                    <a:pt x="96" y="37"/>
                    <a:pt x="96" y="37"/>
                    <a:pt x="96" y="37"/>
                  </a:cubicBezTo>
                  <a:cubicBezTo>
                    <a:pt x="91" y="37"/>
                    <a:pt x="91" y="37"/>
                    <a:pt x="91" y="37"/>
                  </a:cubicBezTo>
                  <a:cubicBezTo>
                    <a:pt x="90" y="37"/>
                    <a:pt x="89" y="36"/>
                    <a:pt x="89" y="35"/>
                  </a:cubicBezTo>
                  <a:cubicBezTo>
                    <a:pt x="89" y="25"/>
                    <a:pt x="89" y="25"/>
                    <a:pt x="89" y="25"/>
                  </a:cubicBezTo>
                  <a:cubicBezTo>
                    <a:pt x="89" y="24"/>
                    <a:pt x="90" y="23"/>
                    <a:pt x="91" y="23"/>
                  </a:cubicBezTo>
                  <a:cubicBezTo>
                    <a:pt x="96" y="23"/>
                    <a:pt x="96" y="23"/>
                    <a:pt x="96" y="23"/>
                  </a:cubicBezTo>
                  <a:close/>
                  <a:moveTo>
                    <a:pt x="96" y="38"/>
                  </a:moveTo>
                  <a:cubicBezTo>
                    <a:pt x="96" y="53"/>
                    <a:pt x="96" y="53"/>
                    <a:pt x="96" y="53"/>
                  </a:cubicBezTo>
                  <a:cubicBezTo>
                    <a:pt x="88" y="53"/>
                    <a:pt x="88" y="53"/>
                    <a:pt x="88" y="53"/>
                  </a:cubicBezTo>
                  <a:cubicBezTo>
                    <a:pt x="88" y="48"/>
                    <a:pt x="88" y="48"/>
                    <a:pt x="88" y="48"/>
                  </a:cubicBezTo>
                  <a:cubicBezTo>
                    <a:pt x="93" y="48"/>
                    <a:pt x="93" y="48"/>
                    <a:pt x="93" y="48"/>
                  </a:cubicBezTo>
                  <a:cubicBezTo>
                    <a:pt x="93" y="43"/>
                    <a:pt x="93" y="43"/>
                    <a:pt x="93" y="43"/>
                  </a:cubicBezTo>
                  <a:cubicBezTo>
                    <a:pt x="88" y="43"/>
                    <a:pt x="88" y="43"/>
                    <a:pt x="88" y="43"/>
                  </a:cubicBezTo>
                  <a:cubicBezTo>
                    <a:pt x="88" y="38"/>
                    <a:pt x="88" y="38"/>
                    <a:pt x="88" y="38"/>
                  </a:cubicBezTo>
                  <a:cubicBezTo>
                    <a:pt x="96" y="38"/>
                    <a:pt x="96" y="38"/>
                    <a:pt x="96" y="38"/>
                  </a:cubicBezTo>
                  <a:close/>
                  <a:moveTo>
                    <a:pt x="88" y="23"/>
                  </a:moveTo>
                  <a:cubicBezTo>
                    <a:pt x="88" y="18"/>
                    <a:pt x="88" y="18"/>
                    <a:pt x="88" y="18"/>
                  </a:cubicBezTo>
                  <a:cubicBezTo>
                    <a:pt x="91" y="18"/>
                    <a:pt x="91" y="18"/>
                    <a:pt x="91" y="18"/>
                  </a:cubicBezTo>
                  <a:cubicBezTo>
                    <a:pt x="91" y="13"/>
                    <a:pt x="91" y="13"/>
                    <a:pt x="91" y="13"/>
                  </a:cubicBezTo>
                  <a:cubicBezTo>
                    <a:pt x="88" y="13"/>
                    <a:pt x="88" y="13"/>
                    <a:pt x="88" y="13"/>
                  </a:cubicBezTo>
                  <a:cubicBezTo>
                    <a:pt x="88" y="8"/>
                    <a:pt x="88" y="8"/>
                    <a:pt x="88" y="8"/>
                  </a:cubicBezTo>
                  <a:cubicBezTo>
                    <a:pt x="93" y="8"/>
                    <a:pt x="93" y="8"/>
                    <a:pt x="93" y="8"/>
                  </a:cubicBezTo>
                  <a:cubicBezTo>
                    <a:pt x="95" y="8"/>
                    <a:pt x="96" y="9"/>
                    <a:pt x="96" y="10"/>
                  </a:cubicBezTo>
                  <a:cubicBezTo>
                    <a:pt x="96" y="20"/>
                    <a:pt x="96" y="20"/>
                    <a:pt x="96" y="20"/>
                  </a:cubicBezTo>
                  <a:cubicBezTo>
                    <a:pt x="96" y="21"/>
                    <a:pt x="95" y="23"/>
                    <a:pt x="93" y="23"/>
                  </a:cubicBezTo>
                  <a:lnTo>
                    <a:pt x="88" y="23"/>
                  </a:lnTo>
                  <a:close/>
                  <a:moveTo>
                    <a:pt x="81" y="53"/>
                  </a:moveTo>
                  <a:cubicBezTo>
                    <a:pt x="88" y="53"/>
                    <a:pt x="88" y="53"/>
                    <a:pt x="88" y="53"/>
                  </a:cubicBezTo>
                  <a:cubicBezTo>
                    <a:pt x="88" y="58"/>
                    <a:pt x="88" y="58"/>
                    <a:pt x="88" y="58"/>
                  </a:cubicBezTo>
                  <a:cubicBezTo>
                    <a:pt x="81" y="58"/>
                    <a:pt x="81" y="58"/>
                    <a:pt x="81" y="58"/>
                  </a:cubicBezTo>
                  <a:cubicBezTo>
                    <a:pt x="81" y="53"/>
                    <a:pt x="81" y="53"/>
                    <a:pt x="81" y="53"/>
                  </a:cubicBezTo>
                  <a:close/>
                  <a:moveTo>
                    <a:pt x="88" y="5"/>
                  </a:moveTo>
                  <a:cubicBezTo>
                    <a:pt x="81" y="5"/>
                    <a:pt x="81" y="5"/>
                    <a:pt x="81" y="5"/>
                  </a:cubicBezTo>
                  <a:cubicBezTo>
                    <a:pt x="81" y="0"/>
                    <a:pt x="81" y="0"/>
                    <a:pt x="81" y="0"/>
                  </a:cubicBezTo>
                  <a:cubicBezTo>
                    <a:pt x="88" y="0"/>
                    <a:pt x="88" y="0"/>
                    <a:pt x="88" y="0"/>
                  </a:cubicBezTo>
                  <a:cubicBezTo>
                    <a:pt x="88" y="5"/>
                    <a:pt x="88" y="5"/>
                    <a:pt x="88" y="5"/>
                  </a:cubicBezTo>
                  <a:close/>
                  <a:moveTo>
                    <a:pt x="88" y="8"/>
                  </a:moveTo>
                  <a:cubicBezTo>
                    <a:pt x="88" y="13"/>
                    <a:pt x="88" y="13"/>
                    <a:pt x="88" y="13"/>
                  </a:cubicBezTo>
                  <a:cubicBezTo>
                    <a:pt x="86" y="13"/>
                    <a:pt x="86" y="13"/>
                    <a:pt x="86" y="13"/>
                  </a:cubicBezTo>
                  <a:cubicBezTo>
                    <a:pt x="86" y="18"/>
                    <a:pt x="86" y="18"/>
                    <a:pt x="86" y="18"/>
                  </a:cubicBezTo>
                  <a:cubicBezTo>
                    <a:pt x="88" y="18"/>
                    <a:pt x="88" y="18"/>
                    <a:pt x="88" y="18"/>
                  </a:cubicBezTo>
                  <a:cubicBezTo>
                    <a:pt x="88" y="23"/>
                    <a:pt x="88" y="23"/>
                    <a:pt x="88" y="23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2" y="23"/>
                    <a:pt x="81" y="21"/>
                    <a:pt x="81" y="20"/>
                  </a:cubicBezTo>
                  <a:cubicBezTo>
                    <a:pt x="81" y="10"/>
                    <a:pt x="81" y="10"/>
                    <a:pt x="81" y="10"/>
                  </a:cubicBezTo>
                  <a:cubicBezTo>
                    <a:pt x="81" y="9"/>
                    <a:pt x="82" y="8"/>
                    <a:pt x="83" y="8"/>
                  </a:cubicBezTo>
                  <a:cubicBezTo>
                    <a:pt x="88" y="8"/>
                    <a:pt x="88" y="8"/>
                    <a:pt x="88" y="8"/>
                  </a:cubicBezTo>
                  <a:close/>
                  <a:moveTo>
                    <a:pt x="88" y="38"/>
                  </a:moveTo>
                  <a:cubicBezTo>
                    <a:pt x="88" y="43"/>
                    <a:pt x="88" y="43"/>
                    <a:pt x="88" y="43"/>
                  </a:cubicBezTo>
                  <a:cubicBezTo>
                    <a:pt x="81" y="43"/>
                    <a:pt x="81" y="43"/>
                    <a:pt x="81" y="43"/>
                  </a:cubicBezTo>
                  <a:cubicBezTo>
                    <a:pt x="81" y="38"/>
                    <a:pt x="81" y="38"/>
                    <a:pt x="81" y="38"/>
                  </a:cubicBezTo>
                  <a:cubicBezTo>
                    <a:pt x="88" y="38"/>
                    <a:pt x="88" y="38"/>
                    <a:pt x="88" y="38"/>
                  </a:cubicBezTo>
                  <a:close/>
                  <a:moveTo>
                    <a:pt x="88" y="48"/>
                  </a:moveTo>
                  <a:cubicBezTo>
                    <a:pt x="88" y="53"/>
                    <a:pt x="88" y="53"/>
                    <a:pt x="88" y="53"/>
                  </a:cubicBezTo>
                  <a:cubicBezTo>
                    <a:pt x="81" y="53"/>
                    <a:pt x="81" y="53"/>
                    <a:pt x="81" y="53"/>
                  </a:cubicBezTo>
                  <a:cubicBezTo>
                    <a:pt x="81" y="48"/>
                    <a:pt x="81" y="48"/>
                    <a:pt x="81" y="48"/>
                  </a:cubicBezTo>
                  <a:cubicBezTo>
                    <a:pt x="88" y="48"/>
                    <a:pt x="88" y="48"/>
                    <a:pt x="88" y="48"/>
                  </a:cubicBezTo>
                  <a:close/>
                  <a:moveTo>
                    <a:pt x="81" y="37"/>
                  </a:moveTo>
                  <a:cubicBezTo>
                    <a:pt x="81" y="33"/>
                    <a:pt x="81" y="33"/>
                    <a:pt x="81" y="33"/>
                  </a:cubicBezTo>
                  <a:cubicBezTo>
                    <a:pt x="84" y="33"/>
                    <a:pt x="84" y="33"/>
                    <a:pt x="84" y="33"/>
                  </a:cubicBezTo>
                  <a:cubicBezTo>
                    <a:pt x="84" y="27"/>
                    <a:pt x="84" y="27"/>
                    <a:pt x="84" y="27"/>
                  </a:cubicBezTo>
                  <a:cubicBezTo>
                    <a:pt x="81" y="27"/>
                    <a:pt x="81" y="27"/>
                    <a:pt x="81" y="27"/>
                  </a:cubicBezTo>
                  <a:cubicBezTo>
                    <a:pt x="81" y="23"/>
                    <a:pt x="81" y="23"/>
                    <a:pt x="81" y="23"/>
                  </a:cubicBezTo>
                  <a:cubicBezTo>
                    <a:pt x="86" y="23"/>
                    <a:pt x="86" y="23"/>
                    <a:pt x="86" y="23"/>
                  </a:cubicBezTo>
                  <a:cubicBezTo>
                    <a:pt x="87" y="23"/>
                    <a:pt x="88" y="24"/>
                    <a:pt x="88" y="25"/>
                  </a:cubicBezTo>
                  <a:cubicBezTo>
                    <a:pt x="88" y="35"/>
                    <a:pt x="88" y="35"/>
                    <a:pt x="88" y="35"/>
                  </a:cubicBezTo>
                  <a:cubicBezTo>
                    <a:pt x="88" y="36"/>
                    <a:pt x="87" y="37"/>
                    <a:pt x="86" y="37"/>
                  </a:cubicBezTo>
                  <a:lnTo>
                    <a:pt x="81" y="37"/>
                  </a:lnTo>
                  <a:close/>
                  <a:moveTo>
                    <a:pt x="74" y="53"/>
                  </a:moveTo>
                  <a:cubicBezTo>
                    <a:pt x="81" y="53"/>
                    <a:pt x="81" y="53"/>
                    <a:pt x="81" y="53"/>
                  </a:cubicBezTo>
                  <a:cubicBezTo>
                    <a:pt x="81" y="58"/>
                    <a:pt x="81" y="58"/>
                    <a:pt x="81" y="58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3"/>
                    <a:pt x="74" y="53"/>
                    <a:pt x="74" y="53"/>
                  </a:cubicBezTo>
                  <a:close/>
                  <a:moveTo>
                    <a:pt x="81" y="5"/>
                  </a:moveTo>
                  <a:cubicBezTo>
                    <a:pt x="74" y="5"/>
                    <a:pt x="74" y="5"/>
                    <a:pt x="74" y="5"/>
                  </a:cubicBezTo>
                  <a:cubicBezTo>
                    <a:pt x="74" y="0"/>
                    <a:pt x="74" y="0"/>
                    <a:pt x="74" y="0"/>
                  </a:cubicBezTo>
                  <a:cubicBezTo>
                    <a:pt x="81" y="0"/>
                    <a:pt x="81" y="0"/>
                    <a:pt x="81" y="0"/>
                  </a:cubicBezTo>
                  <a:cubicBezTo>
                    <a:pt x="81" y="5"/>
                    <a:pt x="81" y="5"/>
                    <a:pt x="81" y="5"/>
                  </a:cubicBezTo>
                  <a:close/>
                  <a:moveTo>
                    <a:pt x="81" y="23"/>
                  </a:moveTo>
                  <a:cubicBezTo>
                    <a:pt x="81" y="27"/>
                    <a:pt x="81" y="27"/>
                    <a:pt x="81" y="27"/>
                  </a:cubicBezTo>
                  <a:cubicBezTo>
                    <a:pt x="78" y="27"/>
                    <a:pt x="78" y="27"/>
                    <a:pt x="78" y="27"/>
                  </a:cubicBezTo>
                  <a:cubicBezTo>
                    <a:pt x="78" y="33"/>
                    <a:pt x="78" y="33"/>
                    <a:pt x="78" y="33"/>
                  </a:cubicBezTo>
                  <a:cubicBezTo>
                    <a:pt x="81" y="33"/>
                    <a:pt x="81" y="33"/>
                    <a:pt x="81" y="33"/>
                  </a:cubicBezTo>
                  <a:cubicBezTo>
                    <a:pt x="81" y="37"/>
                    <a:pt x="81" y="37"/>
                    <a:pt x="81" y="37"/>
                  </a:cubicBezTo>
                  <a:cubicBezTo>
                    <a:pt x="76" y="37"/>
                    <a:pt x="76" y="37"/>
                    <a:pt x="76" y="37"/>
                  </a:cubicBezTo>
                  <a:cubicBezTo>
                    <a:pt x="75" y="37"/>
                    <a:pt x="74" y="36"/>
                    <a:pt x="74" y="35"/>
                  </a:cubicBezTo>
                  <a:cubicBezTo>
                    <a:pt x="74" y="25"/>
                    <a:pt x="74" y="25"/>
                    <a:pt x="74" y="25"/>
                  </a:cubicBezTo>
                  <a:cubicBezTo>
                    <a:pt x="74" y="24"/>
                    <a:pt x="75" y="23"/>
                    <a:pt x="76" y="23"/>
                  </a:cubicBezTo>
                  <a:cubicBezTo>
                    <a:pt x="81" y="23"/>
                    <a:pt x="81" y="23"/>
                    <a:pt x="81" y="23"/>
                  </a:cubicBezTo>
                  <a:close/>
                  <a:moveTo>
                    <a:pt x="81" y="38"/>
                  </a:moveTo>
                  <a:cubicBezTo>
                    <a:pt x="81" y="43"/>
                    <a:pt x="81" y="43"/>
                    <a:pt x="81" y="43"/>
                  </a:cubicBezTo>
                  <a:cubicBezTo>
                    <a:pt x="74" y="43"/>
                    <a:pt x="74" y="43"/>
                    <a:pt x="74" y="43"/>
                  </a:cubicBezTo>
                  <a:cubicBezTo>
                    <a:pt x="74" y="38"/>
                    <a:pt x="74" y="38"/>
                    <a:pt x="74" y="38"/>
                  </a:cubicBezTo>
                  <a:cubicBezTo>
                    <a:pt x="81" y="38"/>
                    <a:pt x="81" y="38"/>
                    <a:pt x="81" y="38"/>
                  </a:cubicBezTo>
                  <a:close/>
                  <a:moveTo>
                    <a:pt x="81" y="48"/>
                  </a:moveTo>
                  <a:cubicBezTo>
                    <a:pt x="81" y="53"/>
                    <a:pt x="81" y="53"/>
                    <a:pt x="81" y="53"/>
                  </a:cubicBezTo>
                  <a:cubicBezTo>
                    <a:pt x="74" y="53"/>
                    <a:pt x="74" y="53"/>
                    <a:pt x="74" y="53"/>
                  </a:cubicBezTo>
                  <a:cubicBezTo>
                    <a:pt x="74" y="48"/>
                    <a:pt x="74" y="48"/>
                    <a:pt x="74" y="48"/>
                  </a:cubicBezTo>
                  <a:cubicBezTo>
                    <a:pt x="81" y="48"/>
                    <a:pt x="81" y="48"/>
                    <a:pt x="81" y="48"/>
                  </a:cubicBezTo>
                  <a:close/>
                  <a:moveTo>
                    <a:pt x="74" y="23"/>
                  </a:moveTo>
                  <a:cubicBezTo>
                    <a:pt x="74" y="18"/>
                    <a:pt x="74" y="18"/>
                    <a:pt x="74" y="18"/>
                  </a:cubicBezTo>
                  <a:cubicBezTo>
                    <a:pt x="76" y="18"/>
                    <a:pt x="76" y="18"/>
                    <a:pt x="76" y="18"/>
                  </a:cubicBezTo>
                  <a:cubicBezTo>
                    <a:pt x="76" y="13"/>
                    <a:pt x="76" y="13"/>
                    <a:pt x="76" y="13"/>
                  </a:cubicBezTo>
                  <a:cubicBezTo>
                    <a:pt x="74" y="13"/>
                    <a:pt x="74" y="13"/>
                    <a:pt x="74" y="13"/>
                  </a:cubicBezTo>
                  <a:cubicBezTo>
                    <a:pt x="74" y="8"/>
                    <a:pt x="74" y="8"/>
                    <a:pt x="74" y="8"/>
                  </a:cubicBezTo>
                  <a:cubicBezTo>
                    <a:pt x="79" y="8"/>
                    <a:pt x="79" y="8"/>
                    <a:pt x="79" y="8"/>
                  </a:cubicBezTo>
                  <a:cubicBezTo>
                    <a:pt x="80" y="8"/>
                    <a:pt x="81" y="9"/>
                    <a:pt x="81" y="10"/>
                  </a:cubicBezTo>
                  <a:cubicBezTo>
                    <a:pt x="81" y="20"/>
                    <a:pt x="81" y="20"/>
                    <a:pt x="81" y="20"/>
                  </a:cubicBezTo>
                  <a:cubicBezTo>
                    <a:pt x="81" y="21"/>
                    <a:pt x="80" y="23"/>
                    <a:pt x="79" y="23"/>
                  </a:cubicBezTo>
                  <a:lnTo>
                    <a:pt x="74" y="23"/>
                  </a:lnTo>
                  <a:close/>
                  <a:moveTo>
                    <a:pt x="66" y="53"/>
                  </a:moveTo>
                  <a:cubicBezTo>
                    <a:pt x="74" y="53"/>
                    <a:pt x="74" y="53"/>
                    <a:pt x="74" y="53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66" y="58"/>
                    <a:pt x="66" y="58"/>
                    <a:pt x="66" y="58"/>
                  </a:cubicBezTo>
                  <a:cubicBezTo>
                    <a:pt x="66" y="53"/>
                    <a:pt x="66" y="53"/>
                    <a:pt x="66" y="53"/>
                  </a:cubicBezTo>
                  <a:close/>
                  <a:moveTo>
                    <a:pt x="74" y="5"/>
                  </a:moveTo>
                  <a:cubicBezTo>
                    <a:pt x="66" y="5"/>
                    <a:pt x="66" y="5"/>
                    <a:pt x="66" y="5"/>
                  </a:cubicBezTo>
                  <a:cubicBezTo>
                    <a:pt x="66" y="0"/>
                    <a:pt x="66" y="0"/>
                    <a:pt x="66" y="0"/>
                  </a:cubicBezTo>
                  <a:cubicBezTo>
                    <a:pt x="74" y="0"/>
                    <a:pt x="74" y="0"/>
                    <a:pt x="74" y="0"/>
                  </a:cubicBezTo>
                  <a:cubicBezTo>
                    <a:pt x="74" y="5"/>
                    <a:pt x="74" y="5"/>
                    <a:pt x="74" y="5"/>
                  </a:cubicBezTo>
                  <a:close/>
                  <a:moveTo>
                    <a:pt x="74" y="8"/>
                  </a:moveTo>
                  <a:cubicBezTo>
                    <a:pt x="74" y="13"/>
                    <a:pt x="74" y="13"/>
                    <a:pt x="74" y="13"/>
                  </a:cubicBezTo>
                  <a:cubicBezTo>
                    <a:pt x="71" y="13"/>
                    <a:pt x="71" y="13"/>
                    <a:pt x="71" y="13"/>
                  </a:cubicBezTo>
                  <a:cubicBezTo>
                    <a:pt x="71" y="18"/>
                    <a:pt x="71" y="18"/>
                    <a:pt x="71" y="18"/>
                  </a:cubicBezTo>
                  <a:cubicBezTo>
                    <a:pt x="74" y="18"/>
                    <a:pt x="74" y="18"/>
                    <a:pt x="74" y="18"/>
                  </a:cubicBezTo>
                  <a:cubicBezTo>
                    <a:pt x="74" y="23"/>
                    <a:pt x="74" y="23"/>
                    <a:pt x="74" y="23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67" y="23"/>
                    <a:pt x="66" y="21"/>
                    <a:pt x="66" y="20"/>
                  </a:cubicBezTo>
                  <a:cubicBezTo>
                    <a:pt x="66" y="10"/>
                    <a:pt x="66" y="10"/>
                    <a:pt x="66" y="10"/>
                  </a:cubicBezTo>
                  <a:cubicBezTo>
                    <a:pt x="66" y="9"/>
                    <a:pt x="67" y="8"/>
                    <a:pt x="69" y="8"/>
                  </a:cubicBezTo>
                  <a:cubicBezTo>
                    <a:pt x="74" y="8"/>
                    <a:pt x="74" y="8"/>
                    <a:pt x="74" y="8"/>
                  </a:cubicBezTo>
                  <a:close/>
                  <a:moveTo>
                    <a:pt x="74" y="38"/>
                  </a:moveTo>
                  <a:cubicBezTo>
                    <a:pt x="74" y="43"/>
                    <a:pt x="74" y="43"/>
                    <a:pt x="74" y="43"/>
                  </a:cubicBezTo>
                  <a:cubicBezTo>
                    <a:pt x="66" y="43"/>
                    <a:pt x="66" y="43"/>
                    <a:pt x="66" y="43"/>
                  </a:cubicBezTo>
                  <a:cubicBezTo>
                    <a:pt x="66" y="38"/>
                    <a:pt x="66" y="38"/>
                    <a:pt x="66" y="38"/>
                  </a:cubicBezTo>
                  <a:cubicBezTo>
                    <a:pt x="74" y="38"/>
                    <a:pt x="74" y="38"/>
                    <a:pt x="74" y="38"/>
                  </a:cubicBezTo>
                  <a:close/>
                  <a:moveTo>
                    <a:pt x="74" y="48"/>
                  </a:moveTo>
                  <a:cubicBezTo>
                    <a:pt x="74" y="53"/>
                    <a:pt x="74" y="53"/>
                    <a:pt x="74" y="53"/>
                  </a:cubicBezTo>
                  <a:cubicBezTo>
                    <a:pt x="66" y="53"/>
                    <a:pt x="66" y="53"/>
                    <a:pt x="66" y="53"/>
                  </a:cubicBezTo>
                  <a:cubicBezTo>
                    <a:pt x="66" y="48"/>
                    <a:pt x="66" y="48"/>
                    <a:pt x="66" y="48"/>
                  </a:cubicBezTo>
                  <a:cubicBezTo>
                    <a:pt x="74" y="48"/>
                    <a:pt x="74" y="48"/>
                    <a:pt x="74" y="48"/>
                  </a:cubicBezTo>
                  <a:close/>
                  <a:moveTo>
                    <a:pt x="66" y="37"/>
                  </a:moveTo>
                  <a:cubicBezTo>
                    <a:pt x="66" y="33"/>
                    <a:pt x="66" y="33"/>
                    <a:pt x="66" y="33"/>
                  </a:cubicBezTo>
                  <a:cubicBezTo>
                    <a:pt x="69" y="33"/>
                    <a:pt x="69" y="33"/>
                    <a:pt x="69" y="33"/>
                  </a:cubicBezTo>
                  <a:cubicBezTo>
                    <a:pt x="69" y="27"/>
                    <a:pt x="69" y="27"/>
                    <a:pt x="69" y="27"/>
                  </a:cubicBezTo>
                  <a:cubicBezTo>
                    <a:pt x="66" y="27"/>
                    <a:pt x="66" y="27"/>
                    <a:pt x="66" y="27"/>
                  </a:cubicBezTo>
                  <a:cubicBezTo>
                    <a:pt x="66" y="23"/>
                    <a:pt x="66" y="23"/>
                    <a:pt x="66" y="23"/>
                  </a:cubicBezTo>
                  <a:cubicBezTo>
                    <a:pt x="71" y="23"/>
                    <a:pt x="71" y="23"/>
                    <a:pt x="71" y="23"/>
                  </a:cubicBezTo>
                  <a:cubicBezTo>
                    <a:pt x="72" y="23"/>
                    <a:pt x="73" y="24"/>
                    <a:pt x="73" y="25"/>
                  </a:cubicBezTo>
                  <a:cubicBezTo>
                    <a:pt x="73" y="35"/>
                    <a:pt x="73" y="35"/>
                    <a:pt x="73" y="35"/>
                  </a:cubicBezTo>
                  <a:cubicBezTo>
                    <a:pt x="73" y="36"/>
                    <a:pt x="72" y="37"/>
                    <a:pt x="71" y="37"/>
                  </a:cubicBezTo>
                  <a:lnTo>
                    <a:pt x="66" y="37"/>
                  </a:lnTo>
                  <a:close/>
                  <a:moveTo>
                    <a:pt x="59" y="53"/>
                  </a:moveTo>
                  <a:cubicBezTo>
                    <a:pt x="66" y="53"/>
                    <a:pt x="66" y="53"/>
                    <a:pt x="66" y="53"/>
                  </a:cubicBezTo>
                  <a:cubicBezTo>
                    <a:pt x="66" y="58"/>
                    <a:pt x="66" y="58"/>
                    <a:pt x="66" y="58"/>
                  </a:cubicBezTo>
                  <a:cubicBezTo>
                    <a:pt x="59" y="58"/>
                    <a:pt x="59" y="58"/>
                    <a:pt x="59" y="58"/>
                  </a:cubicBezTo>
                  <a:cubicBezTo>
                    <a:pt x="59" y="53"/>
                    <a:pt x="59" y="53"/>
                    <a:pt x="59" y="53"/>
                  </a:cubicBezTo>
                  <a:close/>
                  <a:moveTo>
                    <a:pt x="66" y="5"/>
                  </a:moveTo>
                  <a:cubicBezTo>
                    <a:pt x="59" y="5"/>
                    <a:pt x="59" y="5"/>
                    <a:pt x="59" y="5"/>
                  </a:cubicBezTo>
                  <a:cubicBezTo>
                    <a:pt x="59" y="0"/>
                    <a:pt x="59" y="0"/>
                    <a:pt x="59" y="0"/>
                  </a:cubicBezTo>
                  <a:cubicBezTo>
                    <a:pt x="66" y="0"/>
                    <a:pt x="66" y="0"/>
                    <a:pt x="66" y="0"/>
                  </a:cubicBezTo>
                  <a:cubicBezTo>
                    <a:pt x="66" y="5"/>
                    <a:pt x="66" y="5"/>
                    <a:pt x="66" y="5"/>
                  </a:cubicBezTo>
                  <a:close/>
                  <a:moveTo>
                    <a:pt x="66" y="23"/>
                  </a:moveTo>
                  <a:cubicBezTo>
                    <a:pt x="66" y="27"/>
                    <a:pt x="66" y="27"/>
                    <a:pt x="66" y="27"/>
                  </a:cubicBezTo>
                  <a:cubicBezTo>
                    <a:pt x="64" y="27"/>
                    <a:pt x="64" y="27"/>
                    <a:pt x="64" y="27"/>
                  </a:cubicBezTo>
                  <a:cubicBezTo>
                    <a:pt x="64" y="33"/>
                    <a:pt x="64" y="33"/>
                    <a:pt x="64" y="33"/>
                  </a:cubicBezTo>
                  <a:cubicBezTo>
                    <a:pt x="66" y="33"/>
                    <a:pt x="66" y="33"/>
                    <a:pt x="66" y="33"/>
                  </a:cubicBezTo>
                  <a:cubicBezTo>
                    <a:pt x="66" y="37"/>
                    <a:pt x="66" y="37"/>
                    <a:pt x="66" y="37"/>
                  </a:cubicBezTo>
                  <a:cubicBezTo>
                    <a:pt x="61" y="37"/>
                    <a:pt x="61" y="37"/>
                    <a:pt x="61" y="37"/>
                  </a:cubicBezTo>
                  <a:cubicBezTo>
                    <a:pt x="60" y="37"/>
                    <a:pt x="59" y="37"/>
                    <a:pt x="59" y="36"/>
                  </a:cubicBezTo>
                  <a:cubicBezTo>
                    <a:pt x="59" y="24"/>
                    <a:pt x="59" y="24"/>
                    <a:pt x="59" y="24"/>
                  </a:cubicBezTo>
                  <a:cubicBezTo>
                    <a:pt x="59" y="23"/>
                    <a:pt x="60" y="23"/>
                    <a:pt x="61" y="23"/>
                  </a:cubicBezTo>
                  <a:cubicBezTo>
                    <a:pt x="66" y="23"/>
                    <a:pt x="66" y="23"/>
                    <a:pt x="66" y="23"/>
                  </a:cubicBezTo>
                  <a:close/>
                  <a:moveTo>
                    <a:pt x="66" y="38"/>
                  </a:moveTo>
                  <a:cubicBezTo>
                    <a:pt x="66" y="43"/>
                    <a:pt x="66" y="43"/>
                    <a:pt x="66" y="43"/>
                  </a:cubicBezTo>
                  <a:cubicBezTo>
                    <a:pt x="59" y="43"/>
                    <a:pt x="59" y="43"/>
                    <a:pt x="59" y="43"/>
                  </a:cubicBezTo>
                  <a:cubicBezTo>
                    <a:pt x="59" y="38"/>
                    <a:pt x="59" y="38"/>
                    <a:pt x="59" y="38"/>
                  </a:cubicBezTo>
                  <a:cubicBezTo>
                    <a:pt x="66" y="38"/>
                    <a:pt x="66" y="38"/>
                    <a:pt x="66" y="38"/>
                  </a:cubicBezTo>
                  <a:close/>
                  <a:moveTo>
                    <a:pt x="66" y="48"/>
                  </a:moveTo>
                  <a:cubicBezTo>
                    <a:pt x="66" y="53"/>
                    <a:pt x="66" y="53"/>
                    <a:pt x="66" y="53"/>
                  </a:cubicBezTo>
                  <a:cubicBezTo>
                    <a:pt x="59" y="53"/>
                    <a:pt x="59" y="53"/>
                    <a:pt x="59" y="53"/>
                  </a:cubicBezTo>
                  <a:cubicBezTo>
                    <a:pt x="59" y="48"/>
                    <a:pt x="59" y="48"/>
                    <a:pt x="59" y="48"/>
                  </a:cubicBezTo>
                  <a:cubicBezTo>
                    <a:pt x="66" y="48"/>
                    <a:pt x="66" y="48"/>
                    <a:pt x="66" y="48"/>
                  </a:cubicBezTo>
                  <a:close/>
                  <a:moveTo>
                    <a:pt x="59" y="23"/>
                  </a:moveTo>
                  <a:cubicBezTo>
                    <a:pt x="59" y="18"/>
                    <a:pt x="59" y="18"/>
                    <a:pt x="59" y="18"/>
                  </a:cubicBezTo>
                  <a:cubicBezTo>
                    <a:pt x="61" y="18"/>
                    <a:pt x="61" y="18"/>
                    <a:pt x="61" y="18"/>
                  </a:cubicBezTo>
                  <a:cubicBezTo>
                    <a:pt x="61" y="13"/>
                    <a:pt x="61" y="13"/>
                    <a:pt x="61" y="13"/>
                  </a:cubicBezTo>
                  <a:cubicBezTo>
                    <a:pt x="59" y="13"/>
                    <a:pt x="59" y="13"/>
                    <a:pt x="59" y="13"/>
                  </a:cubicBezTo>
                  <a:cubicBezTo>
                    <a:pt x="59" y="8"/>
                    <a:pt x="59" y="8"/>
                    <a:pt x="59" y="8"/>
                  </a:cubicBezTo>
                  <a:cubicBezTo>
                    <a:pt x="64" y="8"/>
                    <a:pt x="64" y="8"/>
                    <a:pt x="64" y="8"/>
                  </a:cubicBezTo>
                  <a:cubicBezTo>
                    <a:pt x="65" y="8"/>
                    <a:pt x="66" y="9"/>
                    <a:pt x="66" y="10"/>
                  </a:cubicBezTo>
                  <a:cubicBezTo>
                    <a:pt x="66" y="20"/>
                    <a:pt x="66" y="20"/>
                    <a:pt x="66" y="20"/>
                  </a:cubicBezTo>
                  <a:cubicBezTo>
                    <a:pt x="66" y="21"/>
                    <a:pt x="65" y="23"/>
                    <a:pt x="64" y="23"/>
                  </a:cubicBezTo>
                  <a:lnTo>
                    <a:pt x="59" y="23"/>
                  </a:lnTo>
                  <a:close/>
                  <a:moveTo>
                    <a:pt x="51" y="53"/>
                  </a:moveTo>
                  <a:cubicBezTo>
                    <a:pt x="59" y="53"/>
                    <a:pt x="59" y="53"/>
                    <a:pt x="59" y="53"/>
                  </a:cubicBezTo>
                  <a:cubicBezTo>
                    <a:pt x="59" y="58"/>
                    <a:pt x="59" y="58"/>
                    <a:pt x="59" y="58"/>
                  </a:cubicBezTo>
                  <a:cubicBezTo>
                    <a:pt x="51" y="58"/>
                    <a:pt x="51" y="58"/>
                    <a:pt x="51" y="58"/>
                  </a:cubicBezTo>
                  <a:cubicBezTo>
                    <a:pt x="51" y="53"/>
                    <a:pt x="51" y="53"/>
                    <a:pt x="51" y="53"/>
                  </a:cubicBezTo>
                  <a:close/>
                  <a:moveTo>
                    <a:pt x="59" y="5"/>
                  </a:moveTo>
                  <a:cubicBezTo>
                    <a:pt x="51" y="5"/>
                    <a:pt x="51" y="5"/>
                    <a:pt x="51" y="5"/>
                  </a:cubicBezTo>
                  <a:cubicBezTo>
                    <a:pt x="51" y="0"/>
                    <a:pt x="51" y="0"/>
                    <a:pt x="51" y="0"/>
                  </a:cubicBezTo>
                  <a:cubicBezTo>
                    <a:pt x="59" y="0"/>
                    <a:pt x="59" y="0"/>
                    <a:pt x="59" y="0"/>
                  </a:cubicBezTo>
                  <a:cubicBezTo>
                    <a:pt x="59" y="5"/>
                    <a:pt x="59" y="5"/>
                    <a:pt x="59" y="5"/>
                  </a:cubicBezTo>
                  <a:close/>
                  <a:moveTo>
                    <a:pt x="59" y="8"/>
                  </a:moveTo>
                  <a:cubicBezTo>
                    <a:pt x="59" y="13"/>
                    <a:pt x="59" y="13"/>
                    <a:pt x="59" y="13"/>
                  </a:cubicBezTo>
                  <a:cubicBezTo>
                    <a:pt x="56" y="13"/>
                    <a:pt x="56" y="13"/>
                    <a:pt x="56" y="13"/>
                  </a:cubicBezTo>
                  <a:cubicBezTo>
                    <a:pt x="56" y="18"/>
                    <a:pt x="56" y="18"/>
                    <a:pt x="56" y="18"/>
                  </a:cubicBezTo>
                  <a:cubicBezTo>
                    <a:pt x="59" y="18"/>
                    <a:pt x="59" y="18"/>
                    <a:pt x="59" y="18"/>
                  </a:cubicBezTo>
                  <a:cubicBezTo>
                    <a:pt x="59" y="23"/>
                    <a:pt x="59" y="23"/>
                    <a:pt x="59" y="23"/>
                  </a:cubicBezTo>
                  <a:cubicBezTo>
                    <a:pt x="54" y="23"/>
                    <a:pt x="54" y="23"/>
                    <a:pt x="54" y="23"/>
                  </a:cubicBezTo>
                  <a:cubicBezTo>
                    <a:pt x="52" y="23"/>
                    <a:pt x="51" y="21"/>
                    <a:pt x="51" y="20"/>
                  </a:cubicBezTo>
                  <a:cubicBezTo>
                    <a:pt x="51" y="10"/>
                    <a:pt x="51" y="10"/>
                    <a:pt x="51" y="10"/>
                  </a:cubicBezTo>
                  <a:cubicBezTo>
                    <a:pt x="51" y="9"/>
                    <a:pt x="52" y="8"/>
                    <a:pt x="54" y="8"/>
                  </a:cubicBezTo>
                  <a:cubicBezTo>
                    <a:pt x="59" y="8"/>
                    <a:pt x="59" y="8"/>
                    <a:pt x="59" y="8"/>
                  </a:cubicBezTo>
                  <a:close/>
                  <a:moveTo>
                    <a:pt x="59" y="24"/>
                  </a:moveTo>
                  <a:cubicBezTo>
                    <a:pt x="59" y="36"/>
                    <a:pt x="59" y="36"/>
                    <a:pt x="59" y="36"/>
                  </a:cubicBezTo>
                  <a:cubicBezTo>
                    <a:pt x="59" y="36"/>
                    <a:pt x="59" y="35"/>
                    <a:pt x="59" y="35"/>
                  </a:cubicBezTo>
                  <a:cubicBezTo>
                    <a:pt x="59" y="25"/>
                    <a:pt x="59" y="25"/>
                    <a:pt x="59" y="25"/>
                  </a:cubicBezTo>
                  <a:cubicBezTo>
                    <a:pt x="59" y="25"/>
                    <a:pt x="59" y="24"/>
                    <a:pt x="59" y="24"/>
                  </a:cubicBezTo>
                  <a:close/>
                  <a:moveTo>
                    <a:pt x="59" y="38"/>
                  </a:moveTo>
                  <a:cubicBezTo>
                    <a:pt x="59" y="43"/>
                    <a:pt x="59" y="43"/>
                    <a:pt x="59" y="43"/>
                  </a:cubicBezTo>
                  <a:cubicBezTo>
                    <a:pt x="51" y="43"/>
                    <a:pt x="51" y="43"/>
                    <a:pt x="51" y="43"/>
                  </a:cubicBezTo>
                  <a:cubicBezTo>
                    <a:pt x="51" y="38"/>
                    <a:pt x="51" y="38"/>
                    <a:pt x="51" y="38"/>
                  </a:cubicBezTo>
                  <a:cubicBezTo>
                    <a:pt x="59" y="38"/>
                    <a:pt x="59" y="38"/>
                    <a:pt x="59" y="38"/>
                  </a:cubicBezTo>
                  <a:close/>
                  <a:moveTo>
                    <a:pt x="59" y="48"/>
                  </a:moveTo>
                  <a:cubicBezTo>
                    <a:pt x="59" y="53"/>
                    <a:pt x="59" y="53"/>
                    <a:pt x="59" y="53"/>
                  </a:cubicBezTo>
                  <a:cubicBezTo>
                    <a:pt x="51" y="53"/>
                    <a:pt x="51" y="53"/>
                    <a:pt x="51" y="53"/>
                  </a:cubicBezTo>
                  <a:cubicBezTo>
                    <a:pt x="51" y="48"/>
                    <a:pt x="51" y="48"/>
                    <a:pt x="51" y="48"/>
                  </a:cubicBezTo>
                  <a:cubicBezTo>
                    <a:pt x="59" y="48"/>
                    <a:pt x="59" y="48"/>
                    <a:pt x="59" y="48"/>
                  </a:cubicBezTo>
                  <a:close/>
                  <a:moveTo>
                    <a:pt x="51" y="37"/>
                  </a:moveTo>
                  <a:cubicBezTo>
                    <a:pt x="51" y="33"/>
                    <a:pt x="51" y="33"/>
                    <a:pt x="51" y="33"/>
                  </a:cubicBezTo>
                  <a:cubicBezTo>
                    <a:pt x="54" y="33"/>
                    <a:pt x="54" y="33"/>
                    <a:pt x="54" y="33"/>
                  </a:cubicBezTo>
                  <a:cubicBezTo>
                    <a:pt x="54" y="27"/>
                    <a:pt x="54" y="27"/>
                    <a:pt x="54" y="27"/>
                  </a:cubicBezTo>
                  <a:cubicBezTo>
                    <a:pt x="51" y="27"/>
                    <a:pt x="51" y="27"/>
                    <a:pt x="51" y="27"/>
                  </a:cubicBezTo>
                  <a:cubicBezTo>
                    <a:pt x="51" y="23"/>
                    <a:pt x="51" y="23"/>
                    <a:pt x="51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8" y="23"/>
                    <a:pt x="59" y="24"/>
                    <a:pt x="59" y="25"/>
                  </a:cubicBezTo>
                  <a:cubicBezTo>
                    <a:pt x="59" y="35"/>
                    <a:pt x="59" y="35"/>
                    <a:pt x="59" y="35"/>
                  </a:cubicBezTo>
                  <a:cubicBezTo>
                    <a:pt x="59" y="36"/>
                    <a:pt x="58" y="37"/>
                    <a:pt x="56" y="37"/>
                  </a:cubicBezTo>
                  <a:lnTo>
                    <a:pt x="51" y="37"/>
                  </a:lnTo>
                  <a:close/>
                  <a:moveTo>
                    <a:pt x="44" y="53"/>
                  </a:moveTo>
                  <a:cubicBezTo>
                    <a:pt x="51" y="53"/>
                    <a:pt x="51" y="53"/>
                    <a:pt x="51" y="53"/>
                  </a:cubicBezTo>
                  <a:cubicBezTo>
                    <a:pt x="51" y="58"/>
                    <a:pt x="51" y="58"/>
                    <a:pt x="51" y="58"/>
                  </a:cubicBezTo>
                  <a:cubicBezTo>
                    <a:pt x="44" y="58"/>
                    <a:pt x="44" y="58"/>
                    <a:pt x="44" y="58"/>
                  </a:cubicBezTo>
                  <a:cubicBezTo>
                    <a:pt x="44" y="53"/>
                    <a:pt x="44" y="53"/>
                    <a:pt x="44" y="53"/>
                  </a:cubicBezTo>
                  <a:close/>
                  <a:moveTo>
                    <a:pt x="51" y="5"/>
                  </a:moveTo>
                  <a:cubicBezTo>
                    <a:pt x="44" y="5"/>
                    <a:pt x="44" y="5"/>
                    <a:pt x="44" y="5"/>
                  </a:cubicBezTo>
                  <a:cubicBezTo>
                    <a:pt x="44" y="0"/>
                    <a:pt x="44" y="0"/>
                    <a:pt x="44" y="0"/>
                  </a:cubicBezTo>
                  <a:cubicBezTo>
                    <a:pt x="51" y="0"/>
                    <a:pt x="51" y="0"/>
                    <a:pt x="51" y="0"/>
                  </a:cubicBezTo>
                  <a:cubicBezTo>
                    <a:pt x="51" y="5"/>
                    <a:pt x="51" y="5"/>
                    <a:pt x="51" y="5"/>
                  </a:cubicBezTo>
                  <a:close/>
                  <a:moveTo>
                    <a:pt x="51" y="23"/>
                  </a:moveTo>
                  <a:cubicBezTo>
                    <a:pt x="51" y="27"/>
                    <a:pt x="51" y="27"/>
                    <a:pt x="51" y="27"/>
                  </a:cubicBezTo>
                  <a:cubicBezTo>
                    <a:pt x="49" y="27"/>
                    <a:pt x="49" y="27"/>
                    <a:pt x="49" y="27"/>
                  </a:cubicBezTo>
                  <a:cubicBezTo>
                    <a:pt x="49" y="33"/>
                    <a:pt x="49" y="33"/>
                    <a:pt x="49" y="33"/>
                  </a:cubicBezTo>
                  <a:cubicBezTo>
                    <a:pt x="51" y="33"/>
                    <a:pt x="51" y="33"/>
                    <a:pt x="51" y="33"/>
                  </a:cubicBezTo>
                  <a:cubicBezTo>
                    <a:pt x="51" y="37"/>
                    <a:pt x="51" y="37"/>
                    <a:pt x="51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5" y="37"/>
                    <a:pt x="44" y="36"/>
                    <a:pt x="44" y="35"/>
                  </a:cubicBezTo>
                  <a:cubicBezTo>
                    <a:pt x="44" y="25"/>
                    <a:pt x="44" y="25"/>
                    <a:pt x="44" y="25"/>
                  </a:cubicBezTo>
                  <a:cubicBezTo>
                    <a:pt x="44" y="24"/>
                    <a:pt x="45" y="23"/>
                    <a:pt x="46" y="23"/>
                  </a:cubicBezTo>
                  <a:cubicBezTo>
                    <a:pt x="51" y="23"/>
                    <a:pt x="51" y="23"/>
                    <a:pt x="51" y="23"/>
                  </a:cubicBezTo>
                  <a:close/>
                  <a:moveTo>
                    <a:pt x="51" y="38"/>
                  </a:moveTo>
                  <a:cubicBezTo>
                    <a:pt x="51" y="43"/>
                    <a:pt x="51" y="43"/>
                    <a:pt x="51" y="43"/>
                  </a:cubicBezTo>
                  <a:cubicBezTo>
                    <a:pt x="44" y="43"/>
                    <a:pt x="44" y="43"/>
                    <a:pt x="44" y="43"/>
                  </a:cubicBezTo>
                  <a:cubicBezTo>
                    <a:pt x="44" y="38"/>
                    <a:pt x="44" y="38"/>
                    <a:pt x="44" y="38"/>
                  </a:cubicBezTo>
                  <a:cubicBezTo>
                    <a:pt x="51" y="38"/>
                    <a:pt x="51" y="38"/>
                    <a:pt x="51" y="38"/>
                  </a:cubicBezTo>
                  <a:close/>
                  <a:moveTo>
                    <a:pt x="51" y="48"/>
                  </a:moveTo>
                  <a:cubicBezTo>
                    <a:pt x="51" y="53"/>
                    <a:pt x="51" y="53"/>
                    <a:pt x="51" y="53"/>
                  </a:cubicBezTo>
                  <a:cubicBezTo>
                    <a:pt x="44" y="53"/>
                    <a:pt x="44" y="53"/>
                    <a:pt x="44" y="53"/>
                  </a:cubicBezTo>
                  <a:cubicBezTo>
                    <a:pt x="44" y="48"/>
                    <a:pt x="44" y="48"/>
                    <a:pt x="44" y="48"/>
                  </a:cubicBezTo>
                  <a:cubicBezTo>
                    <a:pt x="51" y="48"/>
                    <a:pt x="51" y="48"/>
                    <a:pt x="51" y="48"/>
                  </a:cubicBezTo>
                  <a:close/>
                  <a:moveTo>
                    <a:pt x="44" y="23"/>
                  </a:moveTo>
                  <a:cubicBezTo>
                    <a:pt x="44" y="18"/>
                    <a:pt x="44" y="18"/>
                    <a:pt x="44" y="18"/>
                  </a:cubicBezTo>
                  <a:cubicBezTo>
                    <a:pt x="46" y="18"/>
                    <a:pt x="46" y="18"/>
                    <a:pt x="46" y="18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8"/>
                    <a:pt x="44" y="8"/>
                    <a:pt x="44" y="8"/>
                  </a:cubicBezTo>
                  <a:cubicBezTo>
                    <a:pt x="49" y="8"/>
                    <a:pt x="49" y="8"/>
                    <a:pt x="49" y="8"/>
                  </a:cubicBezTo>
                  <a:cubicBezTo>
                    <a:pt x="50" y="8"/>
                    <a:pt x="51" y="9"/>
                    <a:pt x="51" y="10"/>
                  </a:cubicBezTo>
                  <a:cubicBezTo>
                    <a:pt x="51" y="20"/>
                    <a:pt x="51" y="20"/>
                    <a:pt x="51" y="20"/>
                  </a:cubicBezTo>
                  <a:cubicBezTo>
                    <a:pt x="51" y="21"/>
                    <a:pt x="50" y="23"/>
                    <a:pt x="49" y="23"/>
                  </a:cubicBezTo>
                  <a:lnTo>
                    <a:pt x="44" y="23"/>
                  </a:lnTo>
                  <a:close/>
                  <a:moveTo>
                    <a:pt x="36" y="53"/>
                  </a:moveTo>
                  <a:cubicBezTo>
                    <a:pt x="44" y="53"/>
                    <a:pt x="44" y="53"/>
                    <a:pt x="44" y="53"/>
                  </a:cubicBezTo>
                  <a:cubicBezTo>
                    <a:pt x="44" y="58"/>
                    <a:pt x="44" y="58"/>
                    <a:pt x="44" y="58"/>
                  </a:cubicBezTo>
                  <a:cubicBezTo>
                    <a:pt x="36" y="58"/>
                    <a:pt x="36" y="58"/>
                    <a:pt x="36" y="58"/>
                  </a:cubicBezTo>
                  <a:cubicBezTo>
                    <a:pt x="36" y="53"/>
                    <a:pt x="36" y="53"/>
                    <a:pt x="36" y="53"/>
                  </a:cubicBezTo>
                  <a:close/>
                  <a:moveTo>
                    <a:pt x="44" y="5"/>
                  </a:moveTo>
                  <a:cubicBezTo>
                    <a:pt x="36" y="5"/>
                    <a:pt x="36" y="5"/>
                    <a:pt x="36" y="5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44" y="0"/>
                    <a:pt x="44" y="0"/>
                    <a:pt x="44" y="0"/>
                  </a:cubicBezTo>
                  <a:cubicBezTo>
                    <a:pt x="44" y="5"/>
                    <a:pt x="44" y="5"/>
                    <a:pt x="44" y="5"/>
                  </a:cubicBezTo>
                  <a:close/>
                  <a:moveTo>
                    <a:pt x="44" y="8"/>
                  </a:moveTo>
                  <a:cubicBezTo>
                    <a:pt x="44" y="13"/>
                    <a:pt x="44" y="13"/>
                    <a:pt x="44" y="13"/>
                  </a:cubicBezTo>
                  <a:cubicBezTo>
                    <a:pt x="41" y="13"/>
                    <a:pt x="41" y="13"/>
                    <a:pt x="41" y="13"/>
                  </a:cubicBezTo>
                  <a:cubicBezTo>
                    <a:pt x="41" y="18"/>
                    <a:pt x="41" y="18"/>
                    <a:pt x="41" y="18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4" y="23"/>
                    <a:pt x="44" y="23"/>
                    <a:pt x="44" y="23"/>
                  </a:cubicBezTo>
                  <a:cubicBezTo>
                    <a:pt x="39" y="23"/>
                    <a:pt x="39" y="23"/>
                    <a:pt x="39" y="23"/>
                  </a:cubicBezTo>
                  <a:cubicBezTo>
                    <a:pt x="38" y="23"/>
                    <a:pt x="36" y="21"/>
                    <a:pt x="36" y="20"/>
                  </a:cubicBezTo>
                  <a:cubicBezTo>
                    <a:pt x="36" y="10"/>
                    <a:pt x="36" y="10"/>
                    <a:pt x="36" y="10"/>
                  </a:cubicBezTo>
                  <a:cubicBezTo>
                    <a:pt x="36" y="9"/>
                    <a:pt x="38" y="8"/>
                    <a:pt x="39" y="8"/>
                  </a:cubicBezTo>
                  <a:cubicBezTo>
                    <a:pt x="44" y="8"/>
                    <a:pt x="44" y="8"/>
                    <a:pt x="44" y="8"/>
                  </a:cubicBezTo>
                  <a:close/>
                  <a:moveTo>
                    <a:pt x="44" y="38"/>
                  </a:moveTo>
                  <a:cubicBezTo>
                    <a:pt x="44" y="43"/>
                    <a:pt x="44" y="43"/>
                    <a:pt x="44" y="43"/>
                  </a:cubicBezTo>
                  <a:cubicBezTo>
                    <a:pt x="36" y="43"/>
                    <a:pt x="36" y="43"/>
                    <a:pt x="36" y="43"/>
                  </a:cubicBezTo>
                  <a:cubicBezTo>
                    <a:pt x="36" y="38"/>
                    <a:pt x="36" y="38"/>
                    <a:pt x="36" y="38"/>
                  </a:cubicBezTo>
                  <a:cubicBezTo>
                    <a:pt x="44" y="38"/>
                    <a:pt x="44" y="38"/>
                    <a:pt x="44" y="38"/>
                  </a:cubicBezTo>
                  <a:close/>
                  <a:moveTo>
                    <a:pt x="44" y="48"/>
                  </a:moveTo>
                  <a:cubicBezTo>
                    <a:pt x="44" y="53"/>
                    <a:pt x="44" y="53"/>
                    <a:pt x="44" y="53"/>
                  </a:cubicBezTo>
                  <a:cubicBezTo>
                    <a:pt x="36" y="53"/>
                    <a:pt x="36" y="53"/>
                    <a:pt x="36" y="53"/>
                  </a:cubicBezTo>
                  <a:cubicBezTo>
                    <a:pt x="36" y="48"/>
                    <a:pt x="36" y="48"/>
                    <a:pt x="36" y="48"/>
                  </a:cubicBezTo>
                  <a:cubicBezTo>
                    <a:pt x="44" y="48"/>
                    <a:pt x="44" y="48"/>
                    <a:pt x="44" y="48"/>
                  </a:cubicBezTo>
                  <a:close/>
                  <a:moveTo>
                    <a:pt x="36" y="37"/>
                  </a:moveTo>
                  <a:cubicBezTo>
                    <a:pt x="36" y="33"/>
                    <a:pt x="36" y="33"/>
                    <a:pt x="36" y="33"/>
                  </a:cubicBezTo>
                  <a:cubicBezTo>
                    <a:pt x="39" y="33"/>
                    <a:pt x="39" y="33"/>
                    <a:pt x="39" y="33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6" y="27"/>
                    <a:pt x="36" y="27"/>
                    <a:pt x="36" y="27"/>
                  </a:cubicBezTo>
                  <a:cubicBezTo>
                    <a:pt x="36" y="23"/>
                    <a:pt x="36" y="23"/>
                    <a:pt x="36" y="23"/>
                  </a:cubicBezTo>
                  <a:cubicBezTo>
                    <a:pt x="41" y="23"/>
                    <a:pt x="41" y="23"/>
                    <a:pt x="41" y="23"/>
                  </a:cubicBezTo>
                  <a:cubicBezTo>
                    <a:pt x="43" y="23"/>
                    <a:pt x="44" y="24"/>
                    <a:pt x="44" y="25"/>
                  </a:cubicBezTo>
                  <a:cubicBezTo>
                    <a:pt x="44" y="35"/>
                    <a:pt x="44" y="35"/>
                    <a:pt x="44" y="35"/>
                  </a:cubicBezTo>
                  <a:cubicBezTo>
                    <a:pt x="44" y="36"/>
                    <a:pt x="43" y="37"/>
                    <a:pt x="41" y="37"/>
                  </a:cubicBezTo>
                  <a:lnTo>
                    <a:pt x="36" y="37"/>
                  </a:lnTo>
                  <a:close/>
                  <a:moveTo>
                    <a:pt x="29" y="53"/>
                  </a:moveTo>
                  <a:cubicBezTo>
                    <a:pt x="36" y="53"/>
                    <a:pt x="36" y="53"/>
                    <a:pt x="36" y="53"/>
                  </a:cubicBezTo>
                  <a:cubicBezTo>
                    <a:pt x="36" y="58"/>
                    <a:pt x="36" y="58"/>
                    <a:pt x="36" y="58"/>
                  </a:cubicBezTo>
                  <a:cubicBezTo>
                    <a:pt x="29" y="58"/>
                    <a:pt x="29" y="58"/>
                    <a:pt x="29" y="58"/>
                  </a:cubicBezTo>
                  <a:cubicBezTo>
                    <a:pt x="29" y="53"/>
                    <a:pt x="29" y="53"/>
                    <a:pt x="29" y="53"/>
                  </a:cubicBezTo>
                  <a:close/>
                  <a:moveTo>
                    <a:pt x="36" y="5"/>
                  </a:moveTo>
                  <a:cubicBezTo>
                    <a:pt x="29" y="5"/>
                    <a:pt x="29" y="5"/>
                    <a:pt x="29" y="5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5"/>
                    <a:pt x="36" y="5"/>
                    <a:pt x="36" y="5"/>
                  </a:cubicBezTo>
                  <a:close/>
                  <a:moveTo>
                    <a:pt x="36" y="23"/>
                  </a:moveTo>
                  <a:cubicBezTo>
                    <a:pt x="36" y="27"/>
                    <a:pt x="36" y="27"/>
                    <a:pt x="36" y="27"/>
                  </a:cubicBezTo>
                  <a:cubicBezTo>
                    <a:pt x="34" y="27"/>
                    <a:pt x="34" y="27"/>
                    <a:pt x="34" y="27"/>
                  </a:cubicBezTo>
                  <a:cubicBezTo>
                    <a:pt x="34" y="33"/>
                    <a:pt x="34" y="33"/>
                    <a:pt x="34" y="33"/>
                  </a:cubicBezTo>
                  <a:cubicBezTo>
                    <a:pt x="36" y="33"/>
                    <a:pt x="36" y="33"/>
                    <a:pt x="36" y="33"/>
                  </a:cubicBezTo>
                  <a:cubicBezTo>
                    <a:pt x="36" y="37"/>
                    <a:pt x="36" y="37"/>
                    <a:pt x="36" y="37"/>
                  </a:cubicBezTo>
                  <a:cubicBezTo>
                    <a:pt x="31" y="37"/>
                    <a:pt x="31" y="37"/>
                    <a:pt x="31" y="37"/>
                  </a:cubicBezTo>
                  <a:cubicBezTo>
                    <a:pt x="30" y="37"/>
                    <a:pt x="29" y="36"/>
                    <a:pt x="29" y="35"/>
                  </a:cubicBezTo>
                  <a:cubicBezTo>
                    <a:pt x="29" y="25"/>
                    <a:pt x="29" y="25"/>
                    <a:pt x="29" y="25"/>
                  </a:cubicBezTo>
                  <a:cubicBezTo>
                    <a:pt x="29" y="24"/>
                    <a:pt x="30" y="23"/>
                    <a:pt x="31" y="23"/>
                  </a:cubicBezTo>
                  <a:cubicBezTo>
                    <a:pt x="36" y="23"/>
                    <a:pt x="36" y="23"/>
                    <a:pt x="36" y="23"/>
                  </a:cubicBezTo>
                  <a:close/>
                  <a:moveTo>
                    <a:pt x="36" y="38"/>
                  </a:moveTo>
                  <a:cubicBezTo>
                    <a:pt x="36" y="43"/>
                    <a:pt x="36" y="43"/>
                    <a:pt x="36" y="43"/>
                  </a:cubicBezTo>
                  <a:cubicBezTo>
                    <a:pt x="29" y="43"/>
                    <a:pt x="29" y="43"/>
                    <a:pt x="29" y="43"/>
                  </a:cubicBezTo>
                  <a:cubicBezTo>
                    <a:pt x="29" y="38"/>
                    <a:pt x="29" y="38"/>
                    <a:pt x="29" y="38"/>
                  </a:cubicBezTo>
                  <a:cubicBezTo>
                    <a:pt x="36" y="38"/>
                    <a:pt x="36" y="38"/>
                    <a:pt x="36" y="38"/>
                  </a:cubicBezTo>
                  <a:close/>
                  <a:moveTo>
                    <a:pt x="36" y="48"/>
                  </a:moveTo>
                  <a:cubicBezTo>
                    <a:pt x="36" y="53"/>
                    <a:pt x="36" y="53"/>
                    <a:pt x="36" y="53"/>
                  </a:cubicBezTo>
                  <a:cubicBezTo>
                    <a:pt x="29" y="53"/>
                    <a:pt x="29" y="53"/>
                    <a:pt x="29" y="53"/>
                  </a:cubicBezTo>
                  <a:cubicBezTo>
                    <a:pt x="29" y="48"/>
                    <a:pt x="29" y="48"/>
                    <a:pt x="29" y="48"/>
                  </a:cubicBezTo>
                  <a:cubicBezTo>
                    <a:pt x="36" y="48"/>
                    <a:pt x="36" y="48"/>
                    <a:pt x="36" y="48"/>
                  </a:cubicBezTo>
                  <a:close/>
                  <a:moveTo>
                    <a:pt x="29" y="23"/>
                  </a:moveTo>
                  <a:cubicBezTo>
                    <a:pt x="29" y="18"/>
                    <a:pt x="29" y="18"/>
                    <a:pt x="29" y="18"/>
                  </a:cubicBezTo>
                  <a:cubicBezTo>
                    <a:pt x="32" y="18"/>
                    <a:pt x="32" y="18"/>
                    <a:pt x="32" y="18"/>
                  </a:cubicBezTo>
                  <a:cubicBezTo>
                    <a:pt x="32" y="13"/>
                    <a:pt x="32" y="13"/>
                    <a:pt x="32" y="13"/>
                  </a:cubicBezTo>
                  <a:cubicBezTo>
                    <a:pt x="29" y="13"/>
                    <a:pt x="29" y="13"/>
                    <a:pt x="29" y="13"/>
                  </a:cubicBezTo>
                  <a:cubicBezTo>
                    <a:pt x="29" y="8"/>
                    <a:pt x="29" y="8"/>
                    <a:pt x="29" y="8"/>
                  </a:cubicBezTo>
                  <a:cubicBezTo>
                    <a:pt x="34" y="8"/>
                    <a:pt x="34" y="8"/>
                    <a:pt x="34" y="8"/>
                  </a:cubicBezTo>
                  <a:cubicBezTo>
                    <a:pt x="35" y="8"/>
                    <a:pt x="36" y="9"/>
                    <a:pt x="36" y="10"/>
                  </a:cubicBezTo>
                  <a:cubicBezTo>
                    <a:pt x="36" y="20"/>
                    <a:pt x="36" y="20"/>
                    <a:pt x="36" y="20"/>
                  </a:cubicBezTo>
                  <a:cubicBezTo>
                    <a:pt x="36" y="21"/>
                    <a:pt x="35" y="23"/>
                    <a:pt x="34" y="23"/>
                  </a:cubicBezTo>
                  <a:lnTo>
                    <a:pt x="29" y="23"/>
                  </a:lnTo>
                  <a:close/>
                  <a:moveTo>
                    <a:pt x="22" y="53"/>
                  </a:moveTo>
                  <a:cubicBezTo>
                    <a:pt x="29" y="53"/>
                    <a:pt x="29" y="53"/>
                    <a:pt x="29" y="53"/>
                  </a:cubicBezTo>
                  <a:cubicBezTo>
                    <a:pt x="29" y="58"/>
                    <a:pt x="29" y="58"/>
                    <a:pt x="29" y="58"/>
                  </a:cubicBezTo>
                  <a:cubicBezTo>
                    <a:pt x="22" y="58"/>
                    <a:pt x="22" y="58"/>
                    <a:pt x="22" y="58"/>
                  </a:cubicBezTo>
                  <a:cubicBezTo>
                    <a:pt x="22" y="53"/>
                    <a:pt x="22" y="53"/>
                    <a:pt x="22" y="53"/>
                  </a:cubicBezTo>
                  <a:close/>
                  <a:moveTo>
                    <a:pt x="29" y="5"/>
                  </a:moveTo>
                  <a:cubicBezTo>
                    <a:pt x="22" y="5"/>
                    <a:pt x="22" y="5"/>
                    <a:pt x="22" y="5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9" y="5"/>
                    <a:pt x="29" y="5"/>
                    <a:pt x="29" y="5"/>
                  </a:cubicBezTo>
                  <a:close/>
                  <a:moveTo>
                    <a:pt x="29" y="8"/>
                  </a:moveTo>
                  <a:cubicBezTo>
                    <a:pt x="29" y="13"/>
                    <a:pt x="29" y="13"/>
                    <a:pt x="29" y="13"/>
                  </a:cubicBezTo>
                  <a:cubicBezTo>
                    <a:pt x="26" y="13"/>
                    <a:pt x="26" y="13"/>
                    <a:pt x="26" y="13"/>
                  </a:cubicBezTo>
                  <a:cubicBezTo>
                    <a:pt x="26" y="18"/>
                    <a:pt x="26" y="18"/>
                    <a:pt x="26" y="18"/>
                  </a:cubicBezTo>
                  <a:cubicBezTo>
                    <a:pt x="29" y="18"/>
                    <a:pt x="29" y="18"/>
                    <a:pt x="29" y="18"/>
                  </a:cubicBezTo>
                  <a:cubicBezTo>
                    <a:pt x="29" y="23"/>
                    <a:pt x="29" y="23"/>
                    <a:pt x="29" y="23"/>
                  </a:cubicBezTo>
                  <a:cubicBezTo>
                    <a:pt x="24" y="23"/>
                    <a:pt x="24" y="23"/>
                    <a:pt x="24" y="23"/>
                  </a:cubicBezTo>
                  <a:cubicBezTo>
                    <a:pt x="23" y="23"/>
                    <a:pt x="22" y="21"/>
                    <a:pt x="22" y="20"/>
                  </a:cubicBezTo>
                  <a:cubicBezTo>
                    <a:pt x="22" y="10"/>
                    <a:pt x="22" y="10"/>
                    <a:pt x="22" y="10"/>
                  </a:cubicBezTo>
                  <a:cubicBezTo>
                    <a:pt x="22" y="9"/>
                    <a:pt x="23" y="8"/>
                    <a:pt x="24" y="8"/>
                  </a:cubicBezTo>
                  <a:cubicBezTo>
                    <a:pt x="29" y="8"/>
                    <a:pt x="29" y="8"/>
                    <a:pt x="29" y="8"/>
                  </a:cubicBezTo>
                  <a:close/>
                  <a:moveTo>
                    <a:pt x="29" y="38"/>
                  </a:moveTo>
                  <a:cubicBezTo>
                    <a:pt x="29" y="43"/>
                    <a:pt x="29" y="43"/>
                    <a:pt x="29" y="43"/>
                  </a:cubicBezTo>
                  <a:cubicBezTo>
                    <a:pt x="24" y="43"/>
                    <a:pt x="24" y="43"/>
                    <a:pt x="24" y="43"/>
                  </a:cubicBezTo>
                  <a:cubicBezTo>
                    <a:pt x="24" y="48"/>
                    <a:pt x="24" y="48"/>
                    <a:pt x="24" y="48"/>
                  </a:cubicBezTo>
                  <a:cubicBezTo>
                    <a:pt x="29" y="48"/>
                    <a:pt x="29" y="48"/>
                    <a:pt x="29" y="48"/>
                  </a:cubicBezTo>
                  <a:cubicBezTo>
                    <a:pt x="29" y="53"/>
                    <a:pt x="29" y="53"/>
                    <a:pt x="29" y="53"/>
                  </a:cubicBezTo>
                  <a:cubicBezTo>
                    <a:pt x="22" y="53"/>
                    <a:pt x="22" y="53"/>
                    <a:pt x="22" y="53"/>
                  </a:cubicBezTo>
                  <a:cubicBezTo>
                    <a:pt x="22" y="38"/>
                    <a:pt x="22" y="38"/>
                    <a:pt x="22" y="38"/>
                  </a:cubicBezTo>
                  <a:cubicBezTo>
                    <a:pt x="29" y="38"/>
                    <a:pt x="29" y="38"/>
                    <a:pt x="29" y="38"/>
                  </a:cubicBezTo>
                  <a:close/>
                  <a:moveTo>
                    <a:pt x="22" y="37"/>
                  </a:moveTo>
                  <a:cubicBezTo>
                    <a:pt x="22" y="33"/>
                    <a:pt x="22" y="33"/>
                    <a:pt x="22" y="33"/>
                  </a:cubicBezTo>
                  <a:cubicBezTo>
                    <a:pt x="24" y="33"/>
                    <a:pt x="24" y="33"/>
                    <a:pt x="24" y="33"/>
                  </a:cubicBezTo>
                  <a:cubicBezTo>
                    <a:pt x="24" y="27"/>
                    <a:pt x="24" y="27"/>
                    <a:pt x="24" y="27"/>
                  </a:cubicBezTo>
                  <a:cubicBezTo>
                    <a:pt x="22" y="27"/>
                    <a:pt x="22" y="27"/>
                    <a:pt x="22" y="27"/>
                  </a:cubicBezTo>
                  <a:cubicBezTo>
                    <a:pt x="22" y="23"/>
                    <a:pt x="22" y="23"/>
                    <a:pt x="22" y="23"/>
                  </a:cubicBezTo>
                  <a:cubicBezTo>
                    <a:pt x="26" y="23"/>
                    <a:pt x="26" y="23"/>
                    <a:pt x="26" y="23"/>
                  </a:cubicBezTo>
                  <a:cubicBezTo>
                    <a:pt x="28" y="23"/>
                    <a:pt x="29" y="24"/>
                    <a:pt x="29" y="2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9" y="36"/>
                    <a:pt x="28" y="37"/>
                    <a:pt x="26" y="37"/>
                  </a:cubicBezTo>
                  <a:lnTo>
                    <a:pt x="22" y="37"/>
                  </a:lnTo>
                  <a:close/>
                  <a:moveTo>
                    <a:pt x="14" y="53"/>
                  </a:moveTo>
                  <a:cubicBezTo>
                    <a:pt x="22" y="53"/>
                    <a:pt x="22" y="53"/>
                    <a:pt x="22" y="53"/>
                  </a:cubicBezTo>
                  <a:cubicBezTo>
                    <a:pt x="22" y="58"/>
                    <a:pt x="22" y="58"/>
                    <a:pt x="22" y="58"/>
                  </a:cubicBezTo>
                  <a:cubicBezTo>
                    <a:pt x="14" y="58"/>
                    <a:pt x="14" y="58"/>
                    <a:pt x="14" y="58"/>
                  </a:cubicBezTo>
                  <a:cubicBezTo>
                    <a:pt x="14" y="53"/>
                    <a:pt x="14" y="53"/>
                    <a:pt x="14" y="53"/>
                  </a:cubicBezTo>
                  <a:close/>
                  <a:moveTo>
                    <a:pt x="22" y="5"/>
                  </a:moveTo>
                  <a:cubicBezTo>
                    <a:pt x="14" y="5"/>
                    <a:pt x="14" y="5"/>
                    <a:pt x="14" y="5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2" y="5"/>
                    <a:pt x="22" y="5"/>
                    <a:pt x="22" y="5"/>
                  </a:cubicBezTo>
                  <a:close/>
                  <a:moveTo>
                    <a:pt x="22" y="23"/>
                  </a:moveTo>
                  <a:cubicBezTo>
                    <a:pt x="22" y="27"/>
                    <a:pt x="22" y="27"/>
                    <a:pt x="22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33"/>
                    <a:pt x="19" y="33"/>
                    <a:pt x="19" y="33"/>
                  </a:cubicBezTo>
                  <a:cubicBezTo>
                    <a:pt x="22" y="33"/>
                    <a:pt x="22" y="33"/>
                    <a:pt x="22" y="33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17" y="37"/>
                    <a:pt x="17" y="37"/>
                    <a:pt x="17" y="37"/>
                  </a:cubicBezTo>
                  <a:cubicBezTo>
                    <a:pt x="15" y="37"/>
                    <a:pt x="14" y="36"/>
                    <a:pt x="14" y="3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4"/>
                    <a:pt x="15" y="23"/>
                    <a:pt x="17" y="23"/>
                  </a:cubicBezTo>
                  <a:cubicBezTo>
                    <a:pt x="22" y="23"/>
                    <a:pt x="22" y="23"/>
                    <a:pt x="22" y="23"/>
                  </a:cubicBezTo>
                  <a:close/>
                  <a:moveTo>
                    <a:pt x="22" y="38"/>
                  </a:moveTo>
                  <a:cubicBezTo>
                    <a:pt x="22" y="53"/>
                    <a:pt x="22" y="53"/>
                    <a:pt x="22" y="53"/>
                  </a:cubicBezTo>
                  <a:cubicBezTo>
                    <a:pt x="20" y="53"/>
                    <a:pt x="19" y="52"/>
                    <a:pt x="19" y="50"/>
                  </a:cubicBezTo>
                  <a:cubicBezTo>
                    <a:pt x="19" y="41"/>
                    <a:pt x="19" y="41"/>
                    <a:pt x="19" y="41"/>
                  </a:cubicBezTo>
                  <a:cubicBezTo>
                    <a:pt x="19" y="39"/>
                    <a:pt x="20" y="38"/>
                    <a:pt x="22" y="38"/>
                  </a:cubicBezTo>
                  <a:close/>
                  <a:moveTo>
                    <a:pt x="14" y="23"/>
                  </a:moveTo>
                  <a:cubicBezTo>
                    <a:pt x="14" y="18"/>
                    <a:pt x="14" y="18"/>
                    <a:pt x="14" y="18"/>
                  </a:cubicBezTo>
                  <a:cubicBezTo>
                    <a:pt x="17" y="18"/>
                    <a:pt x="17" y="18"/>
                    <a:pt x="17" y="18"/>
                  </a:cubicBezTo>
                  <a:cubicBezTo>
                    <a:pt x="17" y="13"/>
                    <a:pt x="17" y="13"/>
                    <a:pt x="17" y="13"/>
                  </a:cubicBezTo>
                  <a:cubicBezTo>
                    <a:pt x="14" y="13"/>
                    <a:pt x="14" y="13"/>
                    <a:pt x="14" y="13"/>
                  </a:cubicBezTo>
                  <a:cubicBezTo>
                    <a:pt x="14" y="8"/>
                    <a:pt x="14" y="8"/>
                    <a:pt x="14" y="8"/>
                  </a:cubicBezTo>
                  <a:cubicBezTo>
                    <a:pt x="19" y="8"/>
                    <a:pt x="19" y="8"/>
                    <a:pt x="19" y="8"/>
                  </a:cubicBezTo>
                  <a:cubicBezTo>
                    <a:pt x="20" y="8"/>
                    <a:pt x="21" y="9"/>
                    <a:pt x="21" y="10"/>
                  </a:cubicBezTo>
                  <a:cubicBezTo>
                    <a:pt x="21" y="20"/>
                    <a:pt x="21" y="20"/>
                    <a:pt x="21" y="20"/>
                  </a:cubicBezTo>
                  <a:cubicBezTo>
                    <a:pt x="21" y="21"/>
                    <a:pt x="20" y="23"/>
                    <a:pt x="19" y="23"/>
                  </a:cubicBezTo>
                  <a:lnTo>
                    <a:pt x="14" y="23"/>
                  </a:lnTo>
                  <a:close/>
                  <a:moveTo>
                    <a:pt x="5" y="53"/>
                  </a:moveTo>
                  <a:cubicBezTo>
                    <a:pt x="14" y="53"/>
                    <a:pt x="14" y="53"/>
                    <a:pt x="14" y="53"/>
                  </a:cubicBezTo>
                  <a:cubicBezTo>
                    <a:pt x="14" y="58"/>
                    <a:pt x="14" y="58"/>
                    <a:pt x="14" y="58"/>
                  </a:cubicBezTo>
                  <a:cubicBezTo>
                    <a:pt x="2" y="58"/>
                    <a:pt x="2" y="58"/>
                    <a:pt x="2" y="58"/>
                  </a:cubicBezTo>
                  <a:cubicBezTo>
                    <a:pt x="1" y="58"/>
                    <a:pt x="0" y="57"/>
                    <a:pt x="0" y="55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1"/>
                    <a:pt x="1" y="0"/>
                    <a:pt x="2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14" y="5"/>
                    <a:pt x="14" y="5"/>
                    <a:pt x="14" y="5"/>
                  </a:cubicBezTo>
                  <a:cubicBezTo>
                    <a:pt x="5" y="5"/>
                    <a:pt x="5" y="5"/>
                    <a:pt x="5" y="5"/>
                  </a:cubicBezTo>
                  <a:cubicBezTo>
                    <a:pt x="5" y="53"/>
                    <a:pt x="5" y="53"/>
                    <a:pt x="5" y="53"/>
                  </a:cubicBezTo>
                  <a:close/>
                  <a:moveTo>
                    <a:pt x="14" y="8"/>
                  </a:moveTo>
                  <a:cubicBezTo>
                    <a:pt x="9" y="8"/>
                    <a:pt x="9" y="8"/>
                    <a:pt x="9" y="8"/>
                  </a:cubicBezTo>
                  <a:cubicBezTo>
                    <a:pt x="8" y="8"/>
                    <a:pt x="7" y="9"/>
                    <a:pt x="7" y="10"/>
                  </a:cubicBezTo>
                  <a:cubicBezTo>
                    <a:pt x="7" y="20"/>
                    <a:pt x="7" y="20"/>
                    <a:pt x="7" y="20"/>
                  </a:cubicBezTo>
                  <a:cubicBezTo>
                    <a:pt x="7" y="21"/>
                    <a:pt x="8" y="23"/>
                    <a:pt x="9" y="23"/>
                  </a:cubicBezTo>
                  <a:cubicBezTo>
                    <a:pt x="14" y="23"/>
                    <a:pt x="14" y="23"/>
                    <a:pt x="14" y="23"/>
                  </a:cubicBezTo>
                  <a:cubicBezTo>
                    <a:pt x="14" y="18"/>
                    <a:pt x="14" y="18"/>
                    <a:pt x="14" y="18"/>
                  </a:cubicBezTo>
                  <a:cubicBezTo>
                    <a:pt x="12" y="18"/>
                    <a:pt x="12" y="18"/>
                    <a:pt x="12" y="18"/>
                  </a:cubicBezTo>
                  <a:cubicBezTo>
                    <a:pt x="12" y="13"/>
                    <a:pt x="12" y="13"/>
                    <a:pt x="12" y="13"/>
                  </a:cubicBezTo>
                  <a:cubicBezTo>
                    <a:pt x="14" y="13"/>
                    <a:pt x="14" y="13"/>
                    <a:pt x="14" y="13"/>
                  </a:cubicBezTo>
                  <a:lnTo>
                    <a:pt x="14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461" name="Freeform 281"/>
            <p:cNvSpPr>
              <a:spLocks noEditPoints="1"/>
            </p:cNvSpPr>
            <p:nvPr>
              <p:custDataLst>
                <p:tags r:id="rId291"/>
              </p:custDataLst>
            </p:nvPr>
          </p:nvSpPr>
          <p:spPr bwMode="auto">
            <a:xfrm>
              <a:off x="11056955" y="539754"/>
              <a:ext cx="160338" cy="47625"/>
            </a:xfrm>
            <a:custGeom>
              <a:gdLst>
                <a:gd name="T0" fmla="*/ 35 w 71"/>
                <a:gd name="T1" fmla="*/ 9 h 21"/>
                <a:gd name="T2" fmla="*/ 51 w 71"/>
                <a:gd name="T3" fmla="*/ 11 h 21"/>
                <a:gd name="T4" fmla="*/ 62 w 71"/>
                <a:gd name="T5" fmla="*/ 15 h 21"/>
                <a:gd name="T6" fmla="*/ 65 w 71"/>
                <a:gd name="T7" fmla="*/ 11 h 21"/>
                <a:gd name="T8" fmla="*/ 52 w 71"/>
                <a:gd name="T9" fmla="*/ 7 h 21"/>
                <a:gd name="T10" fmla="*/ 35 w 71"/>
                <a:gd name="T11" fmla="*/ 5 h 21"/>
                <a:gd name="T12" fmla="*/ 35 w 71"/>
                <a:gd name="T13" fmla="*/ 0 h 21"/>
                <a:gd name="T14" fmla="*/ 53 w 71"/>
                <a:gd name="T15" fmla="*/ 2 h 21"/>
                <a:gd name="T16" fmla="*/ 69 w 71"/>
                <a:gd name="T17" fmla="*/ 8 h 21"/>
                <a:gd name="T18" fmla="*/ 70 w 71"/>
                <a:gd name="T19" fmla="*/ 11 h 21"/>
                <a:gd name="T20" fmla="*/ 65 w 71"/>
                <a:gd name="T21" fmla="*/ 20 h 21"/>
                <a:gd name="T22" fmla="*/ 62 w 71"/>
                <a:gd name="T23" fmla="*/ 21 h 21"/>
                <a:gd name="T24" fmla="*/ 50 w 71"/>
                <a:gd name="T25" fmla="*/ 16 h 21"/>
                <a:gd name="T26" fmla="*/ 35 w 71"/>
                <a:gd name="T27" fmla="*/ 14 h 21"/>
                <a:gd name="T28" fmla="*/ 35 w 71"/>
                <a:gd name="T29" fmla="*/ 9 h 21"/>
                <a:gd name="T30" fmla="*/ 6 w 71"/>
                <a:gd name="T31" fmla="*/ 11 h 21"/>
                <a:gd name="T32" fmla="*/ 8 w 71"/>
                <a:gd name="T33" fmla="*/ 15 h 21"/>
                <a:gd name="T34" fmla="*/ 20 w 71"/>
                <a:gd name="T35" fmla="*/ 11 h 21"/>
                <a:gd name="T36" fmla="*/ 35 w 71"/>
                <a:gd name="T37" fmla="*/ 9 h 21"/>
                <a:gd name="T38" fmla="*/ 35 w 71"/>
                <a:gd name="T39" fmla="*/ 9 h 21"/>
                <a:gd name="T40" fmla="*/ 35 w 71"/>
                <a:gd name="T41" fmla="*/ 14 h 21"/>
                <a:gd name="T42" fmla="*/ 35 w 71"/>
                <a:gd name="T43" fmla="*/ 14 h 21"/>
                <a:gd name="T44" fmla="*/ 21 w 71"/>
                <a:gd name="T45" fmla="*/ 16 h 21"/>
                <a:gd name="T46" fmla="*/ 8 w 71"/>
                <a:gd name="T47" fmla="*/ 21 h 21"/>
                <a:gd name="T48" fmla="*/ 5 w 71"/>
                <a:gd name="T49" fmla="*/ 20 h 21"/>
                <a:gd name="T50" fmla="*/ 0 w 71"/>
                <a:gd name="T51" fmla="*/ 11 h 21"/>
                <a:gd name="T52" fmla="*/ 1 w 71"/>
                <a:gd name="T53" fmla="*/ 8 h 21"/>
                <a:gd name="T54" fmla="*/ 17 w 71"/>
                <a:gd name="T55" fmla="*/ 2 h 21"/>
                <a:gd name="T56" fmla="*/ 35 w 71"/>
                <a:gd name="T57" fmla="*/ 0 h 21"/>
                <a:gd name="T58" fmla="*/ 35 w 71"/>
                <a:gd name="T59" fmla="*/ 0 h 21"/>
                <a:gd name="T60" fmla="*/ 35 w 71"/>
                <a:gd name="T61" fmla="*/ 5 h 21"/>
                <a:gd name="T62" fmla="*/ 35 w 71"/>
                <a:gd name="T63" fmla="*/ 5 h 21"/>
                <a:gd name="T64" fmla="*/ 18 w 71"/>
                <a:gd name="T65" fmla="*/ 7 h 21"/>
                <a:gd name="T66" fmla="*/ 6 w 71"/>
                <a:gd name="T67" fmla="*/ 11 h 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71" h="21">
                  <a:moveTo>
                    <a:pt x="35" y="9"/>
                  </a:moveTo>
                  <a:cubicBezTo>
                    <a:pt x="41" y="9"/>
                    <a:pt x="46" y="10"/>
                    <a:pt x="51" y="11"/>
                  </a:cubicBezTo>
                  <a:cubicBezTo>
                    <a:pt x="55" y="12"/>
                    <a:pt x="59" y="14"/>
                    <a:pt x="62" y="15"/>
                  </a:cubicBezTo>
                  <a:cubicBezTo>
                    <a:pt x="65" y="11"/>
                    <a:pt x="65" y="11"/>
                    <a:pt x="65" y="11"/>
                  </a:cubicBezTo>
                  <a:cubicBezTo>
                    <a:pt x="61" y="9"/>
                    <a:pt x="56" y="8"/>
                    <a:pt x="52" y="7"/>
                  </a:cubicBezTo>
                  <a:cubicBezTo>
                    <a:pt x="47" y="6"/>
                    <a:pt x="41" y="5"/>
                    <a:pt x="35" y="5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41" y="0"/>
                    <a:pt x="47" y="1"/>
                    <a:pt x="53" y="2"/>
                  </a:cubicBezTo>
                  <a:cubicBezTo>
                    <a:pt x="59" y="4"/>
                    <a:pt x="64" y="6"/>
                    <a:pt x="69" y="8"/>
                  </a:cubicBezTo>
                  <a:cubicBezTo>
                    <a:pt x="70" y="9"/>
                    <a:pt x="71" y="10"/>
                    <a:pt x="70" y="11"/>
                  </a:cubicBezTo>
                  <a:cubicBezTo>
                    <a:pt x="65" y="20"/>
                    <a:pt x="65" y="20"/>
                    <a:pt x="65" y="20"/>
                  </a:cubicBezTo>
                  <a:cubicBezTo>
                    <a:pt x="65" y="21"/>
                    <a:pt x="63" y="21"/>
                    <a:pt x="62" y="21"/>
                  </a:cubicBezTo>
                  <a:cubicBezTo>
                    <a:pt x="58" y="19"/>
                    <a:pt x="54" y="17"/>
                    <a:pt x="50" y="16"/>
                  </a:cubicBezTo>
                  <a:cubicBezTo>
                    <a:pt x="45" y="15"/>
                    <a:pt x="40" y="14"/>
                    <a:pt x="35" y="14"/>
                  </a:cubicBezTo>
                  <a:lnTo>
                    <a:pt x="35" y="9"/>
                  </a:lnTo>
                  <a:close/>
                  <a:moveTo>
                    <a:pt x="6" y="11"/>
                  </a:moveTo>
                  <a:cubicBezTo>
                    <a:pt x="8" y="15"/>
                    <a:pt x="8" y="15"/>
                    <a:pt x="8" y="15"/>
                  </a:cubicBezTo>
                  <a:cubicBezTo>
                    <a:pt x="12" y="14"/>
                    <a:pt x="15" y="12"/>
                    <a:pt x="20" y="11"/>
                  </a:cubicBezTo>
                  <a:cubicBezTo>
                    <a:pt x="25" y="10"/>
                    <a:pt x="30" y="9"/>
                    <a:pt x="35" y="9"/>
                  </a:cubicBezTo>
                  <a:cubicBezTo>
                    <a:pt x="35" y="9"/>
                    <a:pt x="35" y="9"/>
                    <a:pt x="35" y="9"/>
                  </a:cubicBezTo>
                  <a:cubicBezTo>
                    <a:pt x="35" y="14"/>
                    <a:pt x="35" y="14"/>
                    <a:pt x="35" y="14"/>
                  </a:cubicBezTo>
                  <a:cubicBezTo>
                    <a:pt x="35" y="14"/>
                    <a:pt x="35" y="14"/>
                    <a:pt x="35" y="14"/>
                  </a:cubicBezTo>
                  <a:cubicBezTo>
                    <a:pt x="30" y="14"/>
                    <a:pt x="25" y="15"/>
                    <a:pt x="21" y="16"/>
                  </a:cubicBezTo>
                  <a:cubicBezTo>
                    <a:pt x="16" y="17"/>
                    <a:pt x="12" y="19"/>
                    <a:pt x="8" y="21"/>
                  </a:cubicBezTo>
                  <a:cubicBezTo>
                    <a:pt x="7" y="21"/>
                    <a:pt x="6" y="21"/>
                    <a:pt x="5" y="20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0" y="10"/>
                    <a:pt x="0" y="9"/>
                    <a:pt x="1" y="8"/>
                  </a:cubicBezTo>
                  <a:cubicBezTo>
                    <a:pt x="6" y="6"/>
                    <a:pt x="12" y="4"/>
                    <a:pt x="17" y="2"/>
                  </a:cubicBezTo>
                  <a:cubicBezTo>
                    <a:pt x="23" y="1"/>
                    <a:pt x="29" y="0"/>
                    <a:pt x="35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35" y="5"/>
                    <a:pt x="35" y="5"/>
                    <a:pt x="35" y="5"/>
                  </a:cubicBezTo>
                  <a:cubicBezTo>
                    <a:pt x="35" y="5"/>
                    <a:pt x="35" y="5"/>
                    <a:pt x="35" y="5"/>
                  </a:cubicBezTo>
                  <a:cubicBezTo>
                    <a:pt x="29" y="5"/>
                    <a:pt x="24" y="6"/>
                    <a:pt x="18" y="7"/>
                  </a:cubicBezTo>
                  <a:cubicBezTo>
                    <a:pt x="14" y="8"/>
                    <a:pt x="10" y="9"/>
                    <a:pt x="6" y="1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462" name="Freeform 282"/>
            <p:cNvSpPr>
              <a:spLocks noEditPoints="1"/>
            </p:cNvSpPr>
            <p:nvPr>
              <p:custDataLst>
                <p:tags r:id="rId292"/>
              </p:custDataLst>
            </p:nvPr>
          </p:nvSpPr>
          <p:spPr bwMode="auto">
            <a:xfrm>
              <a:off x="11033142" y="500067"/>
              <a:ext cx="209551" cy="53976"/>
            </a:xfrm>
            <a:custGeom>
              <a:gdLst>
                <a:gd name="T0" fmla="*/ 87 w 93"/>
                <a:gd name="T1" fmla="*/ 14 h 24"/>
                <a:gd name="T2" fmla="*/ 69 w 93"/>
                <a:gd name="T3" fmla="*/ 8 h 24"/>
                <a:gd name="T4" fmla="*/ 46 w 93"/>
                <a:gd name="T5" fmla="*/ 5 h 24"/>
                <a:gd name="T6" fmla="*/ 46 w 93"/>
                <a:gd name="T7" fmla="*/ 5 h 24"/>
                <a:gd name="T8" fmla="*/ 46 w 93"/>
                <a:gd name="T9" fmla="*/ 0 h 24"/>
                <a:gd name="T10" fmla="*/ 46 w 93"/>
                <a:gd name="T11" fmla="*/ 0 h 24"/>
                <a:gd name="T12" fmla="*/ 70 w 93"/>
                <a:gd name="T13" fmla="*/ 3 h 24"/>
                <a:gd name="T14" fmla="*/ 91 w 93"/>
                <a:gd name="T15" fmla="*/ 11 h 24"/>
                <a:gd name="T16" fmla="*/ 92 w 93"/>
                <a:gd name="T17" fmla="*/ 14 h 24"/>
                <a:gd name="T18" fmla="*/ 88 w 93"/>
                <a:gd name="T19" fmla="*/ 23 h 24"/>
                <a:gd name="T20" fmla="*/ 84 w 93"/>
                <a:gd name="T21" fmla="*/ 24 h 24"/>
                <a:gd name="T22" fmla="*/ 67 w 93"/>
                <a:gd name="T23" fmla="*/ 17 h 24"/>
                <a:gd name="T24" fmla="*/ 46 w 93"/>
                <a:gd name="T25" fmla="*/ 15 h 24"/>
                <a:gd name="T26" fmla="*/ 46 w 93"/>
                <a:gd name="T27" fmla="*/ 15 h 24"/>
                <a:gd name="T28" fmla="*/ 46 w 93"/>
                <a:gd name="T29" fmla="*/ 10 h 24"/>
                <a:gd name="T30" fmla="*/ 46 w 93"/>
                <a:gd name="T31" fmla="*/ 10 h 24"/>
                <a:gd name="T32" fmla="*/ 68 w 93"/>
                <a:gd name="T33" fmla="*/ 12 h 24"/>
                <a:gd name="T34" fmla="*/ 84 w 93"/>
                <a:gd name="T35" fmla="*/ 18 h 24"/>
                <a:gd name="T36" fmla="*/ 87 w 93"/>
                <a:gd name="T37" fmla="*/ 14 h 24"/>
                <a:gd name="T38" fmla="*/ 46 w 93"/>
                <a:gd name="T39" fmla="*/ 5 h 24"/>
                <a:gd name="T40" fmla="*/ 24 w 93"/>
                <a:gd name="T41" fmla="*/ 8 h 24"/>
                <a:gd name="T42" fmla="*/ 6 w 93"/>
                <a:gd name="T43" fmla="*/ 14 h 24"/>
                <a:gd name="T44" fmla="*/ 8 w 93"/>
                <a:gd name="T45" fmla="*/ 18 h 24"/>
                <a:gd name="T46" fmla="*/ 25 w 93"/>
                <a:gd name="T47" fmla="*/ 12 h 24"/>
                <a:gd name="T48" fmla="*/ 46 w 93"/>
                <a:gd name="T49" fmla="*/ 10 h 24"/>
                <a:gd name="T50" fmla="*/ 46 w 93"/>
                <a:gd name="T51" fmla="*/ 15 h 24"/>
                <a:gd name="T52" fmla="*/ 26 w 93"/>
                <a:gd name="T53" fmla="*/ 17 h 24"/>
                <a:gd name="T54" fmla="*/ 8 w 93"/>
                <a:gd name="T55" fmla="*/ 24 h 24"/>
                <a:gd name="T56" fmla="*/ 5 w 93"/>
                <a:gd name="T57" fmla="*/ 23 h 24"/>
                <a:gd name="T58" fmla="*/ 0 w 93"/>
                <a:gd name="T59" fmla="*/ 14 h 24"/>
                <a:gd name="T60" fmla="*/ 1 w 93"/>
                <a:gd name="T61" fmla="*/ 11 h 24"/>
                <a:gd name="T62" fmla="*/ 22 w 93"/>
                <a:gd name="T63" fmla="*/ 3 h 24"/>
                <a:gd name="T64" fmla="*/ 46 w 93"/>
                <a:gd name="T65" fmla="*/ 0 h 24"/>
                <a:gd name="T66" fmla="*/ 46 w 93"/>
                <a:gd name="T67" fmla="*/ 5 h 2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93" h="24">
                  <a:moveTo>
                    <a:pt x="87" y="14"/>
                  </a:moveTo>
                  <a:cubicBezTo>
                    <a:pt x="81" y="12"/>
                    <a:pt x="75" y="9"/>
                    <a:pt x="69" y="8"/>
                  </a:cubicBezTo>
                  <a:cubicBezTo>
                    <a:pt x="62" y="6"/>
                    <a:pt x="54" y="5"/>
                    <a:pt x="46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54" y="0"/>
                    <a:pt x="62" y="1"/>
                    <a:pt x="70" y="3"/>
                  </a:cubicBezTo>
                  <a:cubicBezTo>
                    <a:pt x="78" y="5"/>
                    <a:pt x="85" y="8"/>
                    <a:pt x="91" y="11"/>
                  </a:cubicBezTo>
                  <a:cubicBezTo>
                    <a:pt x="92" y="12"/>
                    <a:pt x="93" y="13"/>
                    <a:pt x="92" y="14"/>
                  </a:cubicBezTo>
                  <a:cubicBezTo>
                    <a:pt x="88" y="23"/>
                    <a:pt x="88" y="23"/>
                    <a:pt x="88" y="23"/>
                  </a:cubicBezTo>
                  <a:cubicBezTo>
                    <a:pt x="87" y="24"/>
                    <a:pt x="85" y="24"/>
                    <a:pt x="84" y="24"/>
                  </a:cubicBezTo>
                  <a:cubicBezTo>
                    <a:pt x="79" y="21"/>
                    <a:pt x="73" y="18"/>
                    <a:pt x="67" y="17"/>
                  </a:cubicBezTo>
                  <a:cubicBezTo>
                    <a:pt x="60" y="15"/>
                    <a:pt x="53" y="15"/>
                    <a:pt x="46" y="15"/>
                  </a:cubicBezTo>
                  <a:cubicBezTo>
                    <a:pt x="46" y="15"/>
                    <a:pt x="46" y="15"/>
                    <a:pt x="46" y="15"/>
                  </a:cubicBezTo>
                  <a:cubicBezTo>
                    <a:pt x="46" y="10"/>
                    <a:pt x="46" y="10"/>
                    <a:pt x="46" y="10"/>
                  </a:cubicBezTo>
                  <a:cubicBezTo>
                    <a:pt x="46" y="10"/>
                    <a:pt x="46" y="10"/>
                    <a:pt x="46" y="10"/>
                  </a:cubicBezTo>
                  <a:cubicBezTo>
                    <a:pt x="54" y="10"/>
                    <a:pt x="61" y="11"/>
                    <a:pt x="68" y="12"/>
                  </a:cubicBezTo>
                  <a:cubicBezTo>
                    <a:pt x="74" y="14"/>
                    <a:pt x="79" y="16"/>
                    <a:pt x="84" y="18"/>
                  </a:cubicBezTo>
                  <a:lnTo>
                    <a:pt x="87" y="14"/>
                  </a:lnTo>
                  <a:close/>
                  <a:moveTo>
                    <a:pt x="46" y="5"/>
                  </a:moveTo>
                  <a:cubicBezTo>
                    <a:pt x="38" y="5"/>
                    <a:pt x="31" y="6"/>
                    <a:pt x="24" y="8"/>
                  </a:cubicBezTo>
                  <a:cubicBezTo>
                    <a:pt x="17" y="9"/>
                    <a:pt x="11" y="12"/>
                    <a:pt x="6" y="14"/>
                  </a:cubicBezTo>
                  <a:cubicBezTo>
                    <a:pt x="8" y="18"/>
                    <a:pt x="8" y="18"/>
                    <a:pt x="8" y="18"/>
                  </a:cubicBezTo>
                  <a:cubicBezTo>
                    <a:pt x="13" y="16"/>
                    <a:pt x="19" y="14"/>
                    <a:pt x="25" y="12"/>
                  </a:cubicBezTo>
                  <a:cubicBezTo>
                    <a:pt x="32" y="11"/>
                    <a:pt x="39" y="10"/>
                    <a:pt x="46" y="10"/>
                  </a:cubicBezTo>
                  <a:cubicBezTo>
                    <a:pt x="46" y="15"/>
                    <a:pt x="46" y="15"/>
                    <a:pt x="46" y="15"/>
                  </a:cubicBezTo>
                  <a:cubicBezTo>
                    <a:pt x="39" y="15"/>
                    <a:pt x="32" y="15"/>
                    <a:pt x="26" y="17"/>
                  </a:cubicBezTo>
                  <a:cubicBezTo>
                    <a:pt x="19" y="18"/>
                    <a:pt x="13" y="21"/>
                    <a:pt x="8" y="24"/>
                  </a:cubicBezTo>
                  <a:cubicBezTo>
                    <a:pt x="7" y="24"/>
                    <a:pt x="5" y="24"/>
                    <a:pt x="5" y="23"/>
                  </a:cubicBezTo>
                  <a:cubicBezTo>
                    <a:pt x="0" y="14"/>
                    <a:pt x="0" y="14"/>
                    <a:pt x="0" y="14"/>
                  </a:cubicBezTo>
                  <a:cubicBezTo>
                    <a:pt x="0" y="13"/>
                    <a:pt x="0" y="12"/>
                    <a:pt x="1" y="11"/>
                  </a:cubicBezTo>
                  <a:cubicBezTo>
                    <a:pt x="8" y="8"/>
                    <a:pt x="15" y="5"/>
                    <a:pt x="22" y="3"/>
                  </a:cubicBezTo>
                  <a:cubicBezTo>
                    <a:pt x="30" y="1"/>
                    <a:pt x="38" y="0"/>
                    <a:pt x="46" y="0"/>
                  </a:cubicBezTo>
                  <a:lnTo>
                    <a:pt x="46" y="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463" name="Freeform 283"/>
            <p:cNvSpPr>
              <a:spLocks noEditPoints="1"/>
            </p:cNvSpPr>
            <p:nvPr>
              <p:custDataLst>
                <p:tags r:id="rId293"/>
              </p:custDataLst>
            </p:nvPr>
          </p:nvSpPr>
          <p:spPr bwMode="auto">
            <a:xfrm>
              <a:off x="8285175" y="4302150"/>
              <a:ext cx="166688" cy="187326"/>
            </a:xfrm>
            <a:custGeom>
              <a:gdLst>
                <a:gd name="T0" fmla="*/ 65 w 74"/>
                <a:gd name="T1" fmla="*/ 15 h 83"/>
                <a:gd name="T2" fmla="*/ 72 w 74"/>
                <a:gd name="T3" fmla="*/ 23 h 83"/>
                <a:gd name="T4" fmla="*/ 71 w 74"/>
                <a:gd name="T5" fmla="*/ 26 h 83"/>
                <a:gd name="T6" fmla="*/ 52 w 74"/>
                <a:gd name="T7" fmla="*/ 47 h 83"/>
                <a:gd name="T8" fmla="*/ 69 w 74"/>
                <a:gd name="T9" fmla="*/ 49 h 83"/>
                <a:gd name="T10" fmla="*/ 73 w 74"/>
                <a:gd name="T11" fmla="*/ 56 h 83"/>
                <a:gd name="T12" fmla="*/ 72 w 74"/>
                <a:gd name="T13" fmla="*/ 59 h 83"/>
                <a:gd name="T14" fmla="*/ 51 w 74"/>
                <a:gd name="T15" fmla="*/ 65 h 83"/>
                <a:gd name="T16" fmla="*/ 36 w 74"/>
                <a:gd name="T17" fmla="*/ 82 h 83"/>
                <a:gd name="T18" fmla="*/ 37 w 74"/>
                <a:gd name="T19" fmla="*/ 76 h 83"/>
                <a:gd name="T20" fmla="*/ 49 w 74"/>
                <a:gd name="T21" fmla="*/ 60 h 83"/>
                <a:gd name="T22" fmla="*/ 65 w 74"/>
                <a:gd name="T23" fmla="*/ 52 h 83"/>
                <a:gd name="T24" fmla="*/ 49 w 74"/>
                <a:gd name="T25" fmla="*/ 51 h 83"/>
                <a:gd name="T26" fmla="*/ 40 w 74"/>
                <a:gd name="T27" fmla="*/ 37 h 83"/>
                <a:gd name="T28" fmla="*/ 66 w 74"/>
                <a:gd name="T29" fmla="*/ 23 h 83"/>
                <a:gd name="T30" fmla="*/ 36 w 74"/>
                <a:gd name="T31" fmla="*/ 25 h 83"/>
                <a:gd name="T32" fmla="*/ 36 w 74"/>
                <a:gd name="T33" fmla="*/ 68 h 83"/>
                <a:gd name="T34" fmla="*/ 39 w 74"/>
                <a:gd name="T35" fmla="*/ 58 h 83"/>
                <a:gd name="T36" fmla="*/ 36 w 74"/>
                <a:gd name="T37" fmla="*/ 68 h 83"/>
                <a:gd name="T38" fmla="*/ 21 w 74"/>
                <a:gd name="T39" fmla="*/ 4 h 83"/>
                <a:gd name="T40" fmla="*/ 29 w 74"/>
                <a:gd name="T41" fmla="*/ 12 h 83"/>
                <a:gd name="T42" fmla="*/ 36 w 74"/>
                <a:gd name="T43" fmla="*/ 20 h 83"/>
                <a:gd name="T44" fmla="*/ 34 w 74"/>
                <a:gd name="T45" fmla="*/ 26 h 83"/>
                <a:gd name="T46" fmla="*/ 25 w 74"/>
                <a:gd name="T47" fmla="*/ 15 h 83"/>
                <a:gd name="T48" fmla="*/ 18 w 74"/>
                <a:gd name="T49" fmla="*/ 8 h 83"/>
                <a:gd name="T50" fmla="*/ 12 w 74"/>
                <a:gd name="T51" fmla="*/ 13 h 83"/>
                <a:gd name="T52" fmla="*/ 15 w 74"/>
                <a:gd name="T53" fmla="*/ 22 h 83"/>
                <a:gd name="T54" fmla="*/ 22 w 74"/>
                <a:gd name="T55" fmla="*/ 34 h 83"/>
                <a:gd name="T56" fmla="*/ 7 w 74"/>
                <a:gd name="T57" fmla="*/ 62 h 83"/>
                <a:gd name="T58" fmla="*/ 27 w 74"/>
                <a:gd name="T59" fmla="*/ 43 h 83"/>
                <a:gd name="T60" fmla="*/ 36 w 74"/>
                <a:gd name="T61" fmla="*/ 53 h 83"/>
                <a:gd name="T62" fmla="*/ 35 w 74"/>
                <a:gd name="T63" fmla="*/ 73 h 83"/>
                <a:gd name="T64" fmla="*/ 36 w 74"/>
                <a:gd name="T65" fmla="*/ 82 h 83"/>
                <a:gd name="T66" fmla="*/ 35 w 74"/>
                <a:gd name="T67" fmla="*/ 81 h 83"/>
                <a:gd name="T68" fmla="*/ 30 w 74"/>
                <a:gd name="T69" fmla="*/ 74 h 83"/>
                <a:gd name="T70" fmla="*/ 30 w 74"/>
                <a:gd name="T71" fmla="*/ 72 h 83"/>
                <a:gd name="T72" fmla="*/ 28 w 74"/>
                <a:gd name="T73" fmla="*/ 49 h 83"/>
                <a:gd name="T74" fmla="*/ 5 w 74"/>
                <a:gd name="T75" fmla="*/ 68 h 83"/>
                <a:gd name="T76" fmla="*/ 5 w 74"/>
                <a:gd name="T77" fmla="*/ 67 h 83"/>
                <a:gd name="T78" fmla="*/ 0 w 74"/>
                <a:gd name="T79" fmla="*/ 58 h 83"/>
                <a:gd name="T80" fmla="*/ 17 w 74"/>
                <a:gd name="T81" fmla="*/ 33 h 83"/>
                <a:gd name="T82" fmla="*/ 11 w 74"/>
                <a:gd name="T83" fmla="*/ 24 h 83"/>
                <a:gd name="T84" fmla="*/ 9 w 74"/>
                <a:gd name="T85" fmla="*/ 2 h 8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74" h="83">
                  <a:moveTo>
                    <a:pt x="36" y="20"/>
                  </a:moveTo>
                  <a:cubicBezTo>
                    <a:pt x="65" y="15"/>
                    <a:pt x="65" y="15"/>
                    <a:pt x="65" y="15"/>
                  </a:cubicBezTo>
                  <a:cubicBezTo>
                    <a:pt x="66" y="15"/>
                    <a:pt x="67" y="15"/>
                    <a:pt x="67" y="16"/>
                  </a:cubicBezTo>
                  <a:cubicBezTo>
                    <a:pt x="72" y="23"/>
                    <a:pt x="72" y="23"/>
                    <a:pt x="72" y="23"/>
                  </a:cubicBezTo>
                  <a:cubicBezTo>
                    <a:pt x="72" y="24"/>
                    <a:pt x="72" y="26"/>
                    <a:pt x="71" y="26"/>
                  </a:cubicBezTo>
                  <a:cubicBezTo>
                    <a:pt x="71" y="26"/>
                    <a:pt x="71" y="26"/>
                    <a:pt x="71" y="26"/>
                  </a:cubicBezTo>
                  <a:cubicBezTo>
                    <a:pt x="45" y="37"/>
                    <a:pt x="45" y="37"/>
                    <a:pt x="45" y="37"/>
                  </a:cubicBezTo>
                  <a:cubicBezTo>
                    <a:pt x="52" y="47"/>
                    <a:pt x="52" y="47"/>
                    <a:pt x="52" y="47"/>
                  </a:cubicBezTo>
                  <a:cubicBezTo>
                    <a:pt x="67" y="48"/>
                    <a:pt x="67" y="48"/>
                    <a:pt x="67" y="48"/>
                  </a:cubicBezTo>
                  <a:cubicBezTo>
                    <a:pt x="68" y="48"/>
                    <a:pt x="68" y="48"/>
                    <a:pt x="69" y="49"/>
                  </a:cubicBezTo>
                  <a:cubicBezTo>
                    <a:pt x="69" y="49"/>
                    <a:pt x="69" y="49"/>
                    <a:pt x="69" y="49"/>
                  </a:cubicBezTo>
                  <a:cubicBezTo>
                    <a:pt x="73" y="56"/>
                    <a:pt x="73" y="56"/>
                    <a:pt x="73" y="56"/>
                  </a:cubicBezTo>
                  <a:cubicBezTo>
                    <a:pt x="74" y="57"/>
                    <a:pt x="74" y="58"/>
                    <a:pt x="73" y="59"/>
                  </a:cubicBezTo>
                  <a:cubicBezTo>
                    <a:pt x="72" y="59"/>
                    <a:pt x="72" y="59"/>
                    <a:pt x="72" y="59"/>
                  </a:cubicBezTo>
                  <a:cubicBezTo>
                    <a:pt x="72" y="59"/>
                    <a:pt x="72" y="59"/>
                    <a:pt x="72" y="59"/>
                  </a:cubicBezTo>
                  <a:cubicBezTo>
                    <a:pt x="51" y="65"/>
                    <a:pt x="51" y="65"/>
                    <a:pt x="51" y="65"/>
                  </a:cubicBezTo>
                  <a:cubicBezTo>
                    <a:pt x="39" y="81"/>
                    <a:pt x="39" y="81"/>
                    <a:pt x="39" y="81"/>
                  </a:cubicBezTo>
                  <a:cubicBezTo>
                    <a:pt x="38" y="82"/>
                    <a:pt x="37" y="83"/>
                    <a:pt x="36" y="82"/>
                  </a:cubicBezTo>
                  <a:cubicBezTo>
                    <a:pt x="36" y="75"/>
                    <a:pt x="36" y="75"/>
                    <a:pt x="36" y="75"/>
                  </a:cubicBezTo>
                  <a:cubicBezTo>
                    <a:pt x="37" y="76"/>
                    <a:pt x="37" y="76"/>
                    <a:pt x="37" y="76"/>
                  </a:cubicBezTo>
                  <a:cubicBezTo>
                    <a:pt x="48" y="61"/>
                    <a:pt x="48" y="61"/>
                    <a:pt x="48" y="61"/>
                  </a:cubicBezTo>
                  <a:cubicBezTo>
                    <a:pt x="48" y="61"/>
                    <a:pt x="49" y="60"/>
                    <a:pt x="49" y="60"/>
                  </a:cubicBezTo>
                  <a:cubicBezTo>
                    <a:pt x="67" y="56"/>
                    <a:pt x="67" y="56"/>
                    <a:pt x="67" y="56"/>
                  </a:cubicBezTo>
                  <a:cubicBezTo>
                    <a:pt x="65" y="52"/>
                    <a:pt x="65" y="52"/>
                    <a:pt x="65" y="52"/>
                  </a:cubicBezTo>
                  <a:cubicBezTo>
                    <a:pt x="51" y="52"/>
                    <a:pt x="51" y="52"/>
                    <a:pt x="51" y="52"/>
                  </a:cubicBezTo>
                  <a:cubicBezTo>
                    <a:pt x="50" y="52"/>
                    <a:pt x="49" y="51"/>
                    <a:pt x="49" y="51"/>
                  </a:cubicBezTo>
                  <a:cubicBezTo>
                    <a:pt x="40" y="37"/>
                    <a:pt x="40" y="37"/>
                    <a:pt x="40" y="37"/>
                  </a:cubicBezTo>
                  <a:cubicBezTo>
                    <a:pt x="40" y="37"/>
                    <a:pt x="40" y="37"/>
                    <a:pt x="40" y="37"/>
                  </a:cubicBezTo>
                  <a:cubicBezTo>
                    <a:pt x="39" y="36"/>
                    <a:pt x="40" y="34"/>
                    <a:pt x="41" y="34"/>
                  </a:cubicBezTo>
                  <a:cubicBezTo>
                    <a:pt x="66" y="23"/>
                    <a:pt x="66" y="23"/>
                    <a:pt x="66" y="23"/>
                  </a:cubicBezTo>
                  <a:cubicBezTo>
                    <a:pt x="64" y="20"/>
                    <a:pt x="64" y="20"/>
                    <a:pt x="64" y="20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0"/>
                    <a:pt x="36" y="20"/>
                    <a:pt x="36" y="20"/>
                  </a:cubicBezTo>
                  <a:close/>
                  <a:moveTo>
                    <a:pt x="36" y="68"/>
                  </a:moveTo>
                  <a:cubicBezTo>
                    <a:pt x="39" y="60"/>
                    <a:pt x="39" y="60"/>
                    <a:pt x="39" y="60"/>
                  </a:cubicBezTo>
                  <a:cubicBezTo>
                    <a:pt x="40" y="59"/>
                    <a:pt x="39" y="58"/>
                    <a:pt x="39" y="58"/>
                  </a:cubicBezTo>
                  <a:cubicBezTo>
                    <a:pt x="36" y="53"/>
                    <a:pt x="36" y="53"/>
                    <a:pt x="36" y="53"/>
                  </a:cubicBezTo>
                  <a:lnTo>
                    <a:pt x="36" y="68"/>
                  </a:lnTo>
                  <a:close/>
                  <a:moveTo>
                    <a:pt x="9" y="2"/>
                  </a:moveTo>
                  <a:cubicBezTo>
                    <a:pt x="12" y="0"/>
                    <a:pt x="17" y="2"/>
                    <a:pt x="21" y="4"/>
                  </a:cubicBezTo>
                  <a:cubicBezTo>
                    <a:pt x="24" y="7"/>
                    <a:pt x="27" y="10"/>
                    <a:pt x="29" y="12"/>
                  </a:cubicBezTo>
                  <a:cubicBezTo>
                    <a:pt x="29" y="12"/>
                    <a:pt x="29" y="12"/>
                    <a:pt x="29" y="12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6" y="20"/>
                    <a:pt x="36" y="20"/>
                    <a:pt x="36" y="20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4" y="26"/>
                    <a:pt x="34" y="26"/>
                    <a:pt x="34" y="26"/>
                  </a:cubicBezTo>
                  <a:cubicBezTo>
                    <a:pt x="33" y="26"/>
                    <a:pt x="32" y="25"/>
                    <a:pt x="32" y="25"/>
                  </a:cubicBezTo>
                  <a:cubicBezTo>
                    <a:pt x="25" y="15"/>
                    <a:pt x="25" y="15"/>
                    <a:pt x="25" y="15"/>
                  </a:cubicBezTo>
                  <a:cubicBezTo>
                    <a:pt x="25" y="15"/>
                    <a:pt x="25" y="15"/>
                    <a:pt x="25" y="15"/>
                  </a:cubicBezTo>
                  <a:cubicBezTo>
                    <a:pt x="24" y="13"/>
                    <a:pt x="21" y="10"/>
                    <a:pt x="18" y="8"/>
                  </a:cubicBezTo>
                  <a:cubicBezTo>
                    <a:pt x="16" y="7"/>
                    <a:pt x="13" y="6"/>
                    <a:pt x="12" y="6"/>
                  </a:cubicBezTo>
                  <a:cubicBezTo>
                    <a:pt x="11" y="7"/>
                    <a:pt x="11" y="10"/>
                    <a:pt x="12" y="13"/>
                  </a:cubicBezTo>
                  <a:cubicBezTo>
                    <a:pt x="13" y="16"/>
                    <a:pt x="14" y="20"/>
                    <a:pt x="15" y="21"/>
                  </a:cubicBezTo>
                  <a:cubicBezTo>
                    <a:pt x="15" y="22"/>
                    <a:pt x="15" y="22"/>
                    <a:pt x="15" y="22"/>
                  </a:cubicBezTo>
                  <a:cubicBezTo>
                    <a:pt x="22" y="31"/>
                    <a:pt x="22" y="31"/>
                    <a:pt x="22" y="31"/>
                  </a:cubicBezTo>
                  <a:cubicBezTo>
                    <a:pt x="22" y="32"/>
                    <a:pt x="22" y="33"/>
                    <a:pt x="22" y="34"/>
                  </a:cubicBezTo>
                  <a:cubicBezTo>
                    <a:pt x="5" y="59"/>
                    <a:pt x="5" y="59"/>
                    <a:pt x="5" y="59"/>
                  </a:cubicBezTo>
                  <a:cubicBezTo>
                    <a:pt x="7" y="62"/>
                    <a:pt x="7" y="62"/>
                    <a:pt x="7" y="62"/>
                  </a:cubicBezTo>
                  <a:cubicBezTo>
                    <a:pt x="26" y="44"/>
                    <a:pt x="26" y="44"/>
                    <a:pt x="26" y="44"/>
                  </a:cubicBezTo>
                  <a:cubicBezTo>
                    <a:pt x="26" y="43"/>
                    <a:pt x="26" y="43"/>
                    <a:pt x="27" y="43"/>
                  </a:cubicBezTo>
                  <a:cubicBezTo>
                    <a:pt x="28" y="42"/>
                    <a:pt x="29" y="43"/>
                    <a:pt x="30" y="44"/>
                  </a:cubicBezTo>
                  <a:cubicBezTo>
                    <a:pt x="36" y="53"/>
                    <a:pt x="36" y="53"/>
                    <a:pt x="36" y="53"/>
                  </a:cubicBezTo>
                  <a:cubicBezTo>
                    <a:pt x="36" y="68"/>
                    <a:pt x="36" y="68"/>
                    <a:pt x="36" y="68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36" y="75"/>
                    <a:pt x="36" y="75"/>
                    <a:pt x="36" y="75"/>
                  </a:cubicBezTo>
                  <a:cubicBezTo>
                    <a:pt x="36" y="82"/>
                    <a:pt x="36" y="82"/>
                    <a:pt x="36" y="82"/>
                  </a:cubicBezTo>
                  <a:cubicBezTo>
                    <a:pt x="36" y="82"/>
                    <a:pt x="35" y="82"/>
                    <a:pt x="35" y="82"/>
                  </a:cubicBezTo>
                  <a:cubicBezTo>
                    <a:pt x="35" y="82"/>
                    <a:pt x="35" y="82"/>
                    <a:pt x="35" y="81"/>
                  </a:cubicBezTo>
                  <a:cubicBezTo>
                    <a:pt x="35" y="81"/>
                    <a:pt x="35" y="81"/>
                    <a:pt x="35" y="81"/>
                  </a:cubicBezTo>
                  <a:cubicBezTo>
                    <a:pt x="30" y="74"/>
                    <a:pt x="30" y="74"/>
                    <a:pt x="30" y="74"/>
                  </a:cubicBezTo>
                  <a:cubicBezTo>
                    <a:pt x="30" y="74"/>
                    <a:pt x="30" y="73"/>
                    <a:pt x="30" y="72"/>
                  </a:cubicBezTo>
                  <a:cubicBezTo>
                    <a:pt x="30" y="72"/>
                    <a:pt x="30" y="72"/>
                    <a:pt x="30" y="72"/>
                  </a:cubicBezTo>
                  <a:cubicBezTo>
                    <a:pt x="34" y="59"/>
                    <a:pt x="34" y="59"/>
                    <a:pt x="34" y="59"/>
                  </a:cubicBezTo>
                  <a:cubicBezTo>
                    <a:pt x="28" y="49"/>
                    <a:pt x="28" y="49"/>
                    <a:pt x="28" y="49"/>
                  </a:cubicBezTo>
                  <a:cubicBezTo>
                    <a:pt x="9" y="68"/>
                    <a:pt x="9" y="68"/>
                    <a:pt x="9" y="68"/>
                  </a:cubicBezTo>
                  <a:cubicBezTo>
                    <a:pt x="8" y="69"/>
                    <a:pt x="6" y="69"/>
                    <a:pt x="5" y="68"/>
                  </a:cubicBezTo>
                  <a:cubicBezTo>
                    <a:pt x="5" y="67"/>
                    <a:pt x="5" y="67"/>
                    <a:pt x="5" y="67"/>
                  </a:cubicBezTo>
                  <a:cubicBezTo>
                    <a:pt x="5" y="67"/>
                    <a:pt x="5" y="67"/>
                    <a:pt x="5" y="67"/>
                  </a:cubicBezTo>
                  <a:cubicBezTo>
                    <a:pt x="0" y="60"/>
                    <a:pt x="0" y="60"/>
                    <a:pt x="0" y="60"/>
                  </a:cubicBezTo>
                  <a:cubicBezTo>
                    <a:pt x="0" y="60"/>
                    <a:pt x="0" y="58"/>
                    <a:pt x="0" y="58"/>
                  </a:cubicBezTo>
                  <a:cubicBezTo>
                    <a:pt x="0" y="58"/>
                    <a:pt x="0" y="58"/>
                    <a:pt x="0" y="58"/>
                  </a:cubicBezTo>
                  <a:cubicBezTo>
                    <a:pt x="17" y="33"/>
                    <a:pt x="17" y="33"/>
                    <a:pt x="17" y="33"/>
                  </a:cubicBezTo>
                  <a:cubicBezTo>
                    <a:pt x="11" y="24"/>
                    <a:pt x="11" y="24"/>
                    <a:pt x="11" y="24"/>
                  </a:cubicBezTo>
                  <a:cubicBezTo>
                    <a:pt x="11" y="24"/>
                    <a:pt x="11" y="24"/>
                    <a:pt x="11" y="24"/>
                  </a:cubicBezTo>
                  <a:cubicBezTo>
                    <a:pt x="10" y="22"/>
                    <a:pt x="8" y="18"/>
                    <a:pt x="7" y="13"/>
                  </a:cubicBezTo>
                  <a:cubicBezTo>
                    <a:pt x="6" y="9"/>
                    <a:pt x="7" y="4"/>
                    <a:pt x="9" y="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464" name="Freeform 284"/>
            <p:cNvSpPr>
              <a:spLocks noEditPoints="1"/>
            </p:cNvSpPr>
            <p:nvPr>
              <p:custDataLst>
                <p:tags r:id="rId294"/>
              </p:custDataLst>
            </p:nvPr>
          </p:nvSpPr>
          <p:spPr bwMode="auto">
            <a:xfrm>
              <a:off x="7699387" y="4202138"/>
              <a:ext cx="79375" cy="214315"/>
            </a:xfrm>
            <a:custGeom>
              <a:gdLst>
                <a:gd name="T0" fmla="*/ 19 w 35"/>
                <a:gd name="T1" fmla="*/ 90 h 95"/>
                <a:gd name="T2" fmla="*/ 21 w 35"/>
                <a:gd name="T3" fmla="*/ 42 h 95"/>
                <a:gd name="T4" fmla="*/ 28 w 35"/>
                <a:gd name="T5" fmla="*/ 33 h 95"/>
                <a:gd name="T6" fmla="*/ 30 w 35"/>
                <a:gd name="T7" fmla="*/ 29 h 95"/>
                <a:gd name="T8" fmla="*/ 28 w 35"/>
                <a:gd name="T9" fmla="*/ 15 h 95"/>
                <a:gd name="T10" fmla="*/ 27 w 35"/>
                <a:gd name="T11" fmla="*/ 14 h 95"/>
                <a:gd name="T12" fmla="*/ 27 w 35"/>
                <a:gd name="T13" fmla="*/ 13 h 95"/>
                <a:gd name="T14" fmla="*/ 26 w 35"/>
                <a:gd name="T15" fmla="*/ 10 h 95"/>
                <a:gd name="T16" fmla="*/ 25 w 35"/>
                <a:gd name="T17" fmla="*/ 26 h 95"/>
                <a:gd name="T18" fmla="*/ 25 w 35"/>
                <a:gd name="T19" fmla="*/ 26 h 95"/>
                <a:gd name="T20" fmla="*/ 19 w 35"/>
                <a:gd name="T21" fmla="*/ 24 h 95"/>
                <a:gd name="T22" fmla="*/ 17 w 35"/>
                <a:gd name="T23" fmla="*/ 5 h 95"/>
                <a:gd name="T24" fmla="*/ 20 w 35"/>
                <a:gd name="T25" fmla="*/ 0 h 95"/>
                <a:gd name="T26" fmla="*/ 21 w 35"/>
                <a:gd name="T27" fmla="*/ 1 h 95"/>
                <a:gd name="T28" fmla="*/ 31 w 35"/>
                <a:gd name="T29" fmla="*/ 11 h 95"/>
                <a:gd name="T30" fmla="*/ 32 w 35"/>
                <a:gd name="T31" fmla="*/ 12 h 95"/>
                <a:gd name="T32" fmla="*/ 32 w 35"/>
                <a:gd name="T33" fmla="*/ 14 h 95"/>
                <a:gd name="T34" fmla="*/ 35 w 35"/>
                <a:gd name="T35" fmla="*/ 30 h 95"/>
                <a:gd name="T36" fmla="*/ 33 w 35"/>
                <a:gd name="T37" fmla="*/ 35 h 95"/>
                <a:gd name="T38" fmla="*/ 24 w 35"/>
                <a:gd name="T39" fmla="*/ 45 h 95"/>
                <a:gd name="T40" fmla="*/ 22 w 35"/>
                <a:gd name="T41" fmla="*/ 95 h 95"/>
                <a:gd name="T42" fmla="*/ 17 w 35"/>
                <a:gd name="T43" fmla="*/ 90 h 95"/>
                <a:gd name="T44" fmla="*/ 7 w 35"/>
                <a:gd name="T45" fmla="*/ 15 h 95"/>
                <a:gd name="T46" fmla="*/ 5 w 35"/>
                <a:gd name="T47" fmla="*/ 29 h 95"/>
                <a:gd name="T48" fmla="*/ 10 w 35"/>
                <a:gd name="T49" fmla="*/ 38 h 95"/>
                <a:gd name="T50" fmla="*/ 15 w 35"/>
                <a:gd name="T51" fmla="*/ 44 h 95"/>
                <a:gd name="T52" fmla="*/ 15 w 35"/>
                <a:gd name="T53" fmla="*/ 90 h 95"/>
                <a:gd name="T54" fmla="*/ 17 w 35"/>
                <a:gd name="T55" fmla="*/ 95 h 95"/>
                <a:gd name="T56" fmla="*/ 11 w 35"/>
                <a:gd name="T57" fmla="*/ 93 h 95"/>
                <a:gd name="T58" fmla="*/ 7 w 35"/>
                <a:gd name="T59" fmla="*/ 42 h 95"/>
                <a:gd name="T60" fmla="*/ 0 w 35"/>
                <a:gd name="T61" fmla="*/ 30 h 95"/>
                <a:gd name="T62" fmla="*/ 3 w 35"/>
                <a:gd name="T63" fmla="*/ 14 h 95"/>
                <a:gd name="T64" fmla="*/ 3 w 35"/>
                <a:gd name="T65" fmla="*/ 12 h 95"/>
                <a:gd name="T66" fmla="*/ 3 w 35"/>
                <a:gd name="T67" fmla="*/ 12 h 95"/>
                <a:gd name="T68" fmla="*/ 12 w 35"/>
                <a:gd name="T69" fmla="*/ 0 h 95"/>
                <a:gd name="T70" fmla="*/ 14 w 35"/>
                <a:gd name="T71" fmla="*/ 1 h 95"/>
                <a:gd name="T72" fmla="*/ 17 w 35"/>
                <a:gd name="T73" fmla="*/ 0 h 95"/>
                <a:gd name="T74" fmla="*/ 17 w 35"/>
                <a:gd name="T75" fmla="*/ 5 h 95"/>
                <a:gd name="T76" fmla="*/ 13 w 35"/>
                <a:gd name="T77" fmla="*/ 26 h 95"/>
                <a:gd name="T78" fmla="*/ 10 w 35"/>
                <a:gd name="T79" fmla="*/ 26 h 95"/>
                <a:gd name="T80" fmla="*/ 8 w 35"/>
                <a:gd name="T81" fmla="*/ 23 h 95"/>
                <a:gd name="T82" fmla="*/ 8 w 35"/>
                <a:gd name="T83" fmla="*/ 13 h 95"/>
                <a:gd name="T84" fmla="*/ 8 w 35"/>
                <a:gd name="T85" fmla="*/ 14 h 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35" h="95">
                  <a:moveTo>
                    <a:pt x="17" y="90"/>
                  </a:moveTo>
                  <a:cubicBezTo>
                    <a:pt x="19" y="90"/>
                    <a:pt x="19" y="90"/>
                    <a:pt x="19" y="90"/>
                  </a:cubicBezTo>
                  <a:cubicBezTo>
                    <a:pt x="19" y="44"/>
                    <a:pt x="19" y="44"/>
                    <a:pt x="19" y="44"/>
                  </a:cubicBezTo>
                  <a:cubicBezTo>
                    <a:pt x="19" y="43"/>
                    <a:pt x="20" y="42"/>
                    <a:pt x="21" y="42"/>
                  </a:cubicBezTo>
                  <a:cubicBezTo>
                    <a:pt x="22" y="41"/>
                    <a:pt x="23" y="40"/>
                    <a:pt x="24" y="38"/>
                  </a:cubicBezTo>
                  <a:cubicBezTo>
                    <a:pt x="26" y="37"/>
                    <a:pt x="27" y="34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9" y="31"/>
                    <a:pt x="30" y="30"/>
                    <a:pt x="30" y="29"/>
                  </a:cubicBezTo>
                  <a:cubicBezTo>
                    <a:pt x="30" y="28"/>
                    <a:pt x="30" y="26"/>
                    <a:pt x="30" y="25"/>
                  </a:cubicBezTo>
                  <a:cubicBezTo>
                    <a:pt x="30" y="22"/>
                    <a:pt x="29" y="18"/>
                    <a:pt x="28" y="15"/>
                  </a:cubicBezTo>
                  <a:cubicBezTo>
                    <a:pt x="27" y="14"/>
                    <a:pt x="27" y="14"/>
                    <a:pt x="27" y="14"/>
                  </a:cubicBezTo>
                  <a:cubicBezTo>
                    <a:pt x="27" y="14"/>
                    <a:pt x="27" y="14"/>
                    <a:pt x="27" y="14"/>
                  </a:cubicBezTo>
                  <a:cubicBezTo>
                    <a:pt x="27" y="13"/>
                    <a:pt x="27" y="13"/>
                    <a:pt x="27" y="13"/>
                  </a:cubicBezTo>
                  <a:cubicBezTo>
                    <a:pt x="27" y="13"/>
                    <a:pt x="27" y="13"/>
                    <a:pt x="27" y="13"/>
                  </a:cubicBezTo>
                  <a:cubicBezTo>
                    <a:pt x="27" y="13"/>
                    <a:pt x="27" y="13"/>
                    <a:pt x="27" y="13"/>
                  </a:cubicBezTo>
                  <a:cubicBezTo>
                    <a:pt x="26" y="12"/>
                    <a:pt x="26" y="11"/>
                    <a:pt x="26" y="10"/>
                  </a:cubicBezTo>
                  <a:cubicBezTo>
                    <a:pt x="27" y="24"/>
                    <a:pt x="27" y="24"/>
                    <a:pt x="27" y="24"/>
                  </a:cubicBezTo>
                  <a:cubicBezTo>
                    <a:pt x="27" y="25"/>
                    <a:pt x="26" y="26"/>
                    <a:pt x="25" y="26"/>
                  </a:cubicBezTo>
                  <a:cubicBezTo>
                    <a:pt x="25" y="26"/>
                    <a:pt x="25" y="26"/>
                    <a:pt x="25" y="26"/>
                  </a:cubicBezTo>
                  <a:cubicBezTo>
                    <a:pt x="25" y="26"/>
                    <a:pt x="25" y="26"/>
                    <a:pt x="25" y="26"/>
                  </a:cubicBezTo>
                  <a:cubicBezTo>
                    <a:pt x="22" y="26"/>
                    <a:pt x="22" y="26"/>
                    <a:pt x="22" y="26"/>
                  </a:cubicBezTo>
                  <a:cubicBezTo>
                    <a:pt x="21" y="26"/>
                    <a:pt x="20" y="25"/>
                    <a:pt x="19" y="2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0"/>
                    <a:pt x="17" y="0"/>
                    <a:pt x="17" y="0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0" y="0"/>
                    <a:pt x="21" y="0"/>
                    <a:pt x="21" y="1"/>
                  </a:cubicBezTo>
                  <a:cubicBezTo>
                    <a:pt x="22" y="0"/>
                    <a:pt x="22" y="0"/>
                    <a:pt x="23" y="0"/>
                  </a:cubicBezTo>
                  <a:cubicBezTo>
                    <a:pt x="28" y="1"/>
                    <a:pt x="30" y="8"/>
                    <a:pt x="31" y="11"/>
                  </a:cubicBezTo>
                  <a:cubicBezTo>
                    <a:pt x="31" y="11"/>
                    <a:pt x="31" y="11"/>
                    <a:pt x="31" y="11"/>
                  </a:cubicBezTo>
                  <a:cubicBezTo>
                    <a:pt x="32" y="12"/>
                    <a:pt x="32" y="12"/>
                    <a:pt x="32" y="12"/>
                  </a:cubicBezTo>
                  <a:cubicBezTo>
                    <a:pt x="32" y="12"/>
                    <a:pt x="32" y="12"/>
                    <a:pt x="32" y="12"/>
                  </a:cubicBezTo>
                  <a:cubicBezTo>
                    <a:pt x="32" y="14"/>
                    <a:pt x="32" y="14"/>
                    <a:pt x="32" y="14"/>
                  </a:cubicBezTo>
                  <a:cubicBezTo>
                    <a:pt x="33" y="17"/>
                    <a:pt x="35" y="21"/>
                    <a:pt x="35" y="24"/>
                  </a:cubicBezTo>
                  <a:cubicBezTo>
                    <a:pt x="35" y="26"/>
                    <a:pt x="35" y="28"/>
                    <a:pt x="35" y="30"/>
                  </a:cubicBezTo>
                  <a:cubicBezTo>
                    <a:pt x="34" y="32"/>
                    <a:pt x="34" y="33"/>
                    <a:pt x="33" y="35"/>
                  </a:cubicBezTo>
                  <a:cubicBezTo>
                    <a:pt x="33" y="35"/>
                    <a:pt x="33" y="35"/>
                    <a:pt x="33" y="35"/>
                  </a:cubicBezTo>
                  <a:cubicBezTo>
                    <a:pt x="31" y="37"/>
                    <a:pt x="30" y="40"/>
                    <a:pt x="28" y="42"/>
                  </a:cubicBezTo>
                  <a:cubicBezTo>
                    <a:pt x="27" y="43"/>
                    <a:pt x="25" y="44"/>
                    <a:pt x="24" y="45"/>
                  </a:cubicBezTo>
                  <a:cubicBezTo>
                    <a:pt x="24" y="93"/>
                    <a:pt x="24" y="93"/>
                    <a:pt x="24" y="93"/>
                  </a:cubicBezTo>
                  <a:cubicBezTo>
                    <a:pt x="24" y="94"/>
                    <a:pt x="23" y="95"/>
                    <a:pt x="22" y="95"/>
                  </a:cubicBezTo>
                  <a:cubicBezTo>
                    <a:pt x="17" y="95"/>
                    <a:pt x="17" y="95"/>
                    <a:pt x="17" y="95"/>
                  </a:cubicBezTo>
                  <a:lnTo>
                    <a:pt x="17" y="90"/>
                  </a:lnTo>
                  <a:close/>
                  <a:moveTo>
                    <a:pt x="8" y="14"/>
                  </a:moveTo>
                  <a:cubicBezTo>
                    <a:pt x="7" y="15"/>
                    <a:pt x="7" y="15"/>
                    <a:pt x="7" y="15"/>
                  </a:cubicBezTo>
                  <a:cubicBezTo>
                    <a:pt x="6" y="18"/>
                    <a:pt x="5" y="22"/>
                    <a:pt x="5" y="25"/>
                  </a:cubicBezTo>
                  <a:cubicBezTo>
                    <a:pt x="4" y="26"/>
                    <a:pt x="4" y="28"/>
                    <a:pt x="5" y="29"/>
                  </a:cubicBezTo>
                  <a:cubicBezTo>
                    <a:pt x="5" y="30"/>
                    <a:pt x="6" y="31"/>
                    <a:pt x="6" y="33"/>
                  </a:cubicBezTo>
                  <a:cubicBezTo>
                    <a:pt x="7" y="34"/>
                    <a:pt x="9" y="37"/>
                    <a:pt x="10" y="38"/>
                  </a:cubicBezTo>
                  <a:cubicBezTo>
                    <a:pt x="12" y="40"/>
                    <a:pt x="13" y="41"/>
                    <a:pt x="14" y="42"/>
                  </a:cubicBezTo>
                  <a:cubicBezTo>
                    <a:pt x="15" y="42"/>
                    <a:pt x="15" y="43"/>
                    <a:pt x="15" y="44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90"/>
                    <a:pt x="15" y="90"/>
                    <a:pt x="15" y="90"/>
                  </a:cubicBezTo>
                  <a:cubicBezTo>
                    <a:pt x="17" y="90"/>
                    <a:pt x="17" y="90"/>
                    <a:pt x="17" y="90"/>
                  </a:cubicBezTo>
                  <a:cubicBezTo>
                    <a:pt x="17" y="95"/>
                    <a:pt x="17" y="95"/>
                    <a:pt x="17" y="95"/>
                  </a:cubicBezTo>
                  <a:cubicBezTo>
                    <a:pt x="13" y="95"/>
                    <a:pt x="13" y="95"/>
                    <a:pt x="13" y="95"/>
                  </a:cubicBezTo>
                  <a:cubicBezTo>
                    <a:pt x="12" y="95"/>
                    <a:pt x="11" y="94"/>
                    <a:pt x="11" y="93"/>
                  </a:cubicBezTo>
                  <a:cubicBezTo>
                    <a:pt x="11" y="45"/>
                    <a:pt x="11" y="45"/>
                    <a:pt x="11" y="45"/>
                  </a:cubicBezTo>
                  <a:cubicBezTo>
                    <a:pt x="9" y="44"/>
                    <a:pt x="8" y="43"/>
                    <a:pt x="7" y="42"/>
                  </a:cubicBezTo>
                  <a:cubicBezTo>
                    <a:pt x="5" y="39"/>
                    <a:pt x="3" y="37"/>
                    <a:pt x="2" y="35"/>
                  </a:cubicBezTo>
                  <a:cubicBezTo>
                    <a:pt x="1" y="33"/>
                    <a:pt x="1" y="32"/>
                    <a:pt x="0" y="30"/>
                  </a:cubicBezTo>
                  <a:cubicBezTo>
                    <a:pt x="0" y="28"/>
                    <a:pt x="0" y="26"/>
                    <a:pt x="0" y="24"/>
                  </a:cubicBezTo>
                  <a:cubicBezTo>
                    <a:pt x="0" y="21"/>
                    <a:pt x="1" y="17"/>
                    <a:pt x="3" y="14"/>
                  </a:cubicBezTo>
                  <a:cubicBezTo>
                    <a:pt x="3" y="12"/>
                    <a:pt x="3" y="12"/>
                    <a:pt x="3" y="12"/>
                  </a:cubicBezTo>
                  <a:cubicBezTo>
                    <a:pt x="3" y="12"/>
                    <a:pt x="3" y="12"/>
                    <a:pt x="3" y="12"/>
                  </a:cubicBezTo>
                  <a:cubicBezTo>
                    <a:pt x="3" y="12"/>
                    <a:pt x="3" y="12"/>
                    <a:pt x="3" y="12"/>
                  </a:cubicBezTo>
                  <a:cubicBezTo>
                    <a:pt x="3" y="12"/>
                    <a:pt x="3" y="12"/>
                    <a:pt x="3" y="12"/>
                  </a:cubicBezTo>
                  <a:cubicBezTo>
                    <a:pt x="5" y="8"/>
                    <a:pt x="7" y="1"/>
                    <a:pt x="12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0"/>
                    <a:pt x="12" y="0"/>
                    <a:pt x="13" y="0"/>
                  </a:cubicBezTo>
                  <a:cubicBezTo>
                    <a:pt x="13" y="0"/>
                    <a:pt x="13" y="1"/>
                    <a:pt x="14" y="1"/>
                  </a:cubicBezTo>
                  <a:cubicBezTo>
                    <a:pt x="14" y="0"/>
                    <a:pt x="15" y="0"/>
                    <a:pt x="15" y="0"/>
                  </a:cubicBezTo>
                  <a:cubicBezTo>
                    <a:pt x="17" y="0"/>
                    <a:pt x="17" y="0"/>
                    <a:pt x="17" y="0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5" y="24"/>
                    <a:pt x="15" y="24"/>
                    <a:pt x="15" y="24"/>
                  </a:cubicBezTo>
                  <a:cubicBezTo>
                    <a:pt x="15" y="25"/>
                    <a:pt x="14" y="26"/>
                    <a:pt x="13" y="26"/>
                  </a:cubicBezTo>
                  <a:cubicBezTo>
                    <a:pt x="13" y="26"/>
                    <a:pt x="13" y="26"/>
                    <a:pt x="13" y="26"/>
                  </a:cubicBezTo>
                  <a:cubicBezTo>
                    <a:pt x="10" y="26"/>
                    <a:pt x="10" y="26"/>
                    <a:pt x="10" y="26"/>
                  </a:cubicBezTo>
                  <a:cubicBezTo>
                    <a:pt x="9" y="26"/>
                    <a:pt x="8" y="25"/>
                    <a:pt x="8" y="24"/>
                  </a:cubicBezTo>
                  <a:cubicBezTo>
                    <a:pt x="8" y="24"/>
                    <a:pt x="8" y="24"/>
                    <a:pt x="8" y="23"/>
                  </a:cubicBezTo>
                  <a:cubicBezTo>
                    <a:pt x="9" y="10"/>
                    <a:pt x="9" y="10"/>
                    <a:pt x="9" y="10"/>
                  </a:cubicBezTo>
                  <a:cubicBezTo>
                    <a:pt x="9" y="11"/>
                    <a:pt x="8" y="12"/>
                    <a:pt x="8" y="13"/>
                  </a:cubicBezTo>
                  <a:cubicBezTo>
                    <a:pt x="8" y="13"/>
                    <a:pt x="8" y="13"/>
                    <a:pt x="8" y="13"/>
                  </a:cubicBezTo>
                  <a:cubicBezTo>
                    <a:pt x="8" y="14"/>
                    <a:pt x="8" y="14"/>
                    <a:pt x="8" y="14"/>
                  </a:cubicBezTo>
                  <a:cubicBezTo>
                    <a:pt x="8" y="14"/>
                    <a:pt x="8" y="14"/>
                    <a:pt x="8" y="1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465" name="Freeform 286"/>
            <p:cNvSpPr>
              <a:spLocks noEditPoints="1"/>
            </p:cNvSpPr>
            <p:nvPr>
              <p:custDataLst>
                <p:tags r:id="rId295"/>
              </p:custDataLst>
            </p:nvPr>
          </p:nvSpPr>
          <p:spPr bwMode="auto">
            <a:xfrm>
              <a:off x="5037145" y="249240"/>
              <a:ext cx="452439" cy="454028"/>
            </a:xfrm>
            <a:custGeom>
              <a:gdLst>
                <a:gd name="T0" fmla="*/ 100 w 200"/>
                <a:gd name="T1" fmla="*/ 196 h 201"/>
                <a:gd name="T2" fmla="*/ 167 w 200"/>
                <a:gd name="T3" fmla="*/ 168 h 201"/>
                <a:gd name="T4" fmla="*/ 195 w 200"/>
                <a:gd name="T5" fmla="*/ 100 h 201"/>
                <a:gd name="T6" fmla="*/ 167 w 200"/>
                <a:gd name="T7" fmla="*/ 33 h 201"/>
                <a:gd name="T8" fmla="*/ 100 w 200"/>
                <a:gd name="T9" fmla="*/ 5 h 201"/>
                <a:gd name="T10" fmla="*/ 100 w 200"/>
                <a:gd name="T11" fmla="*/ 0 h 201"/>
                <a:gd name="T12" fmla="*/ 171 w 200"/>
                <a:gd name="T13" fmla="*/ 29 h 201"/>
                <a:gd name="T14" fmla="*/ 200 w 200"/>
                <a:gd name="T15" fmla="*/ 100 h 201"/>
                <a:gd name="T16" fmla="*/ 171 w 200"/>
                <a:gd name="T17" fmla="*/ 171 h 201"/>
                <a:gd name="T18" fmla="*/ 100 w 200"/>
                <a:gd name="T19" fmla="*/ 201 h 201"/>
                <a:gd name="T20" fmla="*/ 100 w 200"/>
                <a:gd name="T21" fmla="*/ 196 h 201"/>
                <a:gd name="T22" fmla="*/ 100 w 200"/>
                <a:gd name="T23" fmla="*/ 131 h 201"/>
                <a:gd name="T24" fmla="*/ 121 w 200"/>
                <a:gd name="T25" fmla="*/ 122 h 201"/>
                <a:gd name="T26" fmla="*/ 122 w 200"/>
                <a:gd name="T27" fmla="*/ 122 h 201"/>
                <a:gd name="T28" fmla="*/ 131 w 200"/>
                <a:gd name="T29" fmla="*/ 100 h 201"/>
                <a:gd name="T30" fmla="*/ 122 w 200"/>
                <a:gd name="T31" fmla="*/ 79 h 201"/>
                <a:gd name="T32" fmla="*/ 122 w 200"/>
                <a:gd name="T33" fmla="*/ 79 h 201"/>
                <a:gd name="T34" fmla="*/ 122 w 200"/>
                <a:gd name="T35" fmla="*/ 79 h 201"/>
                <a:gd name="T36" fmla="*/ 100 w 200"/>
                <a:gd name="T37" fmla="*/ 70 h 201"/>
                <a:gd name="T38" fmla="*/ 100 w 200"/>
                <a:gd name="T39" fmla="*/ 75 h 201"/>
                <a:gd name="T40" fmla="*/ 118 w 200"/>
                <a:gd name="T41" fmla="*/ 82 h 201"/>
                <a:gd name="T42" fmla="*/ 118 w 200"/>
                <a:gd name="T43" fmla="*/ 82 h 201"/>
                <a:gd name="T44" fmla="*/ 126 w 200"/>
                <a:gd name="T45" fmla="*/ 100 h 201"/>
                <a:gd name="T46" fmla="*/ 118 w 200"/>
                <a:gd name="T47" fmla="*/ 119 h 201"/>
                <a:gd name="T48" fmla="*/ 118 w 200"/>
                <a:gd name="T49" fmla="*/ 119 h 201"/>
                <a:gd name="T50" fmla="*/ 100 w 200"/>
                <a:gd name="T51" fmla="*/ 126 h 201"/>
                <a:gd name="T52" fmla="*/ 100 w 200"/>
                <a:gd name="T53" fmla="*/ 131 h 201"/>
                <a:gd name="T54" fmla="*/ 100 w 200"/>
                <a:gd name="T55" fmla="*/ 5 h 201"/>
                <a:gd name="T56" fmla="*/ 32 w 200"/>
                <a:gd name="T57" fmla="*/ 33 h 201"/>
                <a:gd name="T58" fmla="*/ 4 w 200"/>
                <a:gd name="T59" fmla="*/ 100 h 201"/>
                <a:gd name="T60" fmla="*/ 32 w 200"/>
                <a:gd name="T61" fmla="*/ 168 h 201"/>
                <a:gd name="T62" fmla="*/ 100 w 200"/>
                <a:gd name="T63" fmla="*/ 196 h 201"/>
                <a:gd name="T64" fmla="*/ 100 w 200"/>
                <a:gd name="T65" fmla="*/ 196 h 201"/>
                <a:gd name="T66" fmla="*/ 100 w 200"/>
                <a:gd name="T67" fmla="*/ 201 h 201"/>
                <a:gd name="T68" fmla="*/ 100 w 200"/>
                <a:gd name="T69" fmla="*/ 201 h 201"/>
                <a:gd name="T70" fmla="*/ 29 w 200"/>
                <a:gd name="T71" fmla="*/ 171 h 201"/>
                <a:gd name="T72" fmla="*/ 0 w 200"/>
                <a:gd name="T73" fmla="*/ 100 h 201"/>
                <a:gd name="T74" fmla="*/ 29 w 200"/>
                <a:gd name="T75" fmla="*/ 29 h 201"/>
                <a:gd name="T76" fmla="*/ 100 w 200"/>
                <a:gd name="T77" fmla="*/ 0 h 201"/>
                <a:gd name="T78" fmla="*/ 100 w 200"/>
                <a:gd name="T79" fmla="*/ 0 h 201"/>
                <a:gd name="T80" fmla="*/ 100 w 200"/>
                <a:gd name="T81" fmla="*/ 5 h 201"/>
                <a:gd name="T82" fmla="*/ 100 w 200"/>
                <a:gd name="T83" fmla="*/ 5 h 201"/>
                <a:gd name="T84" fmla="*/ 100 w 200"/>
                <a:gd name="T85" fmla="*/ 70 h 201"/>
                <a:gd name="T86" fmla="*/ 100 w 200"/>
                <a:gd name="T87" fmla="*/ 70 h 201"/>
                <a:gd name="T88" fmla="*/ 78 w 200"/>
                <a:gd name="T89" fmla="*/ 79 h 201"/>
                <a:gd name="T90" fmla="*/ 69 w 200"/>
                <a:gd name="T91" fmla="*/ 100 h 201"/>
                <a:gd name="T92" fmla="*/ 78 w 200"/>
                <a:gd name="T93" fmla="*/ 122 h 201"/>
                <a:gd name="T94" fmla="*/ 78 w 200"/>
                <a:gd name="T95" fmla="*/ 122 h 201"/>
                <a:gd name="T96" fmla="*/ 100 w 200"/>
                <a:gd name="T97" fmla="*/ 131 h 201"/>
                <a:gd name="T98" fmla="*/ 100 w 200"/>
                <a:gd name="T99" fmla="*/ 131 h 201"/>
                <a:gd name="T100" fmla="*/ 100 w 200"/>
                <a:gd name="T101" fmla="*/ 126 h 201"/>
                <a:gd name="T102" fmla="*/ 100 w 200"/>
                <a:gd name="T103" fmla="*/ 126 h 201"/>
                <a:gd name="T104" fmla="*/ 82 w 200"/>
                <a:gd name="T105" fmla="*/ 119 h 201"/>
                <a:gd name="T106" fmla="*/ 82 w 200"/>
                <a:gd name="T107" fmla="*/ 119 h 201"/>
                <a:gd name="T108" fmla="*/ 82 w 200"/>
                <a:gd name="T109" fmla="*/ 119 h 201"/>
                <a:gd name="T110" fmla="*/ 74 w 200"/>
                <a:gd name="T111" fmla="*/ 100 h 201"/>
                <a:gd name="T112" fmla="*/ 82 w 200"/>
                <a:gd name="T113" fmla="*/ 82 h 201"/>
                <a:gd name="T114" fmla="*/ 100 w 200"/>
                <a:gd name="T115" fmla="*/ 75 h 201"/>
                <a:gd name="T116" fmla="*/ 100 w 200"/>
                <a:gd name="T117" fmla="*/ 75 h 201"/>
                <a:gd name="T118" fmla="*/ 100 w 200"/>
                <a:gd name="T119" fmla="*/ 70 h 20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200" h="201">
                  <a:moveTo>
                    <a:pt x="100" y="196"/>
                  </a:moveTo>
                  <a:cubicBezTo>
                    <a:pt x="126" y="196"/>
                    <a:pt x="150" y="185"/>
                    <a:pt x="167" y="168"/>
                  </a:cubicBezTo>
                  <a:cubicBezTo>
                    <a:pt x="185" y="151"/>
                    <a:pt x="195" y="127"/>
                    <a:pt x="195" y="100"/>
                  </a:cubicBezTo>
                  <a:cubicBezTo>
                    <a:pt x="195" y="74"/>
                    <a:pt x="185" y="50"/>
                    <a:pt x="167" y="33"/>
                  </a:cubicBezTo>
                  <a:cubicBezTo>
                    <a:pt x="150" y="16"/>
                    <a:pt x="126" y="5"/>
                    <a:pt x="100" y="5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128" y="0"/>
                    <a:pt x="153" y="11"/>
                    <a:pt x="171" y="29"/>
                  </a:cubicBezTo>
                  <a:cubicBezTo>
                    <a:pt x="189" y="48"/>
                    <a:pt x="200" y="73"/>
                    <a:pt x="200" y="100"/>
                  </a:cubicBezTo>
                  <a:cubicBezTo>
                    <a:pt x="200" y="128"/>
                    <a:pt x="189" y="153"/>
                    <a:pt x="171" y="171"/>
                  </a:cubicBezTo>
                  <a:cubicBezTo>
                    <a:pt x="153" y="189"/>
                    <a:pt x="128" y="201"/>
                    <a:pt x="100" y="201"/>
                  </a:cubicBezTo>
                  <a:cubicBezTo>
                    <a:pt x="100" y="196"/>
                    <a:pt x="100" y="196"/>
                    <a:pt x="100" y="196"/>
                  </a:cubicBezTo>
                  <a:close/>
                  <a:moveTo>
                    <a:pt x="100" y="131"/>
                  </a:moveTo>
                  <a:cubicBezTo>
                    <a:pt x="108" y="131"/>
                    <a:pt x="116" y="128"/>
                    <a:pt x="121" y="122"/>
                  </a:cubicBezTo>
                  <a:cubicBezTo>
                    <a:pt x="122" y="122"/>
                    <a:pt x="122" y="122"/>
                    <a:pt x="122" y="122"/>
                  </a:cubicBezTo>
                  <a:cubicBezTo>
                    <a:pt x="127" y="116"/>
                    <a:pt x="131" y="109"/>
                    <a:pt x="131" y="100"/>
                  </a:cubicBezTo>
                  <a:cubicBezTo>
                    <a:pt x="131" y="92"/>
                    <a:pt x="127" y="84"/>
                    <a:pt x="122" y="79"/>
                  </a:cubicBezTo>
                  <a:cubicBezTo>
                    <a:pt x="122" y="79"/>
                    <a:pt x="122" y="79"/>
                    <a:pt x="122" y="79"/>
                  </a:cubicBezTo>
                  <a:cubicBezTo>
                    <a:pt x="122" y="79"/>
                    <a:pt x="122" y="79"/>
                    <a:pt x="122" y="79"/>
                  </a:cubicBezTo>
                  <a:cubicBezTo>
                    <a:pt x="116" y="73"/>
                    <a:pt x="108" y="70"/>
                    <a:pt x="100" y="70"/>
                  </a:cubicBezTo>
                  <a:cubicBezTo>
                    <a:pt x="100" y="75"/>
                    <a:pt x="100" y="75"/>
                    <a:pt x="100" y="75"/>
                  </a:cubicBezTo>
                  <a:cubicBezTo>
                    <a:pt x="107" y="75"/>
                    <a:pt x="114" y="77"/>
                    <a:pt x="118" y="82"/>
                  </a:cubicBezTo>
                  <a:cubicBezTo>
                    <a:pt x="118" y="82"/>
                    <a:pt x="118" y="82"/>
                    <a:pt x="118" y="82"/>
                  </a:cubicBezTo>
                  <a:cubicBezTo>
                    <a:pt x="123" y="87"/>
                    <a:pt x="126" y="93"/>
                    <a:pt x="126" y="100"/>
                  </a:cubicBezTo>
                  <a:cubicBezTo>
                    <a:pt x="126" y="108"/>
                    <a:pt x="123" y="114"/>
                    <a:pt x="118" y="119"/>
                  </a:cubicBezTo>
                  <a:cubicBezTo>
                    <a:pt x="118" y="119"/>
                    <a:pt x="118" y="119"/>
                    <a:pt x="118" y="119"/>
                  </a:cubicBezTo>
                  <a:cubicBezTo>
                    <a:pt x="113" y="123"/>
                    <a:pt x="107" y="126"/>
                    <a:pt x="100" y="126"/>
                  </a:cubicBezTo>
                  <a:lnTo>
                    <a:pt x="100" y="131"/>
                  </a:lnTo>
                  <a:close/>
                  <a:moveTo>
                    <a:pt x="100" y="5"/>
                  </a:moveTo>
                  <a:cubicBezTo>
                    <a:pt x="74" y="5"/>
                    <a:pt x="50" y="16"/>
                    <a:pt x="32" y="33"/>
                  </a:cubicBezTo>
                  <a:cubicBezTo>
                    <a:pt x="15" y="50"/>
                    <a:pt x="4" y="74"/>
                    <a:pt x="4" y="100"/>
                  </a:cubicBezTo>
                  <a:cubicBezTo>
                    <a:pt x="4" y="127"/>
                    <a:pt x="15" y="151"/>
                    <a:pt x="32" y="168"/>
                  </a:cubicBezTo>
                  <a:cubicBezTo>
                    <a:pt x="50" y="185"/>
                    <a:pt x="74" y="196"/>
                    <a:pt x="100" y="196"/>
                  </a:cubicBezTo>
                  <a:cubicBezTo>
                    <a:pt x="100" y="196"/>
                    <a:pt x="100" y="196"/>
                    <a:pt x="100" y="196"/>
                  </a:cubicBezTo>
                  <a:cubicBezTo>
                    <a:pt x="100" y="201"/>
                    <a:pt x="100" y="201"/>
                    <a:pt x="100" y="201"/>
                  </a:cubicBezTo>
                  <a:cubicBezTo>
                    <a:pt x="100" y="201"/>
                    <a:pt x="100" y="201"/>
                    <a:pt x="100" y="201"/>
                  </a:cubicBezTo>
                  <a:cubicBezTo>
                    <a:pt x="72" y="201"/>
                    <a:pt x="47" y="189"/>
                    <a:pt x="29" y="171"/>
                  </a:cubicBezTo>
                  <a:cubicBezTo>
                    <a:pt x="11" y="153"/>
                    <a:pt x="0" y="128"/>
                    <a:pt x="0" y="100"/>
                  </a:cubicBezTo>
                  <a:cubicBezTo>
                    <a:pt x="0" y="73"/>
                    <a:pt x="11" y="48"/>
                    <a:pt x="29" y="29"/>
                  </a:cubicBezTo>
                  <a:cubicBezTo>
                    <a:pt x="47" y="11"/>
                    <a:pt x="72" y="0"/>
                    <a:pt x="100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100" y="5"/>
                    <a:pt x="100" y="5"/>
                    <a:pt x="100" y="5"/>
                  </a:cubicBezTo>
                  <a:cubicBezTo>
                    <a:pt x="100" y="5"/>
                    <a:pt x="100" y="5"/>
                    <a:pt x="100" y="5"/>
                  </a:cubicBezTo>
                  <a:close/>
                  <a:moveTo>
                    <a:pt x="100" y="70"/>
                  </a:moveTo>
                  <a:cubicBezTo>
                    <a:pt x="100" y="70"/>
                    <a:pt x="100" y="70"/>
                    <a:pt x="100" y="70"/>
                  </a:cubicBezTo>
                  <a:cubicBezTo>
                    <a:pt x="91" y="70"/>
                    <a:pt x="84" y="73"/>
                    <a:pt x="78" y="79"/>
                  </a:cubicBezTo>
                  <a:cubicBezTo>
                    <a:pt x="73" y="84"/>
                    <a:pt x="69" y="92"/>
                    <a:pt x="69" y="100"/>
                  </a:cubicBezTo>
                  <a:cubicBezTo>
                    <a:pt x="69" y="109"/>
                    <a:pt x="73" y="116"/>
                    <a:pt x="78" y="122"/>
                  </a:cubicBezTo>
                  <a:cubicBezTo>
                    <a:pt x="78" y="122"/>
                    <a:pt x="78" y="122"/>
                    <a:pt x="78" y="122"/>
                  </a:cubicBezTo>
                  <a:cubicBezTo>
                    <a:pt x="84" y="128"/>
                    <a:pt x="91" y="131"/>
                    <a:pt x="100" y="131"/>
                  </a:cubicBezTo>
                  <a:cubicBezTo>
                    <a:pt x="100" y="131"/>
                    <a:pt x="100" y="131"/>
                    <a:pt x="100" y="131"/>
                  </a:cubicBezTo>
                  <a:cubicBezTo>
                    <a:pt x="100" y="126"/>
                    <a:pt x="100" y="126"/>
                    <a:pt x="100" y="126"/>
                  </a:cubicBezTo>
                  <a:cubicBezTo>
                    <a:pt x="100" y="126"/>
                    <a:pt x="100" y="126"/>
                    <a:pt x="100" y="126"/>
                  </a:cubicBezTo>
                  <a:cubicBezTo>
                    <a:pt x="93" y="126"/>
                    <a:pt x="86" y="123"/>
                    <a:pt x="82" y="119"/>
                  </a:cubicBezTo>
                  <a:cubicBezTo>
                    <a:pt x="82" y="119"/>
                    <a:pt x="82" y="119"/>
                    <a:pt x="82" y="119"/>
                  </a:cubicBezTo>
                  <a:cubicBezTo>
                    <a:pt x="82" y="119"/>
                    <a:pt x="82" y="119"/>
                    <a:pt x="82" y="119"/>
                  </a:cubicBezTo>
                  <a:cubicBezTo>
                    <a:pt x="77" y="114"/>
                    <a:pt x="74" y="108"/>
                    <a:pt x="74" y="100"/>
                  </a:cubicBezTo>
                  <a:cubicBezTo>
                    <a:pt x="74" y="93"/>
                    <a:pt x="77" y="87"/>
                    <a:pt x="82" y="82"/>
                  </a:cubicBezTo>
                  <a:cubicBezTo>
                    <a:pt x="86" y="77"/>
                    <a:pt x="93" y="75"/>
                    <a:pt x="100" y="75"/>
                  </a:cubicBezTo>
                  <a:cubicBezTo>
                    <a:pt x="100" y="75"/>
                    <a:pt x="100" y="75"/>
                    <a:pt x="100" y="75"/>
                  </a:cubicBezTo>
                  <a:lnTo>
                    <a:pt x="100" y="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466" name="Freeform 287"/>
            <p:cNvSpPr>
              <a:spLocks noEditPoints="1"/>
            </p:cNvSpPr>
            <p:nvPr>
              <p:custDataLst>
                <p:tags r:id="rId296"/>
              </p:custDataLst>
            </p:nvPr>
          </p:nvSpPr>
          <p:spPr bwMode="auto">
            <a:xfrm>
              <a:off x="5207008" y="417516"/>
              <a:ext cx="112714" cy="115889"/>
            </a:xfrm>
            <a:custGeom>
              <a:gdLst>
                <a:gd name="T0" fmla="*/ 25 w 50"/>
                <a:gd name="T1" fmla="*/ 46 h 51"/>
                <a:gd name="T2" fmla="*/ 39 w 50"/>
                <a:gd name="T3" fmla="*/ 40 h 51"/>
                <a:gd name="T4" fmla="*/ 45 w 50"/>
                <a:gd name="T5" fmla="*/ 25 h 51"/>
                <a:gd name="T6" fmla="*/ 39 w 50"/>
                <a:gd name="T7" fmla="*/ 11 h 51"/>
                <a:gd name="T8" fmla="*/ 39 w 50"/>
                <a:gd name="T9" fmla="*/ 11 h 51"/>
                <a:gd name="T10" fmla="*/ 39 w 50"/>
                <a:gd name="T11" fmla="*/ 11 h 51"/>
                <a:gd name="T12" fmla="*/ 25 w 50"/>
                <a:gd name="T13" fmla="*/ 5 h 51"/>
                <a:gd name="T14" fmla="*/ 25 w 50"/>
                <a:gd name="T15" fmla="*/ 0 h 51"/>
                <a:gd name="T16" fmla="*/ 43 w 50"/>
                <a:gd name="T17" fmla="*/ 8 h 51"/>
                <a:gd name="T18" fmla="*/ 43 w 50"/>
                <a:gd name="T19" fmla="*/ 8 h 51"/>
                <a:gd name="T20" fmla="*/ 50 w 50"/>
                <a:gd name="T21" fmla="*/ 25 h 51"/>
                <a:gd name="T22" fmla="*/ 43 w 50"/>
                <a:gd name="T23" fmla="*/ 43 h 51"/>
                <a:gd name="T24" fmla="*/ 25 w 50"/>
                <a:gd name="T25" fmla="*/ 51 h 51"/>
                <a:gd name="T26" fmla="*/ 25 w 50"/>
                <a:gd name="T27" fmla="*/ 46 h 51"/>
                <a:gd name="T28" fmla="*/ 25 w 50"/>
                <a:gd name="T29" fmla="*/ 44 h 51"/>
                <a:gd name="T30" fmla="*/ 38 w 50"/>
                <a:gd name="T31" fmla="*/ 38 h 51"/>
                <a:gd name="T32" fmla="*/ 38 w 50"/>
                <a:gd name="T33" fmla="*/ 38 h 51"/>
                <a:gd name="T34" fmla="*/ 38 w 50"/>
                <a:gd name="T35" fmla="*/ 38 h 51"/>
                <a:gd name="T36" fmla="*/ 38 w 50"/>
                <a:gd name="T37" fmla="*/ 38 h 51"/>
                <a:gd name="T38" fmla="*/ 43 w 50"/>
                <a:gd name="T39" fmla="*/ 25 h 51"/>
                <a:gd name="T40" fmla="*/ 38 w 50"/>
                <a:gd name="T41" fmla="*/ 12 h 51"/>
                <a:gd name="T42" fmla="*/ 38 w 50"/>
                <a:gd name="T43" fmla="*/ 12 h 51"/>
                <a:gd name="T44" fmla="*/ 38 w 50"/>
                <a:gd name="T45" fmla="*/ 12 h 51"/>
                <a:gd name="T46" fmla="*/ 25 w 50"/>
                <a:gd name="T47" fmla="*/ 7 h 51"/>
                <a:gd name="T48" fmla="*/ 25 w 50"/>
                <a:gd name="T49" fmla="*/ 12 h 51"/>
                <a:gd name="T50" fmla="*/ 35 w 50"/>
                <a:gd name="T51" fmla="*/ 16 h 51"/>
                <a:gd name="T52" fmla="*/ 35 w 50"/>
                <a:gd name="T53" fmla="*/ 16 h 51"/>
                <a:gd name="T54" fmla="*/ 39 w 50"/>
                <a:gd name="T55" fmla="*/ 25 h 51"/>
                <a:gd name="T56" fmla="*/ 35 w 50"/>
                <a:gd name="T57" fmla="*/ 35 h 51"/>
                <a:gd name="T58" fmla="*/ 35 w 50"/>
                <a:gd name="T59" fmla="*/ 35 h 51"/>
                <a:gd name="T60" fmla="*/ 25 w 50"/>
                <a:gd name="T61" fmla="*/ 39 h 51"/>
                <a:gd name="T62" fmla="*/ 25 w 50"/>
                <a:gd name="T63" fmla="*/ 44 h 51"/>
                <a:gd name="T64" fmla="*/ 25 w 50"/>
                <a:gd name="T65" fmla="*/ 5 h 51"/>
                <a:gd name="T66" fmla="*/ 10 w 50"/>
                <a:gd name="T67" fmla="*/ 11 h 51"/>
                <a:gd name="T68" fmla="*/ 10 w 50"/>
                <a:gd name="T69" fmla="*/ 11 h 51"/>
                <a:gd name="T70" fmla="*/ 4 w 50"/>
                <a:gd name="T71" fmla="*/ 25 h 51"/>
                <a:gd name="T72" fmla="*/ 10 w 50"/>
                <a:gd name="T73" fmla="*/ 40 h 51"/>
                <a:gd name="T74" fmla="*/ 11 w 50"/>
                <a:gd name="T75" fmla="*/ 40 h 51"/>
                <a:gd name="T76" fmla="*/ 25 w 50"/>
                <a:gd name="T77" fmla="*/ 46 h 51"/>
                <a:gd name="T78" fmla="*/ 25 w 50"/>
                <a:gd name="T79" fmla="*/ 51 h 51"/>
                <a:gd name="T80" fmla="*/ 7 w 50"/>
                <a:gd name="T81" fmla="*/ 43 h 51"/>
                <a:gd name="T82" fmla="*/ 7 w 50"/>
                <a:gd name="T83" fmla="*/ 43 h 51"/>
                <a:gd name="T84" fmla="*/ 0 w 50"/>
                <a:gd name="T85" fmla="*/ 25 h 51"/>
                <a:gd name="T86" fmla="*/ 7 w 50"/>
                <a:gd name="T87" fmla="*/ 8 h 51"/>
                <a:gd name="T88" fmla="*/ 7 w 50"/>
                <a:gd name="T89" fmla="*/ 8 h 51"/>
                <a:gd name="T90" fmla="*/ 25 w 50"/>
                <a:gd name="T91" fmla="*/ 0 h 51"/>
                <a:gd name="T92" fmla="*/ 25 w 50"/>
                <a:gd name="T93" fmla="*/ 5 h 51"/>
                <a:gd name="T94" fmla="*/ 25 w 50"/>
                <a:gd name="T95" fmla="*/ 7 h 51"/>
                <a:gd name="T96" fmla="*/ 12 w 50"/>
                <a:gd name="T97" fmla="*/ 12 h 51"/>
                <a:gd name="T98" fmla="*/ 12 w 50"/>
                <a:gd name="T99" fmla="*/ 12 h 51"/>
                <a:gd name="T100" fmla="*/ 6 w 50"/>
                <a:gd name="T101" fmla="*/ 25 h 51"/>
                <a:gd name="T102" fmla="*/ 12 w 50"/>
                <a:gd name="T103" fmla="*/ 38 h 51"/>
                <a:gd name="T104" fmla="*/ 25 w 50"/>
                <a:gd name="T105" fmla="*/ 44 h 51"/>
                <a:gd name="T106" fmla="*/ 25 w 50"/>
                <a:gd name="T107" fmla="*/ 39 h 51"/>
                <a:gd name="T108" fmla="*/ 15 w 50"/>
                <a:gd name="T109" fmla="*/ 35 h 51"/>
                <a:gd name="T110" fmla="*/ 11 w 50"/>
                <a:gd name="T111" fmla="*/ 25 h 51"/>
                <a:gd name="T112" fmla="*/ 15 w 50"/>
                <a:gd name="T113" fmla="*/ 16 h 51"/>
                <a:gd name="T114" fmla="*/ 15 w 50"/>
                <a:gd name="T115" fmla="*/ 16 h 51"/>
                <a:gd name="T116" fmla="*/ 25 w 50"/>
                <a:gd name="T117" fmla="*/ 12 h 51"/>
                <a:gd name="T118" fmla="*/ 25 w 50"/>
                <a:gd name="T119" fmla="*/ 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50" h="51">
                  <a:moveTo>
                    <a:pt x="25" y="46"/>
                  </a:moveTo>
                  <a:cubicBezTo>
                    <a:pt x="31" y="46"/>
                    <a:pt x="36" y="43"/>
                    <a:pt x="39" y="40"/>
                  </a:cubicBezTo>
                  <a:cubicBezTo>
                    <a:pt x="43" y="36"/>
                    <a:pt x="45" y="31"/>
                    <a:pt x="45" y="25"/>
                  </a:cubicBezTo>
                  <a:cubicBezTo>
                    <a:pt x="45" y="20"/>
                    <a:pt x="43" y="15"/>
                    <a:pt x="39" y="11"/>
                  </a:cubicBezTo>
                  <a:cubicBezTo>
                    <a:pt x="39" y="11"/>
                    <a:pt x="39" y="11"/>
                    <a:pt x="39" y="11"/>
                  </a:cubicBezTo>
                  <a:cubicBezTo>
                    <a:pt x="39" y="11"/>
                    <a:pt x="39" y="11"/>
                    <a:pt x="39" y="11"/>
                  </a:cubicBezTo>
                  <a:cubicBezTo>
                    <a:pt x="36" y="7"/>
                    <a:pt x="31" y="5"/>
                    <a:pt x="25" y="5"/>
                  </a:cubicBezTo>
                  <a:cubicBezTo>
                    <a:pt x="25" y="0"/>
                    <a:pt x="25" y="0"/>
                    <a:pt x="25" y="0"/>
                  </a:cubicBezTo>
                  <a:cubicBezTo>
                    <a:pt x="32" y="0"/>
                    <a:pt x="38" y="3"/>
                    <a:pt x="43" y="8"/>
                  </a:cubicBezTo>
                  <a:cubicBezTo>
                    <a:pt x="43" y="8"/>
                    <a:pt x="43" y="8"/>
                    <a:pt x="43" y="8"/>
                  </a:cubicBezTo>
                  <a:cubicBezTo>
                    <a:pt x="47" y="12"/>
                    <a:pt x="50" y="18"/>
                    <a:pt x="50" y="25"/>
                  </a:cubicBezTo>
                  <a:cubicBezTo>
                    <a:pt x="50" y="32"/>
                    <a:pt x="47" y="39"/>
                    <a:pt x="43" y="43"/>
                  </a:cubicBezTo>
                  <a:cubicBezTo>
                    <a:pt x="38" y="48"/>
                    <a:pt x="32" y="51"/>
                    <a:pt x="25" y="51"/>
                  </a:cubicBezTo>
                  <a:cubicBezTo>
                    <a:pt x="25" y="46"/>
                    <a:pt x="25" y="46"/>
                    <a:pt x="25" y="46"/>
                  </a:cubicBezTo>
                  <a:close/>
                  <a:moveTo>
                    <a:pt x="25" y="44"/>
                  </a:moveTo>
                  <a:cubicBezTo>
                    <a:pt x="30" y="44"/>
                    <a:pt x="35" y="42"/>
                    <a:pt x="38" y="38"/>
                  </a:cubicBezTo>
                  <a:cubicBezTo>
                    <a:pt x="38" y="38"/>
                    <a:pt x="38" y="38"/>
                    <a:pt x="38" y="38"/>
                  </a:cubicBezTo>
                  <a:cubicBezTo>
                    <a:pt x="38" y="38"/>
                    <a:pt x="38" y="38"/>
                    <a:pt x="38" y="38"/>
                  </a:cubicBezTo>
                  <a:cubicBezTo>
                    <a:pt x="38" y="38"/>
                    <a:pt x="38" y="38"/>
                    <a:pt x="38" y="38"/>
                  </a:cubicBezTo>
                  <a:cubicBezTo>
                    <a:pt x="41" y="35"/>
                    <a:pt x="43" y="30"/>
                    <a:pt x="43" y="25"/>
                  </a:cubicBezTo>
                  <a:cubicBezTo>
                    <a:pt x="43" y="20"/>
                    <a:pt x="41" y="16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5" y="9"/>
                    <a:pt x="30" y="7"/>
                    <a:pt x="25" y="7"/>
                  </a:cubicBezTo>
                  <a:cubicBezTo>
                    <a:pt x="25" y="12"/>
                    <a:pt x="25" y="12"/>
                    <a:pt x="25" y="12"/>
                  </a:cubicBezTo>
                  <a:cubicBezTo>
                    <a:pt x="29" y="12"/>
                    <a:pt x="32" y="13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7" y="18"/>
                    <a:pt x="39" y="22"/>
                    <a:pt x="39" y="25"/>
                  </a:cubicBezTo>
                  <a:cubicBezTo>
                    <a:pt x="39" y="29"/>
                    <a:pt x="37" y="33"/>
                    <a:pt x="35" y="35"/>
                  </a:cubicBezTo>
                  <a:cubicBezTo>
                    <a:pt x="35" y="35"/>
                    <a:pt x="35" y="35"/>
                    <a:pt x="35" y="35"/>
                  </a:cubicBezTo>
                  <a:cubicBezTo>
                    <a:pt x="32" y="38"/>
                    <a:pt x="29" y="39"/>
                    <a:pt x="25" y="39"/>
                  </a:cubicBezTo>
                  <a:lnTo>
                    <a:pt x="25" y="44"/>
                  </a:lnTo>
                  <a:close/>
                  <a:moveTo>
                    <a:pt x="25" y="5"/>
                  </a:moveTo>
                  <a:cubicBezTo>
                    <a:pt x="19" y="5"/>
                    <a:pt x="14" y="7"/>
                    <a:pt x="1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7" y="15"/>
                    <a:pt x="4" y="20"/>
                    <a:pt x="4" y="25"/>
                  </a:cubicBezTo>
                  <a:cubicBezTo>
                    <a:pt x="4" y="31"/>
                    <a:pt x="7" y="36"/>
                    <a:pt x="10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4" y="44"/>
                    <a:pt x="19" y="46"/>
                    <a:pt x="25" y="46"/>
                  </a:cubicBezTo>
                  <a:cubicBezTo>
                    <a:pt x="25" y="51"/>
                    <a:pt x="25" y="51"/>
                    <a:pt x="25" y="51"/>
                  </a:cubicBezTo>
                  <a:cubicBezTo>
                    <a:pt x="18" y="51"/>
                    <a:pt x="12" y="48"/>
                    <a:pt x="7" y="43"/>
                  </a:cubicBezTo>
                  <a:cubicBezTo>
                    <a:pt x="7" y="43"/>
                    <a:pt x="7" y="43"/>
                    <a:pt x="7" y="43"/>
                  </a:cubicBezTo>
                  <a:cubicBezTo>
                    <a:pt x="3" y="39"/>
                    <a:pt x="0" y="32"/>
                    <a:pt x="0" y="25"/>
                  </a:cubicBezTo>
                  <a:cubicBezTo>
                    <a:pt x="0" y="19"/>
                    <a:pt x="2" y="12"/>
                    <a:pt x="7" y="8"/>
                  </a:cubicBezTo>
                  <a:cubicBezTo>
                    <a:pt x="7" y="8"/>
                    <a:pt x="7" y="8"/>
                    <a:pt x="7" y="8"/>
                  </a:cubicBezTo>
                  <a:cubicBezTo>
                    <a:pt x="12" y="3"/>
                    <a:pt x="18" y="0"/>
                    <a:pt x="25" y="0"/>
                  </a:cubicBezTo>
                  <a:cubicBezTo>
                    <a:pt x="25" y="5"/>
                    <a:pt x="25" y="5"/>
                    <a:pt x="25" y="5"/>
                  </a:cubicBezTo>
                  <a:close/>
                  <a:moveTo>
                    <a:pt x="25" y="7"/>
                  </a:moveTo>
                  <a:cubicBezTo>
                    <a:pt x="20" y="7"/>
                    <a:pt x="15" y="9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8" y="16"/>
                    <a:pt x="6" y="20"/>
                    <a:pt x="6" y="25"/>
                  </a:cubicBezTo>
                  <a:cubicBezTo>
                    <a:pt x="6" y="30"/>
                    <a:pt x="8" y="35"/>
                    <a:pt x="12" y="38"/>
                  </a:cubicBezTo>
                  <a:cubicBezTo>
                    <a:pt x="15" y="42"/>
                    <a:pt x="20" y="44"/>
                    <a:pt x="25" y="44"/>
                  </a:cubicBezTo>
                  <a:cubicBezTo>
                    <a:pt x="25" y="39"/>
                    <a:pt x="25" y="39"/>
                    <a:pt x="25" y="39"/>
                  </a:cubicBezTo>
                  <a:cubicBezTo>
                    <a:pt x="21" y="39"/>
                    <a:pt x="18" y="38"/>
                    <a:pt x="15" y="35"/>
                  </a:cubicBezTo>
                  <a:cubicBezTo>
                    <a:pt x="13" y="33"/>
                    <a:pt x="11" y="29"/>
                    <a:pt x="11" y="25"/>
                  </a:cubicBezTo>
                  <a:cubicBezTo>
                    <a:pt x="11" y="22"/>
                    <a:pt x="13" y="18"/>
                    <a:pt x="15" y="16"/>
                  </a:cubicBezTo>
                  <a:cubicBezTo>
                    <a:pt x="15" y="16"/>
                    <a:pt x="15" y="16"/>
                    <a:pt x="15" y="16"/>
                  </a:cubicBezTo>
                  <a:cubicBezTo>
                    <a:pt x="18" y="13"/>
                    <a:pt x="21" y="12"/>
                    <a:pt x="25" y="12"/>
                  </a:cubicBezTo>
                  <a:lnTo>
                    <a:pt x="25" y="7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467" name="Freeform 290"/>
            <p:cNvSpPr>
              <a:spLocks noEditPoints="1"/>
            </p:cNvSpPr>
            <p:nvPr>
              <p:custDataLst>
                <p:tags r:id="rId297"/>
              </p:custDataLst>
            </p:nvPr>
          </p:nvSpPr>
          <p:spPr bwMode="auto">
            <a:xfrm>
              <a:off x="9898077" y="2517790"/>
              <a:ext cx="38100" cy="39688"/>
            </a:xfrm>
            <a:custGeom>
              <a:gdLst>
                <a:gd name="T0" fmla="*/ 9 w 17"/>
                <a:gd name="T1" fmla="*/ 0 h 17"/>
                <a:gd name="T2" fmla="*/ 15 w 17"/>
                <a:gd name="T3" fmla="*/ 3 h 17"/>
                <a:gd name="T4" fmla="*/ 15 w 17"/>
                <a:gd name="T5" fmla="*/ 3 h 17"/>
                <a:gd name="T6" fmla="*/ 17 w 17"/>
                <a:gd name="T7" fmla="*/ 9 h 17"/>
                <a:gd name="T8" fmla="*/ 15 w 17"/>
                <a:gd name="T9" fmla="*/ 15 h 17"/>
                <a:gd name="T10" fmla="*/ 15 w 17"/>
                <a:gd name="T11" fmla="*/ 15 h 17"/>
                <a:gd name="T12" fmla="*/ 9 w 17"/>
                <a:gd name="T13" fmla="*/ 17 h 17"/>
                <a:gd name="T14" fmla="*/ 9 w 17"/>
                <a:gd name="T15" fmla="*/ 17 h 17"/>
                <a:gd name="T16" fmla="*/ 9 w 17"/>
                <a:gd name="T17" fmla="*/ 13 h 17"/>
                <a:gd name="T18" fmla="*/ 9 w 17"/>
                <a:gd name="T19" fmla="*/ 13 h 17"/>
                <a:gd name="T20" fmla="*/ 11 w 17"/>
                <a:gd name="T21" fmla="*/ 12 h 17"/>
                <a:gd name="T22" fmla="*/ 11 w 17"/>
                <a:gd name="T23" fmla="*/ 12 h 17"/>
                <a:gd name="T24" fmla="*/ 13 w 17"/>
                <a:gd name="T25" fmla="*/ 9 h 17"/>
                <a:gd name="T26" fmla="*/ 12 w 17"/>
                <a:gd name="T27" fmla="*/ 6 h 17"/>
                <a:gd name="T28" fmla="*/ 11 w 17"/>
                <a:gd name="T29" fmla="*/ 6 h 17"/>
                <a:gd name="T30" fmla="*/ 9 w 17"/>
                <a:gd name="T31" fmla="*/ 5 h 17"/>
                <a:gd name="T32" fmla="*/ 9 w 17"/>
                <a:gd name="T33" fmla="*/ 5 h 17"/>
                <a:gd name="T34" fmla="*/ 9 w 17"/>
                <a:gd name="T35" fmla="*/ 0 h 17"/>
                <a:gd name="T36" fmla="*/ 9 w 17"/>
                <a:gd name="T37" fmla="*/ 17 h 17"/>
                <a:gd name="T38" fmla="*/ 2 w 17"/>
                <a:gd name="T39" fmla="*/ 15 h 17"/>
                <a:gd name="T40" fmla="*/ 2 w 17"/>
                <a:gd name="T41" fmla="*/ 15 h 17"/>
                <a:gd name="T42" fmla="*/ 2 w 17"/>
                <a:gd name="T43" fmla="*/ 15 h 17"/>
                <a:gd name="T44" fmla="*/ 0 w 17"/>
                <a:gd name="T45" fmla="*/ 9 h 17"/>
                <a:gd name="T46" fmla="*/ 2 w 17"/>
                <a:gd name="T47" fmla="*/ 3 h 17"/>
                <a:gd name="T48" fmla="*/ 9 w 17"/>
                <a:gd name="T49" fmla="*/ 0 h 17"/>
                <a:gd name="T50" fmla="*/ 9 w 17"/>
                <a:gd name="T51" fmla="*/ 5 h 17"/>
                <a:gd name="T52" fmla="*/ 6 w 17"/>
                <a:gd name="T53" fmla="*/ 6 h 17"/>
                <a:gd name="T54" fmla="*/ 5 w 17"/>
                <a:gd name="T55" fmla="*/ 9 h 17"/>
                <a:gd name="T56" fmla="*/ 6 w 17"/>
                <a:gd name="T57" fmla="*/ 12 h 17"/>
                <a:gd name="T58" fmla="*/ 6 w 17"/>
                <a:gd name="T59" fmla="*/ 12 h 17"/>
                <a:gd name="T60" fmla="*/ 9 w 17"/>
                <a:gd name="T61" fmla="*/ 13 h 17"/>
                <a:gd name="T62" fmla="*/ 9 w 17"/>
                <a:gd name="T63" fmla="*/ 17 h 1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7" h="17">
                  <a:moveTo>
                    <a:pt x="9" y="0"/>
                  </a:moveTo>
                  <a:cubicBezTo>
                    <a:pt x="11" y="0"/>
                    <a:pt x="13" y="1"/>
                    <a:pt x="15" y="3"/>
                  </a:cubicBezTo>
                  <a:cubicBezTo>
                    <a:pt x="15" y="3"/>
                    <a:pt x="15" y="3"/>
                    <a:pt x="15" y="3"/>
                  </a:cubicBezTo>
                  <a:cubicBezTo>
                    <a:pt x="16" y="4"/>
                    <a:pt x="17" y="6"/>
                    <a:pt x="17" y="9"/>
                  </a:cubicBezTo>
                  <a:cubicBezTo>
                    <a:pt x="17" y="11"/>
                    <a:pt x="16" y="13"/>
                    <a:pt x="15" y="15"/>
                  </a:cubicBezTo>
                  <a:cubicBezTo>
                    <a:pt x="15" y="15"/>
                    <a:pt x="15" y="15"/>
                    <a:pt x="15" y="15"/>
                  </a:cubicBezTo>
                  <a:cubicBezTo>
                    <a:pt x="13" y="17"/>
                    <a:pt x="11" y="17"/>
                    <a:pt x="9" y="17"/>
                  </a:cubicBezTo>
                  <a:cubicBezTo>
                    <a:pt x="9" y="17"/>
                    <a:pt x="9" y="17"/>
                    <a:pt x="9" y="17"/>
                  </a:cubicBezTo>
                  <a:cubicBezTo>
                    <a:pt x="9" y="13"/>
                    <a:pt x="9" y="13"/>
                    <a:pt x="9" y="13"/>
                  </a:cubicBezTo>
                  <a:cubicBezTo>
                    <a:pt x="9" y="13"/>
                    <a:pt x="9" y="13"/>
                    <a:pt x="9" y="13"/>
                  </a:cubicBezTo>
                  <a:cubicBezTo>
                    <a:pt x="10" y="13"/>
                    <a:pt x="11" y="12"/>
                    <a:pt x="11" y="12"/>
                  </a:cubicBezTo>
                  <a:cubicBezTo>
                    <a:pt x="11" y="12"/>
                    <a:pt x="11" y="12"/>
                    <a:pt x="11" y="12"/>
                  </a:cubicBezTo>
                  <a:cubicBezTo>
                    <a:pt x="12" y="11"/>
                    <a:pt x="13" y="10"/>
                    <a:pt x="13" y="9"/>
                  </a:cubicBezTo>
                  <a:cubicBezTo>
                    <a:pt x="13" y="8"/>
                    <a:pt x="12" y="7"/>
                    <a:pt x="12" y="6"/>
                  </a:cubicBezTo>
                  <a:cubicBezTo>
                    <a:pt x="11" y="6"/>
                    <a:pt x="11" y="6"/>
                    <a:pt x="11" y="6"/>
                  </a:cubicBezTo>
                  <a:cubicBezTo>
                    <a:pt x="11" y="5"/>
                    <a:pt x="10" y="5"/>
                    <a:pt x="9" y="5"/>
                  </a:cubicBezTo>
                  <a:cubicBezTo>
                    <a:pt x="9" y="5"/>
                    <a:pt x="9" y="5"/>
                    <a:pt x="9" y="5"/>
                  </a:cubicBezTo>
                  <a:cubicBezTo>
                    <a:pt x="9" y="0"/>
                    <a:pt x="9" y="0"/>
                    <a:pt x="9" y="0"/>
                  </a:cubicBezTo>
                  <a:close/>
                  <a:moveTo>
                    <a:pt x="9" y="17"/>
                  </a:moveTo>
                  <a:cubicBezTo>
                    <a:pt x="6" y="17"/>
                    <a:pt x="4" y="16"/>
                    <a:pt x="2" y="15"/>
                  </a:cubicBezTo>
                  <a:cubicBezTo>
                    <a:pt x="2" y="15"/>
                    <a:pt x="2" y="15"/>
                    <a:pt x="2" y="15"/>
                  </a:cubicBezTo>
                  <a:cubicBezTo>
                    <a:pt x="2" y="15"/>
                    <a:pt x="2" y="15"/>
                    <a:pt x="2" y="15"/>
                  </a:cubicBezTo>
                  <a:cubicBezTo>
                    <a:pt x="1" y="13"/>
                    <a:pt x="0" y="11"/>
                    <a:pt x="0" y="9"/>
                  </a:cubicBezTo>
                  <a:cubicBezTo>
                    <a:pt x="0" y="6"/>
                    <a:pt x="1" y="4"/>
                    <a:pt x="2" y="3"/>
                  </a:cubicBezTo>
                  <a:cubicBezTo>
                    <a:pt x="4" y="1"/>
                    <a:pt x="6" y="0"/>
                    <a:pt x="9" y="0"/>
                  </a:cubicBezTo>
                  <a:cubicBezTo>
                    <a:pt x="9" y="5"/>
                    <a:pt x="9" y="5"/>
                    <a:pt x="9" y="5"/>
                  </a:cubicBezTo>
                  <a:cubicBezTo>
                    <a:pt x="8" y="5"/>
                    <a:pt x="7" y="5"/>
                    <a:pt x="6" y="6"/>
                  </a:cubicBezTo>
                  <a:cubicBezTo>
                    <a:pt x="5" y="7"/>
                    <a:pt x="5" y="8"/>
                    <a:pt x="5" y="9"/>
                  </a:cubicBezTo>
                  <a:cubicBezTo>
                    <a:pt x="5" y="10"/>
                    <a:pt x="5" y="11"/>
                    <a:pt x="6" y="12"/>
                  </a:cubicBezTo>
                  <a:cubicBezTo>
                    <a:pt x="6" y="12"/>
                    <a:pt x="6" y="12"/>
                    <a:pt x="6" y="12"/>
                  </a:cubicBezTo>
                  <a:cubicBezTo>
                    <a:pt x="7" y="12"/>
                    <a:pt x="8" y="13"/>
                    <a:pt x="9" y="13"/>
                  </a:cubicBezTo>
                  <a:lnTo>
                    <a:pt x="9" y="17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468" name="Freeform 292"/>
            <p:cNvSpPr>
              <a:spLocks noEditPoints="1"/>
            </p:cNvSpPr>
            <p:nvPr>
              <p:custDataLst>
                <p:tags r:id="rId298"/>
              </p:custDataLst>
            </p:nvPr>
          </p:nvSpPr>
          <p:spPr bwMode="auto">
            <a:xfrm>
              <a:off x="4752982" y="101601"/>
              <a:ext cx="101600" cy="95251"/>
            </a:xfrm>
            <a:custGeom>
              <a:gdLst>
                <a:gd name="T0" fmla="*/ 30 w 45"/>
                <a:gd name="T1" fmla="*/ 7 h 42"/>
                <a:gd name="T2" fmla="*/ 23 w 45"/>
                <a:gd name="T3" fmla="*/ 17 h 42"/>
                <a:gd name="T4" fmla="*/ 23 w 45"/>
                <a:gd name="T5" fmla="*/ 9 h 42"/>
                <a:gd name="T6" fmla="*/ 29 w 45"/>
                <a:gd name="T7" fmla="*/ 1 h 42"/>
                <a:gd name="T8" fmla="*/ 30 w 45"/>
                <a:gd name="T9" fmla="*/ 0 h 42"/>
                <a:gd name="T10" fmla="*/ 33 w 45"/>
                <a:gd name="T11" fmla="*/ 1 h 42"/>
                <a:gd name="T12" fmla="*/ 37 w 45"/>
                <a:gd name="T13" fmla="*/ 6 h 42"/>
                <a:gd name="T14" fmla="*/ 43 w 45"/>
                <a:gd name="T15" fmla="*/ 9 h 42"/>
                <a:gd name="T16" fmla="*/ 43 w 45"/>
                <a:gd name="T17" fmla="*/ 9 h 42"/>
                <a:gd name="T18" fmla="*/ 44 w 45"/>
                <a:gd name="T19" fmla="*/ 9 h 42"/>
                <a:gd name="T20" fmla="*/ 44 w 45"/>
                <a:gd name="T21" fmla="*/ 12 h 42"/>
                <a:gd name="T22" fmla="*/ 23 w 45"/>
                <a:gd name="T23" fmla="*/ 41 h 42"/>
                <a:gd name="T24" fmla="*/ 23 w 45"/>
                <a:gd name="T25" fmla="*/ 33 h 42"/>
                <a:gd name="T26" fmla="*/ 38 w 45"/>
                <a:gd name="T27" fmla="*/ 12 h 42"/>
                <a:gd name="T28" fmla="*/ 34 w 45"/>
                <a:gd name="T29" fmla="*/ 10 h 42"/>
                <a:gd name="T30" fmla="*/ 30 w 45"/>
                <a:gd name="T31" fmla="*/ 7 h 42"/>
                <a:gd name="T32" fmla="*/ 23 w 45"/>
                <a:gd name="T33" fmla="*/ 17 h 42"/>
                <a:gd name="T34" fmla="*/ 7 w 45"/>
                <a:gd name="T35" fmla="*/ 37 h 42"/>
                <a:gd name="T36" fmla="*/ 19 w 45"/>
                <a:gd name="T37" fmla="*/ 37 h 42"/>
                <a:gd name="T38" fmla="*/ 23 w 45"/>
                <a:gd name="T39" fmla="*/ 33 h 42"/>
                <a:gd name="T40" fmla="*/ 23 w 45"/>
                <a:gd name="T41" fmla="*/ 41 h 42"/>
                <a:gd name="T42" fmla="*/ 23 w 45"/>
                <a:gd name="T43" fmla="*/ 41 h 42"/>
                <a:gd name="T44" fmla="*/ 21 w 45"/>
                <a:gd name="T45" fmla="*/ 42 h 42"/>
                <a:gd name="T46" fmla="*/ 2 w 45"/>
                <a:gd name="T47" fmla="*/ 42 h 42"/>
                <a:gd name="T48" fmla="*/ 2 w 45"/>
                <a:gd name="T49" fmla="*/ 42 h 42"/>
                <a:gd name="T50" fmla="*/ 1 w 45"/>
                <a:gd name="T51" fmla="*/ 42 h 42"/>
                <a:gd name="T52" fmla="*/ 0 w 45"/>
                <a:gd name="T53" fmla="*/ 38 h 42"/>
                <a:gd name="T54" fmla="*/ 23 w 45"/>
                <a:gd name="T55" fmla="*/ 9 h 42"/>
                <a:gd name="T56" fmla="*/ 23 w 45"/>
                <a:gd name="T57" fmla="*/ 17 h 4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45" h="42">
                  <a:moveTo>
                    <a:pt x="30" y="7"/>
                  </a:moveTo>
                  <a:cubicBezTo>
                    <a:pt x="23" y="17"/>
                    <a:pt x="23" y="17"/>
                    <a:pt x="23" y="17"/>
                  </a:cubicBezTo>
                  <a:cubicBezTo>
                    <a:pt x="23" y="9"/>
                    <a:pt x="23" y="9"/>
                    <a:pt x="23" y="9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0"/>
                    <a:pt x="30" y="0"/>
                  </a:cubicBezTo>
                  <a:cubicBezTo>
                    <a:pt x="31" y="0"/>
                    <a:pt x="32" y="0"/>
                    <a:pt x="33" y="1"/>
                  </a:cubicBezTo>
                  <a:cubicBezTo>
                    <a:pt x="34" y="3"/>
                    <a:pt x="35" y="5"/>
                    <a:pt x="37" y="6"/>
                  </a:cubicBezTo>
                  <a:cubicBezTo>
                    <a:pt x="38" y="7"/>
                    <a:pt x="40" y="8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4" y="9"/>
                  </a:cubicBezTo>
                  <a:cubicBezTo>
                    <a:pt x="45" y="10"/>
                    <a:pt x="45" y="11"/>
                    <a:pt x="44" y="12"/>
                  </a:cubicBezTo>
                  <a:cubicBezTo>
                    <a:pt x="23" y="41"/>
                    <a:pt x="23" y="41"/>
                    <a:pt x="23" y="41"/>
                  </a:cubicBezTo>
                  <a:cubicBezTo>
                    <a:pt x="23" y="33"/>
                    <a:pt x="23" y="33"/>
                    <a:pt x="23" y="33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7" y="12"/>
                    <a:pt x="35" y="11"/>
                    <a:pt x="34" y="10"/>
                  </a:cubicBezTo>
                  <a:cubicBezTo>
                    <a:pt x="33" y="9"/>
                    <a:pt x="31" y="8"/>
                    <a:pt x="30" y="7"/>
                  </a:cubicBezTo>
                  <a:close/>
                  <a:moveTo>
                    <a:pt x="23" y="17"/>
                  </a:moveTo>
                  <a:cubicBezTo>
                    <a:pt x="7" y="37"/>
                    <a:pt x="7" y="37"/>
                    <a:pt x="7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3" y="33"/>
                    <a:pt x="23" y="33"/>
                    <a:pt x="23" y="33"/>
                  </a:cubicBezTo>
                  <a:cubicBezTo>
                    <a:pt x="23" y="41"/>
                    <a:pt x="23" y="41"/>
                    <a:pt x="23" y="41"/>
                  </a:cubicBezTo>
                  <a:cubicBezTo>
                    <a:pt x="23" y="41"/>
                    <a:pt x="23" y="41"/>
                    <a:pt x="23" y="41"/>
                  </a:cubicBezTo>
                  <a:cubicBezTo>
                    <a:pt x="22" y="42"/>
                    <a:pt x="21" y="42"/>
                    <a:pt x="21" y="42"/>
                  </a:cubicBezTo>
                  <a:cubicBezTo>
                    <a:pt x="2" y="42"/>
                    <a:pt x="2" y="42"/>
                    <a:pt x="2" y="42"/>
                  </a:cubicBezTo>
                  <a:cubicBezTo>
                    <a:pt x="2" y="42"/>
                    <a:pt x="2" y="42"/>
                    <a:pt x="2" y="42"/>
                  </a:cubicBezTo>
                  <a:cubicBezTo>
                    <a:pt x="2" y="42"/>
                    <a:pt x="1" y="42"/>
                    <a:pt x="1" y="42"/>
                  </a:cubicBezTo>
                  <a:cubicBezTo>
                    <a:pt x="0" y="41"/>
                    <a:pt x="0" y="39"/>
                    <a:pt x="0" y="38"/>
                  </a:cubicBezTo>
                  <a:cubicBezTo>
                    <a:pt x="23" y="9"/>
                    <a:pt x="23" y="9"/>
                    <a:pt x="23" y="9"/>
                  </a:cubicBezTo>
                  <a:lnTo>
                    <a:pt x="23" y="17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469" name="Freeform 293"/>
            <p:cNvSpPr>
              <a:spLocks noEditPoints="1"/>
            </p:cNvSpPr>
            <p:nvPr>
              <p:custDataLst>
                <p:tags r:id="rId299"/>
              </p:custDataLst>
            </p:nvPr>
          </p:nvSpPr>
          <p:spPr bwMode="auto">
            <a:xfrm>
              <a:off x="4822833" y="63501"/>
              <a:ext cx="60325" cy="58738"/>
            </a:xfrm>
            <a:custGeom>
              <a:gdLst>
                <a:gd name="T0" fmla="*/ 14 w 27"/>
                <a:gd name="T1" fmla="*/ 21 h 26"/>
                <a:gd name="T2" fmla="*/ 15 w 27"/>
                <a:gd name="T3" fmla="*/ 21 h 26"/>
                <a:gd name="T4" fmla="*/ 15 w 27"/>
                <a:gd name="T5" fmla="*/ 21 h 26"/>
                <a:gd name="T6" fmla="*/ 16 w 27"/>
                <a:gd name="T7" fmla="*/ 21 h 26"/>
                <a:gd name="T8" fmla="*/ 22 w 27"/>
                <a:gd name="T9" fmla="*/ 13 h 26"/>
                <a:gd name="T10" fmla="*/ 22 w 27"/>
                <a:gd name="T11" fmla="*/ 13 h 26"/>
                <a:gd name="T12" fmla="*/ 22 w 27"/>
                <a:gd name="T13" fmla="*/ 12 h 26"/>
                <a:gd name="T14" fmla="*/ 22 w 27"/>
                <a:gd name="T15" fmla="*/ 11 h 26"/>
                <a:gd name="T16" fmla="*/ 19 w 27"/>
                <a:gd name="T17" fmla="*/ 6 h 26"/>
                <a:gd name="T18" fmla="*/ 14 w 27"/>
                <a:gd name="T19" fmla="*/ 5 h 26"/>
                <a:gd name="T20" fmla="*/ 14 w 27"/>
                <a:gd name="T21" fmla="*/ 0 h 26"/>
                <a:gd name="T22" fmla="*/ 26 w 27"/>
                <a:gd name="T23" fmla="*/ 10 h 26"/>
                <a:gd name="T24" fmla="*/ 26 w 27"/>
                <a:gd name="T25" fmla="*/ 10 h 26"/>
                <a:gd name="T26" fmla="*/ 26 w 27"/>
                <a:gd name="T27" fmla="*/ 11 h 26"/>
                <a:gd name="T28" fmla="*/ 27 w 27"/>
                <a:gd name="T29" fmla="*/ 12 h 26"/>
                <a:gd name="T30" fmla="*/ 27 w 27"/>
                <a:gd name="T31" fmla="*/ 12 h 26"/>
                <a:gd name="T32" fmla="*/ 27 w 27"/>
                <a:gd name="T33" fmla="*/ 13 h 26"/>
                <a:gd name="T34" fmla="*/ 27 w 27"/>
                <a:gd name="T35" fmla="*/ 13 h 26"/>
                <a:gd name="T36" fmla="*/ 24 w 27"/>
                <a:gd name="T37" fmla="*/ 21 h 26"/>
                <a:gd name="T38" fmla="*/ 17 w 27"/>
                <a:gd name="T39" fmla="*/ 25 h 26"/>
                <a:gd name="T40" fmla="*/ 15 w 27"/>
                <a:gd name="T41" fmla="*/ 26 h 26"/>
                <a:gd name="T42" fmla="*/ 15 w 27"/>
                <a:gd name="T43" fmla="*/ 26 h 26"/>
                <a:gd name="T44" fmla="*/ 14 w 27"/>
                <a:gd name="T45" fmla="*/ 26 h 26"/>
                <a:gd name="T46" fmla="*/ 14 w 27"/>
                <a:gd name="T47" fmla="*/ 21 h 26"/>
                <a:gd name="T48" fmla="*/ 14 w 27"/>
                <a:gd name="T49" fmla="*/ 21 h 26"/>
                <a:gd name="T50" fmla="*/ 14 w 27"/>
                <a:gd name="T51" fmla="*/ 26 h 26"/>
                <a:gd name="T52" fmla="*/ 1 w 27"/>
                <a:gd name="T53" fmla="*/ 16 h 26"/>
                <a:gd name="T54" fmla="*/ 1 w 27"/>
                <a:gd name="T55" fmla="*/ 16 h 26"/>
                <a:gd name="T56" fmla="*/ 1 w 27"/>
                <a:gd name="T57" fmla="*/ 15 h 26"/>
                <a:gd name="T58" fmla="*/ 3 w 27"/>
                <a:gd name="T59" fmla="*/ 6 h 26"/>
                <a:gd name="T60" fmla="*/ 11 w 27"/>
                <a:gd name="T61" fmla="*/ 0 h 26"/>
                <a:gd name="T62" fmla="*/ 12 w 27"/>
                <a:gd name="T63" fmla="*/ 0 h 26"/>
                <a:gd name="T64" fmla="*/ 14 w 27"/>
                <a:gd name="T65" fmla="*/ 5 h 26"/>
                <a:gd name="T66" fmla="*/ 12 w 27"/>
                <a:gd name="T67" fmla="*/ 5 h 26"/>
                <a:gd name="T68" fmla="*/ 7 w 27"/>
                <a:gd name="T69" fmla="*/ 8 h 26"/>
                <a:gd name="T70" fmla="*/ 6 w 27"/>
                <a:gd name="T71" fmla="*/ 14 h 26"/>
                <a:gd name="T72" fmla="*/ 6 w 27"/>
                <a:gd name="T73" fmla="*/ 15 h 26"/>
                <a:gd name="T74" fmla="*/ 9 w 27"/>
                <a:gd name="T75" fmla="*/ 19 h 2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27" h="26">
                  <a:moveTo>
                    <a:pt x="14" y="21"/>
                  </a:moveTo>
                  <a:cubicBezTo>
                    <a:pt x="14" y="21"/>
                    <a:pt x="14" y="21"/>
                    <a:pt x="14" y="21"/>
                  </a:cubicBezTo>
                  <a:cubicBezTo>
                    <a:pt x="14" y="21"/>
                    <a:pt x="14" y="21"/>
                    <a:pt x="14" y="21"/>
                  </a:cubicBezTo>
                  <a:cubicBezTo>
                    <a:pt x="15" y="21"/>
                    <a:pt x="15" y="21"/>
                    <a:pt x="15" y="21"/>
                  </a:cubicBezTo>
                  <a:cubicBezTo>
                    <a:pt x="15" y="21"/>
                    <a:pt x="15" y="21"/>
                    <a:pt x="15" y="21"/>
                  </a:cubicBezTo>
                  <a:cubicBezTo>
                    <a:pt x="15" y="21"/>
                    <a:pt x="15" y="21"/>
                    <a:pt x="15" y="21"/>
                  </a:cubicBezTo>
                  <a:cubicBezTo>
                    <a:pt x="15" y="21"/>
                    <a:pt x="15" y="21"/>
                    <a:pt x="16" y="21"/>
                  </a:cubicBezTo>
                  <a:cubicBezTo>
                    <a:pt x="16" y="21"/>
                    <a:pt x="16" y="21"/>
                    <a:pt x="16" y="21"/>
                  </a:cubicBezTo>
                  <a:cubicBezTo>
                    <a:pt x="17" y="20"/>
                    <a:pt x="19" y="19"/>
                    <a:pt x="20" y="18"/>
                  </a:cubicBezTo>
                  <a:cubicBezTo>
                    <a:pt x="21" y="16"/>
                    <a:pt x="22" y="15"/>
                    <a:pt x="22" y="13"/>
                  </a:cubicBezTo>
                  <a:cubicBezTo>
                    <a:pt x="22" y="13"/>
                    <a:pt x="22" y="13"/>
                    <a:pt x="22" y="13"/>
                  </a:cubicBezTo>
                  <a:cubicBezTo>
                    <a:pt x="22" y="13"/>
                    <a:pt x="22" y="13"/>
                    <a:pt x="22" y="13"/>
                  </a:cubicBezTo>
                  <a:cubicBezTo>
                    <a:pt x="22" y="12"/>
                    <a:pt x="22" y="12"/>
                    <a:pt x="22" y="12"/>
                  </a:cubicBezTo>
                  <a:cubicBezTo>
                    <a:pt x="22" y="12"/>
                    <a:pt x="22" y="12"/>
                    <a:pt x="22" y="12"/>
                  </a:cubicBezTo>
                  <a:cubicBezTo>
                    <a:pt x="22" y="12"/>
                    <a:pt x="22" y="12"/>
                    <a:pt x="22" y="12"/>
                  </a:cubicBezTo>
                  <a:cubicBezTo>
                    <a:pt x="22" y="11"/>
                    <a:pt x="22" y="11"/>
                    <a:pt x="22" y="11"/>
                  </a:cubicBezTo>
                  <a:cubicBezTo>
                    <a:pt x="22" y="11"/>
                    <a:pt x="22" y="11"/>
                    <a:pt x="22" y="11"/>
                  </a:cubicBezTo>
                  <a:cubicBezTo>
                    <a:pt x="21" y="9"/>
                    <a:pt x="20" y="8"/>
                    <a:pt x="19" y="6"/>
                  </a:cubicBezTo>
                  <a:cubicBezTo>
                    <a:pt x="17" y="5"/>
                    <a:pt x="16" y="5"/>
                    <a:pt x="14" y="5"/>
                  </a:cubicBezTo>
                  <a:cubicBezTo>
                    <a:pt x="14" y="5"/>
                    <a:pt x="14" y="5"/>
                    <a:pt x="14" y="5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17" y="0"/>
                    <a:pt x="19" y="1"/>
                    <a:pt x="22" y="3"/>
                  </a:cubicBezTo>
                  <a:cubicBezTo>
                    <a:pt x="24" y="4"/>
                    <a:pt x="26" y="7"/>
                    <a:pt x="26" y="10"/>
                  </a:cubicBezTo>
                  <a:cubicBezTo>
                    <a:pt x="26" y="10"/>
                    <a:pt x="26" y="10"/>
                    <a:pt x="26" y="10"/>
                  </a:cubicBezTo>
                  <a:cubicBezTo>
                    <a:pt x="26" y="10"/>
                    <a:pt x="26" y="10"/>
                    <a:pt x="26" y="10"/>
                  </a:cubicBezTo>
                  <a:cubicBezTo>
                    <a:pt x="26" y="10"/>
                    <a:pt x="26" y="11"/>
                    <a:pt x="26" y="11"/>
                  </a:cubicBezTo>
                  <a:cubicBezTo>
                    <a:pt x="26" y="11"/>
                    <a:pt x="26" y="11"/>
                    <a:pt x="26" y="11"/>
                  </a:cubicBezTo>
                  <a:cubicBezTo>
                    <a:pt x="26" y="11"/>
                    <a:pt x="26" y="11"/>
                    <a:pt x="26" y="11"/>
                  </a:cubicBezTo>
                  <a:cubicBezTo>
                    <a:pt x="27" y="11"/>
                    <a:pt x="27" y="12"/>
                    <a:pt x="27" y="12"/>
                  </a:cubicBezTo>
                  <a:cubicBezTo>
                    <a:pt x="27" y="12"/>
                    <a:pt x="27" y="12"/>
                    <a:pt x="27" y="12"/>
                  </a:cubicBezTo>
                  <a:cubicBezTo>
                    <a:pt x="27" y="12"/>
                    <a:pt x="27" y="12"/>
                    <a:pt x="27" y="12"/>
                  </a:cubicBezTo>
                  <a:cubicBezTo>
                    <a:pt x="27" y="13"/>
                    <a:pt x="27" y="13"/>
                    <a:pt x="27" y="13"/>
                  </a:cubicBezTo>
                  <a:cubicBezTo>
                    <a:pt x="27" y="13"/>
                    <a:pt x="27" y="13"/>
                    <a:pt x="27" y="13"/>
                  </a:cubicBezTo>
                  <a:cubicBezTo>
                    <a:pt x="27" y="13"/>
                    <a:pt x="27" y="13"/>
                    <a:pt x="27" y="13"/>
                  </a:cubicBezTo>
                  <a:cubicBezTo>
                    <a:pt x="27" y="13"/>
                    <a:pt x="27" y="13"/>
                    <a:pt x="27" y="13"/>
                  </a:cubicBezTo>
                  <a:cubicBezTo>
                    <a:pt x="27" y="13"/>
                    <a:pt x="27" y="13"/>
                    <a:pt x="27" y="13"/>
                  </a:cubicBezTo>
                  <a:cubicBezTo>
                    <a:pt x="27" y="16"/>
                    <a:pt x="26" y="19"/>
                    <a:pt x="24" y="21"/>
                  </a:cubicBezTo>
                  <a:cubicBezTo>
                    <a:pt x="22" y="23"/>
                    <a:pt x="20" y="25"/>
                    <a:pt x="17" y="25"/>
                  </a:cubicBezTo>
                  <a:cubicBezTo>
                    <a:pt x="17" y="25"/>
                    <a:pt x="17" y="25"/>
                    <a:pt x="17" y="25"/>
                  </a:cubicBezTo>
                  <a:cubicBezTo>
                    <a:pt x="16" y="25"/>
                    <a:pt x="16" y="25"/>
                    <a:pt x="16" y="25"/>
                  </a:cubicBezTo>
                  <a:cubicBezTo>
                    <a:pt x="16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4" y="26"/>
                    <a:pt x="14" y="26"/>
                    <a:pt x="14" y="26"/>
                  </a:cubicBezTo>
                  <a:cubicBezTo>
                    <a:pt x="14" y="26"/>
                    <a:pt x="14" y="26"/>
                    <a:pt x="14" y="26"/>
                  </a:cubicBezTo>
                  <a:lnTo>
                    <a:pt x="14" y="21"/>
                  </a:lnTo>
                  <a:close/>
                  <a:moveTo>
                    <a:pt x="14" y="21"/>
                  </a:moveTo>
                  <a:cubicBezTo>
                    <a:pt x="14" y="21"/>
                    <a:pt x="14" y="21"/>
                    <a:pt x="14" y="21"/>
                  </a:cubicBezTo>
                  <a:cubicBezTo>
                    <a:pt x="14" y="26"/>
                    <a:pt x="14" y="26"/>
                    <a:pt x="14" y="26"/>
                  </a:cubicBezTo>
                  <a:cubicBezTo>
                    <a:pt x="14" y="26"/>
                    <a:pt x="14" y="26"/>
                    <a:pt x="14" y="26"/>
                  </a:cubicBezTo>
                  <a:cubicBezTo>
                    <a:pt x="11" y="26"/>
                    <a:pt x="8" y="25"/>
                    <a:pt x="6" y="23"/>
                  </a:cubicBezTo>
                  <a:cubicBezTo>
                    <a:pt x="3" y="21"/>
                    <a:pt x="2" y="19"/>
                    <a:pt x="1" y="16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5"/>
                    <a:pt x="1" y="15"/>
                    <a:pt x="1" y="15"/>
                  </a:cubicBezTo>
                  <a:cubicBezTo>
                    <a:pt x="1" y="15"/>
                    <a:pt x="1" y="15"/>
                    <a:pt x="1" y="15"/>
                  </a:cubicBezTo>
                  <a:cubicBezTo>
                    <a:pt x="1" y="15"/>
                    <a:pt x="1" y="15"/>
                    <a:pt x="1" y="15"/>
                  </a:cubicBezTo>
                  <a:cubicBezTo>
                    <a:pt x="0" y="11"/>
                    <a:pt x="1" y="8"/>
                    <a:pt x="3" y="6"/>
                  </a:cubicBezTo>
                  <a:cubicBezTo>
                    <a:pt x="5" y="3"/>
                    <a:pt x="7" y="1"/>
                    <a:pt x="11" y="0"/>
                  </a:cubicBezTo>
                  <a:cubicBezTo>
                    <a:pt x="11" y="0"/>
                    <a:pt x="11" y="0"/>
                    <a:pt x="11" y="0"/>
                  </a:cubicBezTo>
                  <a:cubicBezTo>
                    <a:pt x="11" y="0"/>
                    <a:pt x="11" y="0"/>
                    <a:pt x="11" y="0"/>
                  </a:cubicBezTo>
                  <a:cubicBezTo>
                    <a:pt x="11" y="0"/>
                    <a:pt x="12" y="0"/>
                    <a:pt x="12" y="0"/>
                  </a:cubicBezTo>
                  <a:cubicBezTo>
                    <a:pt x="13" y="0"/>
                    <a:pt x="13" y="0"/>
                    <a:pt x="14" y="0"/>
                  </a:cubicBezTo>
                  <a:cubicBezTo>
                    <a:pt x="14" y="5"/>
                    <a:pt x="14" y="5"/>
                    <a:pt x="14" y="5"/>
                  </a:cubicBezTo>
                  <a:cubicBezTo>
                    <a:pt x="13" y="5"/>
                    <a:pt x="13" y="5"/>
                    <a:pt x="13" y="5"/>
                  </a:cubicBezTo>
                  <a:cubicBezTo>
                    <a:pt x="12" y="5"/>
                    <a:pt x="12" y="5"/>
                    <a:pt x="12" y="5"/>
                  </a:cubicBezTo>
                  <a:cubicBezTo>
                    <a:pt x="12" y="5"/>
                    <a:pt x="12" y="5"/>
                    <a:pt x="12" y="5"/>
                  </a:cubicBezTo>
                  <a:cubicBezTo>
                    <a:pt x="10" y="5"/>
                    <a:pt x="8" y="7"/>
                    <a:pt x="7" y="8"/>
                  </a:cubicBezTo>
                  <a:cubicBezTo>
                    <a:pt x="6" y="10"/>
                    <a:pt x="5" y="12"/>
                    <a:pt x="6" y="14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6"/>
                    <a:pt x="7" y="18"/>
                    <a:pt x="9" y="19"/>
                  </a:cubicBezTo>
                  <a:cubicBezTo>
                    <a:pt x="10" y="20"/>
                    <a:pt x="12" y="21"/>
                    <a:pt x="14" y="2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470" name="Freeform 294"/>
            <p:cNvSpPr>
              <a:spLocks noEditPoints="1"/>
            </p:cNvSpPr>
            <p:nvPr>
              <p:custDataLst>
                <p:tags r:id="rId300"/>
              </p:custDataLst>
            </p:nvPr>
          </p:nvSpPr>
          <p:spPr bwMode="auto">
            <a:xfrm>
              <a:off x="4910145" y="101601"/>
              <a:ext cx="103188" cy="95251"/>
            </a:xfrm>
            <a:custGeom>
              <a:gdLst>
                <a:gd name="T0" fmla="*/ 26 w 45"/>
                <a:gd name="T1" fmla="*/ 37 h 42"/>
                <a:gd name="T2" fmla="*/ 38 w 45"/>
                <a:gd name="T3" fmla="*/ 37 h 42"/>
                <a:gd name="T4" fmla="*/ 23 w 45"/>
                <a:gd name="T5" fmla="*/ 17 h 42"/>
                <a:gd name="T6" fmla="*/ 23 w 45"/>
                <a:gd name="T7" fmla="*/ 9 h 42"/>
                <a:gd name="T8" fmla="*/ 45 w 45"/>
                <a:gd name="T9" fmla="*/ 38 h 42"/>
                <a:gd name="T10" fmla="*/ 45 w 45"/>
                <a:gd name="T11" fmla="*/ 40 h 42"/>
                <a:gd name="T12" fmla="*/ 43 w 45"/>
                <a:gd name="T13" fmla="*/ 42 h 42"/>
                <a:gd name="T14" fmla="*/ 25 w 45"/>
                <a:gd name="T15" fmla="*/ 42 h 42"/>
                <a:gd name="T16" fmla="*/ 25 w 45"/>
                <a:gd name="T17" fmla="*/ 42 h 42"/>
                <a:gd name="T18" fmla="*/ 23 w 45"/>
                <a:gd name="T19" fmla="*/ 41 h 42"/>
                <a:gd name="T20" fmla="*/ 23 w 45"/>
                <a:gd name="T21" fmla="*/ 41 h 42"/>
                <a:gd name="T22" fmla="*/ 23 w 45"/>
                <a:gd name="T23" fmla="*/ 33 h 42"/>
                <a:gd name="T24" fmla="*/ 26 w 45"/>
                <a:gd name="T25" fmla="*/ 37 h 42"/>
                <a:gd name="T26" fmla="*/ 23 w 45"/>
                <a:gd name="T27" fmla="*/ 17 h 42"/>
                <a:gd name="T28" fmla="*/ 15 w 45"/>
                <a:gd name="T29" fmla="*/ 7 h 42"/>
                <a:gd name="T30" fmla="*/ 11 w 45"/>
                <a:gd name="T31" fmla="*/ 10 h 42"/>
                <a:gd name="T32" fmla="*/ 7 w 45"/>
                <a:gd name="T33" fmla="*/ 12 h 42"/>
                <a:gd name="T34" fmla="*/ 23 w 45"/>
                <a:gd name="T35" fmla="*/ 33 h 42"/>
                <a:gd name="T36" fmla="*/ 23 w 45"/>
                <a:gd name="T37" fmla="*/ 41 h 42"/>
                <a:gd name="T38" fmla="*/ 1 w 45"/>
                <a:gd name="T39" fmla="*/ 13 h 42"/>
                <a:gd name="T40" fmla="*/ 1 w 45"/>
                <a:gd name="T41" fmla="*/ 11 h 42"/>
                <a:gd name="T42" fmla="*/ 3 w 45"/>
                <a:gd name="T43" fmla="*/ 9 h 42"/>
                <a:gd name="T44" fmla="*/ 8 w 45"/>
                <a:gd name="T45" fmla="*/ 6 h 42"/>
                <a:gd name="T46" fmla="*/ 12 w 45"/>
                <a:gd name="T47" fmla="*/ 1 h 42"/>
                <a:gd name="T48" fmla="*/ 13 w 45"/>
                <a:gd name="T49" fmla="*/ 0 h 42"/>
                <a:gd name="T50" fmla="*/ 16 w 45"/>
                <a:gd name="T51" fmla="*/ 1 h 42"/>
                <a:gd name="T52" fmla="*/ 23 w 45"/>
                <a:gd name="T53" fmla="*/ 9 h 42"/>
                <a:gd name="T54" fmla="*/ 23 w 45"/>
                <a:gd name="T55" fmla="*/ 17 h 4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45" h="42">
                  <a:moveTo>
                    <a:pt x="26" y="37"/>
                  </a:moveTo>
                  <a:cubicBezTo>
                    <a:pt x="38" y="37"/>
                    <a:pt x="38" y="37"/>
                    <a:pt x="38" y="37"/>
                  </a:cubicBezTo>
                  <a:cubicBezTo>
                    <a:pt x="23" y="17"/>
                    <a:pt x="23" y="17"/>
                    <a:pt x="23" y="17"/>
                  </a:cubicBezTo>
                  <a:cubicBezTo>
                    <a:pt x="23" y="9"/>
                    <a:pt x="23" y="9"/>
                    <a:pt x="23" y="9"/>
                  </a:cubicBezTo>
                  <a:cubicBezTo>
                    <a:pt x="45" y="38"/>
                    <a:pt x="45" y="38"/>
                    <a:pt x="45" y="38"/>
                  </a:cubicBezTo>
                  <a:cubicBezTo>
                    <a:pt x="45" y="38"/>
                    <a:pt x="45" y="39"/>
                    <a:pt x="45" y="40"/>
                  </a:cubicBezTo>
                  <a:cubicBezTo>
                    <a:pt x="45" y="41"/>
                    <a:pt x="44" y="42"/>
                    <a:pt x="43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4" y="42"/>
                    <a:pt x="23" y="42"/>
                    <a:pt x="23" y="41"/>
                  </a:cubicBezTo>
                  <a:cubicBezTo>
                    <a:pt x="23" y="41"/>
                    <a:pt x="23" y="41"/>
                    <a:pt x="23" y="41"/>
                  </a:cubicBezTo>
                  <a:cubicBezTo>
                    <a:pt x="23" y="33"/>
                    <a:pt x="23" y="33"/>
                    <a:pt x="23" y="33"/>
                  </a:cubicBezTo>
                  <a:lnTo>
                    <a:pt x="26" y="37"/>
                  </a:lnTo>
                  <a:close/>
                  <a:moveTo>
                    <a:pt x="23" y="17"/>
                  </a:moveTo>
                  <a:cubicBezTo>
                    <a:pt x="15" y="7"/>
                    <a:pt x="15" y="7"/>
                    <a:pt x="15" y="7"/>
                  </a:cubicBezTo>
                  <a:cubicBezTo>
                    <a:pt x="14" y="8"/>
                    <a:pt x="13" y="9"/>
                    <a:pt x="11" y="10"/>
                  </a:cubicBezTo>
                  <a:cubicBezTo>
                    <a:pt x="10" y="11"/>
                    <a:pt x="9" y="12"/>
                    <a:pt x="7" y="12"/>
                  </a:cubicBezTo>
                  <a:cubicBezTo>
                    <a:pt x="23" y="33"/>
                    <a:pt x="23" y="33"/>
                    <a:pt x="23" y="33"/>
                  </a:cubicBezTo>
                  <a:cubicBezTo>
                    <a:pt x="23" y="41"/>
                    <a:pt x="23" y="41"/>
                    <a:pt x="23" y="41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1" y="12"/>
                    <a:pt x="1" y="12"/>
                    <a:pt x="1" y="11"/>
                  </a:cubicBezTo>
                  <a:cubicBezTo>
                    <a:pt x="0" y="10"/>
                    <a:pt x="1" y="9"/>
                    <a:pt x="3" y="9"/>
                  </a:cubicBezTo>
                  <a:cubicBezTo>
                    <a:pt x="5" y="8"/>
                    <a:pt x="7" y="7"/>
                    <a:pt x="8" y="6"/>
                  </a:cubicBezTo>
                  <a:cubicBezTo>
                    <a:pt x="10" y="5"/>
                    <a:pt x="11" y="3"/>
                    <a:pt x="12" y="1"/>
                  </a:cubicBezTo>
                  <a:cubicBezTo>
                    <a:pt x="12" y="1"/>
                    <a:pt x="13" y="1"/>
                    <a:pt x="13" y="0"/>
                  </a:cubicBezTo>
                  <a:cubicBezTo>
                    <a:pt x="14" y="0"/>
                    <a:pt x="16" y="0"/>
                    <a:pt x="16" y="1"/>
                  </a:cubicBezTo>
                  <a:cubicBezTo>
                    <a:pt x="23" y="9"/>
                    <a:pt x="23" y="9"/>
                    <a:pt x="23" y="9"/>
                  </a:cubicBezTo>
                  <a:lnTo>
                    <a:pt x="23" y="17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471" name="Freeform 295"/>
            <p:cNvSpPr>
              <a:spLocks noEditPoints="1"/>
            </p:cNvSpPr>
            <p:nvPr>
              <p:custDataLst>
                <p:tags r:id="rId301"/>
              </p:custDataLst>
            </p:nvPr>
          </p:nvSpPr>
          <p:spPr bwMode="auto">
            <a:xfrm>
              <a:off x="4883158" y="63501"/>
              <a:ext cx="58738" cy="58738"/>
            </a:xfrm>
            <a:custGeom>
              <a:gdLst>
                <a:gd name="T0" fmla="*/ 13 w 26"/>
                <a:gd name="T1" fmla="*/ 5 h 26"/>
                <a:gd name="T2" fmla="*/ 13 w 26"/>
                <a:gd name="T3" fmla="*/ 1 h 26"/>
                <a:gd name="T4" fmla="*/ 15 w 26"/>
                <a:gd name="T5" fmla="*/ 0 h 26"/>
                <a:gd name="T6" fmla="*/ 25 w 26"/>
                <a:gd name="T7" fmla="*/ 15 h 26"/>
                <a:gd name="T8" fmla="*/ 21 w 26"/>
                <a:gd name="T9" fmla="*/ 23 h 26"/>
                <a:gd name="T10" fmla="*/ 13 w 26"/>
                <a:gd name="T11" fmla="*/ 21 h 26"/>
                <a:gd name="T12" fmla="*/ 20 w 26"/>
                <a:gd name="T13" fmla="*/ 15 h 26"/>
                <a:gd name="T14" fmla="*/ 21 w 26"/>
                <a:gd name="T15" fmla="*/ 14 h 26"/>
                <a:gd name="T16" fmla="*/ 14 w 26"/>
                <a:gd name="T17" fmla="*/ 5 h 26"/>
                <a:gd name="T18" fmla="*/ 14 w 26"/>
                <a:gd name="T19" fmla="*/ 0 h 26"/>
                <a:gd name="T20" fmla="*/ 12 w 26"/>
                <a:gd name="T21" fmla="*/ 5 h 26"/>
                <a:gd name="T22" fmla="*/ 13 w 26"/>
                <a:gd name="T23" fmla="*/ 1 h 26"/>
                <a:gd name="T24" fmla="*/ 11 w 26"/>
                <a:gd name="T25" fmla="*/ 21 h 26"/>
                <a:gd name="T26" fmla="*/ 12 w 26"/>
                <a:gd name="T27" fmla="*/ 21 h 26"/>
                <a:gd name="T28" fmla="*/ 12 w 26"/>
                <a:gd name="T29" fmla="*/ 21 h 26"/>
                <a:gd name="T30" fmla="*/ 12 w 26"/>
                <a:gd name="T31" fmla="*/ 26 h 26"/>
                <a:gd name="T32" fmla="*/ 11 w 26"/>
                <a:gd name="T33" fmla="*/ 26 h 26"/>
                <a:gd name="T34" fmla="*/ 11 w 26"/>
                <a:gd name="T35" fmla="*/ 21 h 26"/>
                <a:gd name="T36" fmla="*/ 11 w 26"/>
                <a:gd name="T37" fmla="*/ 0 h 26"/>
                <a:gd name="T38" fmla="*/ 11 w 26"/>
                <a:gd name="T39" fmla="*/ 0 h 26"/>
                <a:gd name="T40" fmla="*/ 12 w 26"/>
                <a:gd name="T41" fmla="*/ 0 h 26"/>
                <a:gd name="T42" fmla="*/ 8 w 26"/>
                <a:gd name="T43" fmla="*/ 5 h 26"/>
                <a:gd name="T44" fmla="*/ 8 w 26"/>
                <a:gd name="T45" fmla="*/ 20 h 26"/>
                <a:gd name="T46" fmla="*/ 11 w 26"/>
                <a:gd name="T47" fmla="*/ 21 h 26"/>
                <a:gd name="T48" fmla="*/ 11 w 26"/>
                <a:gd name="T49" fmla="*/ 21 h 26"/>
                <a:gd name="T50" fmla="*/ 10 w 26"/>
                <a:gd name="T51" fmla="*/ 26 h 26"/>
                <a:gd name="T52" fmla="*/ 10 w 26"/>
                <a:gd name="T53" fmla="*/ 25 h 26"/>
                <a:gd name="T54" fmla="*/ 8 w 26"/>
                <a:gd name="T55" fmla="*/ 20 h 26"/>
                <a:gd name="T56" fmla="*/ 8 w 26"/>
                <a:gd name="T57" fmla="*/ 1 h 26"/>
                <a:gd name="T58" fmla="*/ 8 w 26"/>
                <a:gd name="T59" fmla="*/ 6 h 26"/>
                <a:gd name="T60" fmla="*/ 5 w 26"/>
                <a:gd name="T61" fmla="*/ 11 h 26"/>
                <a:gd name="T62" fmla="*/ 4 w 26"/>
                <a:gd name="T63" fmla="*/ 8 h 26"/>
                <a:gd name="T64" fmla="*/ 4 w 26"/>
                <a:gd name="T65" fmla="*/ 14 h 26"/>
                <a:gd name="T66" fmla="*/ 8 w 26"/>
                <a:gd name="T67" fmla="*/ 25 h 26"/>
                <a:gd name="T68" fmla="*/ 8 w 26"/>
                <a:gd name="T69" fmla="*/ 1 h 26"/>
                <a:gd name="T70" fmla="*/ 8 w 26"/>
                <a:gd name="T71" fmla="*/ 1 h 26"/>
                <a:gd name="T72" fmla="*/ 4 w 26"/>
                <a:gd name="T73" fmla="*/ 3 h 26"/>
                <a:gd name="T74" fmla="*/ 4 w 26"/>
                <a:gd name="T75" fmla="*/ 12 h 26"/>
                <a:gd name="T76" fmla="*/ 4 w 26"/>
                <a:gd name="T77" fmla="*/ 13 h 26"/>
                <a:gd name="T78" fmla="*/ 2 w 26"/>
                <a:gd name="T79" fmla="*/ 21 h 26"/>
                <a:gd name="T80" fmla="*/ 4 w 26"/>
                <a:gd name="T81" fmla="*/ 8 h 26"/>
                <a:gd name="T82" fmla="*/ 0 w 26"/>
                <a:gd name="T83" fmla="*/ 10 h 26"/>
                <a:gd name="T84" fmla="*/ 0 w 26"/>
                <a:gd name="T85" fmla="*/ 10 h 26"/>
                <a:gd name="T86" fmla="*/ 0 w 26"/>
                <a:gd name="T87" fmla="*/ 10 h 26"/>
                <a:gd name="T88" fmla="*/ 0 w 26"/>
                <a:gd name="T89" fmla="*/ 10 h 26"/>
                <a:gd name="T90" fmla="*/ 0 w 26"/>
                <a:gd name="T91" fmla="*/ 15 h 26"/>
                <a:gd name="T92" fmla="*/ 0 w 26"/>
                <a:gd name="T93" fmla="*/ 11 h 26"/>
                <a:gd name="T94" fmla="*/ 0 w 26"/>
                <a:gd name="T95" fmla="*/ 11 h 26"/>
                <a:gd name="T96" fmla="*/ 0 w 26"/>
                <a:gd name="T97" fmla="*/ 11 h 26"/>
                <a:gd name="T98" fmla="*/ 0 w 26"/>
                <a:gd name="T99" fmla="*/ 14 h 26"/>
                <a:gd name="T100" fmla="*/ 0 w 26"/>
                <a:gd name="T101" fmla="*/ 12 h 26"/>
                <a:gd name="T102" fmla="*/ 0 w 26"/>
                <a:gd name="T103" fmla="*/ 12 h 26"/>
                <a:gd name="T104" fmla="*/ 0 w 26"/>
                <a:gd name="T105" fmla="*/ 12 h 26"/>
                <a:gd name="T106" fmla="*/ 0 w 26"/>
                <a:gd name="T107" fmla="*/ 13 h 26"/>
                <a:gd name="T108" fmla="*/ 0 w 26"/>
                <a:gd name="T109" fmla="*/ 12 h 26"/>
                <a:gd name="T110" fmla="*/ 0 w 26"/>
                <a:gd name="T111" fmla="*/ 12 h 26"/>
                <a:gd name="T112" fmla="*/ 0 w 26"/>
                <a:gd name="T113" fmla="*/ 12 h 26"/>
                <a:gd name="T114" fmla="*/ 0 w 26"/>
                <a:gd name="T115" fmla="*/ 13 h 26"/>
                <a:gd name="T116" fmla="*/ 0 w 26"/>
                <a:gd name="T117" fmla="*/ 12 h 26"/>
                <a:gd name="T118" fmla="*/ 0 w 26"/>
                <a:gd name="T119" fmla="*/ 12 h 26"/>
                <a:gd name="T120" fmla="*/ 0 w 26"/>
                <a:gd name="T121" fmla="*/ 13 h 26"/>
                <a:gd name="T122" fmla="*/ 0 w 26"/>
                <a:gd name="T123" fmla="*/ 12 h 26"/>
                <a:gd name="T124" fmla="*/ 0 w 26"/>
                <a:gd name="T125" fmla="*/ 12 h 2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26" h="26">
                  <a:moveTo>
                    <a:pt x="14" y="5"/>
                  </a:moveTo>
                  <a:cubicBezTo>
                    <a:pt x="14" y="5"/>
                    <a:pt x="14" y="5"/>
                    <a:pt x="13" y="5"/>
                  </a:cubicBezTo>
                  <a:cubicBezTo>
                    <a:pt x="13" y="5"/>
                    <a:pt x="13" y="5"/>
                    <a:pt x="13" y="5"/>
                  </a:cubicBezTo>
                  <a:cubicBezTo>
                    <a:pt x="13" y="5"/>
                    <a:pt x="13" y="5"/>
                    <a:pt x="13" y="5"/>
                  </a:cubicBezTo>
                  <a:cubicBezTo>
                    <a:pt x="13" y="5"/>
                    <a:pt x="13" y="5"/>
                    <a:pt x="13" y="5"/>
                  </a:cubicBezTo>
                  <a:cubicBezTo>
                    <a:pt x="13" y="1"/>
                    <a:pt x="13" y="1"/>
                    <a:pt x="13" y="1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14" y="0"/>
                    <a:pt x="15" y="0"/>
                    <a:pt x="15" y="0"/>
                  </a:cubicBezTo>
                  <a:cubicBezTo>
                    <a:pt x="15" y="0"/>
                    <a:pt x="15" y="0"/>
                    <a:pt x="15" y="0"/>
                  </a:cubicBezTo>
                  <a:cubicBezTo>
                    <a:pt x="19" y="1"/>
                    <a:pt x="21" y="3"/>
                    <a:pt x="23" y="6"/>
                  </a:cubicBezTo>
                  <a:cubicBezTo>
                    <a:pt x="25" y="8"/>
                    <a:pt x="26" y="11"/>
                    <a:pt x="25" y="15"/>
                  </a:cubicBezTo>
                  <a:cubicBezTo>
                    <a:pt x="25" y="15"/>
                    <a:pt x="25" y="15"/>
                    <a:pt x="25" y="15"/>
                  </a:cubicBezTo>
                  <a:cubicBezTo>
                    <a:pt x="25" y="15"/>
                    <a:pt x="25" y="15"/>
                    <a:pt x="25" y="15"/>
                  </a:cubicBezTo>
                  <a:cubicBezTo>
                    <a:pt x="25" y="15"/>
                    <a:pt x="25" y="15"/>
                    <a:pt x="25" y="16"/>
                  </a:cubicBezTo>
                  <a:cubicBezTo>
                    <a:pt x="24" y="19"/>
                    <a:pt x="23" y="21"/>
                    <a:pt x="21" y="23"/>
                  </a:cubicBezTo>
                  <a:cubicBezTo>
                    <a:pt x="18" y="25"/>
                    <a:pt x="15" y="26"/>
                    <a:pt x="13" y="26"/>
                  </a:cubicBezTo>
                  <a:cubicBezTo>
                    <a:pt x="13" y="26"/>
                    <a:pt x="13" y="26"/>
                    <a:pt x="13" y="26"/>
                  </a:cubicBezTo>
                  <a:cubicBezTo>
                    <a:pt x="13" y="21"/>
                    <a:pt x="13" y="21"/>
                    <a:pt x="13" y="21"/>
                  </a:cubicBezTo>
                  <a:cubicBezTo>
                    <a:pt x="13" y="21"/>
                    <a:pt x="13" y="21"/>
                    <a:pt x="13" y="21"/>
                  </a:cubicBezTo>
                  <a:cubicBezTo>
                    <a:pt x="14" y="21"/>
                    <a:pt x="16" y="20"/>
                    <a:pt x="18" y="19"/>
                  </a:cubicBezTo>
                  <a:cubicBezTo>
                    <a:pt x="19" y="18"/>
                    <a:pt x="20" y="16"/>
                    <a:pt x="20" y="15"/>
                  </a:cubicBezTo>
                  <a:cubicBezTo>
                    <a:pt x="20" y="14"/>
                    <a:pt x="20" y="14"/>
                    <a:pt x="21" y="14"/>
                  </a:cubicBezTo>
                  <a:cubicBezTo>
                    <a:pt x="21" y="14"/>
                    <a:pt x="21" y="14"/>
                    <a:pt x="21" y="14"/>
                  </a:cubicBezTo>
                  <a:cubicBezTo>
                    <a:pt x="21" y="14"/>
                    <a:pt x="21" y="14"/>
                    <a:pt x="21" y="14"/>
                  </a:cubicBezTo>
                  <a:cubicBezTo>
                    <a:pt x="21" y="12"/>
                    <a:pt x="20" y="10"/>
                    <a:pt x="19" y="8"/>
                  </a:cubicBezTo>
                  <a:cubicBezTo>
                    <a:pt x="18" y="7"/>
                    <a:pt x="16" y="5"/>
                    <a:pt x="14" y="5"/>
                  </a:cubicBezTo>
                  <a:cubicBezTo>
                    <a:pt x="14" y="5"/>
                    <a:pt x="14" y="5"/>
                    <a:pt x="14" y="5"/>
                  </a:cubicBezTo>
                  <a:close/>
                  <a:moveTo>
                    <a:pt x="13" y="0"/>
                  </a:moveTo>
                  <a:cubicBezTo>
                    <a:pt x="14" y="0"/>
                    <a:pt x="14" y="0"/>
                    <a:pt x="14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13" y="0"/>
                    <a:pt x="13" y="0"/>
                    <a:pt x="13" y="0"/>
                  </a:cubicBezTo>
                  <a:close/>
                  <a:moveTo>
                    <a:pt x="13" y="5"/>
                  </a:moveTo>
                  <a:cubicBezTo>
                    <a:pt x="12" y="5"/>
                    <a:pt x="12" y="5"/>
                    <a:pt x="12" y="5"/>
                  </a:cubicBezTo>
                  <a:cubicBezTo>
                    <a:pt x="12" y="5"/>
                    <a:pt x="11" y="5"/>
                    <a:pt x="11" y="5"/>
                  </a:cubicBezTo>
                  <a:cubicBezTo>
                    <a:pt x="11" y="3"/>
                    <a:pt x="11" y="3"/>
                    <a:pt x="11" y="3"/>
                  </a:cubicBezTo>
                  <a:cubicBezTo>
                    <a:pt x="13" y="1"/>
                    <a:pt x="13" y="1"/>
                    <a:pt x="13" y="1"/>
                  </a:cubicBezTo>
                  <a:cubicBezTo>
                    <a:pt x="13" y="5"/>
                    <a:pt x="13" y="5"/>
                    <a:pt x="13" y="5"/>
                  </a:cubicBezTo>
                  <a:close/>
                  <a:moveTo>
                    <a:pt x="11" y="21"/>
                  </a:moveTo>
                  <a:cubicBezTo>
                    <a:pt x="11" y="21"/>
                    <a:pt x="11" y="21"/>
                    <a:pt x="11" y="21"/>
                  </a:cubicBezTo>
                  <a:cubicBezTo>
                    <a:pt x="11" y="21"/>
                    <a:pt x="11" y="21"/>
                    <a:pt x="11" y="21"/>
                  </a:cubicBezTo>
                  <a:cubicBezTo>
                    <a:pt x="12" y="21"/>
                    <a:pt x="12" y="21"/>
                    <a:pt x="12" y="21"/>
                  </a:cubicBezTo>
                  <a:cubicBezTo>
                    <a:pt x="12" y="21"/>
                    <a:pt x="12" y="21"/>
                    <a:pt x="12" y="21"/>
                  </a:cubicBezTo>
                  <a:cubicBezTo>
                    <a:pt x="12" y="21"/>
                    <a:pt x="12" y="21"/>
                    <a:pt x="12" y="21"/>
                  </a:cubicBezTo>
                  <a:cubicBezTo>
                    <a:pt x="12" y="21"/>
                    <a:pt x="12" y="21"/>
                    <a:pt x="12" y="21"/>
                  </a:cubicBezTo>
                  <a:cubicBezTo>
                    <a:pt x="12" y="21"/>
                    <a:pt x="12" y="21"/>
                    <a:pt x="12" y="21"/>
                  </a:cubicBezTo>
                  <a:cubicBezTo>
                    <a:pt x="12" y="21"/>
                    <a:pt x="12" y="21"/>
                    <a:pt x="13" y="21"/>
                  </a:cubicBezTo>
                  <a:cubicBezTo>
                    <a:pt x="13" y="26"/>
                    <a:pt x="13" y="26"/>
                    <a:pt x="13" y="26"/>
                  </a:cubicBezTo>
                  <a:cubicBezTo>
                    <a:pt x="12" y="26"/>
                    <a:pt x="12" y="26"/>
                    <a:pt x="12" y="26"/>
                  </a:cubicBezTo>
                  <a:cubicBezTo>
                    <a:pt x="12" y="26"/>
                    <a:pt x="12" y="26"/>
                    <a:pt x="12" y="26"/>
                  </a:cubicBezTo>
                  <a:cubicBezTo>
                    <a:pt x="12" y="26"/>
                    <a:pt x="11" y="26"/>
                    <a:pt x="11" y="26"/>
                  </a:cubicBezTo>
                  <a:cubicBezTo>
                    <a:pt x="11" y="26"/>
                    <a:pt x="11" y="26"/>
                    <a:pt x="11" y="26"/>
                  </a:cubicBezTo>
                  <a:cubicBezTo>
                    <a:pt x="11" y="26"/>
                    <a:pt x="11" y="26"/>
                    <a:pt x="11" y="26"/>
                  </a:cubicBezTo>
                  <a:cubicBezTo>
                    <a:pt x="11" y="21"/>
                    <a:pt x="11" y="21"/>
                    <a:pt x="11" y="21"/>
                  </a:cubicBezTo>
                  <a:cubicBezTo>
                    <a:pt x="11" y="21"/>
                    <a:pt x="11" y="21"/>
                    <a:pt x="11" y="21"/>
                  </a:cubicBezTo>
                  <a:cubicBezTo>
                    <a:pt x="11" y="21"/>
                    <a:pt x="11" y="21"/>
                    <a:pt x="11" y="21"/>
                  </a:cubicBezTo>
                  <a:cubicBezTo>
                    <a:pt x="11" y="21"/>
                    <a:pt x="11" y="21"/>
                    <a:pt x="11" y="21"/>
                  </a:cubicBezTo>
                  <a:close/>
                  <a:moveTo>
                    <a:pt x="11" y="0"/>
                  </a:moveTo>
                  <a:cubicBezTo>
                    <a:pt x="11" y="0"/>
                    <a:pt x="11" y="0"/>
                    <a:pt x="11" y="0"/>
                  </a:cubicBezTo>
                  <a:cubicBezTo>
                    <a:pt x="11" y="0"/>
                    <a:pt x="12" y="0"/>
                    <a:pt x="12" y="0"/>
                  </a:cubicBezTo>
                  <a:cubicBezTo>
                    <a:pt x="11" y="0"/>
                    <a:pt x="11" y="0"/>
                    <a:pt x="11" y="0"/>
                  </a:cubicBezTo>
                  <a:close/>
                  <a:moveTo>
                    <a:pt x="12" y="0"/>
                  </a:moveTo>
                  <a:cubicBezTo>
                    <a:pt x="13" y="0"/>
                    <a:pt x="13" y="0"/>
                    <a:pt x="13" y="0"/>
                  </a:cubicBezTo>
                  <a:lnTo>
                    <a:pt x="12" y="0"/>
                  </a:lnTo>
                  <a:close/>
                  <a:moveTo>
                    <a:pt x="11" y="5"/>
                  </a:moveTo>
                  <a:cubicBezTo>
                    <a:pt x="10" y="5"/>
                    <a:pt x="9" y="5"/>
                    <a:pt x="8" y="6"/>
                  </a:cubicBezTo>
                  <a:cubicBezTo>
                    <a:pt x="8" y="5"/>
                    <a:pt x="8" y="5"/>
                    <a:pt x="8" y="5"/>
                  </a:cubicBezTo>
                  <a:cubicBezTo>
                    <a:pt x="11" y="3"/>
                    <a:pt x="11" y="3"/>
                    <a:pt x="11" y="3"/>
                  </a:cubicBezTo>
                  <a:cubicBezTo>
                    <a:pt x="11" y="5"/>
                    <a:pt x="11" y="5"/>
                    <a:pt x="11" y="5"/>
                  </a:cubicBezTo>
                  <a:close/>
                  <a:moveTo>
                    <a:pt x="8" y="20"/>
                  </a:moveTo>
                  <a:cubicBezTo>
                    <a:pt x="9" y="20"/>
                    <a:pt x="10" y="20"/>
                    <a:pt x="11" y="21"/>
                  </a:cubicBezTo>
                  <a:cubicBezTo>
                    <a:pt x="11" y="21"/>
                    <a:pt x="11" y="21"/>
                    <a:pt x="11" y="21"/>
                  </a:cubicBezTo>
                  <a:cubicBezTo>
                    <a:pt x="11" y="21"/>
                    <a:pt x="11" y="21"/>
                    <a:pt x="11" y="21"/>
                  </a:cubicBezTo>
                  <a:cubicBezTo>
                    <a:pt x="11" y="21"/>
                    <a:pt x="11" y="21"/>
                    <a:pt x="11" y="21"/>
                  </a:cubicBezTo>
                  <a:cubicBezTo>
                    <a:pt x="11" y="21"/>
                    <a:pt x="11" y="21"/>
                    <a:pt x="11" y="21"/>
                  </a:cubicBezTo>
                  <a:cubicBezTo>
                    <a:pt x="11" y="21"/>
                    <a:pt x="11" y="21"/>
                    <a:pt x="11" y="21"/>
                  </a:cubicBezTo>
                  <a:cubicBezTo>
                    <a:pt x="11" y="26"/>
                    <a:pt x="11" y="26"/>
                    <a:pt x="11" y="26"/>
                  </a:cubicBezTo>
                  <a:cubicBezTo>
                    <a:pt x="11" y="26"/>
                    <a:pt x="11" y="26"/>
                    <a:pt x="10" y="26"/>
                  </a:cubicBezTo>
                  <a:cubicBezTo>
                    <a:pt x="10" y="26"/>
                    <a:pt x="10" y="26"/>
                    <a:pt x="10" y="26"/>
                  </a:cubicBezTo>
                  <a:cubicBezTo>
                    <a:pt x="10" y="26"/>
                    <a:pt x="10" y="26"/>
                    <a:pt x="10" y="26"/>
                  </a:cubicBezTo>
                  <a:cubicBezTo>
                    <a:pt x="10" y="25"/>
                    <a:pt x="10" y="25"/>
                    <a:pt x="10" y="25"/>
                  </a:cubicBezTo>
                  <a:cubicBezTo>
                    <a:pt x="10" y="25"/>
                    <a:pt x="10" y="25"/>
                    <a:pt x="10" y="25"/>
                  </a:cubicBezTo>
                  <a:cubicBezTo>
                    <a:pt x="10" y="25"/>
                    <a:pt x="10" y="25"/>
                    <a:pt x="10" y="25"/>
                  </a:cubicBezTo>
                  <a:cubicBezTo>
                    <a:pt x="9" y="25"/>
                    <a:pt x="9" y="25"/>
                    <a:pt x="8" y="25"/>
                  </a:cubicBezTo>
                  <a:cubicBezTo>
                    <a:pt x="8" y="20"/>
                    <a:pt x="8" y="20"/>
                    <a:pt x="8" y="20"/>
                  </a:cubicBezTo>
                  <a:close/>
                  <a:moveTo>
                    <a:pt x="11" y="0"/>
                  </a:moveTo>
                  <a:cubicBezTo>
                    <a:pt x="11" y="0"/>
                    <a:pt x="11" y="0"/>
                    <a:pt x="11" y="0"/>
                  </a:cubicBezTo>
                  <a:cubicBezTo>
                    <a:pt x="8" y="1"/>
                    <a:pt x="8" y="1"/>
                    <a:pt x="8" y="1"/>
                  </a:cubicBezTo>
                  <a:cubicBezTo>
                    <a:pt x="8" y="1"/>
                    <a:pt x="8" y="1"/>
                    <a:pt x="8" y="1"/>
                  </a:cubicBezTo>
                  <a:cubicBezTo>
                    <a:pt x="9" y="0"/>
                    <a:pt x="10" y="0"/>
                    <a:pt x="11" y="0"/>
                  </a:cubicBezTo>
                  <a:close/>
                  <a:moveTo>
                    <a:pt x="8" y="6"/>
                  </a:moveTo>
                  <a:cubicBezTo>
                    <a:pt x="8" y="6"/>
                    <a:pt x="8" y="6"/>
                    <a:pt x="7" y="6"/>
                  </a:cubicBezTo>
                  <a:cubicBezTo>
                    <a:pt x="6" y="8"/>
                    <a:pt x="5" y="9"/>
                    <a:pt x="5" y="11"/>
                  </a:cubicBezTo>
                  <a:cubicBezTo>
                    <a:pt x="5" y="11"/>
                    <a:pt x="5" y="11"/>
                    <a:pt x="5" y="11"/>
                  </a:cubicBezTo>
                  <a:cubicBezTo>
                    <a:pt x="5" y="11"/>
                    <a:pt x="5" y="11"/>
                    <a:pt x="4" y="12"/>
                  </a:cubicBezTo>
                  <a:cubicBezTo>
                    <a:pt x="4" y="12"/>
                    <a:pt x="4" y="12"/>
                    <a:pt x="4" y="12"/>
                  </a:cubicBezTo>
                  <a:cubicBezTo>
                    <a:pt x="4" y="8"/>
                    <a:pt x="4" y="8"/>
                    <a:pt x="4" y="8"/>
                  </a:cubicBezTo>
                  <a:cubicBezTo>
                    <a:pt x="8" y="5"/>
                    <a:pt x="8" y="5"/>
                    <a:pt x="8" y="5"/>
                  </a:cubicBezTo>
                  <a:cubicBezTo>
                    <a:pt x="8" y="6"/>
                    <a:pt x="8" y="6"/>
                    <a:pt x="8" y="6"/>
                  </a:cubicBezTo>
                  <a:close/>
                  <a:moveTo>
                    <a:pt x="4" y="14"/>
                  </a:moveTo>
                  <a:cubicBezTo>
                    <a:pt x="5" y="15"/>
                    <a:pt x="5" y="17"/>
                    <a:pt x="6" y="18"/>
                  </a:cubicBezTo>
                  <a:cubicBezTo>
                    <a:pt x="7" y="19"/>
                    <a:pt x="8" y="19"/>
                    <a:pt x="8" y="2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7" y="25"/>
                    <a:pt x="6" y="24"/>
                    <a:pt x="4" y="23"/>
                  </a:cubicBezTo>
                  <a:cubicBezTo>
                    <a:pt x="4" y="14"/>
                    <a:pt x="4" y="14"/>
                    <a:pt x="4" y="14"/>
                  </a:cubicBezTo>
                  <a:close/>
                  <a:moveTo>
                    <a:pt x="8" y="1"/>
                  </a:moveTo>
                  <a:cubicBezTo>
                    <a:pt x="8" y="1"/>
                    <a:pt x="8" y="1"/>
                    <a:pt x="8" y="1"/>
                  </a:cubicBezTo>
                  <a:cubicBezTo>
                    <a:pt x="4" y="3"/>
                    <a:pt x="4" y="3"/>
                    <a:pt x="4" y="3"/>
                  </a:cubicBezTo>
                  <a:cubicBezTo>
                    <a:pt x="6" y="2"/>
                    <a:pt x="7" y="1"/>
                    <a:pt x="8" y="1"/>
                  </a:cubicBezTo>
                  <a:close/>
                  <a:moveTo>
                    <a:pt x="4" y="3"/>
                  </a:moveTo>
                  <a:cubicBezTo>
                    <a:pt x="4" y="3"/>
                    <a:pt x="4" y="3"/>
                    <a:pt x="4" y="3"/>
                  </a:cubicBezTo>
                  <a:cubicBezTo>
                    <a:pt x="4" y="3"/>
                    <a:pt x="4" y="3"/>
                    <a:pt x="4" y="3"/>
                  </a:cubicBezTo>
                  <a:close/>
                  <a:moveTo>
                    <a:pt x="4" y="12"/>
                  </a:moveTo>
                  <a:cubicBezTo>
                    <a:pt x="4" y="12"/>
                    <a:pt x="4" y="12"/>
                    <a:pt x="4" y="12"/>
                  </a:cubicBezTo>
                  <a:cubicBezTo>
                    <a:pt x="4" y="12"/>
                    <a:pt x="4" y="12"/>
                    <a:pt x="4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4" y="13"/>
                    <a:pt x="4" y="13"/>
                    <a:pt x="4" y="14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2"/>
                    <a:pt x="3" y="22"/>
                    <a:pt x="2" y="21"/>
                  </a:cubicBezTo>
                  <a:cubicBezTo>
                    <a:pt x="1" y="19"/>
                    <a:pt x="0" y="17"/>
                    <a:pt x="0" y="16"/>
                  </a:cubicBezTo>
                  <a:cubicBezTo>
                    <a:pt x="0" y="12"/>
                    <a:pt x="0" y="12"/>
                    <a:pt x="0" y="12"/>
                  </a:cubicBezTo>
                  <a:cubicBezTo>
                    <a:pt x="4" y="8"/>
                    <a:pt x="4" y="8"/>
                    <a:pt x="4" y="8"/>
                  </a:cubicBezTo>
                  <a:cubicBezTo>
                    <a:pt x="4" y="12"/>
                    <a:pt x="4" y="12"/>
                    <a:pt x="4" y="12"/>
                  </a:cubicBezTo>
                  <a:close/>
                  <a:moveTo>
                    <a:pt x="4" y="3"/>
                  </a:moveTo>
                  <a:cubicBezTo>
                    <a:pt x="2" y="4"/>
                    <a:pt x="1" y="7"/>
                    <a:pt x="0" y="10"/>
                  </a:cubicBezTo>
                  <a:cubicBezTo>
                    <a:pt x="4" y="3"/>
                    <a:pt x="4" y="3"/>
                    <a:pt x="4" y="3"/>
                  </a:cubicBezTo>
                  <a:cubicBezTo>
                    <a:pt x="4" y="3"/>
                    <a:pt x="4" y="3"/>
                    <a:pt x="4" y="3"/>
                  </a:cubicBezTo>
                  <a:close/>
                  <a:moveTo>
                    <a:pt x="0" y="10"/>
                  </a:moveTo>
                  <a:cubicBezTo>
                    <a:pt x="0" y="10"/>
                    <a:pt x="0" y="10"/>
                    <a:pt x="0" y="10"/>
                  </a:cubicBezTo>
                  <a:cubicBezTo>
                    <a:pt x="0" y="10"/>
                    <a:pt x="0" y="10"/>
                    <a:pt x="0" y="10"/>
                  </a:cubicBezTo>
                  <a:close/>
                  <a:moveTo>
                    <a:pt x="0" y="10"/>
                  </a:moveTo>
                  <a:cubicBezTo>
                    <a:pt x="0" y="10"/>
                    <a:pt x="0" y="10"/>
                    <a:pt x="0" y="10"/>
                  </a:cubicBezTo>
                  <a:cubicBezTo>
                    <a:pt x="0" y="10"/>
                    <a:pt x="0" y="10"/>
                    <a:pt x="0" y="10"/>
                  </a:cubicBezTo>
                  <a:cubicBezTo>
                    <a:pt x="0" y="10"/>
                    <a:pt x="0" y="10"/>
                    <a:pt x="0" y="10"/>
                  </a:cubicBezTo>
                  <a:close/>
                  <a:moveTo>
                    <a:pt x="0" y="12"/>
                  </a:moveTo>
                  <a:cubicBezTo>
                    <a:pt x="0" y="16"/>
                    <a:pt x="0" y="16"/>
                    <a:pt x="0" y="16"/>
                  </a:cubicBezTo>
                  <a:cubicBezTo>
                    <a:pt x="0" y="15"/>
                    <a:pt x="0" y="15"/>
                    <a:pt x="0" y="15"/>
                  </a:cubicBezTo>
                  <a:cubicBezTo>
                    <a:pt x="0" y="12"/>
                    <a:pt x="0" y="12"/>
                    <a:pt x="0" y="12"/>
                  </a:cubicBezTo>
                  <a:cubicBezTo>
                    <a:pt x="0" y="12"/>
                    <a:pt x="0" y="12"/>
                    <a:pt x="0" y="12"/>
                  </a:cubicBezTo>
                  <a:close/>
                  <a:moveTo>
                    <a:pt x="0" y="11"/>
                  </a:moveTo>
                  <a:cubicBezTo>
                    <a:pt x="0" y="10"/>
                    <a:pt x="0" y="10"/>
                    <a:pt x="0" y="10"/>
                  </a:cubicBezTo>
                  <a:cubicBezTo>
                    <a:pt x="0" y="11"/>
                    <a:pt x="0" y="11"/>
                    <a:pt x="0" y="11"/>
                  </a:cubicBezTo>
                  <a:close/>
                  <a:moveTo>
                    <a:pt x="0" y="11"/>
                  </a:moveTo>
                  <a:cubicBezTo>
                    <a:pt x="0" y="11"/>
                    <a:pt x="0" y="11"/>
                    <a:pt x="0" y="11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0" y="11"/>
                    <a:pt x="0" y="11"/>
                    <a:pt x="0" y="11"/>
                  </a:cubicBezTo>
                  <a:close/>
                  <a:moveTo>
                    <a:pt x="0" y="12"/>
                  </a:moveTo>
                  <a:cubicBezTo>
                    <a:pt x="0" y="15"/>
                    <a:pt x="0" y="15"/>
                    <a:pt x="0" y="15"/>
                  </a:cubicBezTo>
                  <a:cubicBezTo>
                    <a:pt x="0" y="15"/>
                    <a:pt x="0" y="14"/>
                    <a:pt x="0" y="14"/>
                  </a:cubicBezTo>
                  <a:cubicBezTo>
                    <a:pt x="0" y="12"/>
                    <a:pt x="0" y="12"/>
                    <a:pt x="0" y="12"/>
                  </a:cubicBezTo>
                  <a:cubicBezTo>
                    <a:pt x="0" y="12"/>
                    <a:pt x="0" y="12"/>
                    <a:pt x="0" y="12"/>
                  </a:cubicBezTo>
                  <a:close/>
                  <a:moveTo>
                    <a:pt x="0" y="12"/>
                  </a:moveTo>
                  <a:cubicBezTo>
                    <a:pt x="0" y="11"/>
                    <a:pt x="0" y="11"/>
                    <a:pt x="0" y="11"/>
                  </a:cubicBezTo>
                  <a:cubicBezTo>
                    <a:pt x="0" y="12"/>
                    <a:pt x="0" y="12"/>
                    <a:pt x="0" y="12"/>
                  </a:cubicBezTo>
                  <a:close/>
                  <a:moveTo>
                    <a:pt x="0" y="12"/>
                  </a:moveTo>
                  <a:cubicBezTo>
                    <a:pt x="0" y="12"/>
                    <a:pt x="0" y="12"/>
                    <a:pt x="0" y="12"/>
                  </a:cubicBezTo>
                  <a:cubicBezTo>
                    <a:pt x="0" y="12"/>
                    <a:pt x="0" y="12"/>
                    <a:pt x="0" y="12"/>
                  </a:cubicBezTo>
                  <a:cubicBezTo>
                    <a:pt x="0" y="12"/>
                    <a:pt x="0" y="12"/>
                    <a:pt x="0" y="12"/>
                  </a:cubicBezTo>
                  <a:close/>
                  <a:moveTo>
                    <a:pt x="0" y="12"/>
                  </a:moveTo>
                  <a:cubicBezTo>
                    <a:pt x="0" y="14"/>
                    <a:pt x="0" y="14"/>
                    <a:pt x="0" y="14"/>
                  </a:cubicBezTo>
                  <a:cubicBezTo>
                    <a:pt x="0" y="14"/>
                    <a:pt x="0" y="14"/>
                    <a:pt x="0" y="13"/>
                  </a:cubicBezTo>
                  <a:cubicBezTo>
                    <a:pt x="0" y="12"/>
                    <a:pt x="0" y="12"/>
                    <a:pt x="0" y="12"/>
                  </a:cubicBezTo>
                  <a:cubicBezTo>
                    <a:pt x="0" y="12"/>
                    <a:pt x="0" y="12"/>
                    <a:pt x="0" y="12"/>
                  </a:cubicBezTo>
                  <a:close/>
                  <a:moveTo>
                    <a:pt x="0" y="12"/>
                  </a:moveTo>
                  <a:cubicBezTo>
                    <a:pt x="0" y="12"/>
                    <a:pt x="0" y="12"/>
                    <a:pt x="0" y="12"/>
                  </a:cubicBezTo>
                  <a:cubicBezTo>
                    <a:pt x="0" y="12"/>
                    <a:pt x="0" y="12"/>
                    <a:pt x="0" y="12"/>
                  </a:cubicBezTo>
                  <a:cubicBezTo>
                    <a:pt x="0" y="12"/>
                    <a:pt x="0" y="12"/>
                    <a:pt x="0" y="12"/>
                  </a:cubicBezTo>
                  <a:cubicBezTo>
                    <a:pt x="0" y="12"/>
                    <a:pt x="0" y="12"/>
                    <a:pt x="0" y="12"/>
                  </a:cubicBezTo>
                  <a:cubicBezTo>
                    <a:pt x="0" y="12"/>
                    <a:pt x="0" y="12"/>
                    <a:pt x="0" y="12"/>
                  </a:cubicBezTo>
                  <a:close/>
                  <a:moveTo>
                    <a:pt x="0" y="12"/>
                  </a:moveTo>
                  <a:cubicBezTo>
                    <a:pt x="0" y="12"/>
                    <a:pt x="0" y="12"/>
                    <a:pt x="0" y="12"/>
                  </a:cubicBezTo>
                  <a:cubicBezTo>
                    <a:pt x="0" y="13"/>
                    <a:pt x="0" y="13"/>
                    <a:pt x="0" y="13"/>
                  </a:cubicBezTo>
                  <a:cubicBezTo>
                    <a:pt x="0" y="13"/>
                    <a:pt x="0" y="13"/>
                    <a:pt x="0" y="13"/>
                  </a:cubicBezTo>
                  <a:cubicBezTo>
                    <a:pt x="0" y="12"/>
                    <a:pt x="0" y="12"/>
                    <a:pt x="0" y="12"/>
                  </a:cubicBezTo>
                  <a:close/>
                  <a:moveTo>
                    <a:pt x="0" y="12"/>
                  </a:moveTo>
                  <a:cubicBezTo>
                    <a:pt x="0" y="12"/>
                    <a:pt x="0" y="12"/>
                    <a:pt x="0" y="12"/>
                  </a:cubicBezTo>
                  <a:close/>
                  <a:moveTo>
                    <a:pt x="0" y="12"/>
                  </a:moveTo>
                  <a:cubicBezTo>
                    <a:pt x="0" y="12"/>
                    <a:pt x="0" y="12"/>
                    <a:pt x="0" y="12"/>
                  </a:cubicBezTo>
                  <a:cubicBezTo>
                    <a:pt x="0" y="12"/>
                    <a:pt x="0" y="12"/>
                    <a:pt x="0" y="12"/>
                  </a:cubicBezTo>
                  <a:cubicBezTo>
                    <a:pt x="0" y="12"/>
                    <a:pt x="0" y="12"/>
                    <a:pt x="0" y="12"/>
                  </a:cubicBezTo>
                  <a:cubicBezTo>
                    <a:pt x="0" y="13"/>
                    <a:pt x="0" y="13"/>
                    <a:pt x="0" y="13"/>
                  </a:cubicBezTo>
                  <a:cubicBezTo>
                    <a:pt x="0" y="13"/>
                    <a:pt x="0" y="13"/>
                    <a:pt x="0" y="13"/>
                  </a:cubicBezTo>
                  <a:cubicBezTo>
                    <a:pt x="0" y="13"/>
                    <a:pt x="0" y="13"/>
                    <a:pt x="0" y="13"/>
                  </a:cubicBezTo>
                  <a:cubicBezTo>
                    <a:pt x="0" y="13"/>
                    <a:pt x="0" y="13"/>
                    <a:pt x="0" y="13"/>
                  </a:cubicBezTo>
                  <a:cubicBezTo>
                    <a:pt x="0" y="12"/>
                    <a:pt x="0" y="12"/>
                    <a:pt x="0" y="12"/>
                  </a:cubicBezTo>
                  <a:cubicBezTo>
                    <a:pt x="0" y="12"/>
                    <a:pt x="0" y="12"/>
                    <a:pt x="0" y="12"/>
                  </a:cubicBezTo>
                  <a:cubicBezTo>
                    <a:pt x="0" y="12"/>
                    <a:pt x="0" y="12"/>
                    <a:pt x="0" y="12"/>
                  </a:cubicBezTo>
                  <a:cubicBezTo>
                    <a:pt x="0" y="12"/>
                    <a:pt x="0" y="12"/>
                    <a:pt x="0" y="12"/>
                  </a:cubicBezTo>
                  <a:close/>
                  <a:moveTo>
                    <a:pt x="0" y="13"/>
                  </a:moveTo>
                  <a:cubicBezTo>
                    <a:pt x="0" y="13"/>
                    <a:pt x="0" y="13"/>
                    <a:pt x="0" y="1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472" name="Freeform 296"/>
            <p:cNvSpPr>
              <a:spLocks noEditPoints="1"/>
            </p:cNvSpPr>
            <p:nvPr>
              <p:custDataLst>
                <p:tags r:id="rId302"/>
              </p:custDataLst>
            </p:nvPr>
          </p:nvSpPr>
          <p:spPr bwMode="auto">
            <a:xfrm>
              <a:off x="4710120" y="196852"/>
              <a:ext cx="346075" cy="176214"/>
            </a:xfrm>
            <a:custGeom>
              <a:gdLst>
                <a:gd name="T0" fmla="*/ 77 w 153"/>
                <a:gd name="T1" fmla="*/ 73 h 78"/>
                <a:gd name="T2" fmla="*/ 129 w 153"/>
                <a:gd name="T3" fmla="*/ 73 h 78"/>
                <a:gd name="T4" fmla="*/ 147 w 153"/>
                <a:gd name="T5" fmla="*/ 4 h 78"/>
                <a:gd name="T6" fmla="*/ 135 w 153"/>
                <a:gd name="T7" fmla="*/ 4 h 78"/>
                <a:gd name="T8" fmla="*/ 117 w 153"/>
                <a:gd name="T9" fmla="*/ 4 h 78"/>
                <a:gd name="T10" fmla="*/ 77 w 153"/>
                <a:gd name="T11" fmla="*/ 4 h 78"/>
                <a:gd name="T12" fmla="*/ 77 w 153"/>
                <a:gd name="T13" fmla="*/ 0 h 78"/>
                <a:gd name="T14" fmla="*/ 117 w 153"/>
                <a:gd name="T15" fmla="*/ 0 h 78"/>
                <a:gd name="T16" fmla="*/ 135 w 153"/>
                <a:gd name="T17" fmla="*/ 0 h 78"/>
                <a:gd name="T18" fmla="*/ 150 w 153"/>
                <a:gd name="T19" fmla="*/ 0 h 78"/>
                <a:gd name="T20" fmla="*/ 150 w 153"/>
                <a:gd name="T21" fmla="*/ 0 h 78"/>
                <a:gd name="T22" fmla="*/ 151 w 153"/>
                <a:gd name="T23" fmla="*/ 0 h 78"/>
                <a:gd name="T24" fmla="*/ 153 w 153"/>
                <a:gd name="T25" fmla="*/ 3 h 78"/>
                <a:gd name="T26" fmla="*/ 133 w 153"/>
                <a:gd name="T27" fmla="*/ 76 h 78"/>
                <a:gd name="T28" fmla="*/ 131 w 153"/>
                <a:gd name="T29" fmla="*/ 78 h 78"/>
                <a:gd name="T30" fmla="*/ 77 w 153"/>
                <a:gd name="T31" fmla="*/ 78 h 78"/>
                <a:gd name="T32" fmla="*/ 77 w 153"/>
                <a:gd name="T33" fmla="*/ 73 h 78"/>
                <a:gd name="T34" fmla="*/ 6 w 153"/>
                <a:gd name="T35" fmla="*/ 4 h 78"/>
                <a:gd name="T36" fmla="*/ 24 w 153"/>
                <a:gd name="T37" fmla="*/ 73 h 78"/>
                <a:gd name="T38" fmla="*/ 77 w 153"/>
                <a:gd name="T39" fmla="*/ 73 h 78"/>
                <a:gd name="T40" fmla="*/ 77 w 153"/>
                <a:gd name="T41" fmla="*/ 78 h 78"/>
                <a:gd name="T42" fmla="*/ 22 w 153"/>
                <a:gd name="T43" fmla="*/ 78 h 78"/>
                <a:gd name="T44" fmla="*/ 22 w 153"/>
                <a:gd name="T45" fmla="*/ 78 h 78"/>
                <a:gd name="T46" fmla="*/ 20 w 153"/>
                <a:gd name="T47" fmla="*/ 76 h 78"/>
                <a:gd name="T48" fmla="*/ 1 w 153"/>
                <a:gd name="T49" fmla="*/ 3 h 78"/>
                <a:gd name="T50" fmla="*/ 0 w 153"/>
                <a:gd name="T51" fmla="*/ 2 h 78"/>
                <a:gd name="T52" fmla="*/ 3 w 153"/>
                <a:gd name="T53" fmla="*/ 0 h 78"/>
                <a:gd name="T54" fmla="*/ 18 w 153"/>
                <a:gd name="T55" fmla="*/ 0 h 78"/>
                <a:gd name="T56" fmla="*/ 36 w 153"/>
                <a:gd name="T57" fmla="*/ 0 h 78"/>
                <a:gd name="T58" fmla="*/ 77 w 153"/>
                <a:gd name="T59" fmla="*/ 0 h 78"/>
                <a:gd name="T60" fmla="*/ 77 w 153"/>
                <a:gd name="T61" fmla="*/ 4 h 78"/>
                <a:gd name="T62" fmla="*/ 36 w 153"/>
                <a:gd name="T63" fmla="*/ 4 h 78"/>
                <a:gd name="T64" fmla="*/ 18 w 153"/>
                <a:gd name="T65" fmla="*/ 4 h 78"/>
                <a:gd name="T66" fmla="*/ 6 w 153"/>
                <a:gd name="T67" fmla="*/ 4 h 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53" h="78">
                  <a:moveTo>
                    <a:pt x="77" y="73"/>
                  </a:moveTo>
                  <a:cubicBezTo>
                    <a:pt x="129" y="73"/>
                    <a:pt x="129" y="73"/>
                    <a:pt x="129" y="73"/>
                  </a:cubicBezTo>
                  <a:cubicBezTo>
                    <a:pt x="147" y="4"/>
                    <a:pt x="147" y="4"/>
                    <a:pt x="147" y="4"/>
                  </a:cubicBezTo>
                  <a:cubicBezTo>
                    <a:pt x="135" y="4"/>
                    <a:pt x="135" y="4"/>
                    <a:pt x="135" y="4"/>
                  </a:cubicBezTo>
                  <a:cubicBezTo>
                    <a:pt x="117" y="4"/>
                    <a:pt x="117" y="4"/>
                    <a:pt x="117" y="4"/>
                  </a:cubicBezTo>
                  <a:cubicBezTo>
                    <a:pt x="77" y="4"/>
                    <a:pt x="77" y="4"/>
                    <a:pt x="77" y="4"/>
                  </a:cubicBezTo>
                  <a:cubicBezTo>
                    <a:pt x="77" y="0"/>
                    <a:pt x="77" y="0"/>
                    <a:pt x="77" y="0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35" y="0"/>
                    <a:pt x="135" y="0"/>
                    <a:pt x="135" y="0"/>
                  </a:cubicBezTo>
                  <a:cubicBezTo>
                    <a:pt x="150" y="0"/>
                    <a:pt x="150" y="0"/>
                    <a:pt x="150" y="0"/>
                  </a:cubicBezTo>
                  <a:cubicBezTo>
                    <a:pt x="150" y="0"/>
                    <a:pt x="150" y="0"/>
                    <a:pt x="150" y="0"/>
                  </a:cubicBezTo>
                  <a:cubicBezTo>
                    <a:pt x="151" y="0"/>
                    <a:pt x="151" y="0"/>
                    <a:pt x="151" y="0"/>
                  </a:cubicBezTo>
                  <a:cubicBezTo>
                    <a:pt x="152" y="0"/>
                    <a:pt x="153" y="1"/>
                    <a:pt x="153" y="3"/>
                  </a:cubicBezTo>
                  <a:cubicBezTo>
                    <a:pt x="133" y="76"/>
                    <a:pt x="133" y="76"/>
                    <a:pt x="133" y="76"/>
                  </a:cubicBezTo>
                  <a:cubicBezTo>
                    <a:pt x="133" y="77"/>
                    <a:pt x="132" y="78"/>
                    <a:pt x="131" y="78"/>
                  </a:cubicBezTo>
                  <a:cubicBezTo>
                    <a:pt x="77" y="78"/>
                    <a:pt x="77" y="78"/>
                    <a:pt x="77" y="78"/>
                  </a:cubicBezTo>
                  <a:lnTo>
                    <a:pt x="77" y="73"/>
                  </a:lnTo>
                  <a:close/>
                  <a:moveTo>
                    <a:pt x="6" y="4"/>
                  </a:moveTo>
                  <a:cubicBezTo>
                    <a:pt x="24" y="73"/>
                    <a:pt x="24" y="73"/>
                    <a:pt x="24" y="73"/>
                  </a:cubicBezTo>
                  <a:cubicBezTo>
                    <a:pt x="77" y="73"/>
                    <a:pt x="77" y="73"/>
                    <a:pt x="77" y="73"/>
                  </a:cubicBezTo>
                  <a:cubicBezTo>
                    <a:pt x="77" y="78"/>
                    <a:pt x="77" y="78"/>
                    <a:pt x="77" y="78"/>
                  </a:cubicBezTo>
                  <a:cubicBezTo>
                    <a:pt x="22" y="78"/>
                    <a:pt x="22" y="78"/>
                    <a:pt x="22" y="78"/>
                  </a:cubicBezTo>
                  <a:cubicBezTo>
                    <a:pt x="22" y="78"/>
                    <a:pt x="22" y="78"/>
                    <a:pt x="22" y="78"/>
                  </a:cubicBezTo>
                  <a:cubicBezTo>
                    <a:pt x="21" y="78"/>
                    <a:pt x="20" y="77"/>
                    <a:pt x="20" y="76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1"/>
                    <a:pt x="1" y="0"/>
                    <a:pt x="3" y="0"/>
                  </a:cubicBezTo>
                  <a:cubicBezTo>
                    <a:pt x="18" y="0"/>
                    <a:pt x="18" y="0"/>
                    <a:pt x="18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77" y="0"/>
                    <a:pt x="77" y="0"/>
                    <a:pt x="77" y="0"/>
                  </a:cubicBezTo>
                  <a:cubicBezTo>
                    <a:pt x="77" y="4"/>
                    <a:pt x="77" y="4"/>
                    <a:pt x="77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18" y="4"/>
                    <a:pt x="18" y="4"/>
                    <a:pt x="18" y="4"/>
                  </a:cubicBezTo>
                  <a:lnTo>
                    <a:pt x="6" y="4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473" name="Freeform 297"/>
            <p:cNvSpPr>
              <a:spLocks noEditPoints="1"/>
            </p:cNvSpPr>
            <p:nvPr>
              <p:custDataLst>
                <p:tags r:id="rId303"/>
              </p:custDataLst>
            </p:nvPr>
          </p:nvSpPr>
          <p:spPr bwMode="auto">
            <a:xfrm>
              <a:off x="6918335" y="1589"/>
              <a:ext cx="400050" cy="247651"/>
            </a:xfrm>
            <a:custGeom>
              <a:gdLst>
                <a:gd name="T0" fmla="*/ 34 w 177"/>
                <a:gd name="T1" fmla="*/ 0 h 109"/>
                <a:gd name="T2" fmla="*/ 29 w 177"/>
                <a:gd name="T3" fmla="*/ 5 h 109"/>
                <a:gd name="T4" fmla="*/ 4 w 177"/>
                <a:gd name="T5" fmla="*/ 64 h 109"/>
                <a:gd name="T6" fmla="*/ 7 w 177"/>
                <a:gd name="T7" fmla="*/ 85 h 109"/>
                <a:gd name="T8" fmla="*/ 10 w 177"/>
                <a:gd name="T9" fmla="*/ 94 h 109"/>
                <a:gd name="T10" fmla="*/ 10 w 177"/>
                <a:gd name="T11" fmla="*/ 82 h 109"/>
                <a:gd name="T12" fmla="*/ 11 w 177"/>
                <a:gd name="T13" fmla="*/ 76 h 109"/>
                <a:gd name="T14" fmla="*/ 14 w 177"/>
                <a:gd name="T15" fmla="*/ 70 h 109"/>
                <a:gd name="T16" fmla="*/ 14 w 177"/>
                <a:gd name="T17" fmla="*/ 68 h 109"/>
                <a:gd name="T18" fmla="*/ 14 w 177"/>
                <a:gd name="T19" fmla="*/ 64 h 109"/>
                <a:gd name="T20" fmla="*/ 36 w 177"/>
                <a:gd name="T21" fmla="*/ 11 h 109"/>
                <a:gd name="T22" fmla="*/ 50 w 177"/>
                <a:gd name="T23" fmla="*/ 0 h 109"/>
                <a:gd name="T24" fmla="*/ 60 w 177"/>
                <a:gd name="T25" fmla="*/ 0 h 109"/>
                <a:gd name="T26" fmla="*/ 39 w 177"/>
                <a:gd name="T27" fmla="*/ 15 h 109"/>
                <a:gd name="T28" fmla="*/ 19 w 177"/>
                <a:gd name="T29" fmla="*/ 64 h 109"/>
                <a:gd name="T30" fmla="*/ 19 w 177"/>
                <a:gd name="T31" fmla="*/ 67 h 109"/>
                <a:gd name="T32" fmla="*/ 19 w 177"/>
                <a:gd name="T33" fmla="*/ 71 h 109"/>
                <a:gd name="T34" fmla="*/ 19 w 177"/>
                <a:gd name="T35" fmla="*/ 71 h 109"/>
                <a:gd name="T36" fmla="*/ 19 w 177"/>
                <a:gd name="T37" fmla="*/ 72 h 109"/>
                <a:gd name="T38" fmla="*/ 16 w 177"/>
                <a:gd name="T39" fmla="*/ 77 h 109"/>
                <a:gd name="T40" fmla="*/ 15 w 177"/>
                <a:gd name="T41" fmla="*/ 82 h 109"/>
                <a:gd name="T42" fmla="*/ 15 w 177"/>
                <a:gd name="T43" fmla="*/ 105 h 109"/>
                <a:gd name="T44" fmla="*/ 15 w 177"/>
                <a:gd name="T45" fmla="*/ 105 h 109"/>
                <a:gd name="T46" fmla="*/ 14 w 177"/>
                <a:gd name="T47" fmla="*/ 107 h 109"/>
                <a:gd name="T48" fmla="*/ 10 w 177"/>
                <a:gd name="T49" fmla="*/ 106 h 109"/>
                <a:gd name="T50" fmla="*/ 2 w 177"/>
                <a:gd name="T51" fmla="*/ 86 h 109"/>
                <a:gd name="T52" fmla="*/ 0 w 177"/>
                <a:gd name="T53" fmla="*/ 64 h 109"/>
                <a:gd name="T54" fmla="*/ 26 w 177"/>
                <a:gd name="T55" fmla="*/ 1 h 109"/>
                <a:gd name="T56" fmla="*/ 27 w 177"/>
                <a:gd name="T57" fmla="*/ 0 h 109"/>
                <a:gd name="T58" fmla="*/ 34 w 177"/>
                <a:gd name="T59" fmla="*/ 0 h 109"/>
                <a:gd name="T60" fmla="*/ 127 w 177"/>
                <a:gd name="T61" fmla="*/ 0 h 109"/>
                <a:gd name="T62" fmla="*/ 141 w 177"/>
                <a:gd name="T63" fmla="*/ 11 h 109"/>
                <a:gd name="T64" fmla="*/ 163 w 177"/>
                <a:gd name="T65" fmla="*/ 64 h 109"/>
                <a:gd name="T66" fmla="*/ 162 w 177"/>
                <a:gd name="T67" fmla="*/ 68 h 109"/>
                <a:gd name="T68" fmla="*/ 162 w 177"/>
                <a:gd name="T69" fmla="*/ 68 h 109"/>
                <a:gd name="T70" fmla="*/ 162 w 177"/>
                <a:gd name="T71" fmla="*/ 71 h 109"/>
                <a:gd name="T72" fmla="*/ 165 w 177"/>
                <a:gd name="T73" fmla="*/ 76 h 109"/>
                <a:gd name="T74" fmla="*/ 166 w 177"/>
                <a:gd name="T75" fmla="*/ 82 h 109"/>
                <a:gd name="T76" fmla="*/ 166 w 177"/>
                <a:gd name="T77" fmla="*/ 96 h 109"/>
                <a:gd name="T78" fmla="*/ 169 w 177"/>
                <a:gd name="T79" fmla="*/ 85 h 109"/>
                <a:gd name="T80" fmla="*/ 172 w 177"/>
                <a:gd name="T81" fmla="*/ 64 h 109"/>
                <a:gd name="T82" fmla="*/ 147 w 177"/>
                <a:gd name="T83" fmla="*/ 5 h 109"/>
                <a:gd name="T84" fmla="*/ 143 w 177"/>
                <a:gd name="T85" fmla="*/ 0 h 109"/>
                <a:gd name="T86" fmla="*/ 150 w 177"/>
                <a:gd name="T87" fmla="*/ 0 h 109"/>
                <a:gd name="T88" fmla="*/ 151 w 177"/>
                <a:gd name="T89" fmla="*/ 1 h 109"/>
                <a:gd name="T90" fmla="*/ 177 w 177"/>
                <a:gd name="T91" fmla="*/ 64 h 109"/>
                <a:gd name="T92" fmla="*/ 174 w 177"/>
                <a:gd name="T93" fmla="*/ 87 h 109"/>
                <a:gd name="T94" fmla="*/ 165 w 177"/>
                <a:gd name="T95" fmla="*/ 107 h 109"/>
                <a:gd name="T96" fmla="*/ 163 w 177"/>
                <a:gd name="T97" fmla="*/ 109 h 109"/>
                <a:gd name="T98" fmla="*/ 161 w 177"/>
                <a:gd name="T99" fmla="*/ 106 h 109"/>
                <a:gd name="T100" fmla="*/ 161 w 177"/>
                <a:gd name="T101" fmla="*/ 82 h 109"/>
                <a:gd name="T102" fmla="*/ 160 w 177"/>
                <a:gd name="T103" fmla="*/ 78 h 109"/>
                <a:gd name="T104" fmla="*/ 158 w 177"/>
                <a:gd name="T105" fmla="*/ 73 h 109"/>
                <a:gd name="T106" fmla="*/ 157 w 177"/>
                <a:gd name="T107" fmla="*/ 71 h 109"/>
                <a:gd name="T108" fmla="*/ 158 w 177"/>
                <a:gd name="T109" fmla="*/ 68 h 109"/>
                <a:gd name="T110" fmla="*/ 158 w 177"/>
                <a:gd name="T111" fmla="*/ 68 h 109"/>
                <a:gd name="T112" fmla="*/ 158 w 177"/>
                <a:gd name="T113" fmla="*/ 64 h 109"/>
                <a:gd name="T114" fmla="*/ 137 w 177"/>
                <a:gd name="T115" fmla="*/ 15 h 109"/>
                <a:gd name="T116" fmla="*/ 117 w 177"/>
                <a:gd name="T117" fmla="*/ 0 h 109"/>
                <a:gd name="T118" fmla="*/ 127 w 177"/>
                <a:gd name="T119" fmla="*/ 0 h 10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177" h="109">
                  <a:moveTo>
                    <a:pt x="34" y="0"/>
                  </a:moveTo>
                  <a:cubicBezTo>
                    <a:pt x="32" y="2"/>
                    <a:pt x="31" y="3"/>
                    <a:pt x="29" y="5"/>
                  </a:cubicBezTo>
                  <a:cubicBezTo>
                    <a:pt x="14" y="20"/>
                    <a:pt x="4" y="41"/>
                    <a:pt x="4" y="64"/>
                  </a:cubicBezTo>
                  <a:cubicBezTo>
                    <a:pt x="4" y="71"/>
                    <a:pt x="5" y="78"/>
                    <a:pt x="7" y="85"/>
                  </a:cubicBezTo>
                  <a:cubicBezTo>
                    <a:pt x="8" y="88"/>
                    <a:pt x="9" y="91"/>
                    <a:pt x="10" y="94"/>
                  </a:cubicBezTo>
                  <a:cubicBezTo>
                    <a:pt x="10" y="82"/>
                    <a:pt x="10" y="82"/>
                    <a:pt x="10" y="82"/>
                  </a:cubicBezTo>
                  <a:cubicBezTo>
                    <a:pt x="10" y="80"/>
                    <a:pt x="11" y="78"/>
                    <a:pt x="11" y="76"/>
                  </a:cubicBezTo>
                  <a:cubicBezTo>
                    <a:pt x="12" y="74"/>
                    <a:pt x="13" y="72"/>
                    <a:pt x="14" y="70"/>
                  </a:cubicBezTo>
                  <a:cubicBezTo>
                    <a:pt x="14" y="69"/>
                    <a:pt x="14" y="68"/>
                    <a:pt x="14" y="68"/>
                  </a:cubicBezTo>
                  <a:cubicBezTo>
                    <a:pt x="14" y="66"/>
                    <a:pt x="14" y="65"/>
                    <a:pt x="14" y="64"/>
                  </a:cubicBezTo>
                  <a:cubicBezTo>
                    <a:pt x="14" y="43"/>
                    <a:pt x="22" y="25"/>
                    <a:pt x="36" y="11"/>
                  </a:cubicBezTo>
                  <a:cubicBezTo>
                    <a:pt x="40" y="7"/>
                    <a:pt x="45" y="3"/>
                    <a:pt x="50" y="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52" y="4"/>
                    <a:pt x="45" y="9"/>
                    <a:pt x="39" y="15"/>
                  </a:cubicBezTo>
                  <a:cubicBezTo>
                    <a:pt x="27" y="27"/>
                    <a:pt x="19" y="45"/>
                    <a:pt x="19" y="64"/>
                  </a:cubicBezTo>
                  <a:cubicBezTo>
                    <a:pt x="19" y="65"/>
                    <a:pt x="19" y="66"/>
                    <a:pt x="19" y="67"/>
                  </a:cubicBezTo>
                  <a:cubicBezTo>
                    <a:pt x="19" y="68"/>
                    <a:pt x="19" y="70"/>
                    <a:pt x="19" y="71"/>
                  </a:cubicBezTo>
                  <a:cubicBezTo>
                    <a:pt x="19" y="71"/>
                    <a:pt x="19" y="71"/>
                    <a:pt x="19" y="71"/>
                  </a:cubicBezTo>
                  <a:cubicBezTo>
                    <a:pt x="19" y="71"/>
                    <a:pt x="19" y="72"/>
                    <a:pt x="19" y="72"/>
                  </a:cubicBezTo>
                  <a:cubicBezTo>
                    <a:pt x="17" y="74"/>
                    <a:pt x="16" y="75"/>
                    <a:pt x="16" y="77"/>
                  </a:cubicBezTo>
                  <a:cubicBezTo>
                    <a:pt x="15" y="79"/>
                    <a:pt x="15" y="81"/>
                    <a:pt x="15" y="82"/>
                  </a:cubicBezTo>
                  <a:cubicBezTo>
                    <a:pt x="15" y="105"/>
                    <a:pt x="15" y="105"/>
                    <a:pt x="15" y="105"/>
                  </a:cubicBezTo>
                  <a:cubicBezTo>
                    <a:pt x="15" y="105"/>
                    <a:pt x="15" y="105"/>
                    <a:pt x="15" y="105"/>
                  </a:cubicBezTo>
                  <a:cubicBezTo>
                    <a:pt x="15" y="106"/>
                    <a:pt x="14" y="107"/>
                    <a:pt x="14" y="107"/>
                  </a:cubicBezTo>
                  <a:cubicBezTo>
                    <a:pt x="12" y="108"/>
                    <a:pt x="11" y="108"/>
                    <a:pt x="10" y="106"/>
                  </a:cubicBezTo>
                  <a:cubicBezTo>
                    <a:pt x="7" y="100"/>
                    <a:pt x="4" y="93"/>
                    <a:pt x="2" y="86"/>
                  </a:cubicBezTo>
                  <a:cubicBezTo>
                    <a:pt x="1" y="79"/>
                    <a:pt x="0" y="71"/>
                    <a:pt x="0" y="64"/>
                  </a:cubicBezTo>
                  <a:cubicBezTo>
                    <a:pt x="0" y="40"/>
                    <a:pt x="10" y="17"/>
                    <a:pt x="26" y="1"/>
                  </a:cubicBezTo>
                  <a:cubicBezTo>
                    <a:pt x="26" y="1"/>
                    <a:pt x="26" y="1"/>
                    <a:pt x="27" y="0"/>
                  </a:cubicBezTo>
                  <a:cubicBezTo>
                    <a:pt x="34" y="0"/>
                    <a:pt x="34" y="0"/>
                    <a:pt x="34" y="0"/>
                  </a:cubicBezTo>
                  <a:close/>
                  <a:moveTo>
                    <a:pt x="127" y="0"/>
                  </a:moveTo>
                  <a:cubicBezTo>
                    <a:pt x="132" y="3"/>
                    <a:pt x="137" y="7"/>
                    <a:pt x="141" y="11"/>
                  </a:cubicBezTo>
                  <a:cubicBezTo>
                    <a:pt x="154" y="25"/>
                    <a:pt x="163" y="43"/>
                    <a:pt x="163" y="64"/>
                  </a:cubicBezTo>
                  <a:cubicBezTo>
                    <a:pt x="163" y="65"/>
                    <a:pt x="162" y="67"/>
                    <a:pt x="162" y="68"/>
                  </a:cubicBezTo>
                  <a:cubicBezTo>
                    <a:pt x="162" y="68"/>
                    <a:pt x="162" y="68"/>
                    <a:pt x="162" y="68"/>
                  </a:cubicBezTo>
                  <a:cubicBezTo>
                    <a:pt x="162" y="69"/>
                    <a:pt x="162" y="70"/>
                    <a:pt x="162" y="71"/>
                  </a:cubicBezTo>
                  <a:cubicBezTo>
                    <a:pt x="163" y="73"/>
                    <a:pt x="164" y="74"/>
                    <a:pt x="165" y="76"/>
                  </a:cubicBezTo>
                  <a:cubicBezTo>
                    <a:pt x="165" y="78"/>
                    <a:pt x="166" y="80"/>
                    <a:pt x="166" y="82"/>
                  </a:cubicBezTo>
                  <a:cubicBezTo>
                    <a:pt x="166" y="96"/>
                    <a:pt x="166" y="96"/>
                    <a:pt x="166" y="96"/>
                  </a:cubicBezTo>
                  <a:cubicBezTo>
                    <a:pt x="167" y="92"/>
                    <a:pt x="168" y="89"/>
                    <a:pt x="169" y="85"/>
                  </a:cubicBezTo>
                  <a:cubicBezTo>
                    <a:pt x="171" y="78"/>
                    <a:pt x="172" y="71"/>
                    <a:pt x="172" y="64"/>
                  </a:cubicBezTo>
                  <a:cubicBezTo>
                    <a:pt x="172" y="41"/>
                    <a:pt x="163" y="20"/>
                    <a:pt x="147" y="5"/>
                  </a:cubicBezTo>
                  <a:cubicBezTo>
                    <a:pt x="146" y="3"/>
                    <a:pt x="144" y="2"/>
                    <a:pt x="143" y="0"/>
                  </a:cubicBezTo>
                  <a:cubicBezTo>
                    <a:pt x="150" y="0"/>
                    <a:pt x="150" y="0"/>
                    <a:pt x="150" y="0"/>
                  </a:cubicBezTo>
                  <a:cubicBezTo>
                    <a:pt x="150" y="1"/>
                    <a:pt x="150" y="1"/>
                    <a:pt x="151" y="1"/>
                  </a:cubicBezTo>
                  <a:cubicBezTo>
                    <a:pt x="167" y="17"/>
                    <a:pt x="177" y="40"/>
                    <a:pt x="177" y="64"/>
                  </a:cubicBezTo>
                  <a:cubicBezTo>
                    <a:pt x="177" y="72"/>
                    <a:pt x="176" y="79"/>
                    <a:pt x="174" y="87"/>
                  </a:cubicBezTo>
                  <a:cubicBezTo>
                    <a:pt x="172" y="94"/>
                    <a:pt x="169" y="101"/>
                    <a:pt x="165" y="107"/>
                  </a:cubicBezTo>
                  <a:cubicBezTo>
                    <a:pt x="165" y="108"/>
                    <a:pt x="164" y="109"/>
                    <a:pt x="163" y="109"/>
                  </a:cubicBezTo>
                  <a:cubicBezTo>
                    <a:pt x="162" y="109"/>
                    <a:pt x="161" y="108"/>
                    <a:pt x="161" y="106"/>
                  </a:cubicBezTo>
                  <a:cubicBezTo>
                    <a:pt x="161" y="82"/>
                    <a:pt x="161" y="82"/>
                    <a:pt x="161" y="82"/>
                  </a:cubicBezTo>
                  <a:cubicBezTo>
                    <a:pt x="161" y="81"/>
                    <a:pt x="161" y="79"/>
                    <a:pt x="160" y="78"/>
                  </a:cubicBezTo>
                  <a:cubicBezTo>
                    <a:pt x="160" y="76"/>
                    <a:pt x="159" y="74"/>
                    <a:pt x="158" y="73"/>
                  </a:cubicBezTo>
                  <a:cubicBezTo>
                    <a:pt x="157" y="73"/>
                    <a:pt x="157" y="72"/>
                    <a:pt x="157" y="71"/>
                  </a:cubicBezTo>
                  <a:cubicBezTo>
                    <a:pt x="157" y="70"/>
                    <a:pt x="158" y="69"/>
                    <a:pt x="158" y="68"/>
                  </a:cubicBezTo>
                  <a:cubicBezTo>
                    <a:pt x="158" y="68"/>
                    <a:pt x="158" y="68"/>
                    <a:pt x="158" y="68"/>
                  </a:cubicBezTo>
                  <a:cubicBezTo>
                    <a:pt x="158" y="67"/>
                    <a:pt x="158" y="65"/>
                    <a:pt x="158" y="64"/>
                  </a:cubicBezTo>
                  <a:cubicBezTo>
                    <a:pt x="158" y="45"/>
                    <a:pt x="150" y="27"/>
                    <a:pt x="137" y="15"/>
                  </a:cubicBezTo>
                  <a:cubicBezTo>
                    <a:pt x="131" y="9"/>
                    <a:pt x="124" y="4"/>
                    <a:pt x="117" y="0"/>
                  </a:cubicBezTo>
                  <a:lnTo>
                    <a:pt x="127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474" name="Freeform 299"/>
            <p:cNvSpPr>
              <a:spLocks noEditPoints="1"/>
            </p:cNvSpPr>
            <p:nvPr>
              <p:custDataLst>
                <p:tags r:id="rId304"/>
              </p:custDataLst>
            </p:nvPr>
          </p:nvSpPr>
          <p:spPr bwMode="auto">
            <a:xfrm>
              <a:off x="7185036" y="142877"/>
              <a:ext cx="96838" cy="165101"/>
            </a:xfrm>
            <a:custGeom>
              <a:gdLst>
                <a:gd name="T0" fmla="*/ 38 w 43"/>
                <a:gd name="T1" fmla="*/ 53 h 73"/>
                <a:gd name="T2" fmla="*/ 38 w 43"/>
                <a:gd name="T3" fmla="*/ 42 h 73"/>
                <a:gd name="T4" fmla="*/ 38 w 43"/>
                <a:gd name="T5" fmla="*/ 20 h 73"/>
                <a:gd name="T6" fmla="*/ 38 w 43"/>
                <a:gd name="T7" fmla="*/ 19 h 73"/>
                <a:gd name="T8" fmla="*/ 38 w 43"/>
                <a:gd name="T9" fmla="*/ 18 h 73"/>
                <a:gd name="T10" fmla="*/ 38 w 43"/>
                <a:gd name="T11" fmla="*/ 18 h 73"/>
                <a:gd name="T12" fmla="*/ 30 w 43"/>
                <a:gd name="T13" fmla="*/ 9 h 73"/>
                <a:gd name="T14" fmla="*/ 22 w 43"/>
                <a:gd name="T15" fmla="*/ 6 h 73"/>
                <a:gd name="T16" fmla="*/ 22 w 43"/>
                <a:gd name="T17" fmla="*/ 1 h 73"/>
                <a:gd name="T18" fmla="*/ 33 w 43"/>
                <a:gd name="T19" fmla="*/ 5 h 73"/>
                <a:gd name="T20" fmla="*/ 43 w 43"/>
                <a:gd name="T21" fmla="*/ 17 h 73"/>
                <a:gd name="T22" fmla="*/ 43 w 43"/>
                <a:gd name="T23" fmla="*/ 18 h 73"/>
                <a:gd name="T24" fmla="*/ 43 w 43"/>
                <a:gd name="T25" fmla="*/ 19 h 73"/>
                <a:gd name="T26" fmla="*/ 43 w 43"/>
                <a:gd name="T27" fmla="*/ 20 h 73"/>
                <a:gd name="T28" fmla="*/ 43 w 43"/>
                <a:gd name="T29" fmla="*/ 42 h 73"/>
                <a:gd name="T30" fmla="*/ 43 w 43"/>
                <a:gd name="T31" fmla="*/ 53 h 73"/>
                <a:gd name="T32" fmla="*/ 34 w 43"/>
                <a:gd name="T33" fmla="*/ 67 h 73"/>
                <a:gd name="T34" fmla="*/ 22 w 43"/>
                <a:gd name="T35" fmla="*/ 72 h 73"/>
                <a:gd name="T36" fmla="*/ 22 w 43"/>
                <a:gd name="T37" fmla="*/ 67 h 73"/>
                <a:gd name="T38" fmla="*/ 31 w 43"/>
                <a:gd name="T39" fmla="*/ 63 h 73"/>
                <a:gd name="T40" fmla="*/ 38 w 43"/>
                <a:gd name="T41" fmla="*/ 53 h 73"/>
                <a:gd name="T42" fmla="*/ 22 w 43"/>
                <a:gd name="T43" fmla="*/ 6 h 73"/>
                <a:gd name="T44" fmla="*/ 14 w 43"/>
                <a:gd name="T45" fmla="*/ 5 h 73"/>
                <a:gd name="T46" fmla="*/ 5 w 43"/>
                <a:gd name="T47" fmla="*/ 5 h 73"/>
                <a:gd name="T48" fmla="*/ 5 w 43"/>
                <a:gd name="T49" fmla="*/ 68 h 73"/>
                <a:gd name="T50" fmla="*/ 14 w 43"/>
                <a:gd name="T51" fmla="*/ 68 h 73"/>
                <a:gd name="T52" fmla="*/ 22 w 43"/>
                <a:gd name="T53" fmla="*/ 67 h 73"/>
                <a:gd name="T54" fmla="*/ 22 w 43"/>
                <a:gd name="T55" fmla="*/ 72 h 73"/>
                <a:gd name="T56" fmla="*/ 14 w 43"/>
                <a:gd name="T57" fmla="*/ 73 h 73"/>
                <a:gd name="T58" fmla="*/ 3 w 43"/>
                <a:gd name="T59" fmla="*/ 73 h 73"/>
                <a:gd name="T60" fmla="*/ 0 w 43"/>
                <a:gd name="T61" fmla="*/ 71 h 73"/>
                <a:gd name="T62" fmla="*/ 0 w 43"/>
                <a:gd name="T63" fmla="*/ 2 h 73"/>
                <a:gd name="T64" fmla="*/ 3 w 43"/>
                <a:gd name="T65" fmla="*/ 0 h 73"/>
                <a:gd name="T66" fmla="*/ 14 w 43"/>
                <a:gd name="T67" fmla="*/ 0 h 73"/>
                <a:gd name="T68" fmla="*/ 22 w 43"/>
                <a:gd name="T69" fmla="*/ 1 h 73"/>
                <a:gd name="T70" fmla="*/ 22 w 43"/>
                <a:gd name="T71" fmla="*/ 6 h 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43" h="73">
                  <a:moveTo>
                    <a:pt x="38" y="53"/>
                  </a:moveTo>
                  <a:cubicBezTo>
                    <a:pt x="38" y="42"/>
                    <a:pt x="38" y="42"/>
                    <a:pt x="38" y="42"/>
                  </a:cubicBezTo>
                  <a:cubicBezTo>
                    <a:pt x="38" y="20"/>
                    <a:pt x="38" y="20"/>
                    <a:pt x="38" y="20"/>
                  </a:cubicBezTo>
                  <a:cubicBezTo>
                    <a:pt x="38" y="20"/>
                    <a:pt x="38" y="20"/>
                    <a:pt x="38" y="19"/>
                  </a:cubicBezTo>
                  <a:cubicBezTo>
                    <a:pt x="38" y="19"/>
                    <a:pt x="38" y="19"/>
                    <a:pt x="38" y="18"/>
                  </a:cubicBezTo>
                  <a:cubicBezTo>
                    <a:pt x="38" y="18"/>
                    <a:pt x="38" y="18"/>
                    <a:pt x="38" y="18"/>
                  </a:cubicBezTo>
                  <a:cubicBezTo>
                    <a:pt x="37" y="15"/>
                    <a:pt x="34" y="11"/>
                    <a:pt x="30" y="9"/>
                  </a:cubicBezTo>
                  <a:cubicBezTo>
                    <a:pt x="28" y="7"/>
                    <a:pt x="25" y="6"/>
                    <a:pt x="22" y="6"/>
                  </a:cubicBezTo>
                  <a:cubicBezTo>
                    <a:pt x="22" y="1"/>
                    <a:pt x="22" y="1"/>
                    <a:pt x="22" y="1"/>
                  </a:cubicBezTo>
                  <a:cubicBezTo>
                    <a:pt x="26" y="1"/>
                    <a:pt x="30" y="3"/>
                    <a:pt x="33" y="5"/>
                  </a:cubicBezTo>
                  <a:cubicBezTo>
                    <a:pt x="38" y="8"/>
                    <a:pt x="42" y="12"/>
                    <a:pt x="43" y="17"/>
                  </a:cubicBezTo>
                  <a:cubicBezTo>
                    <a:pt x="43" y="18"/>
                    <a:pt x="43" y="18"/>
                    <a:pt x="43" y="18"/>
                  </a:cubicBezTo>
                  <a:cubicBezTo>
                    <a:pt x="43" y="18"/>
                    <a:pt x="43" y="18"/>
                    <a:pt x="43" y="19"/>
                  </a:cubicBezTo>
                  <a:cubicBezTo>
                    <a:pt x="43" y="19"/>
                    <a:pt x="43" y="20"/>
                    <a:pt x="43" y="20"/>
                  </a:cubicBezTo>
                  <a:cubicBezTo>
                    <a:pt x="43" y="42"/>
                    <a:pt x="43" y="42"/>
                    <a:pt x="43" y="42"/>
                  </a:cubicBezTo>
                  <a:cubicBezTo>
                    <a:pt x="43" y="53"/>
                    <a:pt x="43" y="53"/>
                    <a:pt x="43" y="53"/>
                  </a:cubicBezTo>
                  <a:cubicBezTo>
                    <a:pt x="43" y="58"/>
                    <a:pt x="40" y="64"/>
                    <a:pt x="34" y="67"/>
                  </a:cubicBezTo>
                  <a:cubicBezTo>
                    <a:pt x="31" y="70"/>
                    <a:pt x="26" y="71"/>
                    <a:pt x="22" y="72"/>
                  </a:cubicBezTo>
                  <a:cubicBezTo>
                    <a:pt x="22" y="67"/>
                    <a:pt x="22" y="67"/>
                    <a:pt x="22" y="67"/>
                  </a:cubicBezTo>
                  <a:cubicBezTo>
                    <a:pt x="25" y="67"/>
                    <a:pt x="29" y="65"/>
                    <a:pt x="31" y="63"/>
                  </a:cubicBezTo>
                  <a:cubicBezTo>
                    <a:pt x="36" y="61"/>
                    <a:pt x="38" y="57"/>
                    <a:pt x="38" y="53"/>
                  </a:cubicBezTo>
                  <a:close/>
                  <a:moveTo>
                    <a:pt x="22" y="6"/>
                  </a:moveTo>
                  <a:cubicBezTo>
                    <a:pt x="19" y="5"/>
                    <a:pt x="17" y="5"/>
                    <a:pt x="14" y="5"/>
                  </a:cubicBezTo>
                  <a:cubicBezTo>
                    <a:pt x="5" y="5"/>
                    <a:pt x="5" y="5"/>
                    <a:pt x="5" y="5"/>
                  </a:cubicBezTo>
                  <a:cubicBezTo>
                    <a:pt x="5" y="68"/>
                    <a:pt x="5" y="68"/>
                    <a:pt x="5" y="68"/>
                  </a:cubicBezTo>
                  <a:cubicBezTo>
                    <a:pt x="14" y="68"/>
                    <a:pt x="14" y="68"/>
                    <a:pt x="14" y="68"/>
                  </a:cubicBezTo>
                  <a:cubicBezTo>
                    <a:pt x="17" y="68"/>
                    <a:pt x="19" y="68"/>
                    <a:pt x="22" y="67"/>
                  </a:cubicBezTo>
                  <a:cubicBezTo>
                    <a:pt x="22" y="72"/>
                    <a:pt x="22" y="72"/>
                    <a:pt x="22" y="72"/>
                  </a:cubicBezTo>
                  <a:cubicBezTo>
                    <a:pt x="19" y="73"/>
                    <a:pt x="17" y="73"/>
                    <a:pt x="14" y="73"/>
                  </a:cubicBezTo>
                  <a:cubicBezTo>
                    <a:pt x="3" y="73"/>
                    <a:pt x="3" y="73"/>
                    <a:pt x="3" y="73"/>
                  </a:cubicBezTo>
                  <a:cubicBezTo>
                    <a:pt x="2" y="73"/>
                    <a:pt x="0" y="72"/>
                    <a:pt x="0" y="71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1"/>
                    <a:pt x="2" y="0"/>
                    <a:pt x="3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17" y="0"/>
                    <a:pt x="19" y="0"/>
                    <a:pt x="22" y="1"/>
                  </a:cubicBezTo>
                  <a:lnTo>
                    <a:pt x="22" y="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475" name="Freeform 300"/>
            <p:cNvSpPr/>
            <p:nvPr>
              <p:custDataLst>
                <p:tags r:id="rId305"/>
              </p:custDataLst>
            </p:nvPr>
          </p:nvSpPr>
          <p:spPr bwMode="auto">
            <a:xfrm>
              <a:off x="10671190" y="1589"/>
              <a:ext cx="212726" cy="303214"/>
            </a:xfrm>
            <a:custGeom>
              <a:gdLst>
                <a:gd name="T0" fmla="*/ 18 w 94"/>
                <a:gd name="T1" fmla="*/ 16 h 134"/>
                <a:gd name="T2" fmla="*/ 23 w 94"/>
                <a:gd name="T3" fmla="*/ 16 h 134"/>
                <a:gd name="T4" fmla="*/ 25 w 94"/>
                <a:gd name="T5" fmla="*/ 19 h 134"/>
                <a:gd name="T6" fmla="*/ 25 w 94"/>
                <a:gd name="T7" fmla="*/ 64 h 134"/>
                <a:gd name="T8" fmla="*/ 25 w 94"/>
                <a:gd name="T9" fmla="*/ 64 h 134"/>
                <a:gd name="T10" fmla="*/ 25 w 94"/>
                <a:gd name="T11" fmla="*/ 129 h 134"/>
                <a:gd name="T12" fmla="*/ 42 w 94"/>
                <a:gd name="T13" fmla="*/ 129 h 134"/>
                <a:gd name="T14" fmla="*/ 42 w 94"/>
                <a:gd name="T15" fmla="*/ 59 h 134"/>
                <a:gd name="T16" fmla="*/ 44 w 94"/>
                <a:gd name="T17" fmla="*/ 57 h 134"/>
                <a:gd name="T18" fmla="*/ 51 w 94"/>
                <a:gd name="T19" fmla="*/ 57 h 134"/>
                <a:gd name="T20" fmla="*/ 53 w 94"/>
                <a:gd name="T21" fmla="*/ 59 h 134"/>
                <a:gd name="T22" fmla="*/ 53 w 94"/>
                <a:gd name="T23" fmla="*/ 129 h 134"/>
                <a:gd name="T24" fmla="*/ 70 w 94"/>
                <a:gd name="T25" fmla="*/ 129 h 134"/>
                <a:gd name="T26" fmla="*/ 70 w 94"/>
                <a:gd name="T27" fmla="*/ 59 h 134"/>
                <a:gd name="T28" fmla="*/ 70 w 94"/>
                <a:gd name="T29" fmla="*/ 58 h 134"/>
                <a:gd name="T30" fmla="*/ 70 w 94"/>
                <a:gd name="T31" fmla="*/ 19 h 134"/>
                <a:gd name="T32" fmla="*/ 72 w 94"/>
                <a:gd name="T33" fmla="*/ 16 h 134"/>
                <a:gd name="T34" fmla="*/ 77 w 94"/>
                <a:gd name="T35" fmla="*/ 16 h 134"/>
                <a:gd name="T36" fmla="*/ 80 w 94"/>
                <a:gd name="T37" fmla="*/ 19 h 134"/>
                <a:gd name="T38" fmla="*/ 80 w 94"/>
                <a:gd name="T39" fmla="*/ 57 h 134"/>
                <a:gd name="T40" fmla="*/ 89 w 94"/>
                <a:gd name="T41" fmla="*/ 57 h 134"/>
                <a:gd name="T42" fmla="*/ 89 w 94"/>
                <a:gd name="T43" fmla="*/ 0 h 134"/>
                <a:gd name="T44" fmla="*/ 94 w 94"/>
                <a:gd name="T45" fmla="*/ 0 h 134"/>
                <a:gd name="T46" fmla="*/ 94 w 94"/>
                <a:gd name="T47" fmla="*/ 59 h 134"/>
                <a:gd name="T48" fmla="*/ 92 w 94"/>
                <a:gd name="T49" fmla="*/ 61 h 134"/>
                <a:gd name="T50" fmla="*/ 77 w 94"/>
                <a:gd name="T51" fmla="*/ 61 h 134"/>
                <a:gd name="T52" fmla="*/ 75 w 94"/>
                <a:gd name="T53" fmla="*/ 59 h 134"/>
                <a:gd name="T54" fmla="*/ 75 w 94"/>
                <a:gd name="T55" fmla="*/ 21 h 134"/>
                <a:gd name="T56" fmla="*/ 75 w 94"/>
                <a:gd name="T57" fmla="*/ 21 h 134"/>
                <a:gd name="T58" fmla="*/ 75 w 94"/>
                <a:gd name="T59" fmla="*/ 59 h 134"/>
                <a:gd name="T60" fmla="*/ 75 w 94"/>
                <a:gd name="T61" fmla="*/ 60 h 134"/>
                <a:gd name="T62" fmla="*/ 75 w 94"/>
                <a:gd name="T63" fmla="*/ 131 h 134"/>
                <a:gd name="T64" fmla="*/ 72 w 94"/>
                <a:gd name="T65" fmla="*/ 134 h 134"/>
                <a:gd name="T66" fmla="*/ 51 w 94"/>
                <a:gd name="T67" fmla="*/ 134 h 134"/>
                <a:gd name="T68" fmla="*/ 48 w 94"/>
                <a:gd name="T69" fmla="*/ 131 h 134"/>
                <a:gd name="T70" fmla="*/ 48 w 94"/>
                <a:gd name="T71" fmla="*/ 61 h 134"/>
                <a:gd name="T72" fmla="*/ 47 w 94"/>
                <a:gd name="T73" fmla="*/ 61 h 134"/>
                <a:gd name="T74" fmla="*/ 47 w 94"/>
                <a:gd name="T75" fmla="*/ 131 h 134"/>
                <a:gd name="T76" fmla="*/ 44 w 94"/>
                <a:gd name="T77" fmla="*/ 134 h 134"/>
                <a:gd name="T78" fmla="*/ 23 w 94"/>
                <a:gd name="T79" fmla="*/ 134 h 134"/>
                <a:gd name="T80" fmla="*/ 21 w 94"/>
                <a:gd name="T81" fmla="*/ 131 h 134"/>
                <a:gd name="T82" fmla="*/ 21 w 94"/>
                <a:gd name="T83" fmla="*/ 64 h 134"/>
                <a:gd name="T84" fmla="*/ 21 w 94"/>
                <a:gd name="T85" fmla="*/ 63 h 134"/>
                <a:gd name="T86" fmla="*/ 21 w 94"/>
                <a:gd name="T87" fmla="*/ 21 h 134"/>
                <a:gd name="T88" fmla="*/ 20 w 94"/>
                <a:gd name="T89" fmla="*/ 21 h 134"/>
                <a:gd name="T90" fmla="*/ 20 w 94"/>
                <a:gd name="T91" fmla="*/ 59 h 134"/>
                <a:gd name="T92" fmla="*/ 18 w 94"/>
                <a:gd name="T93" fmla="*/ 61 h 134"/>
                <a:gd name="T94" fmla="*/ 2 w 94"/>
                <a:gd name="T95" fmla="*/ 61 h 134"/>
                <a:gd name="T96" fmla="*/ 0 w 94"/>
                <a:gd name="T97" fmla="*/ 59 h 134"/>
                <a:gd name="T98" fmla="*/ 0 w 94"/>
                <a:gd name="T99" fmla="*/ 0 h 134"/>
                <a:gd name="T100" fmla="*/ 5 w 94"/>
                <a:gd name="T101" fmla="*/ 0 h 134"/>
                <a:gd name="T102" fmla="*/ 5 w 94"/>
                <a:gd name="T103" fmla="*/ 57 h 134"/>
                <a:gd name="T104" fmla="*/ 15 w 94"/>
                <a:gd name="T105" fmla="*/ 57 h 134"/>
                <a:gd name="T106" fmla="*/ 15 w 94"/>
                <a:gd name="T107" fmla="*/ 19 h 134"/>
                <a:gd name="T108" fmla="*/ 18 w 94"/>
                <a:gd name="T109" fmla="*/ 16 h 13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94" h="134">
                  <a:moveTo>
                    <a:pt x="18" y="16"/>
                  </a:moveTo>
                  <a:cubicBezTo>
                    <a:pt x="23" y="16"/>
                    <a:pt x="23" y="16"/>
                    <a:pt x="23" y="16"/>
                  </a:cubicBezTo>
                  <a:cubicBezTo>
                    <a:pt x="24" y="16"/>
                    <a:pt x="25" y="17"/>
                    <a:pt x="25" y="19"/>
                  </a:cubicBezTo>
                  <a:cubicBezTo>
                    <a:pt x="25" y="64"/>
                    <a:pt x="25" y="64"/>
                    <a:pt x="25" y="64"/>
                  </a:cubicBezTo>
                  <a:cubicBezTo>
                    <a:pt x="25" y="64"/>
                    <a:pt x="25" y="64"/>
                    <a:pt x="25" y="64"/>
                  </a:cubicBezTo>
                  <a:cubicBezTo>
                    <a:pt x="25" y="129"/>
                    <a:pt x="25" y="129"/>
                    <a:pt x="25" y="129"/>
                  </a:cubicBezTo>
                  <a:cubicBezTo>
                    <a:pt x="42" y="129"/>
                    <a:pt x="42" y="129"/>
                    <a:pt x="42" y="129"/>
                  </a:cubicBezTo>
                  <a:cubicBezTo>
                    <a:pt x="42" y="59"/>
                    <a:pt x="42" y="59"/>
                    <a:pt x="42" y="59"/>
                  </a:cubicBezTo>
                  <a:cubicBezTo>
                    <a:pt x="42" y="58"/>
                    <a:pt x="43" y="57"/>
                    <a:pt x="44" y="57"/>
                  </a:cubicBezTo>
                  <a:cubicBezTo>
                    <a:pt x="51" y="57"/>
                    <a:pt x="51" y="57"/>
                    <a:pt x="51" y="57"/>
                  </a:cubicBezTo>
                  <a:cubicBezTo>
                    <a:pt x="52" y="57"/>
                    <a:pt x="53" y="58"/>
                    <a:pt x="53" y="59"/>
                  </a:cubicBezTo>
                  <a:cubicBezTo>
                    <a:pt x="53" y="129"/>
                    <a:pt x="53" y="129"/>
                    <a:pt x="53" y="129"/>
                  </a:cubicBezTo>
                  <a:cubicBezTo>
                    <a:pt x="70" y="129"/>
                    <a:pt x="70" y="129"/>
                    <a:pt x="70" y="129"/>
                  </a:cubicBezTo>
                  <a:cubicBezTo>
                    <a:pt x="70" y="59"/>
                    <a:pt x="70" y="59"/>
                    <a:pt x="70" y="59"/>
                  </a:cubicBezTo>
                  <a:cubicBezTo>
                    <a:pt x="70" y="59"/>
                    <a:pt x="70" y="58"/>
                    <a:pt x="70" y="58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0" y="17"/>
                    <a:pt x="71" y="16"/>
                    <a:pt x="72" y="16"/>
                  </a:cubicBezTo>
                  <a:cubicBezTo>
                    <a:pt x="77" y="16"/>
                    <a:pt x="77" y="16"/>
                    <a:pt x="77" y="16"/>
                  </a:cubicBezTo>
                  <a:cubicBezTo>
                    <a:pt x="79" y="16"/>
                    <a:pt x="80" y="17"/>
                    <a:pt x="80" y="19"/>
                  </a:cubicBezTo>
                  <a:cubicBezTo>
                    <a:pt x="80" y="57"/>
                    <a:pt x="80" y="57"/>
                    <a:pt x="80" y="57"/>
                  </a:cubicBezTo>
                  <a:cubicBezTo>
                    <a:pt x="89" y="57"/>
                    <a:pt x="89" y="57"/>
                    <a:pt x="89" y="57"/>
                  </a:cubicBezTo>
                  <a:cubicBezTo>
                    <a:pt x="89" y="0"/>
                    <a:pt x="89" y="0"/>
                    <a:pt x="89" y="0"/>
                  </a:cubicBezTo>
                  <a:cubicBezTo>
                    <a:pt x="94" y="0"/>
                    <a:pt x="94" y="0"/>
                    <a:pt x="94" y="0"/>
                  </a:cubicBezTo>
                  <a:cubicBezTo>
                    <a:pt x="94" y="59"/>
                    <a:pt x="94" y="59"/>
                    <a:pt x="94" y="59"/>
                  </a:cubicBezTo>
                  <a:cubicBezTo>
                    <a:pt x="94" y="60"/>
                    <a:pt x="93" y="61"/>
                    <a:pt x="92" y="61"/>
                  </a:cubicBezTo>
                  <a:cubicBezTo>
                    <a:pt x="77" y="61"/>
                    <a:pt x="77" y="61"/>
                    <a:pt x="77" y="61"/>
                  </a:cubicBezTo>
                  <a:cubicBezTo>
                    <a:pt x="76" y="61"/>
                    <a:pt x="75" y="60"/>
                    <a:pt x="75" y="59"/>
                  </a:cubicBezTo>
                  <a:cubicBezTo>
                    <a:pt x="75" y="21"/>
                    <a:pt x="75" y="21"/>
                    <a:pt x="75" y="21"/>
                  </a:cubicBezTo>
                  <a:cubicBezTo>
                    <a:pt x="75" y="21"/>
                    <a:pt x="75" y="21"/>
                    <a:pt x="75" y="21"/>
                  </a:cubicBezTo>
                  <a:cubicBezTo>
                    <a:pt x="75" y="59"/>
                    <a:pt x="75" y="59"/>
                    <a:pt x="75" y="59"/>
                  </a:cubicBezTo>
                  <a:cubicBezTo>
                    <a:pt x="75" y="59"/>
                    <a:pt x="75" y="59"/>
                    <a:pt x="75" y="60"/>
                  </a:cubicBezTo>
                  <a:cubicBezTo>
                    <a:pt x="75" y="131"/>
                    <a:pt x="75" y="131"/>
                    <a:pt x="75" y="131"/>
                  </a:cubicBezTo>
                  <a:cubicBezTo>
                    <a:pt x="75" y="132"/>
                    <a:pt x="73" y="134"/>
                    <a:pt x="72" y="134"/>
                  </a:cubicBezTo>
                  <a:cubicBezTo>
                    <a:pt x="51" y="134"/>
                    <a:pt x="51" y="134"/>
                    <a:pt x="51" y="134"/>
                  </a:cubicBezTo>
                  <a:cubicBezTo>
                    <a:pt x="49" y="134"/>
                    <a:pt x="48" y="132"/>
                    <a:pt x="48" y="131"/>
                  </a:cubicBezTo>
                  <a:cubicBezTo>
                    <a:pt x="48" y="61"/>
                    <a:pt x="48" y="61"/>
                    <a:pt x="48" y="61"/>
                  </a:cubicBezTo>
                  <a:cubicBezTo>
                    <a:pt x="47" y="61"/>
                    <a:pt x="47" y="61"/>
                    <a:pt x="47" y="61"/>
                  </a:cubicBezTo>
                  <a:cubicBezTo>
                    <a:pt x="47" y="131"/>
                    <a:pt x="47" y="131"/>
                    <a:pt x="47" y="131"/>
                  </a:cubicBezTo>
                  <a:cubicBezTo>
                    <a:pt x="47" y="132"/>
                    <a:pt x="46" y="134"/>
                    <a:pt x="44" y="134"/>
                  </a:cubicBezTo>
                  <a:cubicBezTo>
                    <a:pt x="23" y="134"/>
                    <a:pt x="23" y="134"/>
                    <a:pt x="23" y="134"/>
                  </a:cubicBezTo>
                  <a:cubicBezTo>
                    <a:pt x="22" y="134"/>
                    <a:pt x="21" y="132"/>
                    <a:pt x="21" y="131"/>
                  </a:cubicBezTo>
                  <a:cubicBezTo>
                    <a:pt x="21" y="64"/>
                    <a:pt x="21" y="64"/>
                    <a:pt x="21" y="64"/>
                  </a:cubicBezTo>
                  <a:cubicBezTo>
                    <a:pt x="21" y="63"/>
                    <a:pt x="21" y="63"/>
                    <a:pt x="21" y="63"/>
                  </a:cubicBezTo>
                  <a:cubicBezTo>
                    <a:pt x="21" y="21"/>
                    <a:pt x="21" y="21"/>
                    <a:pt x="21" y="21"/>
                  </a:cubicBezTo>
                  <a:cubicBezTo>
                    <a:pt x="20" y="21"/>
                    <a:pt x="20" y="21"/>
                    <a:pt x="20" y="21"/>
                  </a:cubicBezTo>
                  <a:cubicBezTo>
                    <a:pt x="20" y="59"/>
                    <a:pt x="20" y="59"/>
                    <a:pt x="20" y="59"/>
                  </a:cubicBezTo>
                  <a:cubicBezTo>
                    <a:pt x="20" y="60"/>
                    <a:pt x="19" y="61"/>
                    <a:pt x="18" y="61"/>
                  </a:cubicBezTo>
                  <a:cubicBezTo>
                    <a:pt x="2" y="61"/>
                    <a:pt x="2" y="61"/>
                    <a:pt x="2" y="61"/>
                  </a:cubicBezTo>
                  <a:cubicBezTo>
                    <a:pt x="1" y="61"/>
                    <a:pt x="0" y="60"/>
                    <a:pt x="0" y="59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5" y="0"/>
                    <a:pt x="5" y="0"/>
                    <a:pt x="5" y="0"/>
                  </a:cubicBezTo>
                  <a:cubicBezTo>
                    <a:pt x="5" y="57"/>
                    <a:pt x="5" y="57"/>
                    <a:pt x="5" y="57"/>
                  </a:cubicBezTo>
                  <a:cubicBezTo>
                    <a:pt x="15" y="57"/>
                    <a:pt x="15" y="57"/>
                    <a:pt x="15" y="57"/>
                  </a:cubicBezTo>
                  <a:cubicBezTo>
                    <a:pt x="15" y="19"/>
                    <a:pt x="15" y="19"/>
                    <a:pt x="15" y="19"/>
                  </a:cubicBezTo>
                  <a:cubicBezTo>
                    <a:pt x="15" y="17"/>
                    <a:pt x="16" y="16"/>
                    <a:pt x="18" y="1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476" name="Freeform 301"/>
            <p:cNvSpPr>
              <a:spLocks noEditPoints="1"/>
            </p:cNvSpPr>
            <p:nvPr>
              <p:custDataLst>
                <p:tags r:id="rId306"/>
              </p:custDataLst>
            </p:nvPr>
          </p:nvSpPr>
          <p:spPr bwMode="auto">
            <a:xfrm>
              <a:off x="10885504" y="1589"/>
              <a:ext cx="242888" cy="303214"/>
            </a:xfrm>
            <a:custGeom>
              <a:gdLst>
                <a:gd name="T0" fmla="*/ 102 w 107"/>
                <a:gd name="T1" fmla="*/ 57 h 134"/>
                <a:gd name="T2" fmla="*/ 91 w 107"/>
                <a:gd name="T3" fmla="*/ 0 h 134"/>
                <a:gd name="T4" fmla="*/ 107 w 107"/>
                <a:gd name="T5" fmla="*/ 59 h 134"/>
                <a:gd name="T6" fmla="*/ 91 w 107"/>
                <a:gd name="T7" fmla="*/ 61 h 134"/>
                <a:gd name="T8" fmla="*/ 88 w 107"/>
                <a:gd name="T9" fmla="*/ 60 h 134"/>
                <a:gd name="T10" fmla="*/ 77 w 107"/>
                <a:gd name="T11" fmla="*/ 22 h 134"/>
                <a:gd name="T12" fmla="*/ 97 w 107"/>
                <a:gd name="T13" fmla="*/ 92 h 134"/>
                <a:gd name="T14" fmla="*/ 81 w 107"/>
                <a:gd name="T15" fmla="*/ 94 h 134"/>
                <a:gd name="T16" fmla="*/ 81 w 107"/>
                <a:gd name="T17" fmla="*/ 131 h 134"/>
                <a:gd name="T18" fmla="*/ 75 w 107"/>
                <a:gd name="T19" fmla="*/ 134 h 134"/>
                <a:gd name="T20" fmla="*/ 76 w 107"/>
                <a:gd name="T21" fmla="*/ 129 h 134"/>
                <a:gd name="T22" fmla="*/ 78 w 107"/>
                <a:gd name="T23" fmla="*/ 89 h 134"/>
                <a:gd name="T24" fmla="*/ 91 w 107"/>
                <a:gd name="T25" fmla="*/ 89 h 134"/>
                <a:gd name="T26" fmla="*/ 75 w 107"/>
                <a:gd name="T27" fmla="*/ 18 h 134"/>
                <a:gd name="T28" fmla="*/ 75 w 107"/>
                <a:gd name="T29" fmla="*/ 17 h 134"/>
                <a:gd name="T30" fmla="*/ 79 w 107"/>
                <a:gd name="T31" fmla="*/ 17 h 134"/>
                <a:gd name="T32" fmla="*/ 82 w 107"/>
                <a:gd name="T33" fmla="*/ 19 h 134"/>
                <a:gd name="T34" fmla="*/ 75 w 107"/>
                <a:gd name="T35" fmla="*/ 134 h 134"/>
                <a:gd name="T36" fmla="*/ 54 w 107"/>
                <a:gd name="T37" fmla="*/ 131 h 134"/>
                <a:gd name="T38" fmla="*/ 53 w 107"/>
                <a:gd name="T39" fmla="*/ 94 h 134"/>
                <a:gd name="T40" fmla="*/ 50 w 107"/>
                <a:gd name="T41" fmla="*/ 134 h 134"/>
                <a:gd name="T42" fmla="*/ 29 w 107"/>
                <a:gd name="T43" fmla="*/ 134 h 134"/>
                <a:gd name="T44" fmla="*/ 27 w 107"/>
                <a:gd name="T45" fmla="*/ 94 h 134"/>
                <a:gd name="T46" fmla="*/ 13 w 107"/>
                <a:gd name="T47" fmla="*/ 94 h 134"/>
                <a:gd name="T48" fmla="*/ 10 w 107"/>
                <a:gd name="T49" fmla="*/ 91 h 134"/>
                <a:gd name="T50" fmla="*/ 17 w 107"/>
                <a:gd name="T51" fmla="*/ 61 h 134"/>
                <a:gd name="T52" fmla="*/ 2 w 107"/>
                <a:gd name="T53" fmla="*/ 61 h 134"/>
                <a:gd name="T54" fmla="*/ 0 w 107"/>
                <a:gd name="T55" fmla="*/ 58 h 134"/>
                <a:gd name="T56" fmla="*/ 22 w 107"/>
                <a:gd name="T57" fmla="*/ 0 h 134"/>
                <a:gd name="T58" fmla="*/ 15 w 107"/>
                <a:gd name="T59" fmla="*/ 57 h 134"/>
                <a:gd name="T60" fmla="*/ 28 w 107"/>
                <a:gd name="T61" fmla="*/ 16 h 134"/>
                <a:gd name="T62" fmla="*/ 32 w 107"/>
                <a:gd name="T63" fmla="*/ 16 h 134"/>
                <a:gd name="T64" fmla="*/ 35 w 107"/>
                <a:gd name="T65" fmla="*/ 19 h 134"/>
                <a:gd name="T66" fmla="*/ 16 w 107"/>
                <a:gd name="T67" fmla="*/ 89 h 134"/>
                <a:gd name="T68" fmla="*/ 31 w 107"/>
                <a:gd name="T69" fmla="*/ 92 h 134"/>
                <a:gd name="T70" fmla="*/ 32 w 107"/>
                <a:gd name="T71" fmla="*/ 129 h 134"/>
                <a:gd name="T72" fmla="*/ 48 w 107"/>
                <a:gd name="T73" fmla="*/ 92 h 134"/>
                <a:gd name="T74" fmla="*/ 57 w 107"/>
                <a:gd name="T75" fmla="*/ 89 h 134"/>
                <a:gd name="T76" fmla="*/ 59 w 107"/>
                <a:gd name="T77" fmla="*/ 129 h 134"/>
                <a:gd name="T78" fmla="*/ 75 w 107"/>
                <a:gd name="T79" fmla="*/ 134 h 134"/>
                <a:gd name="T80" fmla="*/ 75 w 107"/>
                <a:gd name="T81" fmla="*/ 18 h 134"/>
                <a:gd name="T82" fmla="*/ 75 w 107"/>
                <a:gd name="T83" fmla="*/ 17 h 134"/>
                <a:gd name="T84" fmla="*/ 74 w 107"/>
                <a:gd name="T85" fmla="*/ 17 h 134"/>
                <a:gd name="T86" fmla="*/ 72 w 107"/>
                <a:gd name="T87" fmla="*/ 20 h 13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107" h="134">
                  <a:moveTo>
                    <a:pt x="92" y="57"/>
                  </a:moveTo>
                  <a:cubicBezTo>
                    <a:pt x="102" y="57"/>
                    <a:pt x="102" y="57"/>
                    <a:pt x="102" y="57"/>
                  </a:cubicBezTo>
                  <a:cubicBezTo>
                    <a:pt x="86" y="0"/>
                    <a:pt x="86" y="0"/>
                    <a:pt x="86" y="0"/>
                  </a:cubicBezTo>
                  <a:cubicBezTo>
                    <a:pt x="91" y="0"/>
                    <a:pt x="91" y="0"/>
                    <a:pt x="91" y="0"/>
                  </a:cubicBezTo>
                  <a:cubicBezTo>
                    <a:pt x="107" y="58"/>
                    <a:pt x="107" y="58"/>
                    <a:pt x="107" y="58"/>
                  </a:cubicBezTo>
                  <a:cubicBezTo>
                    <a:pt x="107" y="58"/>
                    <a:pt x="107" y="59"/>
                    <a:pt x="107" y="59"/>
                  </a:cubicBezTo>
                  <a:cubicBezTo>
                    <a:pt x="107" y="60"/>
                    <a:pt x="106" y="61"/>
                    <a:pt x="105" y="61"/>
                  </a:cubicBezTo>
                  <a:cubicBezTo>
                    <a:pt x="91" y="61"/>
                    <a:pt x="91" y="61"/>
                    <a:pt x="91" y="61"/>
                  </a:cubicBezTo>
                  <a:cubicBezTo>
                    <a:pt x="91" y="61"/>
                    <a:pt x="91" y="61"/>
                    <a:pt x="91" y="61"/>
                  </a:cubicBezTo>
                  <a:cubicBezTo>
                    <a:pt x="90" y="61"/>
                    <a:pt x="89" y="61"/>
                    <a:pt x="88" y="60"/>
                  </a:cubicBezTo>
                  <a:cubicBezTo>
                    <a:pt x="77" y="22"/>
                    <a:pt x="77" y="22"/>
                    <a:pt x="77" y="22"/>
                  </a:cubicBezTo>
                  <a:cubicBezTo>
                    <a:pt x="77" y="22"/>
                    <a:pt x="77" y="22"/>
                    <a:pt x="77" y="22"/>
                  </a:cubicBezTo>
                  <a:cubicBezTo>
                    <a:pt x="97" y="91"/>
                    <a:pt x="97" y="91"/>
                    <a:pt x="97" y="91"/>
                  </a:cubicBezTo>
                  <a:cubicBezTo>
                    <a:pt x="97" y="91"/>
                    <a:pt x="97" y="91"/>
                    <a:pt x="97" y="92"/>
                  </a:cubicBezTo>
                  <a:cubicBezTo>
                    <a:pt x="97" y="93"/>
                    <a:pt x="96" y="94"/>
                    <a:pt x="94" y="94"/>
                  </a:cubicBezTo>
                  <a:cubicBezTo>
                    <a:pt x="81" y="94"/>
                    <a:pt x="81" y="94"/>
                    <a:pt x="81" y="94"/>
                  </a:cubicBezTo>
                  <a:cubicBezTo>
                    <a:pt x="81" y="131"/>
                    <a:pt x="81" y="131"/>
                    <a:pt x="81" y="131"/>
                  </a:cubicBezTo>
                  <a:cubicBezTo>
                    <a:pt x="81" y="131"/>
                    <a:pt x="81" y="131"/>
                    <a:pt x="81" y="131"/>
                  </a:cubicBezTo>
                  <a:cubicBezTo>
                    <a:pt x="81" y="132"/>
                    <a:pt x="80" y="134"/>
                    <a:pt x="78" y="134"/>
                  </a:cubicBezTo>
                  <a:cubicBezTo>
                    <a:pt x="75" y="134"/>
                    <a:pt x="75" y="134"/>
                    <a:pt x="75" y="134"/>
                  </a:cubicBezTo>
                  <a:cubicBezTo>
                    <a:pt x="75" y="129"/>
                    <a:pt x="75" y="129"/>
                    <a:pt x="75" y="129"/>
                  </a:cubicBezTo>
                  <a:cubicBezTo>
                    <a:pt x="76" y="129"/>
                    <a:pt x="76" y="129"/>
                    <a:pt x="76" y="129"/>
                  </a:cubicBezTo>
                  <a:cubicBezTo>
                    <a:pt x="76" y="92"/>
                    <a:pt x="76" y="92"/>
                    <a:pt x="76" y="92"/>
                  </a:cubicBezTo>
                  <a:cubicBezTo>
                    <a:pt x="76" y="90"/>
                    <a:pt x="77" y="89"/>
                    <a:pt x="78" y="89"/>
                  </a:cubicBezTo>
                  <a:cubicBezTo>
                    <a:pt x="78" y="89"/>
                    <a:pt x="78" y="89"/>
                    <a:pt x="78" y="89"/>
                  </a:cubicBezTo>
                  <a:cubicBezTo>
                    <a:pt x="91" y="89"/>
                    <a:pt x="91" y="89"/>
                    <a:pt x="91" y="89"/>
                  </a:cubicBezTo>
                  <a:cubicBezTo>
                    <a:pt x="75" y="33"/>
                    <a:pt x="75" y="33"/>
                    <a:pt x="75" y="33"/>
                  </a:cubicBezTo>
                  <a:cubicBezTo>
                    <a:pt x="75" y="18"/>
                    <a:pt x="75" y="18"/>
                    <a:pt x="75" y="18"/>
                  </a:cubicBezTo>
                  <a:cubicBezTo>
                    <a:pt x="77" y="19"/>
                    <a:pt x="77" y="19"/>
                    <a:pt x="77" y="19"/>
                  </a:cubicBezTo>
                  <a:cubicBezTo>
                    <a:pt x="76" y="18"/>
                    <a:pt x="76" y="18"/>
                    <a:pt x="75" y="17"/>
                  </a:cubicBezTo>
                  <a:cubicBezTo>
                    <a:pt x="75" y="17"/>
                    <a:pt x="75" y="17"/>
                    <a:pt x="75" y="17"/>
                  </a:cubicBezTo>
                  <a:cubicBezTo>
                    <a:pt x="79" y="17"/>
                    <a:pt x="79" y="17"/>
                    <a:pt x="79" y="17"/>
                  </a:cubicBezTo>
                  <a:cubicBezTo>
                    <a:pt x="80" y="17"/>
                    <a:pt x="81" y="18"/>
                    <a:pt x="82" y="19"/>
                  </a:cubicBezTo>
                  <a:cubicBezTo>
                    <a:pt x="82" y="19"/>
                    <a:pt x="82" y="19"/>
                    <a:pt x="82" y="19"/>
                  </a:cubicBezTo>
                  <a:lnTo>
                    <a:pt x="92" y="57"/>
                  </a:lnTo>
                  <a:close/>
                  <a:moveTo>
                    <a:pt x="75" y="134"/>
                  </a:moveTo>
                  <a:cubicBezTo>
                    <a:pt x="57" y="134"/>
                    <a:pt x="57" y="134"/>
                    <a:pt x="57" y="134"/>
                  </a:cubicBezTo>
                  <a:cubicBezTo>
                    <a:pt x="55" y="134"/>
                    <a:pt x="54" y="132"/>
                    <a:pt x="54" y="131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53" y="94"/>
                    <a:pt x="53" y="94"/>
                    <a:pt x="53" y="94"/>
                  </a:cubicBezTo>
                  <a:cubicBezTo>
                    <a:pt x="53" y="131"/>
                    <a:pt x="53" y="131"/>
                    <a:pt x="53" y="131"/>
                  </a:cubicBezTo>
                  <a:cubicBezTo>
                    <a:pt x="53" y="132"/>
                    <a:pt x="52" y="134"/>
                    <a:pt x="50" y="134"/>
                  </a:cubicBezTo>
                  <a:cubicBezTo>
                    <a:pt x="29" y="134"/>
                    <a:pt x="29" y="134"/>
                    <a:pt x="29" y="134"/>
                  </a:cubicBezTo>
                  <a:cubicBezTo>
                    <a:pt x="29" y="134"/>
                    <a:pt x="29" y="134"/>
                    <a:pt x="29" y="134"/>
                  </a:cubicBezTo>
                  <a:cubicBezTo>
                    <a:pt x="28" y="134"/>
                    <a:pt x="27" y="132"/>
                    <a:pt x="27" y="131"/>
                  </a:cubicBezTo>
                  <a:cubicBezTo>
                    <a:pt x="27" y="94"/>
                    <a:pt x="27" y="94"/>
                    <a:pt x="27" y="94"/>
                  </a:cubicBezTo>
                  <a:cubicBezTo>
                    <a:pt x="13" y="94"/>
                    <a:pt x="13" y="94"/>
                    <a:pt x="13" y="94"/>
                  </a:cubicBezTo>
                  <a:cubicBezTo>
                    <a:pt x="13" y="94"/>
                    <a:pt x="13" y="94"/>
                    <a:pt x="13" y="94"/>
                  </a:cubicBezTo>
                  <a:cubicBezTo>
                    <a:pt x="13" y="94"/>
                    <a:pt x="12" y="94"/>
                    <a:pt x="12" y="94"/>
                  </a:cubicBezTo>
                  <a:cubicBezTo>
                    <a:pt x="11" y="94"/>
                    <a:pt x="10" y="92"/>
                    <a:pt x="10" y="91"/>
                  </a:cubicBezTo>
                  <a:cubicBezTo>
                    <a:pt x="19" y="60"/>
                    <a:pt x="19" y="60"/>
                    <a:pt x="19" y="60"/>
                  </a:cubicBezTo>
                  <a:cubicBezTo>
                    <a:pt x="18" y="61"/>
                    <a:pt x="18" y="61"/>
                    <a:pt x="17" y="61"/>
                  </a:cubicBezTo>
                  <a:cubicBezTo>
                    <a:pt x="2" y="61"/>
                    <a:pt x="2" y="61"/>
                    <a:pt x="2" y="61"/>
                  </a:cubicBezTo>
                  <a:cubicBezTo>
                    <a:pt x="2" y="61"/>
                    <a:pt x="2" y="61"/>
                    <a:pt x="2" y="61"/>
                  </a:cubicBezTo>
                  <a:cubicBezTo>
                    <a:pt x="2" y="61"/>
                    <a:pt x="2" y="61"/>
                    <a:pt x="2" y="61"/>
                  </a:cubicBezTo>
                  <a:cubicBezTo>
                    <a:pt x="0" y="61"/>
                    <a:pt x="0" y="60"/>
                    <a:pt x="0" y="58"/>
                  </a:cubicBezTo>
                  <a:cubicBezTo>
                    <a:pt x="17" y="0"/>
                    <a:pt x="17" y="0"/>
                    <a:pt x="17" y="0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6" y="57"/>
                    <a:pt x="6" y="57"/>
                    <a:pt x="6" y="57"/>
                  </a:cubicBezTo>
                  <a:cubicBezTo>
                    <a:pt x="15" y="57"/>
                    <a:pt x="15" y="57"/>
                    <a:pt x="15" y="57"/>
                  </a:cubicBezTo>
                  <a:cubicBezTo>
                    <a:pt x="25" y="18"/>
                    <a:pt x="25" y="18"/>
                    <a:pt x="25" y="18"/>
                  </a:cubicBezTo>
                  <a:cubicBezTo>
                    <a:pt x="26" y="17"/>
                    <a:pt x="27" y="16"/>
                    <a:pt x="28" y="16"/>
                  </a:cubicBezTo>
                  <a:cubicBezTo>
                    <a:pt x="28" y="16"/>
                    <a:pt x="28" y="16"/>
                    <a:pt x="28" y="16"/>
                  </a:cubicBezTo>
                  <a:cubicBezTo>
                    <a:pt x="32" y="16"/>
                    <a:pt x="32" y="16"/>
                    <a:pt x="32" y="16"/>
                  </a:cubicBezTo>
                  <a:cubicBezTo>
                    <a:pt x="34" y="16"/>
                    <a:pt x="35" y="17"/>
                    <a:pt x="35" y="19"/>
                  </a:cubicBezTo>
                  <a:cubicBezTo>
                    <a:pt x="35" y="19"/>
                    <a:pt x="35" y="19"/>
                    <a:pt x="35" y="19"/>
                  </a:cubicBezTo>
                  <a:cubicBezTo>
                    <a:pt x="35" y="19"/>
                    <a:pt x="35" y="19"/>
                    <a:pt x="35" y="19"/>
                  </a:cubicBezTo>
                  <a:cubicBezTo>
                    <a:pt x="16" y="89"/>
                    <a:pt x="16" y="89"/>
                    <a:pt x="16" y="89"/>
                  </a:cubicBezTo>
                  <a:cubicBezTo>
                    <a:pt x="29" y="89"/>
                    <a:pt x="29" y="89"/>
                    <a:pt x="29" y="89"/>
                  </a:cubicBezTo>
                  <a:cubicBezTo>
                    <a:pt x="30" y="89"/>
                    <a:pt x="31" y="90"/>
                    <a:pt x="31" y="92"/>
                  </a:cubicBezTo>
                  <a:cubicBezTo>
                    <a:pt x="31" y="92"/>
                    <a:pt x="31" y="92"/>
                    <a:pt x="31" y="92"/>
                  </a:cubicBezTo>
                  <a:cubicBezTo>
                    <a:pt x="32" y="129"/>
                    <a:pt x="32" y="129"/>
                    <a:pt x="32" y="129"/>
                  </a:cubicBezTo>
                  <a:cubicBezTo>
                    <a:pt x="48" y="129"/>
                    <a:pt x="48" y="129"/>
                    <a:pt x="48" y="129"/>
                  </a:cubicBezTo>
                  <a:cubicBezTo>
                    <a:pt x="48" y="92"/>
                    <a:pt x="48" y="92"/>
                    <a:pt x="48" y="92"/>
                  </a:cubicBezTo>
                  <a:cubicBezTo>
                    <a:pt x="48" y="90"/>
                    <a:pt x="49" y="89"/>
                    <a:pt x="50" y="89"/>
                  </a:cubicBezTo>
                  <a:cubicBezTo>
                    <a:pt x="57" y="89"/>
                    <a:pt x="57" y="89"/>
                    <a:pt x="57" y="89"/>
                  </a:cubicBezTo>
                  <a:cubicBezTo>
                    <a:pt x="58" y="89"/>
                    <a:pt x="59" y="90"/>
                    <a:pt x="59" y="92"/>
                  </a:cubicBezTo>
                  <a:cubicBezTo>
                    <a:pt x="59" y="129"/>
                    <a:pt x="59" y="129"/>
                    <a:pt x="59" y="129"/>
                  </a:cubicBezTo>
                  <a:cubicBezTo>
                    <a:pt x="75" y="129"/>
                    <a:pt x="75" y="129"/>
                    <a:pt x="75" y="129"/>
                  </a:cubicBezTo>
                  <a:cubicBezTo>
                    <a:pt x="75" y="134"/>
                    <a:pt x="75" y="134"/>
                    <a:pt x="75" y="134"/>
                  </a:cubicBezTo>
                  <a:close/>
                  <a:moveTo>
                    <a:pt x="75" y="33"/>
                  </a:moveTo>
                  <a:cubicBezTo>
                    <a:pt x="75" y="18"/>
                    <a:pt x="75" y="18"/>
                    <a:pt x="75" y="18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5" y="17"/>
                    <a:pt x="75" y="17"/>
                    <a:pt x="75" y="17"/>
                  </a:cubicBezTo>
                  <a:cubicBezTo>
                    <a:pt x="75" y="17"/>
                    <a:pt x="75" y="17"/>
                    <a:pt x="75" y="17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17"/>
                    <a:pt x="72" y="19"/>
                    <a:pt x="72" y="20"/>
                  </a:cubicBezTo>
                  <a:lnTo>
                    <a:pt x="75" y="3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477" name="Freeform 302"/>
            <p:cNvSpPr>
              <a:spLocks noEditPoints="1"/>
            </p:cNvSpPr>
            <p:nvPr>
              <p:custDataLst>
                <p:tags r:id="rId307"/>
              </p:custDataLst>
            </p:nvPr>
          </p:nvSpPr>
          <p:spPr bwMode="auto">
            <a:xfrm>
              <a:off x="9336102" y="1589"/>
              <a:ext cx="347663" cy="238126"/>
            </a:xfrm>
            <a:custGeom>
              <a:gdLst>
                <a:gd name="T0" fmla="*/ 135 w 154"/>
                <a:gd name="T1" fmla="*/ 12 h 105"/>
                <a:gd name="T2" fmla="*/ 139 w 154"/>
                <a:gd name="T3" fmla="*/ 9 h 105"/>
                <a:gd name="T4" fmla="*/ 154 w 154"/>
                <a:gd name="T5" fmla="*/ 79 h 105"/>
                <a:gd name="T6" fmla="*/ 152 w 154"/>
                <a:gd name="T7" fmla="*/ 102 h 105"/>
                <a:gd name="T8" fmla="*/ 124 w 154"/>
                <a:gd name="T9" fmla="*/ 100 h 105"/>
                <a:gd name="T10" fmla="*/ 148 w 154"/>
                <a:gd name="T11" fmla="*/ 99 h 105"/>
                <a:gd name="T12" fmla="*/ 150 w 154"/>
                <a:gd name="T13" fmla="*/ 28 h 105"/>
                <a:gd name="T14" fmla="*/ 141 w 154"/>
                <a:gd name="T15" fmla="*/ 67 h 105"/>
                <a:gd name="T16" fmla="*/ 124 w 154"/>
                <a:gd name="T17" fmla="*/ 49 h 105"/>
                <a:gd name="T18" fmla="*/ 136 w 154"/>
                <a:gd name="T19" fmla="*/ 64 h 105"/>
                <a:gd name="T20" fmla="*/ 124 w 154"/>
                <a:gd name="T21" fmla="*/ 20 h 105"/>
                <a:gd name="T22" fmla="*/ 128 w 154"/>
                <a:gd name="T23" fmla="*/ 20 h 105"/>
                <a:gd name="T24" fmla="*/ 124 w 154"/>
                <a:gd name="T25" fmla="*/ 20 h 105"/>
                <a:gd name="T26" fmla="*/ 117 w 154"/>
                <a:gd name="T27" fmla="*/ 102 h 105"/>
                <a:gd name="T28" fmla="*/ 114 w 154"/>
                <a:gd name="T29" fmla="*/ 81 h 105"/>
                <a:gd name="T30" fmla="*/ 116 w 154"/>
                <a:gd name="T31" fmla="*/ 76 h 105"/>
                <a:gd name="T32" fmla="*/ 120 w 154"/>
                <a:gd name="T33" fmla="*/ 99 h 105"/>
                <a:gd name="T34" fmla="*/ 124 w 154"/>
                <a:gd name="T35" fmla="*/ 105 h 105"/>
                <a:gd name="T36" fmla="*/ 77 w 154"/>
                <a:gd name="T37" fmla="*/ 20 h 105"/>
                <a:gd name="T38" fmla="*/ 115 w 154"/>
                <a:gd name="T39" fmla="*/ 0 h 105"/>
                <a:gd name="T40" fmla="*/ 124 w 154"/>
                <a:gd name="T41" fmla="*/ 49 h 105"/>
                <a:gd name="T42" fmla="*/ 111 w 154"/>
                <a:gd name="T43" fmla="*/ 64 h 105"/>
                <a:gd name="T44" fmla="*/ 109 w 154"/>
                <a:gd name="T45" fmla="*/ 69 h 105"/>
                <a:gd name="T46" fmla="*/ 109 w 154"/>
                <a:gd name="T47" fmla="*/ 49 h 105"/>
                <a:gd name="T48" fmla="*/ 40 w 154"/>
                <a:gd name="T49" fmla="*/ 81 h 105"/>
                <a:gd name="T50" fmla="*/ 31 w 154"/>
                <a:gd name="T51" fmla="*/ 105 h 105"/>
                <a:gd name="T52" fmla="*/ 31 w 154"/>
                <a:gd name="T53" fmla="*/ 100 h 105"/>
                <a:gd name="T54" fmla="*/ 35 w 154"/>
                <a:gd name="T55" fmla="*/ 79 h 105"/>
                <a:gd name="T56" fmla="*/ 77 w 154"/>
                <a:gd name="T57" fmla="*/ 81 h 105"/>
                <a:gd name="T58" fmla="*/ 31 w 154"/>
                <a:gd name="T59" fmla="*/ 20 h 105"/>
                <a:gd name="T60" fmla="*/ 39 w 154"/>
                <a:gd name="T61" fmla="*/ 0 h 105"/>
                <a:gd name="T62" fmla="*/ 31 w 154"/>
                <a:gd name="T63" fmla="*/ 69 h 105"/>
                <a:gd name="T64" fmla="*/ 43 w 154"/>
                <a:gd name="T65" fmla="*/ 53 h 105"/>
                <a:gd name="T66" fmla="*/ 46 w 154"/>
                <a:gd name="T67" fmla="*/ 49 h 105"/>
                <a:gd name="T68" fmla="*/ 46 w 154"/>
                <a:gd name="T69" fmla="*/ 69 h 105"/>
                <a:gd name="T70" fmla="*/ 9 w 154"/>
                <a:gd name="T71" fmla="*/ 105 h 105"/>
                <a:gd name="T72" fmla="*/ 3 w 154"/>
                <a:gd name="T73" fmla="*/ 102 h 105"/>
                <a:gd name="T74" fmla="*/ 0 w 154"/>
                <a:gd name="T75" fmla="*/ 75 h 105"/>
                <a:gd name="T76" fmla="*/ 0 w 154"/>
                <a:gd name="T77" fmla="*/ 25 h 105"/>
                <a:gd name="T78" fmla="*/ 25 w 154"/>
                <a:gd name="T79" fmla="*/ 0 h 105"/>
                <a:gd name="T80" fmla="*/ 19 w 154"/>
                <a:gd name="T81" fmla="*/ 12 h 105"/>
                <a:gd name="T82" fmla="*/ 5 w 154"/>
                <a:gd name="T83" fmla="*/ 79 h 105"/>
                <a:gd name="T84" fmla="*/ 6 w 154"/>
                <a:gd name="T85" fmla="*/ 99 h 105"/>
                <a:gd name="T86" fmla="*/ 31 w 154"/>
                <a:gd name="T87" fmla="*/ 105 h 105"/>
                <a:gd name="T88" fmla="*/ 25 w 154"/>
                <a:gd name="T89" fmla="*/ 18 h 105"/>
                <a:gd name="T90" fmla="*/ 31 w 154"/>
                <a:gd name="T91" fmla="*/ 6 h 105"/>
                <a:gd name="T92" fmla="*/ 13 w 154"/>
                <a:gd name="T93" fmla="*/ 51 h 105"/>
                <a:gd name="T94" fmla="*/ 31 w 154"/>
                <a:gd name="T95" fmla="*/ 69 h 105"/>
                <a:gd name="T96" fmla="*/ 18 w 154"/>
                <a:gd name="T97" fmla="*/ 53 h 1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154" h="105">
                  <a:moveTo>
                    <a:pt x="150" y="28"/>
                  </a:moveTo>
                  <a:cubicBezTo>
                    <a:pt x="135" y="12"/>
                    <a:pt x="135" y="12"/>
                    <a:pt x="135" y="12"/>
                  </a:cubicBezTo>
                  <a:cubicBezTo>
                    <a:pt x="135" y="12"/>
                    <a:pt x="135" y="12"/>
                    <a:pt x="135" y="12"/>
                  </a:cubicBezTo>
                  <a:cubicBezTo>
                    <a:pt x="129" y="0"/>
                    <a:pt x="129" y="0"/>
                    <a:pt x="129" y="0"/>
                  </a:cubicBezTo>
                  <a:cubicBezTo>
                    <a:pt x="134" y="0"/>
                    <a:pt x="134" y="0"/>
                    <a:pt x="134" y="0"/>
                  </a:cubicBezTo>
                  <a:cubicBezTo>
                    <a:pt x="139" y="9"/>
                    <a:pt x="139" y="9"/>
                    <a:pt x="139" y="9"/>
                  </a:cubicBezTo>
                  <a:cubicBezTo>
                    <a:pt x="154" y="25"/>
                    <a:pt x="154" y="25"/>
                    <a:pt x="154" y="25"/>
                  </a:cubicBezTo>
                  <a:cubicBezTo>
                    <a:pt x="154" y="26"/>
                    <a:pt x="154" y="26"/>
                    <a:pt x="154" y="27"/>
                  </a:cubicBezTo>
                  <a:cubicBezTo>
                    <a:pt x="154" y="79"/>
                    <a:pt x="154" y="79"/>
                    <a:pt x="154" y="79"/>
                  </a:cubicBezTo>
                  <a:cubicBezTo>
                    <a:pt x="154" y="96"/>
                    <a:pt x="154" y="96"/>
                    <a:pt x="154" y="96"/>
                  </a:cubicBezTo>
                  <a:cubicBezTo>
                    <a:pt x="154" y="98"/>
                    <a:pt x="153" y="101"/>
                    <a:pt x="152" y="102"/>
                  </a:cubicBezTo>
                  <a:cubicBezTo>
                    <a:pt x="152" y="102"/>
                    <a:pt x="152" y="102"/>
                    <a:pt x="152" y="102"/>
                  </a:cubicBezTo>
                  <a:cubicBezTo>
                    <a:pt x="150" y="104"/>
                    <a:pt x="148" y="105"/>
                    <a:pt x="145" y="105"/>
                  </a:cubicBezTo>
                  <a:cubicBezTo>
                    <a:pt x="124" y="105"/>
                    <a:pt x="124" y="105"/>
                    <a:pt x="124" y="105"/>
                  </a:cubicBezTo>
                  <a:cubicBezTo>
                    <a:pt x="124" y="100"/>
                    <a:pt x="124" y="100"/>
                    <a:pt x="124" y="100"/>
                  </a:cubicBezTo>
                  <a:cubicBezTo>
                    <a:pt x="145" y="100"/>
                    <a:pt x="145" y="100"/>
                    <a:pt x="145" y="100"/>
                  </a:cubicBezTo>
                  <a:cubicBezTo>
                    <a:pt x="146" y="100"/>
                    <a:pt x="148" y="100"/>
                    <a:pt x="148" y="99"/>
                  </a:cubicBezTo>
                  <a:cubicBezTo>
                    <a:pt x="148" y="99"/>
                    <a:pt x="148" y="99"/>
                    <a:pt x="148" y="99"/>
                  </a:cubicBezTo>
                  <a:cubicBezTo>
                    <a:pt x="149" y="98"/>
                    <a:pt x="150" y="97"/>
                    <a:pt x="150" y="96"/>
                  </a:cubicBezTo>
                  <a:cubicBezTo>
                    <a:pt x="150" y="79"/>
                    <a:pt x="150" y="79"/>
                    <a:pt x="150" y="79"/>
                  </a:cubicBezTo>
                  <a:cubicBezTo>
                    <a:pt x="150" y="28"/>
                    <a:pt x="150" y="28"/>
                    <a:pt x="150" y="28"/>
                  </a:cubicBezTo>
                  <a:close/>
                  <a:moveTo>
                    <a:pt x="124" y="69"/>
                  </a:moveTo>
                  <a:cubicBezTo>
                    <a:pt x="139" y="69"/>
                    <a:pt x="139" y="69"/>
                    <a:pt x="139" y="69"/>
                  </a:cubicBezTo>
                  <a:cubicBezTo>
                    <a:pt x="140" y="69"/>
                    <a:pt x="141" y="68"/>
                    <a:pt x="141" y="67"/>
                  </a:cubicBezTo>
                  <a:cubicBezTo>
                    <a:pt x="141" y="51"/>
                    <a:pt x="141" y="51"/>
                    <a:pt x="141" y="51"/>
                  </a:cubicBezTo>
                  <a:cubicBezTo>
                    <a:pt x="141" y="50"/>
                    <a:pt x="140" y="49"/>
                    <a:pt x="139" y="49"/>
                  </a:cubicBezTo>
                  <a:cubicBezTo>
                    <a:pt x="124" y="49"/>
                    <a:pt x="124" y="49"/>
                    <a:pt x="124" y="49"/>
                  </a:cubicBezTo>
                  <a:cubicBezTo>
                    <a:pt x="124" y="53"/>
                    <a:pt x="124" y="53"/>
                    <a:pt x="124" y="53"/>
                  </a:cubicBezTo>
                  <a:cubicBezTo>
                    <a:pt x="136" y="53"/>
                    <a:pt x="136" y="53"/>
                    <a:pt x="136" y="53"/>
                  </a:cubicBezTo>
                  <a:cubicBezTo>
                    <a:pt x="136" y="64"/>
                    <a:pt x="136" y="64"/>
                    <a:pt x="136" y="64"/>
                  </a:cubicBezTo>
                  <a:cubicBezTo>
                    <a:pt x="124" y="64"/>
                    <a:pt x="124" y="64"/>
                    <a:pt x="124" y="64"/>
                  </a:cubicBezTo>
                  <a:cubicBezTo>
                    <a:pt x="124" y="69"/>
                    <a:pt x="124" y="69"/>
                    <a:pt x="124" y="69"/>
                  </a:cubicBezTo>
                  <a:close/>
                  <a:moveTo>
                    <a:pt x="124" y="20"/>
                  </a:moveTo>
                  <a:cubicBezTo>
                    <a:pt x="127" y="20"/>
                    <a:pt x="127" y="20"/>
                    <a:pt x="127" y="20"/>
                  </a:cubicBezTo>
                  <a:cubicBezTo>
                    <a:pt x="127" y="20"/>
                    <a:pt x="127" y="20"/>
                    <a:pt x="127" y="20"/>
                  </a:cubicBezTo>
                  <a:cubicBezTo>
                    <a:pt x="128" y="20"/>
                    <a:pt x="128" y="20"/>
                    <a:pt x="128" y="20"/>
                  </a:cubicBezTo>
                  <a:cubicBezTo>
                    <a:pt x="130" y="19"/>
                    <a:pt x="130" y="18"/>
                    <a:pt x="129" y="17"/>
                  </a:cubicBezTo>
                  <a:cubicBezTo>
                    <a:pt x="124" y="6"/>
                    <a:pt x="124" y="6"/>
                    <a:pt x="124" y="6"/>
                  </a:cubicBezTo>
                  <a:lnTo>
                    <a:pt x="124" y="20"/>
                  </a:lnTo>
                  <a:close/>
                  <a:moveTo>
                    <a:pt x="124" y="105"/>
                  </a:moveTo>
                  <a:cubicBezTo>
                    <a:pt x="123" y="105"/>
                    <a:pt x="123" y="105"/>
                    <a:pt x="123" y="105"/>
                  </a:cubicBezTo>
                  <a:cubicBezTo>
                    <a:pt x="121" y="105"/>
                    <a:pt x="118" y="104"/>
                    <a:pt x="117" y="102"/>
                  </a:cubicBezTo>
                  <a:cubicBezTo>
                    <a:pt x="117" y="102"/>
                    <a:pt x="117" y="102"/>
                    <a:pt x="117" y="102"/>
                  </a:cubicBezTo>
                  <a:cubicBezTo>
                    <a:pt x="115" y="101"/>
                    <a:pt x="114" y="98"/>
                    <a:pt x="114" y="96"/>
                  </a:cubicBezTo>
                  <a:cubicBezTo>
                    <a:pt x="114" y="81"/>
                    <a:pt x="114" y="81"/>
                    <a:pt x="114" y="81"/>
                  </a:cubicBezTo>
                  <a:cubicBezTo>
                    <a:pt x="77" y="81"/>
                    <a:pt x="77" y="81"/>
                    <a:pt x="77" y="81"/>
                  </a:cubicBezTo>
                  <a:cubicBezTo>
                    <a:pt x="77" y="76"/>
                    <a:pt x="77" y="76"/>
                    <a:pt x="77" y="76"/>
                  </a:cubicBezTo>
                  <a:cubicBezTo>
                    <a:pt x="116" y="76"/>
                    <a:pt x="116" y="76"/>
                    <a:pt x="116" y="76"/>
                  </a:cubicBezTo>
                  <a:cubicBezTo>
                    <a:pt x="118" y="76"/>
                    <a:pt x="119" y="77"/>
                    <a:pt x="119" y="79"/>
                  </a:cubicBezTo>
                  <a:cubicBezTo>
                    <a:pt x="119" y="96"/>
                    <a:pt x="119" y="96"/>
                    <a:pt x="119" y="96"/>
                  </a:cubicBezTo>
                  <a:cubicBezTo>
                    <a:pt x="119" y="97"/>
                    <a:pt x="119" y="98"/>
                    <a:pt x="120" y="99"/>
                  </a:cubicBezTo>
                  <a:cubicBezTo>
                    <a:pt x="121" y="100"/>
                    <a:pt x="122" y="100"/>
                    <a:pt x="123" y="100"/>
                  </a:cubicBezTo>
                  <a:cubicBezTo>
                    <a:pt x="124" y="100"/>
                    <a:pt x="124" y="100"/>
                    <a:pt x="124" y="100"/>
                  </a:cubicBezTo>
                  <a:cubicBezTo>
                    <a:pt x="124" y="105"/>
                    <a:pt x="124" y="105"/>
                    <a:pt x="124" y="105"/>
                  </a:cubicBezTo>
                  <a:close/>
                  <a:moveTo>
                    <a:pt x="124" y="6"/>
                  </a:moveTo>
                  <a:cubicBezTo>
                    <a:pt x="124" y="20"/>
                    <a:pt x="124" y="20"/>
                    <a:pt x="124" y="20"/>
                  </a:cubicBezTo>
                  <a:cubicBezTo>
                    <a:pt x="77" y="20"/>
                    <a:pt x="77" y="20"/>
                    <a:pt x="77" y="20"/>
                  </a:cubicBezTo>
                  <a:cubicBezTo>
                    <a:pt x="77" y="15"/>
                    <a:pt x="77" y="15"/>
                    <a:pt x="77" y="15"/>
                  </a:cubicBezTo>
                  <a:cubicBezTo>
                    <a:pt x="123" y="15"/>
                    <a:pt x="123" y="15"/>
                    <a:pt x="123" y="15"/>
                  </a:cubicBezTo>
                  <a:cubicBezTo>
                    <a:pt x="115" y="0"/>
                    <a:pt x="115" y="0"/>
                    <a:pt x="115" y="0"/>
                  </a:cubicBezTo>
                  <a:cubicBezTo>
                    <a:pt x="121" y="0"/>
                    <a:pt x="121" y="0"/>
                    <a:pt x="121" y="0"/>
                  </a:cubicBezTo>
                  <a:cubicBezTo>
                    <a:pt x="124" y="6"/>
                    <a:pt x="124" y="6"/>
                    <a:pt x="124" y="6"/>
                  </a:cubicBezTo>
                  <a:close/>
                  <a:moveTo>
                    <a:pt x="124" y="49"/>
                  </a:moveTo>
                  <a:cubicBezTo>
                    <a:pt x="124" y="53"/>
                    <a:pt x="124" y="53"/>
                    <a:pt x="124" y="53"/>
                  </a:cubicBezTo>
                  <a:cubicBezTo>
                    <a:pt x="111" y="53"/>
                    <a:pt x="111" y="53"/>
                    <a:pt x="111" y="53"/>
                  </a:cubicBezTo>
                  <a:cubicBezTo>
                    <a:pt x="111" y="64"/>
                    <a:pt x="111" y="64"/>
                    <a:pt x="111" y="64"/>
                  </a:cubicBezTo>
                  <a:cubicBezTo>
                    <a:pt x="124" y="64"/>
                    <a:pt x="124" y="64"/>
                    <a:pt x="124" y="64"/>
                  </a:cubicBezTo>
                  <a:cubicBezTo>
                    <a:pt x="124" y="69"/>
                    <a:pt x="124" y="69"/>
                    <a:pt x="124" y="69"/>
                  </a:cubicBezTo>
                  <a:cubicBezTo>
                    <a:pt x="109" y="69"/>
                    <a:pt x="109" y="69"/>
                    <a:pt x="109" y="69"/>
                  </a:cubicBezTo>
                  <a:cubicBezTo>
                    <a:pt x="107" y="69"/>
                    <a:pt x="106" y="68"/>
                    <a:pt x="106" y="67"/>
                  </a:cubicBezTo>
                  <a:cubicBezTo>
                    <a:pt x="106" y="51"/>
                    <a:pt x="106" y="51"/>
                    <a:pt x="106" y="51"/>
                  </a:cubicBezTo>
                  <a:cubicBezTo>
                    <a:pt x="106" y="50"/>
                    <a:pt x="107" y="49"/>
                    <a:pt x="109" y="49"/>
                  </a:cubicBezTo>
                  <a:lnTo>
                    <a:pt x="124" y="49"/>
                  </a:lnTo>
                  <a:close/>
                  <a:moveTo>
                    <a:pt x="77" y="81"/>
                  </a:moveTo>
                  <a:cubicBezTo>
                    <a:pt x="40" y="81"/>
                    <a:pt x="40" y="81"/>
                    <a:pt x="40" y="81"/>
                  </a:cubicBezTo>
                  <a:cubicBezTo>
                    <a:pt x="40" y="96"/>
                    <a:pt x="40" y="96"/>
                    <a:pt x="40" y="96"/>
                  </a:cubicBezTo>
                  <a:cubicBezTo>
                    <a:pt x="40" y="98"/>
                    <a:pt x="39" y="101"/>
                    <a:pt x="38" y="102"/>
                  </a:cubicBezTo>
                  <a:cubicBezTo>
                    <a:pt x="36" y="104"/>
                    <a:pt x="34" y="105"/>
                    <a:pt x="31" y="105"/>
                  </a:cubicBezTo>
                  <a:cubicBezTo>
                    <a:pt x="31" y="105"/>
                    <a:pt x="31" y="105"/>
                    <a:pt x="31" y="105"/>
                  </a:cubicBezTo>
                  <a:cubicBezTo>
                    <a:pt x="31" y="100"/>
                    <a:pt x="31" y="100"/>
                    <a:pt x="31" y="100"/>
                  </a:cubicBezTo>
                  <a:cubicBezTo>
                    <a:pt x="31" y="100"/>
                    <a:pt x="31" y="100"/>
                    <a:pt x="31" y="100"/>
                  </a:cubicBezTo>
                  <a:cubicBezTo>
                    <a:pt x="32" y="100"/>
                    <a:pt x="33" y="100"/>
                    <a:pt x="34" y="99"/>
                  </a:cubicBezTo>
                  <a:cubicBezTo>
                    <a:pt x="35" y="98"/>
                    <a:pt x="35" y="97"/>
                    <a:pt x="35" y="96"/>
                  </a:cubicBezTo>
                  <a:cubicBezTo>
                    <a:pt x="35" y="79"/>
                    <a:pt x="35" y="79"/>
                    <a:pt x="35" y="79"/>
                  </a:cubicBezTo>
                  <a:cubicBezTo>
                    <a:pt x="35" y="77"/>
                    <a:pt x="37" y="76"/>
                    <a:pt x="38" y="76"/>
                  </a:cubicBezTo>
                  <a:cubicBezTo>
                    <a:pt x="77" y="76"/>
                    <a:pt x="77" y="76"/>
                    <a:pt x="77" y="76"/>
                  </a:cubicBezTo>
                  <a:cubicBezTo>
                    <a:pt x="77" y="81"/>
                    <a:pt x="77" y="81"/>
                    <a:pt x="77" y="81"/>
                  </a:cubicBezTo>
                  <a:close/>
                  <a:moveTo>
                    <a:pt x="77" y="15"/>
                  </a:moveTo>
                  <a:cubicBezTo>
                    <a:pt x="77" y="20"/>
                    <a:pt x="77" y="20"/>
                    <a:pt x="77" y="20"/>
                  </a:cubicBezTo>
                  <a:cubicBezTo>
                    <a:pt x="31" y="20"/>
                    <a:pt x="31" y="20"/>
                    <a:pt x="31" y="20"/>
                  </a:cubicBezTo>
                  <a:cubicBezTo>
                    <a:pt x="31" y="6"/>
                    <a:pt x="31" y="6"/>
                    <a:pt x="31" y="6"/>
                  </a:cubicBezTo>
                  <a:cubicBezTo>
                    <a:pt x="33" y="0"/>
                    <a:pt x="33" y="0"/>
                    <a:pt x="33" y="0"/>
                  </a:cubicBezTo>
                  <a:cubicBezTo>
                    <a:pt x="39" y="0"/>
                    <a:pt x="39" y="0"/>
                    <a:pt x="39" y="0"/>
                  </a:cubicBezTo>
                  <a:cubicBezTo>
                    <a:pt x="31" y="15"/>
                    <a:pt x="31" y="15"/>
                    <a:pt x="31" y="15"/>
                  </a:cubicBezTo>
                  <a:cubicBezTo>
                    <a:pt x="77" y="15"/>
                    <a:pt x="77" y="15"/>
                    <a:pt x="77" y="15"/>
                  </a:cubicBezTo>
                  <a:close/>
                  <a:moveTo>
                    <a:pt x="31" y="69"/>
                  </a:moveTo>
                  <a:cubicBezTo>
                    <a:pt x="31" y="64"/>
                    <a:pt x="31" y="64"/>
                    <a:pt x="31" y="64"/>
                  </a:cubicBezTo>
                  <a:cubicBezTo>
                    <a:pt x="43" y="64"/>
                    <a:pt x="43" y="64"/>
                    <a:pt x="43" y="64"/>
                  </a:cubicBezTo>
                  <a:cubicBezTo>
                    <a:pt x="43" y="53"/>
                    <a:pt x="43" y="53"/>
                    <a:pt x="43" y="53"/>
                  </a:cubicBezTo>
                  <a:cubicBezTo>
                    <a:pt x="31" y="53"/>
                    <a:pt x="31" y="53"/>
                    <a:pt x="31" y="53"/>
                  </a:cubicBezTo>
                  <a:cubicBezTo>
                    <a:pt x="31" y="49"/>
                    <a:pt x="31" y="49"/>
                    <a:pt x="31" y="49"/>
                  </a:cubicBezTo>
                  <a:cubicBezTo>
                    <a:pt x="46" y="49"/>
                    <a:pt x="46" y="49"/>
                    <a:pt x="46" y="49"/>
                  </a:cubicBezTo>
                  <a:cubicBezTo>
                    <a:pt x="47" y="49"/>
                    <a:pt x="48" y="50"/>
                    <a:pt x="48" y="51"/>
                  </a:cubicBezTo>
                  <a:cubicBezTo>
                    <a:pt x="48" y="67"/>
                    <a:pt x="48" y="67"/>
                    <a:pt x="48" y="67"/>
                  </a:cubicBezTo>
                  <a:cubicBezTo>
                    <a:pt x="48" y="68"/>
                    <a:pt x="47" y="69"/>
                    <a:pt x="46" y="69"/>
                  </a:cubicBezTo>
                  <a:lnTo>
                    <a:pt x="31" y="69"/>
                  </a:lnTo>
                  <a:close/>
                  <a:moveTo>
                    <a:pt x="31" y="105"/>
                  </a:moveTo>
                  <a:cubicBezTo>
                    <a:pt x="9" y="105"/>
                    <a:pt x="9" y="105"/>
                    <a:pt x="9" y="105"/>
                  </a:cubicBezTo>
                  <a:cubicBezTo>
                    <a:pt x="7" y="105"/>
                    <a:pt x="4" y="104"/>
                    <a:pt x="3" y="102"/>
                  </a:cubicBezTo>
                  <a:cubicBezTo>
                    <a:pt x="3" y="102"/>
                    <a:pt x="3" y="102"/>
                    <a:pt x="3" y="102"/>
                  </a:cubicBezTo>
                  <a:cubicBezTo>
                    <a:pt x="3" y="102"/>
                    <a:pt x="3" y="102"/>
                    <a:pt x="3" y="102"/>
                  </a:cubicBezTo>
                  <a:cubicBezTo>
                    <a:pt x="1" y="101"/>
                    <a:pt x="0" y="98"/>
                    <a:pt x="0" y="96"/>
                  </a:cubicBezTo>
                  <a:cubicBezTo>
                    <a:pt x="0" y="79"/>
                    <a:pt x="0" y="79"/>
                    <a:pt x="0" y="79"/>
                  </a:cubicBezTo>
                  <a:cubicBezTo>
                    <a:pt x="0" y="75"/>
                    <a:pt x="0" y="75"/>
                    <a:pt x="0" y="75"/>
                  </a:cubicBezTo>
                  <a:cubicBezTo>
                    <a:pt x="0" y="27"/>
                    <a:pt x="0" y="27"/>
                    <a:pt x="0" y="27"/>
                  </a:cubicBezTo>
                  <a:cubicBezTo>
                    <a:pt x="0" y="27"/>
                    <a:pt x="0" y="27"/>
                    <a:pt x="0" y="27"/>
                  </a:cubicBezTo>
                  <a:cubicBezTo>
                    <a:pt x="0" y="26"/>
                    <a:pt x="0" y="26"/>
                    <a:pt x="0" y="25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5" y="0"/>
                    <a:pt x="25" y="0"/>
                    <a:pt x="25" y="0"/>
                  </a:cubicBezTo>
                  <a:cubicBezTo>
                    <a:pt x="19" y="12"/>
                    <a:pt x="19" y="12"/>
                    <a:pt x="19" y="12"/>
                  </a:cubicBezTo>
                  <a:cubicBezTo>
                    <a:pt x="19" y="12"/>
                    <a:pt x="19" y="12"/>
                    <a:pt x="19" y="12"/>
                  </a:cubicBezTo>
                  <a:cubicBezTo>
                    <a:pt x="19" y="12"/>
                    <a:pt x="19" y="12"/>
                    <a:pt x="19" y="12"/>
                  </a:cubicBezTo>
                  <a:cubicBezTo>
                    <a:pt x="5" y="28"/>
                    <a:pt x="5" y="28"/>
                    <a:pt x="5" y="28"/>
                  </a:cubicBezTo>
                  <a:cubicBezTo>
                    <a:pt x="5" y="75"/>
                    <a:pt x="5" y="75"/>
                    <a:pt x="5" y="75"/>
                  </a:cubicBezTo>
                  <a:cubicBezTo>
                    <a:pt x="5" y="79"/>
                    <a:pt x="5" y="79"/>
                    <a:pt x="5" y="79"/>
                  </a:cubicBezTo>
                  <a:cubicBezTo>
                    <a:pt x="5" y="96"/>
                    <a:pt x="5" y="96"/>
                    <a:pt x="5" y="96"/>
                  </a:cubicBezTo>
                  <a:cubicBezTo>
                    <a:pt x="5" y="97"/>
                    <a:pt x="5" y="98"/>
                    <a:pt x="6" y="99"/>
                  </a:cubicBezTo>
                  <a:cubicBezTo>
                    <a:pt x="6" y="99"/>
                    <a:pt x="6" y="99"/>
                    <a:pt x="6" y="99"/>
                  </a:cubicBezTo>
                  <a:cubicBezTo>
                    <a:pt x="7" y="100"/>
                    <a:pt x="8" y="100"/>
                    <a:pt x="9" y="100"/>
                  </a:cubicBezTo>
                  <a:cubicBezTo>
                    <a:pt x="31" y="100"/>
                    <a:pt x="31" y="100"/>
                    <a:pt x="31" y="100"/>
                  </a:cubicBezTo>
                  <a:cubicBezTo>
                    <a:pt x="31" y="105"/>
                    <a:pt x="31" y="105"/>
                    <a:pt x="31" y="105"/>
                  </a:cubicBezTo>
                  <a:close/>
                  <a:moveTo>
                    <a:pt x="31" y="6"/>
                  </a:moveTo>
                  <a:cubicBezTo>
                    <a:pt x="25" y="17"/>
                    <a:pt x="25" y="17"/>
                    <a:pt x="25" y="17"/>
                  </a:cubicBezTo>
                  <a:cubicBezTo>
                    <a:pt x="25" y="17"/>
                    <a:pt x="25" y="17"/>
                    <a:pt x="25" y="18"/>
                  </a:cubicBezTo>
                  <a:cubicBezTo>
                    <a:pt x="25" y="19"/>
                    <a:pt x="26" y="20"/>
                    <a:pt x="27" y="20"/>
                  </a:cubicBezTo>
                  <a:cubicBezTo>
                    <a:pt x="31" y="20"/>
                    <a:pt x="31" y="20"/>
                    <a:pt x="31" y="20"/>
                  </a:cubicBezTo>
                  <a:cubicBezTo>
                    <a:pt x="31" y="6"/>
                    <a:pt x="31" y="6"/>
                    <a:pt x="31" y="6"/>
                  </a:cubicBezTo>
                  <a:close/>
                  <a:moveTo>
                    <a:pt x="31" y="49"/>
                  </a:moveTo>
                  <a:cubicBezTo>
                    <a:pt x="16" y="49"/>
                    <a:pt x="16" y="49"/>
                    <a:pt x="16" y="49"/>
                  </a:cubicBezTo>
                  <a:cubicBezTo>
                    <a:pt x="14" y="49"/>
                    <a:pt x="13" y="50"/>
                    <a:pt x="13" y="51"/>
                  </a:cubicBezTo>
                  <a:cubicBezTo>
                    <a:pt x="13" y="67"/>
                    <a:pt x="13" y="67"/>
                    <a:pt x="13" y="67"/>
                  </a:cubicBezTo>
                  <a:cubicBezTo>
                    <a:pt x="13" y="68"/>
                    <a:pt x="14" y="69"/>
                    <a:pt x="16" y="69"/>
                  </a:cubicBezTo>
                  <a:cubicBezTo>
                    <a:pt x="31" y="69"/>
                    <a:pt x="31" y="69"/>
                    <a:pt x="31" y="69"/>
                  </a:cubicBezTo>
                  <a:cubicBezTo>
                    <a:pt x="31" y="64"/>
                    <a:pt x="31" y="64"/>
                    <a:pt x="31" y="64"/>
                  </a:cubicBezTo>
                  <a:cubicBezTo>
                    <a:pt x="18" y="64"/>
                    <a:pt x="18" y="64"/>
                    <a:pt x="18" y="64"/>
                  </a:cubicBezTo>
                  <a:cubicBezTo>
                    <a:pt x="18" y="53"/>
                    <a:pt x="18" y="53"/>
                    <a:pt x="18" y="53"/>
                  </a:cubicBezTo>
                  <a:cubicBezTo>
                    <a:pt x="31" y="53"/>
                    <a:pt x="31" y="53"/>
                    <a:pt x="31" y="53"/>
                  </a:cubicBezTo>
                  <a:lnTo>
                    <a:pt x="31" y="4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478" name="Freeform 303"/>
            <p:cNvSpPr>
              <a:spLocks noEditPoints="1"/>
            </p:cNvSpPr>
            <p:nvPr>
              <p:custDataLst>
                <p:tags r:id="rId308"/>
              </p:custDataLst>
            </p:nvPr>
          </p:nvSpPr>
          <p:spPr bwMode="auto">
            <a:xfrm>
              <a:off x="7913699" y="595317"/>
              <a:ext cx="47625" cy="46038"/>
            </a:xfrm>
            <a:custGeom>
              <a:gdLst>
                <a:gd name="T0" fmla="*/ 10 w 21"/>
                <a:gd name="T1" fmla="*/ 0 h 21"/>
                <a:gd name="T2" fmla="*/ 18 w 21"/>
                <a:gd name="T3" fmla="*/ 3 h 21"/>
                <a:gd name="T4" fmla="*/ 21 w 21"/>
                <a:gd name="T5" fmla="*/ 11 h 21"/>
                <a:gd name="T6" fmla="*/ 18 w 21"/>
                <a:gd name="T7" fmla="*/ 18 h 21"/>
                <a:gd name="T8" fmla="*/ 18 w 21"/>
                <a:gd name="T9" fmla="*/ 18 h 21"/>
                <a:gd name="T10" fmla="*/ 10 w 21"/>
                <a:gd name="T11" fmla="*/ 21 h 21"/>
                <a:gd name="T12" fmla="*/ 10 w 21"/>
                <a:gd name="T13" fmla="*/ 16 h 21"/>
                <a:gd name="T14" fmla="*/ 14 w 21"/>
                <a:gd name="T15" fmla="*/ 15 h 21"/>
                <a:gd name="T16" fmla="*/ 14 w 21"/>
                <a:gd name="T17" fmla="*/ 15 h 21"/>
                <a:gd name="T18" fmla="*/ 16 w 21"/>
                <a:gd name="T19" fmla="*/ 11 h 21"/>
                <a:gd name="T20" fmla="*/ 14 w 21"/>
                <a:gd name="T21" fmla="*/ 7 h 21"/>
                <a:gd name="T22" fmla="*/ 10 w 21"/>
                <a:gd name="T23" fmla="*/ 5 h 21"/>
                <a:gd name="T24" fmla="*/ 10 w 21"/>
                <a:gd name="T25" fmla="*/ 0 h 21"/>
                <a:gd name="T26" fmla="*/ 10 w 21"/>
                <a:gd name="T27" fmla="*/ 0 h 21"/>
                <a:gd name="T28" fmla="*/ 10 w 21"/>
                <a:gd name="T29" fmla="*/ 0 h 21"/>
                <a:gd name="T30" fmla="*/ 10 w 21"/>
                <a:gd name="T31" fmla="*/ 5 h 21"/>
                <a:gd name="T32" fmla="*/ 10 w 21"/>
                <a:gd name="T33" fmla="*/ 5 h 21"/>
                <a:gd name="T34" fmla="*/ 6 w 21"/>
                <a:gd name="T35" fmla="*/ 7 h 21"/>
                <a:gd name="T36" fmla="*/ 6 w 21"/>
                <a:gd name="T37" fmla="*/ 7 h 21"/>
                <a:gd name="T38" fmla="*/ 5 w 21"/>
                <a:gd name="T39" fmla="*/ 11 h 21"/>
                <a:gd name="T40" fmla="*/ 6 w 21"/>
                <a:gd name="T41" fmla="*/ 15 h 21"/>
                <a:gd name="T42" fmla="*/ 10 w 21"/>
                <a:gd name="T43" fmla="*/ 16 h 21"/>
                <a:gd name="T44" fmla="*/ 10 w 21"/>
                <a:gd name="T45" fmla="*/ 16 h 21"/>
                <a:gd name="T46" fmla="*/ 10 w 21"/>
                <a:gd name="T47" fmla="*/ 21 h 21"/>
                <a:gd name="T48" fmla="*/ 10 w 21"/>
                <a:gd name="T49" fmla="*/ 21 h 21"/>
                <a:gd name="T50" fmla="*/ 3 w 21"/>
                <a:gd name="T51" fmla="*/ 18 h 21"/>
                <a:gd name="T52" fmla="*/ 0 w 21"/>
                <a:gd name="T53" fmla="*/ 11 h 21"/>
                <a:gd name="T54" fmla="*/ 3 w 21"/>
                <a:gd name="T55" fmla="*/ 3 h 21"/>
                <a:gd name="T56" fmla="*/ 3 w 21"/>
                <a:gd name="T57" fmla="*/ 3 h 21"/>
                <a:gd name="T58" fmla="*/ 10 w 21"/>
                <a:gd name="T59" fmla="*/ 0 h 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21" h="21">
                  <a:moveTo>
                    <a:pt x="10" y="0"/>
                  </a:moveTo>
                  <a:cubicBezTo>
                    <a:pt x="13" y="0"/>
                    <a:pt x="16" y="1"/>
                    <a:pt x="18" y="3"/>
                  </a:cubicBezTo>
                  <a:cubicBezTo>
                    <a:pt x="19" y="5"/>
                    <a:pt x="21" y="8"/>
                    <a:pt x="21" y="11"/>
                  </a:cubicBezTo>
                  <a:cubicBezTo>
                    <a:pt x="21" y="13"/>
                    <a:pt x="19" y="16"/>
                    <a:pt x="18" y="18"/>
                  </a:cubicBezTo>
                  <a:cubicBezTo>
                    <a:pt x="18" y="18"/>
                    <a:pt x="18" y="18"/>
                    <a:pt x="18" y="18"/>
                  </a:cubicBezTo>
                  <a:cubicBezTo>
                    <a:pt x="16" y="20"/>
                    <a:pt x="13" y="21"/>
                    <a:pt x="10" y="21"/>
                  </a:cubicBezTo>
                  <a:cubicBezTo>
                    <a:pt x="10" y="16"/>
                    <a:pt x="10" y="16"/>
                    <a:pt x="10" y="16"/>
                  </a:cubicBezTo>
                  <a:cubicBezTo>
                    <a:pt x="12" y="16"/>
                    <a:pt x="13" y="16"/>
                    <a:pt x="14" y="15"/>
                  </a:cubicBezTo>
                  <a:cubicBezTo>
                    <a:pt x="14" y="15"/>
                    <a:pt x="14" y="15"/>
                    <a:pt x="14" y="15"/>
                  </a:cubicBezTo>
                  <a:cubicBezTo>
                    <a:pt x="15" y="14"/>
                    <a:pt x="16" y="12"/>
                    <a:pt x="16" y="11"/>
                  </a:cubicBezTo>
                  <a:cubicBezTo>
                    <a:pt x="16" y="9"/>
                    <a:pt x="15" y="8"/>
                    <a:pt x="14" y="7"/>
                  </a:cubicBezTo>
                  <a:cubicBezTo>
                    <a:pt x="13" y="6"/>
                    <a:pt x="12" y="5"/>
                    <a:pt x="10" y="5"/>
                  </a:cubicBezTo>
                  <a:lnTo>
                    <a:pt x="10" y="0"/>
                  </a:lnTo>
                  <a:close/>
                  <a:moveTo>
                    <a:pt x="10" y="0"/>
                  </a:moveTo>
                  <a:cubicBezTo>
                    <a:pt x="10" y="0"/>
                    <a:pt x="10" y="0"/>
                    <a:pt x="10" y="0"/>
                  </a:cubicBezTo>
                  <a:cubicBezTo>
                    <a:pt x="10" y="5"/>
                    <a:pt x="10" y="5"/>
                    <a:pt x="10" y="5"/>
                  </a:cubicBezTo>
                  <a:cubicBezTo>
                    <a:pt x="10" y="5"/>
                    <a:pt x="10" y="5"/>
                    <a:pt x="10" y="5"/>
                  </a:cubicBezTo>
                  <a:cubicBezTo>
                    <a:pt x="9" y="5"/>
                    <a:pt x="7" y="6"/>
                    <a:pt x="6" y="7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5" y="8"/>
                    <a:pt x="5" y="9"/>
                    <a:pt x="5" y="11"/>
                  </a:cubicBezTo>
                  <a:cubicBezTo>
                    <a:pt x="5" y="12"/>
                    <a:pt x="5" y="14"/>
                    <a:pt x="6" y="15"/>
                  </a:cubicBezTo>
                  <a:cubicBezTo>
                    <a:pt x="7" y="16"/>
                    <a:pt x="9" y="16"/>
                    <a:pt x="10" y="16"/>
                  </a:cubicBezTo>
                  <a:cubicBezTo>
                    <a:pt x="10" y="16"/>
                    <a:pt x="10" y="16"/>
                    <a:pt x="10" y="16"/>
                  </a:cubicBezTo>
                  <a:cubicBezTo>
                    <a:pt x="10" y="21"/>
                    <a:pt x="10" y="21"/>
                    <a:pt x="10" y="21"/>
                  </a:cubicBezTo>
                  <a:cubicBezTo>
                    <a:pt x="10" y="21"/>
                    <a:pt x="10" y="21"/>
                    <a:pt x="10" y="21"/>
                  </a:cubicBezTo>
                  <a:cubicBezTo>
                    <a:pt x="7" y="21"/>
                    <a:pt x="5" y="20"/>
                    <a:pt x="3" y="18"/>
                  </a:cubicBezTo>
                  <a:cubicBezTo>
                    <a:pt x="1" y="16"/>
                    <a:pt x="0" y="13"/>
                    <a:pt x="0" y="11"/>
                  </a:cubicBezTo>
                  <a:cubicBezTo>
                    <a:pt x="0" y="8"/>
                    <a:pt x="1" y="5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5" y="1"/>
                    <a:pt x="7" y="0"/>
                    <a:pt x="1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479" name="Freeform 304"/>
            <p:cNvSpPr>
              <a:spLocks noEditPoints="1"/>
            </p:cNvSpPr>
            <p:nvPr>
              <p:custDataLst>
                <p:tags r:id="rId309"/>
              </p:custDataLst>
            </p:nvPr>
          </p:nvSpPr>
          <p:spPr bwMode="auto">
            <a:xfrm>
              <a:off x="7950211" y="558804"/>
              <a:ext cx="38100" cy="38100"/>
            </a:xfrm>
            <a:custGeom>
              <a:gdLst>
                <a:gd name="T0" fmla="*/ 8 w 17"/>
                <a:gd name="T1" fmla="*/ 0 h 17"/>
                <a:gd name="T2" fmla="*/ 14 w 17"/>
                <a:gd name="T3" fmla="*/ 2 h 17"/>
                <a:gd name="T4" fmla="*/ 17 w 17"/>
                <a:gd name="T5" fmla="*/ 8 h 17"/>
                <a:gd name="T6" fmla="*/ 14 w 17"/>
                <a:gd name="T7" fmla="*/ 14 h 17"/>
                <a:gd name="T8" fmla="*/ 14 w 17"/>
                <a:gd name="T9" fmla="*/ 14 h 17"/>
                <a:gd name="T10" fmla="*/ 14 w 17"/>
                <a:gd name="T11" fmla="*/ 14 h 17"/>
                <a:gd name="T12" fmla="*/ 8 w 17"/>
                <a:gd name="T13" fmla="*/ 17 h 17"/>
                <a:gd name="T14" fmla="*/ 8 w 17"/>
                <a:gd name="T15" fmla="*/ 17 h 17"/>
                <a:gd name="T16" fmla="*/ 8 w 17"/>
                <a:gd name="T17" fmla="*/ 12 h 17"/>
                <a:gd name="T18" fmla="*/ 8 w 17"/>
                <a:gd name="T19" fmla="*/ 12 h 17"/>
                <a:gd name="T20" fmla="*/ 11 w 17"/>
                <a:gd name="T21" fmla="*/ 11 h 17"/>
                <a:gd name="T22" fmla="*/ 11 w 17"/>
                <a:gd name="T23" fmla="*/ 11 h 17"/>
                <a:gd name="T24" fmla="*/ 12 w 17"/>
                <a:gd name="T25" fmla="*/ 8 h 17"/>
                <a:gd name="T26" fmla="*/ 11 w 17"/>
                <a:gd name="T27" fmla="*/ 6 h 17"/>
                <a:gd name="T28" fmla="*/ 8 w 17"/>
                <a:gd name="T29" fmla="*/ 5 h 17"/>
                <a:gd name="T30" fmla="*/ 8 w 17"/>
                <a:gd name="T31" fmla="*/ 5 h 17"/>
                <a:gd name="T32" fmla="*/ 8 w 17"/>
                <a:gd name="T33" fmla="*/ 0 h 17"/>
                <a:gd name="T34" fmla="*/ 8 w 17"/>
                <a:gd name="T35" fmla="*/ 17 h 17"/>
                <a:gd name="T36" fmla="*/ 2 w 17"/>
                <a:gd name="T37" fmla="*/ 14 h 17"/>
                <a:gd name="T38" fmla="*/ 2 w 17"/>
                <a:gd name="T39" fmla="*/ 14 h 17"/>
                <a:gd name="T40" fmla="*/ 2 w 17"/>
                <a:gd name="T41" fmla="*/ 14 h 17"/>
                <a:gd name="T42" fmla="*/ 0 w 17"/>
                <a:gd name="T43" fmla="*/ 8 h 17"/>
                <a:gd name="T44" fmla="*/ 2 w 17"/>
                <a:gd name="T45" fmla="*/ 2 h 17"/>
                <a:gd name="T46" fmla="*/ 2 w 17"/>
                <a:gd name="T47" fmla="*/ 2 h 17"/>
                <a:gd name="T48" fmla="*/ 8 w 17"/>
                <a:gd name="T49" fmla="*/ 0 h 17"/>
                <a:gd name="T50" fmla="*/ 8 w 17"/>
                <a:gd name="T51" fmla="*/ 5 h 17"/>
                <a:gd name="T52" fmla="*/ 6 w 17"/>
                <a:gd name="T53" fmla="*/ 6 h 17"/>
                <a:gd name="T54" fmla="*/ 6 w 17"/>
                <a:gd name="T55" fmla="*/ 6 h 17"/>
                <a:gd name="T56" fmla="*/ 6 w 17"/>
                <a:gd name="T57" fmla="*/ 6 h 17"/>
                <a:gd name="T58" fmla="*/ 5 w 17"/>
                <a:gd name="T59" fmla="*/ 8 h 17"/>
                <a:gd name="T60" fmla="*/ 6 w 17"/>
                <a:gd name="T61" fmla="*/ 11 h 17"/>
                <a:gd name="T62" fmla="*/ 6 w 17"/>
                <a:gd name="T63" fmla="*/ 11 h 17"/>
                <a:gd name="T64" fmla="*/ 8 w 17"/>
                <a:gd name="T65" fmla="*/ 12 h 17"/>
                <a:gd name="T66" fmla="*/ 8 w 17"/>
                <a:gd name="T67" fmla="*/ 17 h 1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7" h="17">
                  <a:moveTo>
                    <a:pt x="8" y="0"/>
                  </a:moveTo>
                  <a:cubicBezTo>
                    <a:pt x="11" y="0"/>
                    <a:pt x="13" y="1"/>
                    <a:pt x="14" y="2"/>
                  </a:cubicBezTo>
                  <a:cubicBezTo>
                    <a:pt x="16" y="4"/>
                    <a:pt x="17" y="6"/>
                    <a:pt x="17" y="8"/>
                  </a:cubicBezTo>
                  <a:cubicBezTo>
                    <a:pt x="17" y="11"/>
                    <a:pt x="16" y="13"/>
                    <a:pt x="14" y="14"/>
                  </a:cubicBezTo>
                  <a:cubicBezTo>
                    <a:pt x="14" y="14"/>
                    <a:pt x="14" y="14"/>
                    <a:pt x="14" y="14"/>
                  </a:cubicBezTo>
                  <a:cubicBezTo>
                    <a:pt x="14" y="14"/>
                    <a:pt x="14" y="14"/>
                    <a:pt x="14" y="14"/>
                  </a:cubicBezTo>
                  <a:cubicBezTo>
                    <a:pt x="13" y="16"/>
                    <a:pt x="11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2"/>
                    <a:pt x="8" y="12"/>
                    <a:pt x="8" y="12"/>
                  </a:cubicBezTo>
                  <a:cubicBezTo>
                    <a:pt x="8" y="12"/>
                    <a:pt x="8" y="12"/>
                    <a:pt x="8" y="12"/>
                  </a:cubicBezTo>
                  <a:cubicBezTo>
                    <a:pt x="9" y="12"/>
                    <a:pt x="10" y="12"/>
                    <a:pt x="11" y="11"/>
                  </a:cubicBezTo>
                  <a:cubicBezTo>
                    <a:pt x="11" y="11"/>
                    <a:pt x="11" y="11"/>
                    <a:pt x="11" y="11"/>
                  </a:cubicBezTo>
                  <a:cubicBezTo>
                    <a:pt x="12" y="10"/>
                    <a:pt x="12" y="9"/>
                    <a:pt x="12" y="8"/>
                  </a:cubicBezTo>
                  <a:cubicBezTo>
                    <a:pt x="12" y="7"/>
                    <a:pt x="12" y="6"/>
                    <a:pt x="11" y="6"/>
                  </a:cubicBezTo>
                  <a:cubicBezTo>
                    <a:pt x="10" y="5"/>
                    <a:pt x="9" y="5"/>
                    <a:pt x="8" y="5"/>
                  </a:cubicBezTo>
                  <a:cubicBezTo>
                    <a:pt x="8" y="5"/>
                    <a:pt x="8" y="5"/>
                    <a:pt x="8" y="5"/>
                  </a:cubicBezTo>
                  <a:cubicBezTo>
                    <a:pt x="8" y="0"/>
                    <a:pt x="8" y="0"/>
                    <a:pt x="8" y="0"/>
                  </a:cubicBezTo>
                  <a:close/>
                  <a:moveTo>
                    <a:pt x="8" y="17"/>
                  </a:moveTo>
                  <a:cubicBezTo>
                    <a:pt x="6" y="17"/>
                    <a:pt x="4" y="16"/>
                    <a:pt x="2" y="14"/>
                  </a:cubicBezTo>
                  <a:cubicBezTo>
                    <a:pt x="2" y="14"/>
                    <a:pt x="2" y="14"/>
                    <a:pt x="2" y="14"/>
                  </a:cubicBezTo>
                  <a:cubicBezTo>
                    <a:pt x="2" y="14"/>
                    <a:pt x="2" y="14"/>
                    <a:pt x="2" y="14"/>
                  </a:cubicBezTo>
                  <a:cubicBezTo>
                    <a:pt x="1" y="13"/>
                    <a:pt x="0" y="11"/>
                    <a:pt x="0" y="8"/>
                  </a:cubicBezTo>
                  <a:cubicBezTo>
                    <a:pt x="0" y="6"/>
                    <a:pt x="1" y="4"/>
                    <a:pt x="2" y="2"/>
                  </a:cubicBezTo>
                  <a:cubicBezTo>
                    <a:pt x="2" y="2"/>
                    <a:pt x="2" y="2"/>
                    <a:pt x="2" y="2"/>
                  </a:cubicBezTo>
                  <a:cubicBezTo>
                    <a:pt x="4" y="1"/>
                    <a:pt x="6" y="0"/>
                    <a:pt x="8" y="0"/>
                  </a:cubicBezTo>
                  <a:cubicBezTo>
                    <a:pt x="8" y="5"/>
                    <a:pt x="8" y="5"/>
                    <a:pt x="8" y="5"/>
                  </a:cubicBezTo>
                  <a:cubicBezTo>
                    <a:pt x="7" y="5"/>
                    <a:pt x="6" y="5"/>
                    <a:pt x="6" y="6"/>
                  </a:cubicBezTo>
                  <a:cubicBezTo>
                    <a:pt x="6" y="6"/>
                    <a:pt x="6" y="6"/>
                    <a:pt x="6" y="6"/>
                  </a:cubicBezTo>
                  <a:cubicBezTo>
                    <a:pt x="6" y="6"/>
                    <a:pt x="6" y="6"/>
                    <a:pt x="6" y="6"/>
                  </a:cubicBezTo>
                  <a:cubicBezTo>
                    <a:pt x="5" y="6"/>
                    <a:pt x="5" y="7"/>
                    <a:pt x="5" y="8"/>
                  </a:cubicBezTo>
                  <a:cubicBezTo>
                    <a:pt x="5" y="9"/>
                    <a:pt x="5" y="10"/>
                    <a:pt x="6" y="11"/>
                  </a:cubicBezTo>
                  <a:cubicBezTo>
                    <a:pt x="6" y="11"/>
                    <a:pt x="6" y="11"/>
                    <a:pt x="6" y="11"/>
                  </a:cubicBezTo>
                  <a:cubicBezTo>
                    <a:pt x="6" y="12"/>
                    <a:pt x="7" y="12"/>
                    <a:pt x="8" y="12"/>
                  </a:cubicBezTo>
                  <a:lnTo>
                    <a:pt x="8" y="17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480" name="Freeform 305"/>
            <p:cNvSpPr>
              <a:spLocks noEditPoints="1"/>
            </p:cNvSpPr>
            <p:nvPr>
              <p:custDataLst>
                <p:tags r:id="rId310"/>
              </p:custDataLst>
            </p:nvPr>
          </p:nvSpPr>
          <p:spPr bwMode="auto">
            <a:xfrm>
              <a:off x="7923225" y="508004"/>
              <a:ext cx="30163" cy="31751"/>
            </a:xfrm>
            <a:custGeom>
              <a:gdLst>
                <a:gd name="T0" fmla="*/ 6 w 13"/>
                <a:gd name="T1" fmla="*/ 0 h 14"/>
                <a:gd name="T2" fmla="*/ 11 w 13"/>
                <a:gd name="T3" fmla="*/ 2 h 14"/>
                <a:gd name="T4" fmla="*/ 11 w 13"/>
                <a:gd name="T5" fmla="*/ 2 h 14"/>
                <a:gd name="T6" fmla="*/ 13 w 13"/>
                <a:gd name="T7" fmla="*/ 7 h 14"/>
                <a:gd name="T8" fmla="*/ 11 w 13"/>
                <a:gd name="T9" fmla="*/ 12 h 14"/>
                <a:gd name="T10" fmla="*/ 11 w 13"/>
                <a:gd name="T11" fmla="*/ 12 h 14"/>
                <a:gd name="T12" fmla="*/ 6 w 13"/>
                <a:gd name="T13" fmla="*/ 14 h 14"/>
                <a:gd name="T14" fmla="*/ 6 w 13"/>
                <a:gd name="T15" fmla="*/ 9 h 14"/>
                <a:gd name="T16" fmla="*/ 8 w 13"/>
                <a:gd name="T17" fmla="*/ 8 h 14"/>
                <a:gd name="T18" fmla="*/ 8 w 13"/>
                <a:gd name="T19" fmla="*/ 8 h 14"/>
                <a:gd name="T20" fmla="*/ 8 w 13"/>
                <a:gd name="T21" fmla="*/ 7 h 14"/>
                <a:gd name="T22" fmla="*/ 8 w 13"/>
                <a:gd name="T23" fmla="*/ 6 h 14"/>
                <a:gd name="T24" fmla="*/ 8 w 13"/>
                <a:gd name="T25" fmla="*/ 6 h 14"/>
                <a:gd name="T26" fmla="*/ 6 w 13"/>
                <a:gd name="T27" fmla="*/ 5 h 14"/>
                <a:gd name="T28" fmla="*/ 6 w 13"/>
                <a:gd name="T29" fmla="*/ 0 h 14"/>
                <a:gd name="T30" fmla="*/ 6 w 13"/>
                <a:gd name="T31" fmla="*/ 14 h 14"/>
                <a:gd name="T32" fmla="*/ 1 w 13"/>
                <a:gd name="T33" fmla="*/ 12 h 14"/>
                <a:gd name="T34" fmla="*/ 0 w 13"/>
                <a:gd name="T35" fmla="*/ 7 h 14"/>
                <a:gd name="T36" fmla="*/ 1 w 13"/>
                <a:gd name="T37" fmla="*/ 2 h 14"/>
                <a:gd name="T38" fmla="*/ 1 w 13"/>
                <a:gd name="T39" fmla="*/ 2 h 14"/>
                <a:gd name="T40" fmla="*/ 6 w 13"/>
                <a:gd name="T41" fmla="*/ 0 h 14"/>
                <a:gd name="T42" fmla="*/ 6 w 13"/>
                <a:gd name="T43" fmla="*/ 5 h 14"/>
                <a:gd name="T44" fmla="*/ 5 w 13"/>
                <a:gd name="T45" fmla="*/ 6 h 14"/>
                <a:gd name="T46" fmla="*/ 5 w 13"/>
                <a:gd name="T47" fmla="*/ 6 h 14"/>
                <a:gd name="T48" fmla="*/ 5 w 13"/>
                <a:gd name="T49" fmla="*/ 6 h 14"/>
                <a:gd name="T50" fmla="*/ 4 w 13"/>
                <a:gd name="T51" fmla="*/ 7 h 14"/>
                <a:gd name="T52" fmla="*/ 5 w 13"/>
                <a:gd name="T53" fmla="*/ 8 h 14"/>
                <a:gd name="T54" fmla="*/ 6 w 13"/>
                <a:gd name="T55" fmla="*/ 9 h 14"/>
                <a:gd name="T56" fmla="*/ 6 w 13"/>
                <a:gd name="T57" fmla="*/ 14 h 1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3" h="14">
                  <a:moveTo>
                    <a:pt x="6" y="0"/>
                  </a:moveTo>
                  <a:cubicBezTo>
                    <a:pt x="8" y="0"/>
                    <a:pt x="10" y="1"/>
                    <a:pt x="11" y="2"/>
                  </a:cubicBezTo>
                  <a:cubicBezTo>
                    <a:pt x="11" y="2"/>
                    <a:pt x="11" y="2"/>
                    <a:pt x="11" y="2"/>
                  </a:cubicBezTo>
                  <a:cubicBezTo>
                    <a:pt x="12" y="4"/>
                    <a:pt x="13" y="5"/>
                    <a:pt x="13" y="7"/>
                  </a:cubicBezTo>
                  <a:cubicBezTo>
                    <a:pt x="13" y="9"/>
                    <a:pt x="12" y="11"/>
                    <a:pt x="11" y="12"/>
                  </a:cubicBezTo>
                  <a:cubicBezTo>
                    <a:pt x="11" y="12"/>
                    <a:pt x="11" y="12"/>
                    <a:pt x="11" y="12"/>
                  </a:cubicBezTo>
                  <a:cubicBezTo>
                    <a:pt x="10" y="13"/>
                    <a:pt x="8" y="14"/>
                    <a:pt x="6" y="14"/>
                  </a:cubicBezTo>
                  <a:cubicBezTo>
                    <a:pt x="6" y="9"/>
                    <a:pt x="6" y="9"/>
                    <a:pt x="6" y="9"/>
                  </a:cubicBezTo>
                  <a:cubicBezTo>
                    <a:pt x="7" y="9"/>
                    <a:pt x="7" y="9"/>
                    <a:pt x="8" y="8"/>
                  </a:cubicBezTo>
                  <a:cubicBezTo>
                    <a:pt x="8" y="8"/>
                    <a:pt x="8" y="8"/>
                    <a:pt x="8" y="8"/>
                  </a:cubicBezTo>
                  <a:cubicBezTo>
                    <a:pt x="8" y="8"/>
                    <a:pt x="8" y="8"/>
                    <a:pt x="8" y="7"/>
                  </a:cubicBezTo>
                  <a:cubicBezTo>
                    <a:pt x="8" y="7"/>
                    <a:pt x="8" y="6"/>
                    <a:pt x="8" y="6"/>
                  </a:cubicBezTo>
                  <a:cubicBezTo>
                    <a:pt x="8" y="6"/>
                    <a:pt x="8" y="6"/>
                    <a:pt x="8" y="6"/>
                  </a:cubicBezTo>
                  <a:cubicBezTo>
                    <a:pt x="7" y="5"/>
                    <a:pt x="7" y="5"/>
                    <a:pt x="6" y="5"/>
                  </a:cubicBezTo>
                  <a:lnTo>
                    <a:pt x="6" y="0"/>
                  </a:lnTo>
                  <a:close/>
                  <a:moveTo>
                    <a:pt x="6" y="14"/>
                  </a:moveTo>
                  <a:cubicBezTo>
                    <a:pt x="4" y="14"/>
                    <a:pt x="3" y="13"/>
                    <a:pt x="1" y="12"/>
                  </a:cubicBezTo>
                  <a:cubicBezTo>
                    <a:pt x="0" y="11"/>
                    <a:pt x="0" y="9"/>
                    <a:pt x="0" y="7"/>
                  </a:cubicBezTo>
                  <a:cubicBezTo>
                    <a:pt x="0" y="5"/>
                    <a:pt x="0" y="4"/>
                    <a:pt x="1" y="2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3" y="1"/>
                    <a:pt x="4" y="0"/>
                    <a:pt x="6" y="0"/>
                  </a:cubicBezTo>
                  <a:cubicBezTo>
                    <a:pt x="6" y="5"/>
                    <a:pt x="6" y="5"/>
                    <a:pt x="6" y="5"/>
                  </a:cubicBezTo>
                  <a:cubicBezTo>
                    <a:pt x="6" y="5"/>
                    <a:pt x="5" y="5"/>
                    <a:pt x="5" y="6"/>
                  </a:cubicBezTo>
                  <a:cubicBezTo>
                    <a:pt x="5" y="6"/>
                    <a:pt x="5" y="6"/>
                    <a:pt x="5" y="6"/>
                  </a:cubicBezTo>
                  <a:cubicBezTo>
                    <a:pt x="5" y="6"/>
                    <a:pt x="5" y="6"/>
                    <a:pt x="5" y="6"/>
                  </a:cubicBezTo>
                  <a:cubicBezTo>
                    <a:pt x="5" y="6"/>
                    <a:pt x="4" y="7"/>
                    <a:pt x="4" y="7"/>
                  </a:cubicBezTo>
                  <a:cubicBezTo>
                    <a:pt x="4" y="8"/>
                    <a:pt x="5" y="8"/>
                    <a:pt x="5" y="8"/>
                  </a:cubicBezTo>
                  <a:cubicBezTo>
                    <a:pt x="5" y="9"/>
                    <a:pt x="6" y="9"/>
                    <a:pt x="6" y="9"/>
                  </a:cubicBezTo>
                  <a:lnTo>
                    <a:pt x="6" y="14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481" name="Freeform 306"/>
            <p:cNvSpPr>
              <a:spLocks noEditPoints="1"/>
            </p:cNvSpPr>
            <p:nvPr>
              <p:custDataLst>
                <p:tags r:id="rId311"/>
              </p:custDataLst>
            </p:nvPr>
          </p:nvSpPr>
          <p:spPr bwMode="auto">
            <a:xfrm>
              <a:off x="7913699" y="430217"/>
              <a:ext cx="47625" cy="46038"/>
            </a:xfrm>
            <a:custGeom>
              <a:gdLst>
                <a:gd name="T0" fmla="*/ 10 w 21"/>
                <a:gd name="T1" fmla="*/ 0 h 21"/>
                <a:gd name="T2" fmla="*/ 18 w 21"/>
                <a:gd name="T3" fmla="*/ 3 h 21"/>
                <a:gd name="T4" fmla="*/ 18 w 21"/>
                <a:gd name="T5" fmla="*/ 3 h 21"/>
                <a:gd name="T6" fmla="*/ 21 w 21"/>
                <a:gd name="T7" fmla="*/ 10 h 21"/>
                <a:gd name="T8" fmla="*/ 18 w 21"/>
                <a:gd name="T9" fmla="*/ 18 h 21"/>
                <a:gd name="T10" fmla="*/ 18 w 21"/>
                <a:gd name="T11" fmla="*/ 18 h 21"/>
                <a:gd name="T12" fmla="*/ 10 w 21"/>
                <a:gd name="T13" fmla="*/ 21 h 21"/>
                <a:gd name="T14" fmla="*/ 10 w 21"/>
                <a:gd name="T15" fmla="*/ 16 h 21"/>
                <a:gd name="T16" fmla="*/ 14 w 21"/>
                <a:gd name="T17" fmla="*/ 14 h 21"/>
                <a:gd name="T18" fmla="*/ 14 w 21"/>
                <a:gd name="T19" fmla="*/ 14 h 21"/>
                <a:gd name="T20" fmla="*/ 16 w 21"/>
                <a:gd name="T21" fmla="*/ 10 h 21"/>
                <a:gd name="T22" fmla="*/ 14 w 21"/>
                <a:gd name="T23" fmla="*/ 7 h 21"/>
                <a:gd name="T24" fmla="*/ 14 w 21"/>
                <a:gd name="T25" fmla="*/ 7 h 21"/>
                <a:gd name="T26" fmla="*/ 10 w 21"/>
                <a:gd name="T27" fmla="*/ 5 h 21"/>
                <a:gd name="T28" fmla="*/ 10 w 21"/>
                <a:gd name="T29" fmla="*/ 0 h 21"/>
                <a:gd name="T30" fmla="*/ 10 w 21"/>
                <a:gd name="T31" fmla="*/ 0 h 21"/>
                <a:gd name="T32" fmla="*/ 10 w 21"/>
                <a:gd name="T33" fmla="*/ 0 h 21"/>
                <a:gd name="T34" fmla="*/ 10 w 21"/>
                <a:gd name="T35" fmla="*/ 5 h 21"/>
                <a:gd name="T36" fmla="*/ 10 w 21"/>
                <a:gd name="T37" fmla="*/ 5 h 21"/>
                <a:gd name="T38" fmla="*/ 6 w 21"/>
                <a:gd name="T39" fmla="*/ 7 h 21"/>
                <a:gd name="T40" fmla="*/ 5 w 21"/>
                <a:gd name="T41" fmla="*/ 10 h 21"/>
                <a:gd name="T42" fmla="*/ 6 w 21"/>
                <a:gd name="T43" fmla="*/ 14 h 21"/>
                <a:gd name="T44" fmla="*/ 6 w 21"/>
                <a:gd name="T45" fmla="*/ 14 h 21"/>
                <a:gd name="T46" fmla="*/ 6 w 21"/>
                <a:gd name="T47" fmla="*/ 14 h 21"/>
                <a:gd name="T48" fmla="*/ 10 w 21"/>
                <a:gd name="T49" fmla="*/ 16 h 21"/>
                <a:gd name="T50" fmla="*/ 10 w 21"/>
                <a:gd name="T51" fmla="*/ 16 h 21"/>
                <a:gd name="T52" fmla="*/ 10 w 21"/>
                <a:gd name="T53" fmla="*/ 21 h 21"/>
                <a:gd name="T54" fmla="*/ 10 w 21"/>
                <a:gd name="T55" fmla="*/ 21 h 21"/>
                <a:gd name="T56" fmla="*/ 3 w 21"/>
                <a:gd name="T57" fmla="*/ 18 h 21"/>
                <a:gd name="T58" fmla="*/ 3 w 21"/>
                <a:gd name="T59" fmla="*/ 18 h 21"/>
                <a:gd name="T60" fmla="*/ 0 w 21"/>
                <a:gd name="T61" fmla="*/ 10 h 21"/>
                <a:gd name="T62" fmla="*/ 3 w 21"/>
                <a:gd name="T63" fmla="*/ 3 h 21"/>
                <a:gd name="T64" fmla="*/ 10 w 21"/>
                <a:gd name="T65" fmla="*/ 0 h 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1" h="21">
                  <a:moveTo>
                    <a:pt x="10" y="0"/>
                  </a:moveTo>
                  <a:cubicBezTo>
                    <a:pt x="13" y="0"/>
                    <a:pt x="16" y="1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9" y="5"/>
                    <a:pt x="21" y="8"/>
                    <a:pt x="21" y="10"/>
                  </a:cubicBezTo>
                  <a:cubicBezTo>
                    <a:pt x="21" y="13"/>
                    <a:pt x="19" y="16"/>
                    <a:pt x="18" y="18"/>
                  </a:cubicBezTo>
                  <a:cubicBezTo>
                    <a:pt x="18" y="18"/>
                    <a:pt x="18" y="18"/>
                    <a:pt x="18" y="18"/>
                  </a:cubicBezTo>
                  <a:cubicBezTo>
                    <a:pt x="16" y="20"/>
                    <a:pt x="13" y="21"/>
                    <a:pt x="10" y="21"/>
                  </a:cubicBezTo>
                  <a:cubicBezTo>
                    <a:pt x="10" y="16"/>
                    <a:pt x="10" y="16"/>
                    <a:pt x="10" y="16"/>
                  </a:cubicBezTo>
                  <a:cubicBezTo>
                    <a:pt x="12" y="16"/>
                    <a:pt x="13" y="15"/>
                    <a:pt x="14" y="14"/>
                  </a:cubicBezTo>
                  <a:cubicBezTo>
                    <a:pt x="14" y="14"/>
                    <a:pt x="14" y="14"/>
                    <a:pt x="14" y="14"/>
                  </a:cubicBezTo>
                  <a:cubicBezTo>
                    <a:pt x="15" y="13"/>
                    <a:pt x="16" y="12"/>
                    <a:pt x="16" y="10"/>
                  </a:cubicBezTo>
                  <a:cubicBezTo>
                    <a:pt x="16" y="9"/>
                    <a:pt x="15" y="8"/>
                    <a:pt x="14" y="7"/>
                  </a:cubicBezTo>
                  <a:cubicBezTo>
                    <a:pt x="14" y="7"/>
                    <a:pt x="14" y="7"/>
                    <a:pt x="14" y="7"/>
                  </a:cubicBezTo>
                  <a:cubicBezTo>
                    <a:pt x="13" y="5"/>
                    <a:pt x="12" y="5"/>
                    <a:pt x="10" y="5"/>
                  </a:cubicBezTo>
                  <a:lnTo>
                    <a:pt x="10" y="0"/>
                  </a:lnTo>
                  <a:close/>
                  <a:moveTo>
                    <a:pt x="10" y="0"/>
                  </a:moveTo>
                  <a:cubicBezTo>
                    <a:pt x="10" y="0"/>
                    <a:pt x="10" y="0"/>
                    <a:pt x="10" y="0"/>
                  </a:cubicBezTo>
                  <a:cubicBezTo>
                    <a:pt x="10" y="5"/>
                    <a:pt x="10" y="5"/>
                    <a:pt x="10" y="5"/>
                  </a:cubicBezTo>
                  <a:cubicBezTo>
                    <a:pt x="10" y="5"/>
                    <a:pt x="10" y="5"/>
                    <a:pt x="10" y="5"/>
                  </a:cubicBezTo>
                  <a:cubicBezTo>
                    <a:pt x="9" y="5"/>
                    <a:pt x="7" y="5"/>
                    <a:pt x="6" y="7"/>
                  </a:cubicBezTo>
                  <a:cubicBezTo>
                    <a:pt x="5" y="8"/>
                    <a:pt x="5" y="9"/>
                    <a:pt x="5" y="10"/>
                  </a:cubicBezTo>
                  <a:cubicBezTo>
                    <a:pt x="5" y="12"/>
                    <a:pt x="5" y="13"/>
                    <a:pt x="6" y="14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7" y="15"/>
                    <a:pt x="9" y="16"/>
                    <a:pt x="10" y="16"/>
                  </a:cubicBezTo>
                  <a:cubicBezTo>
                    <a:pt x="10" y="16"/>
                    <a:pt x="10" y="16"/>
                    <a:pt x="10" y="16"/>
                  </a:cubicBezTo>
                  <a:cubicBezTo>
                    <a:pt x="10" y="21"/>
                    <a:pt x="10" y="21"/>
                    <a:pt x="10" y="21"/>
                  </a:cubicBezTo>
                  <a:cubicBezTo>
                    <a:pt x="10" y="21"/>
                    <a:pt x="10" y="21"/>
                    <a:pt x="10" y="21"/>
                  </a:cubicBezTo>
                  <a:cubicBezTo>
                    <a:pt x="7" y="21"/>
                    <a:pt x="5" y="20"/>
                    <a:pt x="3" y="18"/>
                  </a:cubicBezTo>
                  <a:cubicBezTo>
                    <a:pt x="3" y="18"/>
                    <a:pt x="3" y="18"/>
                    <a:pt x="3" y="18"/>
                  </a:cubicBezTo>
                  <a:cubicBezTo>
                    <a:pt x="1" y="16"/>
                    <a:pt x="0" y="13"/>
                    <a:pt x="0" y="10"/>
                  </a:cubicBezTo>
                  <a:cubicBezTo>
                    <a:pt x="0" y="8"/>
                    <a:pt x="1" y="5"/>
                    <a:pt x="3" y="3"/>
                  </a:cubicBezTo>
                  <a:cubicBezTo>
                    <a:pt x="5" y="1"/>
                    <a:pt x="7" y="0"/>
                    <a:pt x="1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482" name="Freeform 307"/>
            <p:cNvSpPr>
              <a:spLocks noEditPoints="1"/>
            </p:cNvSpPr>
            <p:nvPr>
              <p:custDataLst>
                <p:tags r:id="rId312"/>
              </p:custDataLst>
            </p:nvPr>
          </p:nvSpPr>
          <p:spPr bwMode="auto">
            <a:xfrm>
              <a:off x="7864487" y="271466"/>
              <a:ext cx="190501" cy="411166"/>
            </a:xfrm>
            <a:custGeom>
              <a:gdLst>
                <a:gd name="T0" fmla="*/ 46 w 84"/>
                <a:gd name="T1" fmla="*/ 17 h 182"/>
                <a:gd name="T2" fmla="*/ 46 w 84"/>
                <a:gd name="T3" fmla="*/ 17 h 182"/>
                <a:gd name="T4" fmla="*/ 44 w 84"/>
                <a:gd name="T5" fmla="*/ 30 h 182"/>
                <a:gd name="T6" fmla="*/ 42 w 84"/>
                <a:gd name="T7" fmla="*/ 30 h 182"/>
                <a:gd name="T8" fmla="*/ 43 w 84"/>
                <a:gd name="T9" fmla="*/ 9 h 182"/>
                <a:gd name="T10" fmla="*/ 50 w 84"/>
                <a:gd name="T11" fmla="*/ 5 h 182"/>
                <a:gd name="T12" fmla="*/ 72 w 84"/>
                <a:gd name="T13" fmla="*/ 0 h 182"/>
                <a:gd name="T14" fmla="*/ 79 w 84"/>
                <a:gd name="T15" fmla="*/ 1 h 182"/>
                <a:gd name="T16" fmla="*/ 83 w 84"/>
                <a:gd name="T17" fmla="*/ 7 h 182"/>
                <a:gd name="T18" fmla="*/ 76 w 84"/>
                <a:gd name="T19" fmla="*/ 18 h 182"/>
                <a:gd name="T20" fmla="*/ 60 w 84"/>
                <a:gd name="T21" fmla="*/ 22 h 182"/>
                <a:gd name="T22" fmla="*/ 78 w 84"/>
                <a:gd name="T23" fmla="*/ 26 h 182"/>
                <a:gd name="T24" fmla="*/ 80 w 84"/>
                <a:gd name="T25" fmla="*/ 180 h 182"/>
                <a:gd name="T26" fmla="*/ 42 w 84"/>
                <a:gd name="T27" fmla="*/ 182 h 182"/>
                <a:gd name="T28" fmla="*/ 75 w 84"/>
                <a:gd name="T29" fmla="*/ 177 h 182"/>
                <a:gd name="T30" fmla="*/ 57 w 84"/>
                <a:gd name="T31" fmla="*/ 30 h 182"/>
                <a:gd name="T32" fmla="*/ 55 w 84"/>
                <a:gd name="T33" fmla="*/ 28 h 182"/>
                <a:gd name="T34" fmla="*/ 57 w 84"/>
                <a:gd name="T35" fmla="*/ 18 h 182"/>
                <a:gd name="T36" fmla="*/ 75 w 84"/>
                <a:gd name="T37" fmla="*/ 14 h 182"/>
                <a:gd name="T38" fmla="*/ 78 w 84"/>
                <a:gd name="T39" fmla="*/ 12 h 182"/>
                <a:gd name="T40" fmla="*/ 79 w 84"/>
                <a:gd name="T41" fmla="*/ 8 h 182"/>
                <a:gd name="T42" fmla="*/ 73 w 84"/>
                <a:gd name="T43" fmla="*/ 5 h 182"/>
                <a:gd name="T44" fmla="*/ 51 w 84"/>
                <a:gd name="T45" fmla="*/ 10 h 182"/>
                <a:gd name="T46" fmla="*/ 48 w 84"/>
                <a:gd name="T47" fmla="*/ 11 h 182"/>
                <a:gd name="T48" fmla="*/ 42 w 84"/>
                <a:gd name="T49" fmla="*/ 166 h 182"/>
                <a:gd name="T50" fmla="*/ 65 w 84"/>
                <a:gd name="T51" fmla="*/ 164 h 182"/>
                <a:gd name="T52" fmla="*/ 62 w 84"/>
                <a:gd name="T53" fmla="*/ 57 h 182"/>
                <a:gd name="T54" fmla="*/ 57 w 84"/>
                <a:gd name="T55" fmla="*/ 57 h 182"/>
                <a:gd name="T56" fmla="*/ 55 w 84"/>
                <a:gd name="T57" fmla="*/ 94 h 182"/>
                <a:gd name="T58" fmla="*/ 54 w 84"/>
                <a:gd name="T59" fmla="*/ 97 h 182"/>
                <a:gd name="T60" fmla="*/ 52 w 84"/>
                <a:gd name="T61" fmla="*/ 99 h 182"/>
                <a:gd name="T62" fmla="*/ 51 w 84"/>
                <a:gd name="T63" fmla="*/ 99 h 182"/>
                <a:gd name="T64" fmla="*/ 47 w 84"/>
                <a:gd name="T65" fmla="*/ 98 h 182"/>
                <a:gd name="T66" fmla="*/ 47 w 84"/>
                <a:gd name="T67" fmla="*/ 98 h 182"/>
                <a:gd name="T68" fmla="*/ 46 w 84"/>
                <a:gd name="T69" fmla="*/ 83 h 182"/>
                <a:gd name="T70" fmla="*/ 46 w 84"/>
                <a:gd name="T71" fmla="*/ 60 h 182"/>
                <a:gd name="T72" fmla="*/ 42 w 84"/>
                <a:gd name="T73" fmla="*/ 57 h 182"/>
                <a:gd name="T74" fmla="*/ 44 w 84"/>
                <a:gd name="T75" fmla="*/ 101 h 182"/>
                <a:gd name="T76" fmla="*/ 51 w 84"/>
                <a:gd name="T77" fmla="*/ 104 h 182"/>
                <a:gd name="T78" fmla="*/ 52 w 84"/>
                <a:gd name="T79" fmla="*/ 104 h 182"/>
                <a:gd name="T80" fmla="*/ 53 w 84"/>
                <a:gd name="T81" fmla="*/ 103 h 182"/>
                <a:gd name="T82" fmla="*/ 58 w 84"/>
                <a:gd name="T83" fmla="*/ 100 h 182"/>
                <a:gd name="T84" fmla="*/ 60 w 84"/>
                <a:gd name="T85" fmla="*/ 94 h 182"/>
                <a:gd name="T86" fmla="*/ 60 w 84"/>
                <a:gd name="T87" fmla="*/ 62 h 182"/>
                <a:gd name="T88" fmla="*/ 42 w 84"/>
                <a:gd name="T89" fmla="*/ 161 h 182"/>
                <a:gd name="T90" fmla="*/ 42 w 84"/>
                <a:gd name="T91" fmla="*/ 30 h 182"/>
                <a:gd name="T92" fmla="*/ 5 w 84"/>
                <a:gd name="T93" fmla="*/ 177 h 182"/>
                <a:gd name="T94" fmla="*/ 42 w 84"/>
                <a:gd name="T95" fmla="*/ 182 h 182"/>
                <a:gd name="T96" fmla="*/ 0 w 84"/>
                <a:gd name="T97" fmla="*/ 180 h 182"/>
                <a:gd name="T98" fmla="*/ 3 w 84"/>
                <a:gd name="T99" fmla="*/ 26 h 182"/>
                <a:gd name="T100" fmla="*/ 41 w 84"/>
                <a:gd name="T101" fmla="*/ 17 h 182"/>
                <a:gd name="T102" fmla="*/ 41 w 84"/>
                <a:gd name="T103" fmla="*/ 17 h 182"/>
                <a:gd name="T104" fmla="*/ 42 w 84"/>
                <a:gd name="T105" fmla="*/ 30 h 182"/>
                <a:gd name="T106" fmla="*/ 18 w 84"/>
                <a:gd name="T107" fmla="*/ 57 h 182"/>
                <a:gd name="T108" fmla="*/ 16 w 84"/>
                <a:gd name="T109" fmla="*/ 164 h 182"/>
                <a:gd name="T110" fmla="*/ 42 w 84"/>
                <a:gd name="T111" fmla="*/ 166 h 182"/>
                <a:gd name="T112" fmla="*/ 20 w 84"/>
                <a:gd name="T113" fmla="*/ 161 h 182"/>
                <a:gd name="T114" fmla="*/ 41 w 84"/>
                <a:gd name="T115" fmla="*/ 62 h 182"/>
                <a:gd name="T116" fmla="*/ 41 w 84"/>
                <a:gd name="T117" fmla="*/ 94 h 182"/>
                <a:gd name="T118" fmla="*/ 42 w 84"/>
                <a:gd name="T119" fmla="*/ 57 h 18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84" h="182">
                  <a:moveTo>
                    <a:pt x="47" y="12"/>
                  </a:moveTo>
                  <a:cubicBezTo>
                    <a:pt x="46" y="13"/>
                    <a:pt x="46" y="15"/>
                    <a:pt x="46" y="17"/>
                  </a:cubicBezTo>
                  <a:cubicBezTo>
                    <a:pt x="46" y="17"/>
                    <a:pt x="46" y="17"/>
                    <a:pt x="46" y="17"/>
                  </a:cubicBezTo>
                  <a:cubicBezTo>
                    <a:pt x="46" y="17"/>
                    <a:pt x="46" y="17"/>
                    <a:pt x="46" y="17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9"/>
                    <a:pt x="45" y="30"/>
                    <a:pt x="44" y="30"/>
                  </a:cubicBezTo>
                  <a:cubicBezTo>
                    <a:pt x="44" y="30"/>
                    <a:pt x="44" y="30"/>
                    <a:pt x="44" y="30"/>
                  </a:cubicBezTo>
                  <a:cubicBezTo>
                    <a:pt x="42" y="30"/>
                    <a:pt x="42" y="30"/>
                    <a:pt x="42" y="30"/>
                  </a:cubicBezTo>
                  <a:cubicBezTo>
                    <a:pt x="42" y="11"/>
                    <a:pt x="42" y="11"/>
                    <a:pt x="42" y="11"/>
                  </a:cubicBezTo>
                  <a:cubicBezTo>
                    <a:pt x="42" y="10"/>
                    <a:pt x="43" y="10"/>
                    <a:pt x="43" y="9"/>
                  </a:cubicBezTo>
                  <a:cubicBezTo>
                    <a:pt x="44" y="8"/>
                    <a:pt x="45" y="7"/>
                    <a:pt x="46" y="6"/>
                  </a:cubicBezTo>
                  <a:cubicBezTo>
                    <a:pt x="47" y="6"/>
                    <a:pt x="48" y="6"/>
                    <a:pt x="50" y="5"/>
                  </a:cubicBezTo>
                  <a:cubicBezTo>
                    <a:pt x="50" y="5"/>
                    <a:pt x="50" y="5"/>
                    <a:pt x="50" y="5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5" y="0"/>
                    <a:pt x="77" y="0"/>
                    <a:pt x="79" y="1"/>
                  </a:cubicBezTo>
                  <a:cubicBezTo>
                    <a:pt x="81" y="3"/>
                    <a:pt x="83" y="5"/>
                    <a:pt x="83" y="7"/>
                  </a:cubicBezTo>
                  <a:cubicBezTo>
                    <a:pt x="83" y="7"/>
                    <a:pt x="83" y="7"/>
                    <a:pt x="83" y="7"/>
                  </a:cubicBezTo>
                  <a:cubicBezTo>
                    <a:pt x="84" y="10"/>
                    <a:pt x="83" y="12"/>
                    <a:pt x="82" y="14"/>
                  </a:cubicBezTo>
                  <a:cubicBezTo>
                    <a:pt x="81" y="16"/>
                    <a:pt x="79" y="18"/>
                    <a:pt x="76" y="18"/>
                  </a:cubicBezTo>
                  <a:cubicBezTo>
                    <a:pt x="76" y="18"/>
                    <a:pt x="76" y="18"/>
                    <a:pt x="76" y="18"/>
                  </a:cubicBezTo>
                  <a:cubicBezTo>
                    <a:pt x="60" y="22"/>
                    <a:pt x="60" y="22"/>
                    <a:pt x="60" y="22"/>
                  </a:cubicBezTo>
                  <a:cubicBezTo>
                    <a:pt x="60" y="26"/>
                    <a:pt x="60" y="26"/>
                    <a:pt x="60" y="26"/>
                  </a:cubicBezTo>
                  <a:cubicBezTo>
                    <a:pt x="78" y="26"/>
                    <a:pt x="78" y="26"/>
                    <a:pt x="78" y="26"/>
                  </a:cubicBezTo>
                  <a:cubicBezTo>
                    <a:pt x="79" y="26"/>
                    <a:pt x="80" y="27"/>
                    <a:pt x="80" y="28"/>
                  </a:cubicBezTo>
                  <a:cubicBezTo>
                    <a:pt x="80" y="180"/>
                    <a:pt x="80" y="180"/>
                    <a:pt x="80" y="180"/>
                  </a:cubicBezTo>
                  <a:cubicBezTo>
                    <a:pt x="80" y="181"/>
                    <a:pt x="79" y="182"/>
                    <a:pt x="78" y="182"/>
                  </a:cubicBezTo>
                  <a:cubicBezTo>
                    <a:pt x="42" y="182"/>
                    <a:pt x="42" y="182"/>
                    <a:pt x="42" y="182"/>
                  </a:cubicBezTo>
                  <a:cubicBezTo>
                    <a:pt x="42" y="177"/>
                    <a:pt x="42" y="177"/>
                    <a:pt x="42" y="177"/>
                  </a:cubicBezTo>
                  <a:cubicBezTo>
                    <a:pt x="75" y="177"/>
                    <a:pt x="75" y="177"/>
                    <a:pt x="75" y="177"/>
                  </a:cubicBezTo>
                  <a:cubicBezTo>
                    <a:pt x="75" y="30"/>
                    <a:pt x="75" y="30"/>
                    <a:pt x="75" y="30"/>
                  </a:cubicBezTo>
                  <a:cubicBezTo>
                    <a:pt x="57" y="30"/>
                    <a:pt x="57" y="30"/>
                    <a:pt x="57" y="30"/>
                  </a:cubicBezTo>
                  <a:cubicBezTo>
                    <a:pt x="56" y="30"/>
                    <a:pt x="55" y="29"/>
                    <a:pt x="55" y="28"/>
                  </a:cubicBezTo>
                  <a:cubicBezTo>
                    <a:pt x="55" y="28"/>
                    <a:pt x="55" y="28"/>
                    <a:pt x="55" y="28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19"/>
                    <a:pt x="56" y="18"/>
                    <a:pt x="57" y="18"/>
                  </a:cubicBezTo>
                  <a:cubicBezTo>
                    <a:pt x="57" y="18"/>
                    <a:pt x="57" y="18"/>
                    <a:pt x="57" y="18"/>
                  </a:cubicBezTo>
                  <a:cubicBezTo>
                    <a:pt x="75" y="14"/>
                    <a:pt x="75" y="14"/>
                    <a:pt x="75" y="14"/>
                  </a:cubicBezTo>
                  <a:cubicBezTo>
                    <a:pt x="75" y="14"/>
                    <a:pt x="75" y="14"/>
                    <a:pt x="75" y="14"/>
                  </a:cubicBezTo>
                  <a:cubicBezTo>
                    <a:pt x="76" y="13"/>
                    <a:pt x="77" y="13"/>
                    <a:pt x="78" y="12"/>
                  </a:cubicBezTo>
                  <a:cubicBezTo>
                    <a:pt x="79" y="11"/>
                    <a:pt x="79" y="10"/>
                    <a:pt x="79" y="8"/>
                  </a:cubicBezTo>
                  <a:cubicBezTo>
                    <a:pt x="79" y="8"/>
                    <a:pt x="79" y="8"/>
                    <a:pt x="79" y="8"/>
                  </a:cubicBezTo>
                  <a:cubicBezTo>
                    <a:pt x="78" y="7"/>
                    <a:pt x="78" y="6"/>
                    <a:pt x="77" y="5"/>
                  </a:cubicBezTo>
                  <a:cubicBezTo>
                    <a:pt x="76" y="5"/>
                    <a:pt x="74" y="5"/>
                    <a:pt x="73" y="5"/>
                  </a:cubicBezTo>
                  <a:cubicBezTo>
                    <a:pt x="73" y="5"/>
                    <a:pt x="73" y="5"/>
                    <a:pt x="73" y="5"/>
                  </a:cubicBezTo>
                  <a:cubicBezTo>
                    <a:pt x="51" y="10"/>
                    <a:pt x="51" y="10"/>
                    <a:pt x="51" y="10"/>
                  </a:cubicBezTo>
                  <a:cubicBezTo>
                    <a:pt x="51" y="10"/>
                    <a:pt x="51" y="10"/>
                    <a:pt x="51" y="10"/>
                  </a:cubicBezTo>
                  <a:cubicBezTo>
                    <a:pt x="50" y="10"/>
                    <a:pt x="49" y="10"/>
                    <a:pt x="48" y="11"/>
                  </a:cubicBezTo>
                  <a:cubicBezTo>
                    <a:pt x="48" y="11"/>
                    <a:pt x="47" y="11"/>
                    <a:pt x="47" y="12"/>
                  </a:cubicBezTo>
                  <a:close/>
                  <a:moveTo>
                    <a:pt x="42" y="166"/>
                  </a:moveTo>
                  <a:cubicBezTo>
                    <a:pt x="62" y="166"/>
                    <a:pt x="62" y="166"/>
                    <a:pt x="62" y="166"/>
                  </a:cubicBezTo>
                  <a:cubicBezTo>
                    <a:pt x="64" y="166"/>
                    <a:pt x="65" y="165"/>
                    <a:pt x="65" y="164"/>
                  </a:cubicBezTo>
                  <a:cubicBezTo>
                    <a:pt x="65" y="60"/>
                    <a:pt x="65" y="60"/>
                    <a:pt x="65" y="60"/>
                  </a:cubicBezTo>
                  <a:cubicBezTo>
                    <a:pt x="65" y="58"/>
                    <a:pt x="64" y="57"/>
                    <a:pt x="62" y="57"/>
                  </a:cubicBezTo>
                  <a:cubicBezTo>
                    <a:pt x="57" y="57"/>
                    <a:pt x="57" y="57"/>
                    <a:pt x="57" y="57"/>
                  </a:cubicBezTo>
                  <a:cubicBezTo>
                    <a:pt x="57" y="57"/>
                    <a:pt x="57" y="57"/>
                    <a:pt x="57" y="57"/>
                  </a:cubicBezTo>
                  <a:cubicBezTo>
                    <a:pt x="56" y="57"/>
                    <a:pt x="55" y="58"/>
                    <a:pt x="55" y="60"/>
                  </a:cubicBezTo>
                  <a:cubicBezTo>
                    <a:pt x="55" y="94"/>
                    <a:pt x="55" y="94"/>
                    <a:pt x="55" y="94"/>
                  </a:cubicBezTo>
                  <a:cubicBezTo>
                    <a:pt x="55" y="94"/>
                    <a:pt x="55" y="94"/>
                    <a:pt x="55" y="94"/>
                  </a:cubicBezTo>
                  <a:cubicBezTo>
                    <a:pt x="55" y="95"/>
                    <a:pt x="55" y="96"/>
                    <a:pt x="54" y="97"/>
                  </a:cubicBezTo>
                  <a:cubicBezTo>
                    <a:pt x="53" y="98"/>
                    <a:pt x="53" y="99"/>
                    <a:pt x="52" y="99"/>
                  </a:cubicBezTo>
                  <a:cubicBezTo>
                    <a:pt x="52" y="99"/>
                    <a:pt x="52" y="99"/>
                    <a:pt x="52" y="99"/>
                  </a:cubicBezTo>
                  <a:cubicBezTo>
                    <a:pt x="51" y="99"/>
                    <a:pt x="51" y="99"/>
                    <a:pt x="51" y="99"/>
                  </a:cubicBezTo>
                  <a:cubicBezTo>
                    <a:pt x="51" y="99"/>
                    <a:pt x="51" y="99"/>
                    <a:pt x="51" y="99"/>
                  </a:cubicBezTo>
                  <a:cubicBezTo>
                    <a:pt x="51" y="99"/>
                    <a:pt x="51" y="99"/>
                    <a:pt x="51" y="99"/>
                  </a:cubicBezTo>
                  <a:cubicBezTo>
                    <a:pt x="49" y="99"/>
                    <a:pt x="48" y="98"/>
                    <a:pt x="47" y="98"/>
                  </a:cubicBezTo>
                  <a:cubicBezTo>
                    <a:pt x="47" y="98"/>
                    <a:pt x="47" y="98"/>
                    <a:pt x="47" y="98"/>
                  </a:cubicBezTo>
                  <a:cubicBezTo>
                    <a:pt x="47" y="98"/>
                    <a:pt x="47" y="98"/>
                    <a:pt x="47" y="98"/>
                  </a:cubicBezTo>
                  <a:cubicBezTo>
                    <a:pt x="46" y="97"/>
                    <a:pt x="46" y="96"/>
                    <a:pt x="46" y="94"/>
                  </a:cubicBezTo>
                  <a:cubicBezTo>
                    <a:pt x="46" y="83"/>
                    <a:pt x="46" y="83"/>
                    <a:pt x="46" y="83"/>
                  </a:cubicBezTo>
                  <a:cubicBezTo>
                    <a:pt x="46" y="60"/>
                    <a:pt x="46" y="60"/>
                    <a:pt x="46" y="60"/>
                  </a:cubicBezTo>
                  <a:cubicBezTo>
                    <a:pt x="46" y="60"/>
                    <a:pt x="46" y="60"/>
                    <a:pt x="46" y="60"/>
                  </a:cubicBezTo>
                  <a:cubicBezTo>
                    <a:pt x="46" y="58"/>
                    <a:pt x="45" y="57"/>
                    <a:pt x="44" y="57"/>
                  </a:cubicBezTo>
                  <a:cubicBezTo>
                    <a:pt x="42" y="57"/>
                    <a:pt x="42" y="57"/>
                    <a:pt x="42" y="57"/>
                  </a:cubicBezTo>
                  <a:cubicBezTo>
                    <a:pt x="42" y="98"/>
                    <a:pt x="42" y="98"/>
                    <a:pt x="42" y="98"/>
                  </a:cubicBezTo>
                  <a:cubicBezTo>
                    <a:pt x="42" y="99"/>
                    <a:pt x="43" y="100"/>
                    <a:pt x="44" y="101"/>
                  </a:cubicBezTo>
                  <a:cubicBezTo>
                    <a:pt x="44" y="101"/>
                    <a:pt x="44" y="101"/>
                    <a:pt x="44" y="101"/>
                  </a:cubicBezTo>
                  <a:cubicBezTo>
                    <a:pt x="46" y="103"/>
                    <a:pt x="48" y="104"/>
                    <a:pt x="51" y="104"/>
                  </a:cubicBezTo>
                  <a:cubicBezTo>
                    <a:pt x="51" y="104"/>
                    <a:pt x="51" y="104"/>
                    <a:pt x="52" y="104"/>
                  </a:cubicBezTo>
                  <a:cubicBezTo>
                    <a:pt x="52" y="104"/>
                    <a:pt x="52" y="104"/>
                    <a:pt x="52" y="104"/>
                  </a:cubicBezTo>
                  <a:cubicBezTo>
                    <a:pt x="52" y="104"/>
                    <a:pt x="52" y="104"/>
                    <a:pt x="53" y="103"/>
                  </a:cubicBezTo>
                  <a:cubicBezTo>
                    <a:pt x="53" y="103"/>
                    <a:pt x="53" y="103"/>
                    <a:pt x="53" y="103"/>
                  </a:cubicBezTo>
                  <a:cubicBezTo>
                    <a:pt x="53" y="103"/>
                    <a:pt x="53" y="103"/>
                    <a:pt x="53" y="103"/>
                  </a:cubicBezTo>
                  <a:cubicBezTo>
                    <a:pt x="55" y="103"/>
                    <a:pt x="56" y="102"/>
                    <a:pt x="58" y="100"/>
                  </a:cubicBezTo>
                  <a:cubicBezTo>
                    <a:pt x="59" y="99"/>
                    <a:pt x="60" y="97"/>
                    <a:pt x="60" y="94"/>
                  </a:cubicBezTo>
                  <a:cubicBezTo>
                    <a:pt x="60" y="94"/>
                    <a:pt x="60" y="94"/>
                    <a:pt x="60" y="94"/>
                  </a:cubicBezTo>
                  <a:cubicBezTo>
                    <a:pt x="60" y="62"/>
                    <a:pt x="60" y="62"/>
                    <a:pt x="60" y="62"/>
                  </a:cubicBezTo>
                  <a:cubicBezTo>
                    <a:pt x="60" y="62"/>
                    <a:pt x="60" y="62"/>
                    <a:pt x="60" y="62"/>
                  </a:cubicBezTo>
                  <a:cubicBezTo>
                    <a:pt x="60" y="161"/>
                    <a:pt x="60" y="161"/>
                    <a:pt x="60" y="161"/>
                  </a:cubicBezTo>
                  <a:cubicBezTo>
                    <a:pt x="42" y="161"/>
                    <a:pt x="42" y="161"/>
                    <a:pt x="42" y="161"/>
                  </a:cubicBezTo>
                  <a:lnTo>
                    <a:pt x="42" y="166"/>
                  </a:lnTo>
                  <a:close/>
                  <a:moveTo>
                    <a:pt x="42" y="30"/>
                  </a:moveTo>
                  <a:cubicBezTo>
                    <a:pt x="5" y="30"/>
                    <a:pt x="5" y="30"/>
                    <a:pt x="5" y="30"/>
                  </a:cubicBezTo>
                  <a:cubicBezTo>
                    <a:pt x="5" y="177"/>
                    <a:pt x="5" y="177"/>
                    <a:pt x="5" y="177"/>
                  </a:cubicBezTo>
                  <a:cubicBezTo>
                    <a:pt x="42" y="177"/>
                    <a:pt x="42" y="177"/>
                    <a:pt x="42" y="177"/>
                  </a:cubicBezTo>
                  <a:cubicBezTo>
                    <a:pt x="42" y="182"/>
                    <a:pt x="42" y="182"/>
                    <a:pt x="42" y="182"/>
                  </a:cubicBezTo>
                  <a:cubicBezTo>
                    <a:pt x="3" y="182"/>
                    <a:pt x="3" y="182"/>
                    <a:pt x="3" y="182"/>
                  </a:cubicBezTo>
                  <a:cubicBezTo>
                    <a:pt x="1" y="182"/>
                    <a:pt x="0" y="181"/>
                    <a:pt x="0" y="180"/>
                  </a:cubicBezTo>
                  <a:cubicBezTo>
                    <a:pt x="0" y="28"/>
                    <a:pt x="0" y="28"/>
                    <a:pt x="0" y="28"/>
                  </a:cubicBezTo>
                  <a:cubicBezTo>
                    <a:pt x="0" y="27"/>
                    <a:pt x="1" y="26"/>
                    <a:pt x="3" y="26"/>
                  </a:cubicBezTo>
                  <a:cubicBezTo>
                    <a:pt x="41" y="26"/>
                    <a:pt x="41" y="26"/>
                    <a:pt x="41" y="26"/>
                  </a:cubicBezTo>
                  <a:cubicBezTo>
                    <a:pt x="41" y="17"/>
                    <a:pt x="41" y="17"/>
                    <a:pt x="41" y="17"/>
                  </a:cubicBezTo>
                  <a:cubicBezTo>
                    <a:pt x="41" y="17"/>
                    <a:pt x="41" y="17"/>
                    <a:pt x="41" y="17"/>
                  </a:cubicBezTo>
                  <a:cubicBezTo>
                    <a:pt x="41" y="17"/>
                    <a:pt x="41" y="17"/>
                    <a:pt x="41" y="17"/>
                  </a:cubicBezTo>
                  <a:cubicBezTo>
                    <a:pt x="41" y="15"/>
                    <a:pt x="41" y="13"/>
                    <a:pt x="42" y="11"/>
                  </a:cubicBezTo>
                  <a:cubicBezTo>
                    <a:pt x="42" y="30"/>
                    <a:pt x="42" y="30"/>
                    <a:pt x="42" y="30"/>
                  </a:cubicBezTo>
                  <a:close/>
                  <a:moveTo>
                    <a:pt x="42" y="57"/>
                  </a:moveTo>
                  <a:cubicBezTo>
                    <a:pt x="18" y="57"/>
                    <a:pt x="18" y="57"/>
                    <a:pt x="18" y="57"/>
                  </a:cubicBezTo>
                  <a:cubicBezTo>
                    <a:pt x="17" y="57"/>
                    <a:pt x="16" y="58"/>
                    <a:pt x="16" y="60"/>
                  </a:cubicBezTo>
                  <a:cubicBezTo>
                    <a:pt x="16" y="164"/>
                    <a:pt x="16" y="164"/>
                    <a:pt x="16" y="164"/>
                  </a:cubicBezTo>
                  <a:cubicBezTo>
                    <a:pt x="16" y="165"/>
                    <a:pt x="17" y="166"/>
                    <a:pt x="18" y="166"/>
                  </a:cubicBezTo>
                  <a:cubicBezTo>
                    <a:pt x="42" y="166"/>
                    <a:pt x="42" y="166"/>
                    <a:pt x="42" y="166"/>
                  </a:cubicBezTo>
                  <a:cubicBezTo>
                    <a:pt x="42" y="161"/>
                    <a:pt x="42" y="161"/>
                    <a:pt x="42" y="161"/>
                  </a:cubicBezTo>
                  <a:cubicBezTo>
                    <a:pt x="20" y="161"/>
                    <a:pt x="20" y="161"/>
                    <a:pt x="20" y="161"/>
                  </a:cubicBezTo>
                  <a:cubicBezTo>
                    <a:pt x="20" y="62"/>
                    <a:pt x="20" y="62"/>
                    <a:pt x="20" y="62"/>
                  </a:cubicBezTo>
                  <a:cubicBezTo>
                    <a:pt x="41" y="62"/>
                    <a:pt x="41" y="62"/>
                    <a:pt x="41" y="62"/>
                  </a:cubicBezTo>
                  <a:cubicBezTo>
                    <a:pt x="41" y="83"/>
                    <a:pt x="41" y="83"/>
                    <a:pt x="41" y="83"/>
                  </a:cubicBezTo>
                  <a:cubicBezTo>
                    <a:pt x="41" y="94"/>
                    <a:pt x="41" y="94"/>
                    <a:pt x="41" y="94"/>
                  </a:cubicBezTo>
                  <a:cubicBezTo>
                    <a:pt x="41" y="96"/>
                    <a:pt x="41" y="97"/>
                    <a:pt x="42" y="98"/>
                  </a:cubicBezTo>
                  <a:lnTo>
                    <a:pt x="42" y="57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483" name="Freeform 308"/>
            <p:cNvSpPr>
              <a:spLocks noEditPoints="1"/>
            </p:cNvSpPr>
            <p:nvPr>
              <p:custDataLst>
                <p:tags r:id="rId313"/>
              </p:custDataLst>
            </p:nvPr>
          </p:nvSpPr>
          <p:spPr bwMode="auto">
            <a:xfrm>
              <a:off x="8104200" y="25401"/>
              <a:ext cx="315914" cy="352427"/>
            </a:xfrm>
            <a:custGeom>
              <a:gdLst>
                <a:gd name="T0" fmla="*/ 125 w 140"/>
                <a:gd name="T1" fmla="*/ 28 h 156"/>
                <a:gd name="T2" fmla="*/ 136 w 140"/>
                <a:gd name="T3" fmla="*/ 43 h 156"/>
                <a:gd name="T4" fmla="*/ 135 w 140"/>
                <a:gd name="T5" fmla="*/ 46 h 156"/>
                <a:gd name="T6" fmla="*/ 99 w 140"/>
                <a:gd name="T7" fmla="*/ 91 h 156"/>
                <a:gd name="T8" fmla="*/ 130 w 140"/>
                <a:gd name="T9" fmla="*/ 93 h 156"/>
                <a:gd name="T10" fmla="*/ 139 w 140"/>
                <a:gd name="T11" fmla="*/ 107 h 156"/>
                <a:gd name="T12" fmla="*/ 138 w 140"/>
                <a:gd name="T13" fmla="*/ 111 h 156"/>
                <a:gd name="T14" fmla="*/ 97 w 140"/>
                <a:gd name="T15" fmla="*/ 121 h 156"/>
                <a:gd name="T16" fmla="*/ 70 w 140"/>
                <a:gd name="T17" fmla="*/ 155 h 156"/>
                <a:gd name="T18" fmla="*/ 70 w 140"/>
                <a:gd name="T19" fmla="*/ 149 h 156"/>
                <a:gd name="T20" fmla="*/ 95 w 140"/>
                <a:gd name="T21" fmla="*/ 117 h 156"/>
                <a:gd name="T22" fmla="*/ 127 w 140"/>
                <a:gd name="T23" fmla="*/ 97 h 156"/>
                <a:gd name="T24" fmla="*/ 96 w 140"/>
                <a:gd name="T25" fmla="*/ 95 h 156"/>
                <a:gd name="T26" fmla="*/ 78 w 140"/>
                <a:gd name="T27" fmla="*/ 68 h 156"/>
                <a:gd name="T28" fmla="*/ 131 w 140"/>
                <a:gd name="T29" fmla="*/ 43 h 156"/>
                <a:gd name="T30" fmla="*/ 70 w 140"/>
                <a:gd name="T31" fmla="*/ 44 h 156"/>
                <a:gd name="T32" fmla="*/ 70 w 140"/>
                <a:gd name="T33" fmla="*/ 122 h 156"/>
                <a:gd name="T34" fmla="*/ 73 w 140"/>
                <a:gd name="T35" fmla="*/ 111 h 156"/>
                <a:gd name="T36" fmla="*/ 70 w 140"/>
                <a:gd name="T37" fmla="*/ 122 h 156"/>
                <a:gd name="T38" fmla="*/ 18 w 140"/>
                <a:gd name="T39" fmla="*/ 3 h 156"/>
                <a:gd name="T40" fmla="*/ 53 w 140"/>
                <a:gd name="T41" fmla="*/ 22 h 156"/>
                <a:gd name="T42" fmla="*/ 53 w 140"/>
                <a:gd name="T43" fmla="*/ 22 h 156"/>
                <a:gd name="T44" fmla="*/ 65 w 140"/>
                <a:gd name="T45" fmla="*/ 40 h 156"/>
                <a:gd name="T46" fmla="*/ 70 w 140"/>
                <a:gd name="T47" fmla="*/ 44 h 156"/>
                <a:gd name="T48" fmla="*/ 62 w 140"/>
                <a:gd name="T49" fmla="*/ 44 h 156"/>
                <a:gd name="T50" fmla="*/ 49 w 140"/>
                <a:gd name="T51" fmla="*/ 25 h 156"/>
                <a:gd name="T52" fmla="*/ 49 w 140"/>
                <a:gd name="T53" fmla="*/ 25 h 156"/>
                <a:gd name="T54" fmla="*/ 49 w 140"/>
                <a:gd name="T55" fmla="*/ 25 h 156"/>
                <a:gd name="T56" fmla="*/ 21 w 140"/>
                <a:gd name="T57" fmla="*/ 7 h 156"/>
                <a:gd name="T58" fmla="*/ 19 w 140"/>
                <a:gd name="T59" fmla="*/ 22 h 156"/>
                <a:gd name="T60" fmla="*/ 26 w 140"/>
                <a:gd name="T61" fmla="*/ 40 h 156"/>
                <a:gd name="T62" fmla="*/ 26 w 140"/>
                <a:gd name="T63" fmla="*/ 40 h 156"/>
                <a:gd name="T64" fmla="*/ 26 w 140"/>
                <a:gd name="T65" fmla="*/ 40 h 156"/>
                <a:gd name="T66" fmla="*/ 39 w 140"/>
                <a:gd name="T67" fmla="*/ 62 h 156"/>
                <a:gd name="T68" fmla="*/ 12 w 140"/>
                <a:gd name="T69" fmla="*/ 122 h 156"/>
                <a:gd name="T70" fmla="*/ 51 w 140"/>
                <a:gd name="T71" fmla="*/ 83 h 156"/>
                <a:gd name="T72" fmla="*/ 70 w 140"/>
                <a:gd name="T73" fmla="*/ 106 h 156"/>
                <a:gd name="T74" fmla="*/ 63 w 140"/>
                <a:gd name="T75" fmla="*/ 139 h 156"/>
                <a:gd name="T76" fmla="*/ 70 w 140"/>
                <a:gd name="T77" fmla="*/ 155 h 156"/>
                <a:gd name="T78" fmla="*/ 68 w 140"/>
                <a:gd name="T79" fmla="*/ 154 h 156"/>
                <a:gd name="T80" fmla="*/ 59 w 140"/>
                <a:gd name="T81" fmla="*/ 141 h 156"/>
                <a:gd name="T82" fmla="*/ 59 w 140"/>
                <a:gd name="T83" fmla="*/ 139 h 156"/>
                <a:gd name="T84" fmla="*/ 52 w 140"/>
                <a:gd name="T85" fmla="*/ 89 h 156"/>
                <a:gd name="T86" fmla="*/ 10 w 140"/>
                <a:gd name="T87" fmla="*/ 127 h 156"/>
                <a:gd name="T88" fmla="*/ 10 w 140"/>
                <a:gd name="T89" fmla="*/ 127 h 156"/>
                <a:gd name="T90" fmla="*/ 1 w 140"/>
                <a:gd name="T91" fmla="*/ 111 h 156"/>
                <a:gd name="T92" fmla="*/ 34 w 140"/>
                <a:gd name="T93" fmla="*/ 61 h 156"/>
                <a:gd name="T94" fmla="*/ 22 w 140"/>
                <a:gd name="T95" fmla="*/ 43 h 156"/>
                <a:gd name="T96" fmla="*/ 22 w 140"/>
                <a:gd name="T97" fmla="*/ 43 h 156"/>
                <a:gd name="T98" fmla="*/ 18 w 140"/>
                <a:gd name="T99" fmla="*/ 3 h 1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140" h="156">
                  <a:moveTo>
                    <a:pt x="70" y="39"/>
                  </a:moveTo>
                  <a:cubicBezTo>
                    <a:pt x="125" y="28"/>
                    <a:pt x="125" y="28"/>
                    <a:pt x="125" y="28"/>
                  </a:cubicBezTo>
                  <a:cubicBezTo>
                    <a:pt x="126" y="28"/>
                    <a:pt x="127" y="29"/>
                    <a:pt x="127" y="29"/>
                  </a:cubicBezTo>
                  <a:cubicBezTo>
                    <a:pt x="136" y="43"/>
                    <a:pt x="136" y="43"/>
                    <a:pt x="136" y="43"/>
                  </a:cubicBezTo>
                  <a:cubicBezTo>
                    <a:pt x="137" y="44"/>
                    <a:pt x="137" y="45"/>
                    <a:pt x="135" y="46"/>
                  </a:cubicBezTo>
                  <a:cubicBezTo>
                    <a:pt x="135" y="46"/>
                    <a:pt x="135" y="46"/>
                    <a:pt x="135" y="46"/>
                  </a:cubicBezTo>
                  <a:cubicBezTo>
                    <a:pt x="84" y="68"/>
                    <a:pt x="84" y="68"/>
                    <a:pt x="84" y="68"/>
                  </a:cubicBezTo>
                  <a:cubicBezTo>
                    <a:pt x="99" y="91"/>
                    <a:pt x="99" y="91"/>
                    <a:pt x="99" y="91"/>
                  </a:cubicBezTo>
                  <a:cubicBezTo>
                    <a:pt x="128" y="92"/>
                    <a:pt x="128" y="92"/>
                    <a:pt x="128" y="92"/>
                  </a:cubicBezTo>
                  <a:cubicBezTo>
                    <a:pt x="129" y="92"/>
                    <a:pt x="130" y="93"/>
                    <a:pt x="130" y="93"/>
                  </a:cubicBezTo>
                  <a:cubicBezTo>
                    <a:pt x="130" y="93"/>
                    <a:pt x="130" y="93"/>
                    <a:pt x="130" y="93"/>
                  </a:cubicBezTo>
                  <a:cubicBezTo>
                    <a:pt x="139" y="107"/>
                    <a:pt x="139" y="107"/>
                    <a:pt x="139" y="107"/>
                  </a:cubicBezTo>
                  <a:cubicBezTo>
                    <a:pt x="140" y="108"/>
                    <a:pt x="140" y="109"/>
                    <a:pt x="139" y="110"/>
                  </a:cubicBezTo>
                  <a:cubicBezTo>
                    <a:pt x="138" y="110"/>
                    <a:pt x="138" y="110"/>
                    <a:pt x="138" y="111"/>
                  </a:cubicBezTo>
                  <a:cubicBezTo>
                    <a:pt x="138" y="111"/>
                    <a:pt x="138" y="111"/>
                    <a:pt x="138" y="111"/>
                  </a:cubicBezTo>
                  <a:cubicBezTo>
                    <a:pt x="97" y="121"/>
                    <a:pt x="97" y="121"/>
                    <a:pt x="97" y="121"/>
                  </a:cubicBezTo>
                  <a:cubicBezTo>
                    <a:pt x="72" y="155"/>
                    <a:pt x="72" y="155"/>
                    <a:pt x="72" y="155"/>
                  </a:cubicBezTo>
                  <a:cubicBezTo>
                    <a:pt x="71" y="155"/>
                    <a:pt x="70" y="156"/>
                    <a:pt x="70" y="155"/>
                  </a:cubicBezTo>
                  <a:cubicBezTo>
                    <a:pt x="70" y="149"/>
                    <a:pt x="70" y="149"/>
                    <a:pt x="70" y="149"/>
                  </a:cubicBezTo>
                  <a:cubicBezTo>
                    <a:pt x="70" y="149"/>
                    <a:pt x="70" y="149"/>
                    <a:pt x="70" y="149"/>
                  </a:cubicBezTo>
                  <a:cubicBezTo>
                    <a:pt x="93" y="118"/>
                    <a:pt x="93" y="118"/>
                    <a:pt x="93" y="118"/>
                  </a:cubicBezTo>
                  <a:cubicBezTo>
                    <a:pt x="94" y="117"/>
                    <a:pt x="94" y="117"/>
                    <a:pt x="95" y="117"/>
                  </a:cubicBezTo>
                  <a:cubicBezTo>
                    <a:pt x="133" y="107"/>
                    <a:pt x="133" y="107"/>
                    <a:pt x="133" y="107"/>
                  </a:cubicBezTo>
                  <a:cubicBezTo>
                    <a:pt x="127" y="97"/>
                    <a:pt x="127" y="97"/>
                    <a:pt x="127" y="97"/>
                  </a:cubicBezTo>
                  <a:cubicBezTo>
                    <a:pt x="98" y="96"/>
                    <a:pt x="98" y="96"/>
                    <a:pt x="98" y="96"/>
                  </a:cubicBezTo>
                  <a:cubicBezTo>
                    <a:pt x="97" y="96"/>
                    <a:pt x="96" y="95"/>
                    <a:pt x="96" y="95"/>
                  </a:cubicBezTo>
                  <a:cubicBezTo>
                    <a:pt x="78" y="68"/>
                    <a:pt x="78" y="68"/>
                    <a:pt x="78" y="68"/>
                  </a:cubicBezTo>
                  <a:cubicBezTo>
                    <a:pt x="78" y="68"/>
                    <a:pt x="78" y="68"/>
                    <a:pt x="78" y="68"/>
                  </a:cubicBezTo>
                  <a:cubicBezTo>
                    <a:pt x="77" y="67"/>
                    <a:pt x="78" y="65"/>
                    <a:pt x="79" y="65"/>
                  </a:cubicBezTo>
                  <a:cubicBezTo>
                    <a:pt x="131" y="43"/>
                    <a:pt x="131" y="43"/>
                    <a:pt x="131" y="43"/>
                  </a:cubicBezTo>
                  <a:cubicBezTo>
                    <a:pt x="124" y="33"/>
                    <a:pt x="124" y="33"/>
                    <a:pt x="124" y="33"/>
                  </a:cubicBezTo>
                  <a:cubicBezTo>
                    <a:pt x="70" y="44"/>
                    <a:pt x="70" y="44"/>
                    <a:pt x="70" y="44"/>
                  </a:cubicBezTo>
                  <a:cubicBezTo>
                    <a:pt x="70" y="39"/>
                    <a:pt x="70" y="39"/>
                    <a:pt x="70" y="39"/>
                  </a:cubicBezTo>
                  <a:close/>
                  <a:moveTo>
                    <a:pt x="70" y="122"/>
                  </a:moveTo>
                  <a:cubicBezTo>
                    <a:pt x="73" y="113"/>
                    <a:pt x="73" y="113"/>
                    <a:pt x="73" y="113"/>
                  </a:cubicBezTo>
                  <a:cubicBezTo>
                    <a:pt x="73" y="112"/>
                    <a:pt x="73" y="111"/>
                    <a:pt x="73" y="111"/>
                  </a:cubicBezTo>
                  <a:cubicBezTo>
                    <a:pt x="70" y="106"/>
                    <a:pt x="70" y="106"/>
                    <a:pt x="70" y="106"/>
                  </a:cubicBezTo>
                  <a:lnTo>
                    <a:pt x="70" y="122"/>
                  </a:lnTo>
                  <a:close/>
                  <a:moveTo>
                    <a:pt x="18" y="3"/>
                  </a:moveTo>
                  <a:cubicBezTo>
                    <a:pt x="18" y="3"/>
                    <a:pt x="18" y="3"/>
                    <a:pt x="18" y="3"/>
                  </a:cubicBezTo>
                  <a:cubicBezTo>
                    <a:pt x="23" y="0"/>
                    <a:pt x="31" y="3"/>
                    <a:pt x="38" y="7"/>
                  </a:cubicBezTo>
                  <a:cubicBezTo>
                    <a:pt x="44" y="12"/>
                    <a:pt x="50" y="18"/>
                    <a:pt x="53" y="22"/>
                  </a:cubicBezTo>
                  <a:cubicBezTo>
                    <a:pt x="53" y="22"/>
                    <a:pt x="53" y="22"/>
                    <a:pt x="53" y="22"/>
                  </a:cubicBezTo>
                  <a:cubicBezTo>
                    <a:pt x="53" y="22"/>
                    <a:pt x="53" y="22"/>
                    <a:pt x="53" y="22"/>
                  </a:cubicBezTo>
                  <a:cubicBezTo>
                    <a:pt x="53" y="22"/>
                    <a:pt x="53" y="22"/>
                    <a:pt x="53" y="22"/>
                  </a:cubicBezTo>
                  <a:cubicBezTo>
                    <a:pt x="65" y="40"/>
                    <a:pt x="65" y="40"/>
                    <a:pt x="65" y="40"/>
                  </a:cubicBezTo>
                  <a:cubicBezTo>
                    <a:pt x="70" y="39"/>
                    <a:pt x="70" y="39"/>
                    <a:pt x="70" y="39"/>
                  </a:cubicBezTo>
                  <a:cubicBezTo>
                    <a:pt x="70" y="44"/>
                    <a:pt x="70" y="44"/>
                    <a:pt x="70" y="44"/>
                  </a:cubicBezTo>
                  <a:cubicBezTo>
                    <a:pt x="64" y="45"/>
                    <a:pt x="64" y="45"/>
                    <a:pt x="64" y="45"/>
                  </a:cubicBezTo>
                  <a:cubicBezTo>
                    <a:pt x="63" y="45"/>
                    <a:pt x="62" y="45"/>
                    <a:pt x="62" y="44"/>
                  </a:cubicBezTo>
                  <a:cubicBezTo>
                    <a:pt x="49" y="25"/>
                    <a:pt x="49" y="25"/>
                    <a:pt x="49" y="25"/>
                  </a:cubicBezTo>
                  <a:cubicBezTo>
                    <a:pt x="49" y="25"/>
                    <a:pt x="49" y="25"/>
                    <a:pt x="49" y="25"/>
                  </a:cubicBezTo>
                  <a:cubicBezTo>
                    <a:pt x="49" y="25"/>
                    <a:pt x="49" y="25"/>
                    <a:pt x="49" y="25"/>
                  </a:cubicBezTo>
                  <a:cubicBezTo>
                    <a:pt x="49" y="25"/>
                    <a:pt x="49" y="25"/>
                    <a:pt x="49" y="25"/>
                  </a:cubicBezTo>
                  <a:cubicBezTo>
                    <a:pt x="49" y="25"/>
                    <a:pt x="49" y="25"/>
                    <a:pt x="49" y="25"/>
                  </a:cubicBezTo>
                  <a:cubicBezTo>
                    <a:pt x="49" y="25"/>
                    <a:pt x="49" y="25"/>
                    <a:pt x="49" y="25"/>
                  </a:cubicBezTo>
                  <a:cubicBezTo>
                    <a:pt x="47" y="21"/>
                    <a:pt x="41" y="16"/>
                    <a:pt x="35" y="11"/>
                  </a:cubicBezTo>
                  <a:cubicBezTo>
                    <a:pt x="29" y="8"/>
                    <a:pt x="23" y="5"/>
                    <a:pt x="21" y="7"/>
                  </a:cubicBezTo>
                  <a:cubicBezTo>
                    <a:pt x="21" y="7"/>
                    <a:pt x="21" y="7"/>
                    <a:pt x="21" y="7"/>
                  </a:cubicBezTo>
                  <a:cubicBezTo>
                    <a:pt x="18" y="9"/>
                    <a:pt x="18" y="15"/>
                    <a:pt x="19" y="22"/>
                  </a:cubicBezTo>
                  <a:cubicBezTo>
                    <a:pt x="21" y="29"/>
                    <a:pt x="23" y="36"/>
                    <a:pt x="26" y="40"/>
                  </a:cubicBezTo>
                  <a:cubicBezTo>
                    <a:pt x="26" y="40"/>
                    <a:pt x="26" y="40"/>
                    <a:pt x="26" y="40"/>
                  </a:cubicBezTo>
                  <a:cubicBezTo>
                    <a:pt x="26" y="40"/>
                    <a:pt x="26" y="40"/>
                    <a:pt x="26" y="40"/>
                  </a:cubicBezTo>
                  <a:cubicBezTo>
                    <a:pt x="26" y="40"/>
                    <a:pt x="26" y="40"/>
                    <a:pt x="26" y="40"/>
                  </a:cubicBezTo>
                  <a:cubicBezTo>
                    <a:pt x="26" y="40"/>
                    <a:pt x="26" y="40"/>
                    <a:pt x="26" y="40"/>
                  </a:cubicBezTo>
                  <a:cubicBezTo>
                    <a:pt x="26" y="40"/>
                    <a:pt x="26" y="40"/>
                    <a:pt x="26" y="40"/>
                  </a:cubicBezTo>
                  <a:cubicBezTo>
                    <a:pt x="39" y="59"/>
                    <a:pt x="39" y="59"/>
                    <a:pt x="39" y="59"/>
                  </a:cubicBezTo>
                  <a:cubicBezTo>
                    <a:pt x="39" y="60"/>
                    <a:pt x="39" y="61"/>
                    <a:pt x="39" y="62"/>
                  </a:cubicBezTo>
                  <a:cubicBezTo>
                    <a:pt x="6" y="112"/>
                    <a:pt x="6" y="112"/>
                    <a:pt x="6" y="112"/>
                  </a:cubicBezTo>
                  <a:cubicBezTo>
                    <a:pt x="12" y="122"/>
                    <a:pt x="12" y="122"/>
                    <a:pt x="12" y="122"/>
                  </a:cubicBezTo>
                  <a:cubicBezTo>
                    <a:pt x="51" y="83"/>
                    <a:pt x="51" y="83"/>
                    <a:pt x="51" y="83"/>
                  </a:cubicBezTo>
                  <a:cubicBezTo>
                    <a:pt x="51" y="83"/>
                    <a:pt x="51" y="83"/>
                    <a:pt x="51" y="83"/>
                  </a:cubicBezTo>
                  <a:cubicBezTo>
                    <a:pt x="53" y="82"/>
                    <a:pt x="54" y="83"/>
                    <a:pt x="55" y="84"/>
                  </a:cubicBezTo>
                  <a:cubicBezTo>
                    <a:pt x="70" y="106"/>
                    <a:pt x="70" y="106"/>
                    <a:pt x="70" y="106"/>
                  </a:cubicBezTo>
                  <a:cubicBezTo>
                    <a:pt x="70" y="122"/>
                    <a:pt x="70" y="122"/>
                    <a:pt x="70" y="122"/>
                  </a:cubicBezTo>
                  <a:cubicBezTo>
                    <a:pt x="63" y="139"/>
                    <a:pt x="63" y="139"/>
                    <a:pt x="63" y="139"/>
                  </a:cubicBezTo>
                  <a:cubicBezTo>
                    <a:pt x="70" y="149"/>
                    <a:pt x="70" y="149"/>
                    <a:pt x="70" y="149"/>
                  </a:cubicBezTo>
                  <a:cubicBezTo>
                    <a:pt x="70" y="155"/>
                    <a:pt x="70" y="155"/>
                    <a:pt x="70" y="155"/>
                  </a:cubicBezTo>
                  <a:cubicBezTo>
                    <a:pt x="69" y="155"/>
                    <a:pt x="69" y="155"/>
                    <a:pt x="68" y="155"/>
                  </a:cubicBezTo>
                  <a:cubicBezTo>
                    <a:pt x="68" y="155"/>
                    <a:pt x="68" y="155"/>
                    <a:pt x="68" y="154"/>
                  </a:cubicBezTo>
                  <a:cubicBezTo>
                    <a:pt x="68" y="154"/>
                    <a:pt x="68" y="154"/>
                    <a:pt x="68" y="154"/>
                  </a:cubicBezTo>
                  <a:cubicBezTo>
                    <a:pt x="59" y="141"/>
                    <a:pt x="59" y="141"/>
                    <a:pt x="59" y="141"/>
                  </a:cubicBezTo>
                  <a:cubicBezTo>
                    <a:pt x="58" y="140"/>
                    <a:pt x="58" y="140"/>
                    <a:pt x="59" y="139"/>
                  </a:cubicBezTo>
                  <a:cubicBezTo>
                    <a:pt x="59" y="139"/>
                    <a:pt x="59" y="139"/>
                    <a:pt x="59" y="139"/>
                  </a:cubicBezTo>
                  <a:cubicBezTo>
                    <a:pt x="68" y="112"/>
                    <a:pt x="68" y="112"/>
                    <a:pt x="68" y="112"/>
                  </a:cubicBezTo>
                  <a:cubicBezTo>
                    <a:pt x="52" y="89"/>
                    <a:pt x="52" y="89"/>
                    <a:pt x="52" y="89"/>
                  </a:cubicBezTo>
                  <a:cubicBezTo>
                    <a:pt x="14" y="127"/>
                    <a:pt x="14" y="127"/>
                    <a:pt x="14" y="127"/>
                  </a:cubicBezTo>
                  <a:cubicBezTo>
                    <a:pt x="13" y="128"/>
                    <a:pt x="11" y="128"/>
                    <a:pt x="10" y="127"/>
                  </a:cubicBezTo>
                  <a:cubicBezTo>
                    <a:pt x="10" y="127"/>
                    <a:pt x="10" y="127"/>
                    <a:pt x="10" y="127"/>
                  </a:cubicBezTo>
                  <a:cubicBezTo>
                    <a:pt x="10" y="127"/>
                    <a:pt x="10" y="127"/>
                    <a:pt x="10" y="127"/>
                  </a:cubicBezTo>
                  <a:cubicBezTo>
                    <a:pt x="1" y="113"/>
                    <a:pt x="1" y="113"/>
                    <a:pt x="1" y="113"/>
                  </a:cubicBezTo>
                  <a:cubicBezTo>
                    <a:pt x="0" y="113"/>
                    <a:pt x="0" y="111"/>
                    <a:pt x="1" y="111"/>
                  </a:cubicBezTo>
                  <a:cubicBezTo>
                    <a:pt x="1" y="111"/>
                    <a:pt x="1" y="111"/>
                    <a:pt x="1" y="111"/>
                  </a:cubicBezTo>
                  <a:cubicBezTo>
                    <a:pt x="34" y="61"/>
                    <a:pt x="34" y="61"/>
                    <a:pt x="34" y="61"/>
                  </a:cubicBezTo>
                  <a:cubicBezTo>
                    <a:pt x="22" y="43"/>
                    <a:pt x="22" y="43"/>
                    <a:pt x="22" y="43"/>
                  </a:cubicBezTo>
                  <a:cubicBezTo>
                    <a:pt x="22" y="43"/>
                    <a:pt x="22" y="43"/>
                    <a:pt x="22" y="43"/>
                  </a:cubicBezTo>
                  <a:cubicBezTo>
                    <a:pt x="22" y="43"/>
                    <a:pt x="22" y="43"/>
                    <a:pt x="22" y="43"/>
                  </a:cubicBezTo>
                  <a:cubicBezTo>
                    <a:pt x="22" y="43"/>
                    <a:pt x="22" y="43"/>
                    <a:pt x="22" y="43"/>
                  </a:cubicBezTo>
                  <a:cubicBezTo>
                    <a:pt x="19" y="39"/>
                    <a:pt x="16" y="30"/>
                    <a:pt x="15" y="23"/>
                  </a:cubicBezTo>
                  <a:cubicBezTo>
                    <a:pt x="13" y="14"/>
                    <a:pt x="13" y="6"/>
                    <a:pt x="18" y="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484" name="Freeform 309"/>
            <p:cNvSpPr>
              <a:spLocks noEditPoints="1"/>
            </p:cNvSpPr>
            <p:nvPr>
              <p:custDataLst>
                <p:tags r:id="rId314"/>
              </p:custDataLst>
            </p:nvPr>
          </p:nvSpPr>
          <p:spPr bwMode="auto">
            <a:xfrm>
              <a:off x="7807336" y="1589"/>
              <a:ext cx="296864" cy="146050"/>
            </a:xfrm>
            <a:custGeom>
              <a:gdLst>
                <a:gd name="T0" fmla="*/ 120 w 131"/>
                <a:gd name="T1" fmla="*/ 35 h 64"/>
                <a:gd name="T2" fmla="*/ 120 w 131"/>
                <a:gd name="T3" fmla="*/ 35 h 64"/>
                <a:gd name="T4" fmla="*/ 121 w 131"/>
                <a:gd name="T5" fmla="*/ 7 h 64"/>
                <a:gd name="T6" fmla="*/ 110 w 131"/>
                <a:gd name="T7" fmla="*/ 0 h 64"/>
                <a:gd name="T8" fmla="*/ 124 w 131"/>
                <a:gd name="T9" fmla="*/ 4 h 64"/>
                <a:gd name="T10" fmla="*/ 124 w 131"/>
                <a:gd name="T11" fmla="*/ 39 h 64"/>
                <a:gd name="T12" fmla="*/ 110 w 131"/>
                <a:gd name="T13" fmla="*/ 46 h 64"/>
                <a:gd name="T14" fmla="*/ 110 w 131"/>
                <a:gd name="T15" fmla="*/ 36 h 64"/>
                <a:gd name="T16" fmla="*/ 117 w 131"/>
                <a:gd name="T17" fmla="*/ 32 h 64"/>
                <a:gd name="T18" fmla="*/ 118 w 131"/>
                <a:gd name="T19" fmla="*/ 11 h 64"/>
                <a:gd name="T20" fmla="*/ 110 w 131"/>
                <a:gd name="T21" fmla="*/ 12 h 64"/>
                <a:gd name="T22" fmla="*/ 116 w 131"/>
                <a:gd name="T23" fmla="*/ 21 h 64"/>
                <a:gd name="T24" fmla="*/ 113 w 131"/>
                <a:gd name="T25" fmla="*/ 29 h 64"/>
                <a:gd name="T26" fmla="*/ 110 w 131"/>
                <a:gd name="T27" fmla="*/ 36 h 64"/>
                <a:gd name="T28" fmla="*/ 77 w 131"/>
                <a:gd name="T29" fmla="*/ 54 h 64"/>
                <a:gd name="T30" fmla="*/ 98 w 131"/>
                <a:gd name="T31" fmla="*/ 39 h 64"/>
                <a:gd name="T32" fmla="*/ 102 w 131"/>
                <a:gd name="T33" fmla="*/ 41 h 64"/>
                <a:gd name="T34" fmla="*/ 110 w 131"/>
                <a:gd name="T35" fmla="*/ 41 h 64"/>
                <a:gd name="T36" fmla="*/ 106 w 131"/>
                <a:gd name="T37" fmla="*/ 46 h 64"/>
                <a:gd name="T38" fmla="*/ 97 w 131"/>
                <a:gd name="T39" fmla="*/ 44 h 64"/>
                <a:gd name="T40" fmla="*/ 65 w 131"/>
                <a:gd name="T41" fmla="*/ 63 h 64"/>
                <a:gd name="T42" fmla="*/ 110 w 131"/>
                <a:gd name="T43" fmla="*/ 2 h 64"/>
                <a:gd name="T44" fmla="*/ 107 w 131"/>
                <a:gd name="T45" fmla="*/ 1 h 64"/>
                <a:gd name="T46" fmla="*/ 65 w 131"/>
                <a:gd name="T47" fmla="*/ 0 h 64"/>
                <a:gd name="T48" fmla="*/ 110 w 131"/>
                <a:gd name="T49" fmla="*/ 2 h 64"/>
                <a:gd name="T50" fmla="*/ 110 w 131"/>
                <a:gd name="T51" fmla="*/ 12 h 64"/>
                <a:gd name="T52" fmla="*/ 109 w 131"/>
                <a:gd name="T53" fmla="*/ 22 h 64"/>
                <a:gd name="T54" fmla="*/ 106 w 131"/>
                <a:gd name="T55" fmla="*/ 31 h 64"/>
                <a:gd name="T56" fmla="*/ 110 w 131"/>
                <a:gd name="T57" fmla="*/ 36 h 64"/>
                <a:gd name="T58" fmla="*/ 104 w 131"/>
                <a:gd name="T59" fmla="*/ 36 h 64"/>
                <a:gd name="T60" fmla="*/ 100 w 131"/>
                <a:gd name="T61" fmla="*/ 32 h 64"/>
                <a:gd name="T62" fmla="*/ 100 w 131"/>
                <a:gd name="T63" fmla="*/ 32 h 64"/>
                <a:gd name="T64" fmla="*/ 106 w 131"/>
                <a:gd name="T65" fmla="*/ 9 h 64"/>
                <a:gd name="T66" fmla="*/ 108 w 131"/>
                <a:gd name="T67" fmla="*/ 6 h 64"/>
                <a:gd name="T68" fmla="*/ 108 w 131"/>
                <a:gd name="T69" fmla="*/ 6 h 64"/>
                <a:gd name="T70" fmla="*/ 55 w 131"/>
                <a:gd name="T71" fmla="*/ 59 h 64"/>
                <a:gd name="T72" fmla="*/ 65 w 131"/>
                <a:gd name="T73" fmla="*/ 63 h 64"/>
                <a:gd name="T74" fmla="*/ 16 w 131"/>
                <a:gd name="T75" fmla="*/ 48 h 64"/>
                <a:gd name="T76" fmla="*/ 0 w 131"/>
                <a:gd name="T77" fmla="*/ 3 h 64"/>
                <a:gd name="T78" fmla="*/ 65 w 131"/>
                <a:gd name="T79" fmla="*/ 0 h 64"/>
                <a:gd name="T80" fmla="*/ 5 w 131"/>
                <a:gd name="T81" fmla="*/ 1 h 64"/>
                <a:gd name="T82" fmla="*/ 4 w 131"/>
                <a:gd name="T83" fmla="*/ 9 h 64"/>
                <a:gd name="T84" fmla="*/ 55 w 131"/>
                <a:gd name="T85" fmla="*/ 59 h 6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31" h="64">
                  <a:moveTo>
                    <a:pt x="110" y="41"/>
                  </a:moveTo>
                  <a:cubicBezTo>
                    <a:pt x="114" y="40"/>
                    <a:pt x="118" y="38"/>
                    <a:pt x="120" y="35"/>
                  </a:cubicBezTo>
                  <a:cubicBezTo>
                    <a:pt x="120" y="35"/>
                    <a:pt x="120" y="35"/>
                    <a:pt x="120" y="35"/>
                  </a:cubicBezTo>
                  <a:cubicBezTo>
                    <a:pt x="120" y="35"/>
                    <a:pt x="120" y="35"/>
                    <a:pt x="120" y="35"/>
                  </a:cubicBezTo>
                  <a:cubicBezTo>
                    <a:pt x="124" y="32"/>
                    <a:pt x="126" y="27"/>
                    <a:pt x="126" y="21"/>
                  </a:cubicBezTo>
                  <a:cubicBezTo>
                    <a:pt x="126" y="16"/>
                    <a:pt x="124" y="11"/>
                    <a:pt x="121" y="7"/>
                  </a:cubicBezTo>
                  <a:cubicBezTo>
                    <a:pt x="118" y="5"/>
                    <a:pt x="114" y="2"/>
                    <a:pt x="110" y="2"/>
                  </a:cubicBezTo>
                  <a:cubicBezTo>
                    <a:pt x="110" y="0"/>
                    <a:pt x="110" y="0"/>
                    <a:pt x="110" y="0"/>
                  </a:cubicBezTo>
                  <a:cubicBezTo>
                    <a:pt x="120" y="0"/>
                    <a:pt x="120" y="0"/>
                    <a:pt x="120" y="0"/>
                  </a:cubicBezTo>
                  <a:cubicBezTo>
                    <a:pt x="121" y="1"/>
                    <a:pt x="123" y="3"/>
                    <a:pt x="124" y="4"/>
                  </a:cubicBezTo>
                  <a:cubicBezTo>
                    <a:pt x="128" y="8"/>
                    <a:pt x="131" y="15"/>
                    <a:pt x="131" y="21"/>
                  </a:cubicBezTo>
                  <a:cubicBezTo>
                    <a:pt x="131" y="28"/>
                    <a:pt x="128" y="34"/>
                    <a:pt x="124" y="39"/>
                  </a:cubicBezTo>
                  <a:cubicBezTo>
                    <a:pt x="124" y="39"/>
                    <a:pt x="124" y="39"/>
                    <a:pt x="124" y="39"/>
                  </a:cubicBezTo>
                  <a:cubicBezTo>
                    <a:pt x="120" y="42"/>
                    <a:pt x="116" y="45"/>
                    <a:pt x="110" y="46"/>
                  </a:cubicBezTo>
                  <a:cubicBezTo>
                    <a:pt x="110" y="41"/>
                    <a:pt x="110" y="41"/>
                    <a:pt x="110" y="41"/>
                  </a:cubicBezTo>
                  <a:close/>
                  <a:moveTo>
                    <a:pt x="110" y="36"/>
                  </a:moveTo>
                  <a:cubicBezTo>
                    <a:pt x="113" y="35"/>
                    <a:pt x="115" y="34"/>
                    <a:pt x="117" y="32"/>
                  </a:cubicBezTo>
                  <a:cubicBezTo>
                    <a:pt x="117" y="32"/>
                    <a:pt x="117" y="32"/>
                    <a:pt x="117" y="32"/>
                  </a:cubicBezTo>
                  <a:cubicBezTo>
                    <a:pt x="120" y="29"/>
                    <a:pt x="121" y="25"/>
                    <a:pt x="121" y="21"/>
                  </a:cubicBezTo>
                  <a:cubicBezTo>
                    <a:pt x="121" y="17"/>
                    <a:pt x="120" y="14"/>
                    <a:pt x="118" y="11"/>
                  </a:cubicBezTo>
                  <a:cubicBezTo>
                    <a:pt x="116" y="9"/>
                    <a:pt x="113" y="8"/>
                    <a:pt x="110" y="7"/>
                  </a:cubicBezTo>
                  <a:cubicBezTo>
                    <a:pt x="110" y="12"/>
                    <a:pt x="110" y="12"/>
                    <a:pt x="110" y="12"/>
                  </a:cubicBezTo>
                  <a:cubicBezTo>
                    <a:pt x="112" y="12"/>
                    <a:pt x="113" y="13"/>
                    <a:pt x="114" y="14"/>
                  </a:cubicBezTo>
                  <a:cubicBezTo>
                    <a:pt x="116" y="16"/>
                    <a:pt x="116" y="19"/>
                    <a:pt x="116" y="21"/>
                  </a:cubicBezTo>
                  <a:cubicBezTo>
                    <a:pt x="116" y="24"/>
                    <a:pt x="115" y="27"/>
                    <a:pt x="113" y="28"/>
                  </a:cubicBezTo>
                  <a:cubicBezTo>
                    <a:pt x="113" y="29"/>
                    <a:pt x="113" y="29"/>
                    <a:pt x="113" y="29"/>
                  </a:cubicBezTo>
                  <a:cubicBezTo>
                    <a:pt x="113" y="29"/>
                    <a:pt x="112" y="30"/>
                    <a:pt x="110" y="31"/>
                  </a:cubicBezTo>
                  <a:lnTo>
                    <a:pt x="110" y="36"/>
                  </a:lnTo>
                  <a:close/>
                  <a:moveTo>
                    <a:pt x="65" y="58"/>
                  </a:moveTo>
                  <a:cubicBezTo>
                    <a:pt x="69" y="57"/>
                    <a:pt x="73" y="56"/>
                    <a:pt x="77" y="54"/>
                  </a:cubicBezTo>
                  <a:cubicBezTo>
                    <a:pt x="84" y="51"/>
                    <a:pt x="90" y="46"/>
                    <a:pt x="95" y="40"/>
                  </a:cubicBezTo>
                  <a:cubicBezTo>
                    <a:pt x="96" y="39"/>
                    <a:pt x="97" y="39"/>
                    <a:pt x="98" y="39"/>
                  </a:cubicBezTo>
                  <a:cubicBezTo>
                    <a:pt x="98" y="39"/>
                    <a:pt x="98" y="39"/>
                    <a:pt x="98" y="39"/>
                  </a:cubicBezTo>
                  <a:cubicBezTo>
                    <a:pt x="99" y="40"/>
                    <a:pt x="100" y="40"/>
                    <a:pt x="102" y="41"/>
                  </a:cubicBezTo>
                  <a:cubicBezTo>
                    <a:pt x="103" y="41"/>
                    <a:pt x="105" y="41"/>
                    <a:pt x="106" y="41"/>
                  </a:cubicBezTo>
                  <a:cubicBezTo>
                    <a:pt x="108" y="41"/>
                    <a:pt x="109" y="41"/>
                    <a:pt x="110" y="41"/>
                  </a:cubicBezTo>
                  <a:cubicBezTo>
                    <a:pt x="110" y="46"/>
                    <a:pt x="110" y="46"/>
                    <a:pt x="110" y="46"/>
                  </a:cubicBezTo>
                  <a:cubicBezTo>
                    <a:pt x="109" y="46"/>
                    <a:pt x="108" y="46"/>
                    <a:pt x="106" y="46"/>
                  </a:cubicBezTo>
                  <a:cubicBezTo>
                    <a:pt x="104" y="46"/>
                    <a:pt x="103" y="46"/>
                    <a:pt x="101" y="45"/>
                  </a:cubicBezTo>
                  <a:cubicBezTo>
                    <a:pt x="100" y="45"/>
                    <a:pt x="99" y="45"/>
                    <a:pt x="97" y="44"/>
                  </a:cubicBezTo>
                  <a:cubicBezTo>
                    <a:pt x="92" y="50"/>
                    <a:pt x="86" y="55"/>
                    <a:pt x="79" y="59"/>
                  </a:cubicBezTo>
                  <a:cubicBezTo>
                    <a:pt x="75" y="61"/>
                    <a:pt x="70" y="62"/>
                    <a:pt x="65" y="63"/>
                  </a:cubicBezTo>
                  <a:cubicBezTo>
                    <a:pt x="65" y="58"/>
                    <a:pt x="65" y="58"/>
                    <a:pt x="65" y="58"/>
                  </a:cubicBezTo>
                  <a:close/>
                  <a:moveTo>
                    <a:pt x="110" y="2"/>
                  </a:moveTo>
                  <a:cubicBezTo>
                    <a:pt x="109" y="1"/>
                    <a:pt x="108" y="1"/>
                    <a:pt x="107" y="1"/>
                  </a:cubicBezTo>
                  <a:cubicBezTo>
                    <a:pt x="107" y="1"/>
                    <a:pt x="107" y="1"/>
                    <a:pt x="107" y="1"/>
                  </a:cubicBezTo>
                  <a:cubicBezTo>
                    <a:pt x="65" y="1"/>
                    <a:pt x="65" y="1"/>
                    <a:pt x="65" y="1"/>
                  </a:cubicBezTo>
                  <a:cubicBezTo>
                    <a:pt x="65" y="0"/>
                    <a:pt x="65" y="0"/>
                    <a:pt x="65" y="0"/>
                  </a:cubicBezTo>
                  <a:cubicBezTo>
                    <a:pt x="110" y="0"/>
                    <a:pt x="110" y="0"/>
                    <a:pt x="110" y="0"/>
                  </a:cubicBezTo>
                  <a:cubicBezTo>
                    <a:pt x="110" y="2"/>
                    <a:pt x="110" y="2"/>
                    <a:pt x="110" y="2"/>
                  </a:cubicBezTo>
                  <a:close/>
                  <a:moveTo>
                    <a:pt x="110" y="7"/>
                  </a:moveTo>
                  <a:cubicBezTo>
                    <a:pt x="110" y="12"/>
                    <a:pt x="110" y="12"/>
                    <a:pt x="110" y="12"/>
                  </a:cubicBezTo>
                  <a:cubicBezTo>
                    <a:pt x="110" y="12"/>
                    <a:pt x="110" y="12"/>
                    <a:pt x="110" y="12"/>
                  </a:cubicBezTo>
                  <a:cubicBezTo>
                    <a:pt x="110" y="15"/>
                    <a:pt x="110" y="19"/>
                    <a:pt x="109" y="22"/>
                  </a:cubicBezTo>
                  <a:cubicBezTo>
                    <a:pt x="108" y="25"/>
                    <a:pt x="107" y="28"/>
                    <a:pt x="106" y="31"/>
                  </a:cubicBezTo>
                  <a:cubicBezTo>
                    <a:pt x="106" y="31"/>
                    <a:pt x="106" y="31"/>
                    <a:pt x="106" y="31"/>
                  </a:cubicBezTo>
                  <a:cubicBezTo>
                    <a:pt x="108" y="31"/>
                    <a:pt x="109" y="31"/>
                    <a:pt x="110" y="31"/>
                  </a:cubicBezTo>
                  <a:cubicBezTo>
                    <a:pt x="110" y="36"/>
                    <a:pt x="110" y="36"/>
                    <a:pt x="110" y="36"/>
                  </a:cubicBezTo>
                  <a:cubicBezTo>
                    <a:pt x="109" y="36"/>
                    <a:pt x="108" y="36"/>
                    <a:pt x="106" y="36"/>
                  </a:cubicBezTo>
                  <a:cubicBezTo>
                    <a:pt x="105" y="36"/>
                    <a:pt x="105" y="36"/>
                    <a:pt x="104" y="36"/>
                  </a:cubicBezTo>
                  <a:cubicBezTo>
                    <a:pt x="103" y="36"/>
                    <a:pt x="102" y="36"/>
                    <a:pt x="101" y="35"/>
                  </a:cubicBezTo>
                  <a:cubicBezTo>
                    <a:pt x="100" y="35"/>
                    <a:pt x="99" y="34"/>
                    <a:pt x="100" y="32"/>
                  </a:cubicBezTo>
                  <a:cubicBezTo>
                    <a:pt x="100" y="32"/>
                    <a:pt x="100" y="32"/>
                    <a:pt x="100" y="32"/>
                  </a:cubicBezTo>
                  <a:cubicBezTo>
                    <a:pt x="100" y="32"/>
                    <a:pt x="100" y="32"/>
                    <a:pt x="100" y="32"/>
                  </a:cubicBezTo>
                  <a:cubicBezTo>
                    <a:pt x="102" y="28"/>
                    <a:pt x="103" y="25"/>
                    <a:pt x="104" y="21"/>
                  </a:cubicBezTo>
                  <a:cubicBezTo>
                    <a:pt x="105" y="17"/>
                    <a:pt x="106" y="13"/>
                    <a:pt x="106" y="9"/>
                  </a:cubicBezTo>
                  <a:cubicBezTo>
                    <a:pt x="106" y="9"/>
                    <a:pt x="106" y="8"/>
                    <a:pt x="106" y="8"/>
                  </a:cubicBezTo>
                  <a:cubicBezTo>
                    <a:pt x="106" y="7"/>
                    <a:pt x="107" y="6"/>
                    <a:pt x="108" y="6"/>
                  </a:cubicBezTo>
                  <a:cubicBezTo>
                    <a:pt x="108" y="6"/>
                    <a:pt x="108" y="6"/>
                    <a:pt x="108" y="6"/>
                  </a:cubicBezTo>
                  <a:cubicBezTo>
                    <a:pt x="108" y="6"/>
                    <a:pt x="108" y="6"/>
                    <a:pt x="108" y="6"/>
                  </a:cubicBezTo>
                  <a:cubicBezTo>
                    <a:pt x="109" y="6"/>
                    <a:pt x="110" y="7"/>
                    <a:pt x="110" y="7"/>
                  </a:cubicBezTo>
                  <a:close/>
                  <a:moveTo>
                    <a:pt x="55" y="59"/>
                  </a:moveTo>
                  <a:cubicBezTo>
                    <a:pt x="59" y="59"/>
                    <a:pt x="62" y="59"/>
                    <a:pt x="65" y="58"/>
                  </a:cubicBezTo>
                  <a:cubicBezTo>
                    <a:pt x="65" y="63"/>
                    <a:pt x="65" y="63"/>
                    <a:pt x="65" y="63"/>
                  </a:cubicBezTo>
                  <a:cubicBezTo>
                    <a:pt x="62" y="64"/>
                    <a:pt x="59" y="64"/>
                    <a:pt x="55" y="64"/>
                  </a:cubicBezTo>
                  <a:cubicBezTo>
                    <a:pt x="40" y="64"/>
                    <a:pt x="26" y="58"/>
                    <a:pt x="16" y="48"/>
                  </a:cubicBezTo>
                  <a:cubicBezTo>
                    <a:pt x="6" y="38"/>
                    <a:pt x="0" y="24"/>
                    <a:pt x="0" y="9"/>
                  </a:cubicBezTo>
                  <a:cubicBezTo>
                    <a:pt x="0" y="7"/>
                    <a:pt x="0" y="5"/>
                    <a:pt x="0" y="3"/>
                  </a:cubicBezTo>
                  <a:cubicBezTo>
                    <a:pt x="0" y="2"/>
                    <a:pt x="0" y="1"/>
                    <a:pt x="0" y="0"/>
                  </a:cubicBezTo>
                  <a:cubicBezTo>
                    <a:pt x="65" y="0"/>
                    <a:pt x="65" y="0"/>
                    <a:pt x="65" y="0"/>
                  </a:cubicBezTo>
                  <a:cubicBezTo>
                    <a:pt x="65" y="1"/>
                    <a:pt x="65" y="1"/>
                    <a:pt x="65" y="1"/>
                  </a:cubicBezTo>
                  <a:cubicBezTo>
                    <a:pt x="5" y="1"/>
                    <a:pt x="5" y="1"/>
                    <a:pt x="5" y="1"/>
                  </a:cubicBezTo>
                  <a:cubicBezTo>
                    <a:pt x="5" y="2"/>
                    <a:pt x="5" y="3"/>
                    <a:pt x="5" y="4"/>
                  </a:cubicBezTo>
                  <a:cubicBezTo>
                    <a:pt x="4" y="5"/>
                    <a:pt x="4" y="7"/>
                    <a:pt x="4" y="9"/>
                  </a:cubicBezTo>
                  <a:cubicBezTo>
                    <a:pt x="4" y="23"/>
                    <a:pt x="10" y="35"/>
                    <a:pt x="19" y="45"/>
                  </a:cubicBezTo>
                  <a:cubicBezTo>
                    <a:pt x="28" y="54"/>
                    <a:pt x="41" y="59"/>
                    <a:pt x="55" y="5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485" name="Freeform 310"/>
            <p:cNvSpPr>
              <a:spLocks noEditPoints="1"/>
            </p:cNvSpPr>
            <p:nvPr>
              <p:custDataLst>
                <p:tags r:id="rId315"/>
              </p:custDataLst>
            </p:nvPr>
          </p:nvSpPr>
          <p:spPr bwMode="auto">
            <a:xfrm>
              <a:off x="7807336" y="149227"/>
              <a:ext cx="269876" cy="31751"/>
            </a:xfrm>
            <a:custGeom>
              <a:gdLst>
                <a:gd name="T0" fmla="*/ 59 w 119"/>
                <a:gd name="T1" fmla="*/ 0 h 14"/>
                <a:gd name="T2" fmla="*/ 116 w 119"/>
                <a:gd name="T3" fmla="*/ 0 h 14"/>
                <a:gd name="T4" fmla="*/ 119 w 119"/>
                <a:gd name="T5" fmla="*/ 2 h 14"/>
                <a:gd name="T6" fmla="*/ 119 w 119"/>
                <a:gd name="T7" fmla="*/ 12 h 14"/>
                <a:gd name="T8" fmla="*/ 116 w 119"/>
                <a:gd name="T9" fmla="*/ 14 h 14"/>
                <a:gd name="T10" fmla="*/ 59 w 119"/>
                <a:gd name="T11" fmla="*/ 14 h 14"/>
                <a:gd name="T12" fmla="*/ 59 w 119"/>
                <a:gd name="T13" fmla="*/ 9 h 14"/>
                <a:gd name="T14" fmla="*/ 114 w 119"/>
                <a:gd name="T15" fmla="*/ 9 h 14"/>
                <a:gd name="T16" fmla="*/ 114 w 119"/>
                <a:gd name="T17" fmla="*/ 5 h 14"/>
                <a:gd name="T18" fmla="*/ 59 w 119"/>
                <a:gd name="T19" fmla="*/ 5 h 14"/>
                <a:gd name="T20" fmla="*/ 59 w 119"/>
                <a:gd name="T21" fmla="*/ 0 h 14"/>
                <a:gd name="T22" fmla="*/ 2 w 119"/>
                <a:gd name="T23" fmla="*/ 0 h 14"/>
                <a:gd name="T24" fmla="*/ 59 w 119"/>
                <a:gd name="T25" fmla="*/ 0 h 14"/>
                <a:gd name="T26" fmla="*/ 59 w 119"/>
                <a:gd name="T27" fmla="*/ 5 h 14"/>
                <a:gd name="T28" fmla="*/ 4 w 119"/>
                <a:gd name="T29" fmla="*/ 5 h 14"/>
                <a:gd name="T30" fmla="*/ 4 w 119"/>
                <a:gd name="T31" fmla="*/ 9 h 14"/>
                <a:gd name="T32" fmla="*/ 59 w 119"/>
                <a:gd name="T33" fmla="*/ 9 h 14"/>
                <a:gd name="T34" fmla="*/ 59 w 119"/>
                <a:gd name="T35" fmla="*/ 14 h 14"/>
                <a:gd name="T36" fmla="*/ 2 w 119"/>
                <a:gd name="T37" fmla="*/ 14 h 14"/>
                <a:gd name="T38" fmla="*/ 0 w 119"/>
                <a:gd name="T39" fmla="*/ 12 h 14"/>
                <a:gd name="T40" fmla="*/ 0 w 119"/>
                <a:gd name="T41" fmla="*/ 2 h 14"/>
                <a:gd name="T42" fmla="*/ 2 w 119"/>
                <a:gd name="T43" fmla="*/ 0 h 1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19" h="14">
                  <a:moveTo>
                    <a:pt x="59" y="0"/>
                  </a:moveTo>
                  <a:cubicBezTo>
                    <a:pt x="116" y="0"/>
                    <a:pt x="116" y="0"/>
                    <a:pt x="116" y="0"/>
                  </a:cubicBezTo>
                  <a:cubicBezTo>
                    <a:pt x="118" y="0"/>
                    <a:pt x="119" y="1"/>
                    <a:pt x="119" y="2"/>
                  </a:cubicBezTo>
                  <a:cubicBezTo>
                    <a:pt x="119" y="12"/>
                    <a:pt x="119" y="12"/>
                    <a:pt x="119" y="12"/>
                  </a:cubicBezTo>
                  <a:cubicBezTo>
                    <a:pt x="119" y="13"/>
                    <a:pt x="118" y="14"/>
                    <a:pt x="116" y="14"/>
                  </a:cubicBezTo>
                  <a:cubicBezTo>
                    <a:pt x="59" y="14"/>
                    <a:pt x="59" y="14"/>
                    <a:pt x="59" y="14"/>
                  </a:cubicBezTo>
                  <a:cubicBezTo>
                    <a:pt x="59" y="9"/>
                    <a:pt x="59" y="9"/>
                    <a:pt x="59" y="9"/>
                  </a:cubicBezTo>
                  <a:cubicBezTo>
                    <a:pt x="114" y="9"/>
                    <a:pt x="114" y="9"/>
                    <a:pt x="114" y="9"/>
                  </a:cubicBezTo>
                  <a:cubicBezTo>
                    <a:pt x="114" y="5"/>
                    <a:pt x="114" y="5"/>
                    <a:pt x="114" y="5"/>
                  </a:cubicBezTo>
                  <a:cubicBezTo>
                    <a:pt x="59" y="5"/>
                    <a:pt x="59" y="5"/>
                    <a:pt x="59" y="5"/>
                  </a:cubicBezTo>
                  <a:lnTo>
                    <a:pt x="59" y="0"/>
                  </a:lnTo>
                  <a:close/>
                  <a:moveTo>
                    <a:pt x="2" y="0"/>
                  </a:moveTo>
                  <a:cubicBezTo>
                    <a:pt x="59" y="0"/>
                    <a:pt x="59" y="0"/>
                    <a:pt x="59" y="0"/>
                  </a:cubicBezTo>
                  <a:cubicBezTo>
                    <a:pt x="59" y="5"/>
                    <a:pt x="59" y="5"/>
                    <a:pt x="59" y="5"/>
                  </a:cubicBezTo>
                  <a:cubicBezTo>
                    <a:pt x="4" y="5"/>
                    <a:pt x="4" y="5"/>
                    <a:pt x="4" y="5"/>
                  </a:cubicBezTo>
                  <a:cubicBezTo>
                    <a:pt x="4" y="9"/>
                    <a:pt x="4" y="9"/>
                    <a:pt x="4" y="9"/>
                  </a:cubicBezTo>
                  <a:cubicBezTo>
                    <a:pt x="59" y="9"/>
                    <a:pt x="59" y="9"/>
                    <a:pt x="59" y="9"/>
                  </a:cubicBezTo>
                  <a:cubicBezTo>
                    <a:pt x="59" y="14"/>
                    <a:pt x="59" y="14"/>
                    <a:pt x="59" y="14"/>
                  </a:cubicBezTo>
                  <a:cubicBezTo>
                    <a:pt x="2" y="14"/>
                    <a:pt x="2" y="14"/>
                    <a:pt x="2" y="14"/>
                  </a:cubicBezTo>
                  <a:cubicBezTo>
                    <a:pt x="1" y="14"/>
                    <a:pt x="0" y="13"/>
                    <a:pt x="0" y="12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1"/>
                    <a:pt x="1" y="0"/>
                    <a:pt x="2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486" name="Freeform 311"/>
            <p:cNvSpPr>
              <a:spLocks noEditPoints="1"/>
            </p:cNvSpPr>
            <p:nvPr>
              <p:custDataLst>
                <p:tags r:id="rId316"/>
              </p:custDataLst>
            </p:nvPr>
          </p:nvSpPr>
          <p:spPr bwMode="auto">
            <a:xfrm>
              <a:off x="10207640" y="185740"/>
              <a:ext cx="244475" cy="219076"/>
            </a:xfrm>
            <a:custGeom>
              <a:gdLst>
                <a:gd name="T0" fmla="*/ 58 w 108"/>
                <a:gd name="T1" fmla="*/ 88 h 97"/>
                <a:gd name="T2" fmla="*/ 68 w 108"/>
                <a:gd name="T3" fmla="*/ 91 h 97"/>
                <a:gd name="T4" fmla="*/ 71 w 108"/>
                <a:gd name="T5" fmla="*/ 92 h 97"/>
                <a:gd name="T6" fmla="*/ 81 w 108"/>
                <a:gd name="T7" fmla="*/ 90 h 97"/>
                <a:gd name="T8" fmla="*/ 88 w 108"/>
                <a:gd name="T9" fmla="*/ 82 h 97"/>
                <a:gd name="T10" fmla="*/ 99 w 108"/>
                <a:gd name="T11" fmla="*/ 62 h 97"/>
                <a:gd name="T12" fmla="*/ 103 w 108"/>
                <a:gd name="T13" fmla="*/ 43 h 97"/>
                <a:gd name="T14" fmla="*/ 103 w 108"/>
                <a:gd name="T15" fmla="*/ 36 h 97"/>
                <a:gd name="T16" fmla="*/ 100 w 108"/>
                <a:gd name="T17" fmla="*/ 21 h 97"/>
                <a:gd name="T18" fmla="*/ 93 w 108"/>
                <a:gd name="T19" fmla="*/ 12 h 97"/>
                <a:gd name="T20" fmla="*/ 78 w 108"/>
                <a:gd name="T21" fmla="*/ 6 h 97"/>
                <a:gd name="T22" fmla="*/ 55 w 108"/>
                <a:gd name="T23" fmla="*/ 11 h 97"/>
                <a:gd name="T24" fmla="*/ 62 w 108"/>
                <a:gd name="T25" fmla="*/ 3 h 97"/>
                <a:gd name="T26" fmla="*/ 95 w 108"/>
                <a:gd name="T27" fmla="*/ 8 h 97"/>
                <a:gd name="T28" fmla="*/ 104 w 108"/>
                <a:gd name="T29" fmla="*/ 19 h 97"/>
                <a:gd name="T30" fmla="*/ 108 w 108"/>
                <a:gd name="T31" fmla="*/ 36 h 97"/>
                <a:gd name="T32" fmla="*/ 108 w 108"/>
                <a:gd name="T33" fmla="*/ 42 h 97"/>
                <a:gd name="T34" fmla="*/ 106 w 108"/>
                <a:gd name="T35" fmla="*/ 55 h 97"/>
                <a:gd name="T36" fmla="*/ 92 w 108"/>
                <a:gd name="T37" fmla="*/ 85 h 97"/>
                <a:gd name="T38" fmla="*/ 85 w 108"/>
                <a:gd name="T39" fmla="*/ 93 h 97"/>
                <a:gd name="T40" fmla="*/ 82 w 108"/>
                <a:gd name="T41" fmla="*/ 95 h 97"/>
                <a:gd name="T42" fmla="*/ 69 w 108"/>
                <a:gd name="T43" fmla="*/ 96 h 97"/>
                <a:gd name="T44" fmla="*/ 60 w 108"/>
                <a:gd name="T45" fmla="*/ 93 h 97"/>
                <a:gd name="T46" fmla="*/ 54 w 108"/>
                <a:gd name="T47" fmla="*/ 92 h 97"/>
                <a:gd name="T48" fmla="*/ 38 w 108"/>
                <a:gd name="T49" fmla="*/ 92 h 97"/>
                <a:gd name="T50" fmla="*/ 43 w 108"/>
                <a:gd name="T51" fmla="*/ 90 h 97"/>
                <a:gd name="T52" fmla="*/ 50 w 108"/>
                <a:gd name="T53" fmla="*/ 88 h 97"/>
                <a:gd name="T54" fmla="*/ 48 w 108"/>
                <a:gd name="T55" fmla="*/ 93 h 97"/>
                <a:gd name="T56" fmla="*/ 39 w 108"/>
                <a:gd name="T57" fmla="*/ 96 h 97"/>
                <a:gd name="T58" fmla="*/ 29 w 108"/>
                <a:gd name="T59" fmla="*/ 94 h 97"/>
                <a:gd name="T60" fmla="*/ 53 w 108"/>
                <a:gd name="T61" fmla="*/ 11 h 97"/>
                <a:gd name="T62" fmla="*/ 30 w 108"/>
                <a:gd name="T63" fmla="*/ 6 h 97"/>
                <a:gd name="T64" fmla="*/ 47 w 108"/>
                <a:gd name="T65" fmla="*/ 3 h 97"/>
                <a:gd name="T66" fmla="*/ 28 w 108"/>
                <a:gd name="T67" fmla="*/ 91 h 97"/>
                <a:gd name="T68" fmla="*/ 29 w 108"/>
                <a:gd name="T69" fmla="*/ 96 h 97"/>
                <a:gd name="T70" fmla="*/ 28 w 108"/>
                <a:gd name="T71" fmla="*/ 1 h 97"/>
                <a:gd name="T72" fmla="*/ 17 w 108"/>
                <a:gd name="T73" fmla="*/ 77 h 97"/>
                <a:gd name="T74" fmla="*/ 23 w 108"/>
                <a:gd name="T75" fmla="*/ 86 h 97"/>
                <a:gd name="T76" fmla="*/ 28 w 108"/>
                <a:gd name="T77" fmla="*/ 91 h 97"/>
                <a:gd name="T78" fmla="*/ 25 w 108"/>
                <a:gd name="T79" fmla="*/ 94 h 97"/>
                <a:gd name="T80" fmla="*/ 17 w 108"/>
                <a:gd name="T81" fmla="*/ 77 h 97"/>
                <a:gd name="T82" fmla="*/ 17 w 108"/>
                <a:gd name="T83" fmla="*/ 5 h 97"/>
                <a:gd name="T84" fmla="*/ 28 w 108"/>
                <a:gd name="T85" fmla="*/ 91 h 97"/>
                <a:gd name="T86" fmla="*/ 9 w 108"/>
                <a:gd name="T87" fmla="*/ 21 h 97"/>
                <a:gd name="T88" fmla="*/ 5 w 108"/>
                <a:gd name="T89" fmla="*/ 37 h 97"/>
                <a:gd name="T90" fmla="*/ 5 w 108"/>
                <a:gd name="T91" fmla="*/ 43 h 97"/>
                <a:gd name="T92" fmla="*/ 14 w 108"/>
                <a:gd name="T93" fmla="*/ 72 h 97"/>
                <a:gd name="T94" fmla="*/ 16 w 108"/>
                <a:gd name="T95" fmla="*/ 85 h 97"/>
                <a:gd name="T96" fmla="*/ 2 w 108"/>
                <a:gd name="T97" fmla="*/ 55 h 97"/>
                <a:gd name="T98" fmla="*/ 0 w 108"/>
                <a:gd name="T99" fmla="*/ 42 h 97"/>
                <a:gd name="T100" fmla="*/ 0 w 108"/>
                <a:gd name="T101" fmla="*/ 36 h 97"/>
                <a:gd name="T102" fmla="*/ 1 w 108"/>
                <a:gd name="T103" fmla="*/ 30 h 97"/>
                <a:gd name="T104" fmla="*/ 14 w 108"/>
                <a:gd name="T105" fmla="*/ 8 h 97"/>
                <a:gd name="T106" fmla="*/ 15 w 108"/>
                <a:gd name="T107" fmla="*/ 12 h 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08" h="97">
                  <a:moveTo>
                    <a:pt x="54" y="88"/>
                  </a:moveTo>
                  <a:cubicBezTo>
                    <a:pt x="54" y="88"/>
                    <a:pt x="54" y="88"/>
                    <a:pt x="54" y="88"/>
                  </a:cubicBezTo>
                  <a:cubicBezTo>
                    <a:pt x="54" y="88"/>
                    <a:pt x="54" y="88"/>
                    <a:pt x="54" y="88"/>
                  </a:cubicBezTo>
                  <a:cubicBezTo>
                    <a:pt x="54" y="88"/>
                    <a:pt x="55" y="88"/>
                    <a:pt x="55" y="88"/>
                  </a:cubicBezTo>
                  <a:cubicBezTo>
                    <a:pt x="56" y="88"/>
                    <a:pt x="57" y="88"/>
                    <a:pt x="58" y="88"/>
                  </a:cubicBezTo>
                  <a:cubicBezTo>
                    <a:pt x="59" y="88"/>
                    <a:pt x="60" y="88"/>
                    <a:pt x="61" y="89"/>
                  </a:cubicBezTo>
                  <a:cubicBezTo>
                    <a:pt x="61" y="89"/>
                    <a:pt x="61" y="89"/>
                    <a:pt x="61" y="89"/>
                  </a:cubicBezTo>
                  <a:cubicBezTo>
                    <a:pt x="62" y="89"/>
                    <a:pt x="63" y="89"/>
                    <a:pt x="63" y="89"/>
                  </a:cubicBezTo>
                  <a:cubicBezTo>
                    <a:pt x="64" y="89"/>
                    <a:pt x="65" y="90"/>
                    <a:pt x="65" y="90"/>
                  </a:cubicBezTo>
                  <a:cubicBezTo>
                    <a:pt x="66" y="90"/>
                    <a:pt x="67" y="91"/>
                    <a:pt x="68" y="91"/>
                  </a:cubicBezTo>
                  <a:cubicBezTo>
                    <a:pt x="68" y="91"/>
                    <a:pt x="69" y="91"/>
                    <a:pt x="70" y="92"/>
                  </a:cubicBezTo>
                  <a:cubicBezTo>
                    <a:pt x="70" y="92"/>
                    <a:pt x="70" y="92"/>
                    <a:pt x="70" y="92"/>
                  </a:cubicBezTo>
                  <a:cubicBezTo>
                    <a:pt x="70" y="92"/>
                    <a:pt x="70" y="92"/>
                    <a:pt x="70" y="92"/>
                  </a:cubicBezTo>
                  <a:cubicBezTo>
                    <a:pt x="71" y="92"/>
                    <a:pt x="71" y="92"/>
                    <a:pt x="71" y="92"/>
                  </a:cubicBezTo>
                  <a:cubicBezTo>
                    <a:pt x="71" y="92"/>
                    <a:pt x="71" y="92"/>
                    <a:pt x="71" y="92"/>
                  </a:cubicBezTo>
                  <a:cubicBezTo>
                    <a:pt x="72" y="92"/>
                    <a:pt x="74" y="93"/>
                    <a:pt x="76" y="92"/>
                  </a:cubicBezTo>
                  <a:cubicBezTo>
                    <a:pt x="77" y="92"/>
                    <a:pt x="78" y="92"/>
                    <a:pt x="80" y="91"/>
                  </a:cubicBezTo>
                  <a:cubicBezTo>
                    <a:pt x="80" y="91"/>
                    <a:pt x="80" y="91"/>
                    <a:pt x="80" y="91"/>
                  </a:cubicBezTo>
                  <a:cubicBezTo>
                    <a:pt x="80" y="91"/>
                    <a:pt x="80" y="91"/>
                    <a:pt x="80" y="91"/>
                  </a:cubicBezTo>
                  <a:cubicBezTo>
                    <a:pt x="80" y="90"/>
                    <a:pt x="81" y="90"/>
                    <a:pt x="81" y="90"/>
                  </a:cubicBezTo>
                  <a:cubicBezTo>
                    <a:pt x="81" y="90"/>
                    <a:pt x="81" y="90"/>
                    <a:pt x="81" y="90"/>
                  </a:cubicBezTo>
                  <a:cubicBezTo>
                    <a:pt x="81" y="90"/>
                    <a:pt x="81" y="90"/>
                    <a:pt x="82" y="89"/>
                  </a:cubicBezTo>
                  <a:cubicBezTo>
                    <a:pt x="82" y="89"/>
                    <a:pt x="82" y="89"/>
                    <a:pt x="82" y="89"/>
                  </a:cubicBezTo>
                  <a:cubicBezTo>
                    <a:pt x="83" y="88"/>
                    <a:pt x="84" y="87"/>
                    <a:pt x="85" y="86"/>
                  </a:cubicBezTo>
                  <a:cubicBezTo>
                    <a:pt x="86" y="85"/>
                    <a:pt x="87" y="84"/>
                    <a:pt x="88" y="82"/>
                  </a:cubicBezTo>
                  <a:cubicBezTo>
                    <a:pt x="88" y="82"/>
                    <a:pt x="88" y="82"/>
                    <a:pt x="88" y="82"/>
                  </a:cubicBezTo>
                  <a:cubicBezTo>
                    <a:pt x="88" y="82"/>
                    <a:pt x="88" y="82"/>
                    <a:pt x="88" y="82"/>
                  </a:cubicBezTo>
                  <a:cubicBezTo>
                    <a:pt x="89" y="82"/>
                    <a:pt x="89" y="82"/>
                    <a:pt x="89" y="82"/>
                  </a:cubicBezTo>
                  <a:cubicBezTo>
                    <a:pt x="91" y="79"/>
                    <a:pt x="93" y="76"/>
                    <a:pt x="95" y="72"/>
                  </a:cubicBezTo>
                  <a:cubicBezTo>
                    <a:pt x="96" y="69"/>
                    <a:pt x="98" y="66"/>
                    <a:pt x="99" y="62"/>
                  </a:cubicBezTo>
                  <a:cubicBezTo>
                    <a:pt x="100" y="59"/>
                    <a:pt x="101" y="57"/>
                    <a:pt x="102" y="54"/>
                  </a:cubicBezTo>
                  <a:cubicBezTo>
                    <a:pt x="102" y="54"/>
                    <a:pt x="102" y="54"/>
                    <a:pt x="102" y="54"/>
                  </a:cubicBezTo>
                  <a:cubicBezTo>
                    <a:pt x="102" y="51"/>
                    <a:pt x="103" y="48"/>
                    <a:pt x="103" y="46"/>
                  </a:cubicBezTo>
                  <a:cubicBezTo>
                    <a:pt x="103" y="45"/>
                    <a:pt x="103" y="45"/>
                    <a:pt x="103" y="45"/>
                  </a:cubicBezTo>
                  <a:cubicBezTo>
                    <a:pt x="103" y="43"/>
                    <a:pt x="103" y="43"/>
                    <a:pt x="103" y="43"/>
                  </a:cubicBezTo>
                  <a:cubicBezTo>
                    <a:pt x="103" y="42"/>
                    <a:pt x="103" y="42"/>
                    <a:pt x="103" y="42"/>
                  </a:cubicBezTo>
                  <a:cubicBezTo>
                    <a:pt x="103" y="37"/>
                    <a:pt x="103" y="37"/>
                    <a:pt x="103" y="37"/>
                  </a:cubicBezTo>
                  <a:cubicBezTo>
                    <a:pt x="103" y="37"/>
                    <a:pt x="103" y="37"/>
                    <a:pt x="103" y="37"/>
                  </a:cubicBezTo>
                  <a:cubicBezTo>
                    <a:pt x="103" y="37"/>
                    <a:pt x="103" y="37"/>
                    <a:pt x="103" y="37"/>
                  </a:cubicBezTo>
                  <a:cubicBezTo>
                    <a:pt x="103" y="36"/>
                    <a:pt x="103" y="36"/>
                    <a:pt x="103" y="36"/>
                  </a:cubicBezTo>
                  <a:cubicBezTo>
                    <a:pt x="103" y="36"/>
                    <a:pt x="103" y="36"/>
                    <a:pt x="103" y="36"/>
                  </a:cubicBezTo>
                  <a:cubicBezTo>
                    <a:pt x="103" y="36"/>
                    <a:pt x="103" y="36"/>
                    <a:pt x="103" y="36"/>
                  </a:cubicBezTo>
                  <a:cubicBezTo>
                    <a:pt x="103" y="36"/>
                    <a:pt x="103" y="35"/>
                    <a:pt x="103" y="34"/>
                  </a:cubicBezTo>
                  <a:cubicBezTo>
                    <a:pt x="103" y="33"/>
                    <a:pt x="103" y="32"/>
                    <a:pt x="103" y="31"/>
                  </a:cubicBezTo>
                  <a:cubicBezTo>
                    <a:pt x="102" y="27"/>
                    <a:pt x="101" y="24"/>
                    <a:pt x="100" y="21"/>
                  </a:cubicBezTo>
                  <a:cubicBezTo>
                    <a:pt x="100" y="21"/>
                    <a:pt x="100" y="21"/>
                    <a:pt x="100" y="21"/>
                  </a:cubicBezTo>
                  <a:cubicBezTo>
                    <a:pt x="100" y="21"/>
                    <a:pt x="100" y="21"/>
                    <a:pt x="100" y="21"/>
                  </a:cubicBezTo>
                  <a:cubicBezTo>
                    <a:pt x="98" y="18"/>
                    <a:pt x="96" y="16"/>
                    <a:pt x="94" y="13"/>
                  </a:cubicBezTo>
                  <a:cubicBezTo>
                    <a:pt x="94" y="13"/>
                    <a:pt x="94" y="13"/>
                    <a:pt x="94" y="13"/>
                  </a:cubicBezTo>
                  <a:cubicBezTo>
                    <a:pt x="93" y="13"/>
                    <a:pt x="93" y="12"/>
                    <a:pt x="93" y="12"/>
                  </a:cubicBezTo>
                  <a:cubicBezTo>
                    <a:pt x="92" y="12"/>
                    <a:pt x="92" y="12"/>
                    <a:pt x="92" y="11"/>
                  </a:cubicBezTo>
                  <a:cubicBezTo>
                    <a:pt x="92" y="11"/>
                    <a:pt x="92" y="11"/>
                    <a:pt x="92" y="11"/>
                  </a:cubicBezTo>
                  <a:cubicBezTo>
                    <a:pt x="92" y="11"/>
                    <a:pt x="92" y="11"/>
                    <a:pt x="92" y="11"/>
                  </a:cubicBezTo>
                  <a:cubicBezTo>
                    <a:pt x="90" y="10"/>
                    <a:pt x="88" y="8"/>
                    <a:pt x="85" y="8"/>
                  </a:cubicBezTo>
                  <a:cubicBezTo>
                    <a:pt x="83" y="7"/>
                    <a:pt x="81" y="6"/>
                    <a:pt x="78" y="6"/>
                  </a:cubicBezTo>
                  <a:cubicBezTo>
                    <a:pt x="78" y="6"/>
                    <a:pt x="78" y="6"/>
                    <a:pt x="78" y="6"/>
                  </a:cubicBezTo>
                  <a:cubicBezTo>
                    <a:pt x="75" y="5"/>
                    <a:pt x="73" y="5"/>
                    <a:pt x="71" y="6"/>
                  </a:cubicBezTo>
                  <a:cubicBezTo>
                    <a:pt x="68" y="6"/>
                    <a:pt x="66" y="7"/>
                    <a:pt x="63" y="8"/>
                  </a:cubicBezTo>
                  <a:cubicBezTo>
                    <a:pt x="62" y="8"/>
                    <a:pt x="61" y="8"/>
                    <a:pt x="60" y="9"/>
                  </a:cubicBezTo>
                  <a:cubicBezTo>
                    <a:pt x="57" y="10"/>
                    <a:pt x="55" y="11"/>
                    <a:pt x="55" y="11"/>
                  </a:cubicBezTo>
                  <a:cubicBezTo>
                    <a:pt x="55" y="11"/>
                    <a:pt x="54" y="11"/>
                    <a:pt x="54" y="11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5" y="5"/>
                    <a:pt x="57" y="5"/>
                    <a:pt x="58" y="4"/>
                  </a:cubicBezTo>
                  <a:cubicBezTo>
                    <a:pt x="59" y="4"/>
                    <a:pt x="61" y="3"/>
                    <a:pt x="62" y="3"/>
                  </a:cubicBezTo>
                  <a:cubicBezTo>
                    <a:pt x="64" y="2"/>
                    <a:pt x="67" y="1"/>
                    <a:pt x="70" y="1"/>
                  </a:cubicBezTo>
                  <a:cubicBezTo>
                    <a:pt x="73" y="0"/>
                    <a:pt x="76" y="0"/>
                    <a:pt x="79" y="1"/>
                  </a:cubicBezTo>
                  <a:cubicBezTo>
                    <a:pt x="79" y="1"/>
                    <a:pt x="79" y="1"/>
                    <a:pt x="79" y="1"/>
                  </a:cubicBezTo>
                  <a:cubicBezTo>
                    <a:pt x="82" y="1"/>
                    <a:pt x="84" y="2"/>
                    <a:pt x="87" y="3"/>
                  </a:cubicBezTo>
                  <a:cubicBezTo>
                    <a:pt x="90" y="4"/>
                    <a:pt x="92" y="6"/>
                    <a:pt x="95" y="8"/>
                  </a:cubicBezTo>
                  <a:cubicBezTo>
                    <a:pt x="95" y="8"/>
                    <a:pt x="95" y="8"/>
                    <a:pt x="96" y="9"/>
                  </a:cubicBezTo>
                  <a:cubicBezTo>
                    <a:pt x="96" y="9"/>
                    <a:pt x="97" y="9"/>
                    <a:pt x="97" y="10"/>
                  </a:cubicBezTo>
                  <a:cubicBezTo>
                    <a:pt x="97" y="10"/>
                    <a:pt x="97" y="10"/>
                    <a:pt x="97" y="10"/>
                  </a:cubicBezTo>
                  <a:cubicBezTo>
                    <a:pt x="100" y="13"/>
                    <a:pt x="102" y="16"/>
                    <a:pt x="104" y="19"/>
                  </a:cubicBezTo>
                  <a:cubicBezTo>
                    <a:pt x="104" y="19"/>
                    <a:pt x="104" y="19"/>
                    <a:pt x="104" y="19"/>
                  </a:cubicBezTo>
                  <a:cubicBezTo>
                    <a:pt x="106" y="23"/>
                    <a:pt x="107" y="26"/>
                    <a:pt x="107" y="30"/>
                  </a:cubicBezTo>
                  <a:cubicBezTo>
                    <a:pt x="108" y="31"/>
                    <a:pt x="108" y="33"/>
                    <a:pt x="108" y="34"/>
                  </a:cubicBezTo>
                  <a:cubicBezTo>
                    <a:pt x="108" y="34"/>
                    <a:pt x="108" y="35"/>
                    <a:pt x="108" y="36"/>
                  </a:cubicBezTo>
                  <a:cubicBezTo>
                    <a:pt x="108" y="36"/>
                    <a:pt x="108" y="36"/>
                    <a:pt x="108" y="36"/>
                  </a:cubicBezTo>
                  <a:cubicBezTo>
                    <a:pt x="108" y="36"/>
                    <a:pt x="108" y="36"/>
                    <a:pt x="108" y="36"/>
                  </a:cubicBezTo>
                  <a:cubicBezTo>
                    <a:pt x="108" y="36"/>
                    <a:pt x="108" y="36"/>
                    <a:pt x="108" y="36"/>
                  </a:cubicBezTo>
                  <a:cubicBezTo>
                    <a:pt x="108" y="36"/>
                    <a:pt x="108" y="36"/>
                    <a:pt x="108" y="37"/>
                  </a:cubicBezTo>
                  <a:cubicBezTo>
                    <a:pt x="108" y="42"/>
                    <a:pt x="108" y="42"/>
                    <a:pt x="108" y="42"/>
                  </a:cubicBezTo>
                  <a:cubicBezTo>
                    <a:pt x="108" y="42"/>
                    <a:pt x="108" y="42"/>
                    <a:pt x="108" y="42"/>
                  </a:cubicBezTo>
                  <a:cubicBezTo>
                    <a:pt x="108" y="42"/>
                    <a:pt x="108" y="42"/>
                    <a:pt x="108" y="42"/>
                  </a:cubicBezTo>
                  <a:cubicBezTo>
                    <a:pt x="108" y="44"/>
                    <a:pt x="108" y="44"/>
                    <a:pt x="108" y="44"/>
                  </a:cubicBezTo>
                  <a:cubicBezTo>
                    <a:pt x="108" y="46"/>
                    <a:pt x="108" y="46"/>
                    <a:pt x="108" y="46"/>
                  </a:cubicBezTo>
                  <a:cubicBezTo>
                    <a:pt x="108" y="46"/>
                    <a:pt x="108" y="46"/>
                    <a:pt x="108" y="46"/>
                  </a:cubicBezTo>
                  <a:cubicBezTo>
                    <a:pt x="108" y="49"/>
                    <a:pt x="107" y="52"/>
                    <a:pt x="106" y="55"/>
                  </a:cubicBezTo>
                  <a:cubicBezTo>
                    <a:pt x="106" y="55"/>
                    <a:pt x="106" y="55"/>
                    <a:pt x="106" y="55"/>
                  </a:cubicBezTo>
                  <a:cubicBezTo>
                    <a:pt x="106" y="55"/>
                    <a:pt x="106" y="55"/>
                    <a:pt x="106" y="55"/>
                  </a:cubicBezTo>
                  <a:cubicBezTo>
                    <a:pt x="106" y="58"/>
                    <a:pt x="105" y="61"/>
                    <a:pt x="104" y="64"/>
                  </a:cubicBezTo>
                  <a:cubicBezTo>
                    <a:pt x="102" y="67"/>
                    <a:pt x="101" y="71"/>
                    <a:pt x="99" y="75"/>
                  </a:cubicBezTo>
                  <a:cubicBezTo>
                    <a:pt x="97" y="78"/>
                    <a:pt x="95" y="82"/>
                    <a:pt x="92" y="85"/>
                  </a:cubicBezTo>
                  <a:cubicBezTo>
                    <a:pt x="92" y="85"/>
                    <a:pt x="92" y="85"/>
                    <a:pt x="92" y="85"/>
                  </a:cubicBezTo>
                  <a:cubicBezTo>
                    <a:pt x="92" y="85"/>
                    <a:pt x="92" y="85"/>
                    <a:pt x="92" y="85"/>
                  </a:cubicBezTo>
                  <a:cubicBezTo>
                    <a:pt x="92" y="85"/>
                    <a:pt x="92" y="85"/>
                    <a:pt x="92" y="85"/>
                  </a:cubicBezTo>
                  <a:cubicBezTo>
                    <a:pt x="92" y="85"/>
                    <a:pt x="92" y="85"/>
                    <a:pt x="92" y="85"/>
                  </a:cubicBezTo>
                  <a:cubicBezTo>
                    <a:pt x="91" y="87"/>
                    <a:pt x="90" y="88"/>
                    <a:pt x="88" y="89"/>
                  </a:cubicBezTo>
                  <a:cubicBezTo>
                    <a:pt x="87" y="91"/>
                    <a:pt x="86" y="92"/>
                    <a:pt x="85" y="93"/>
                  </a:cubicBezTo>
                  <a:cubicBezTo>
                    <a:pt x="84" y="93"/>
                    <a:pt x="84" y="93"/>
                    <a:pt x="84" y="93"/>
                  </a:cubicBezTo>
                  <a:cubicBezTo>
                    <a:pt x="84" y="93"/>
                    <a:pt x="84" y="94"/>
                    <a:pt x="83" y="94"/>
                  </a:cubicBezTo>
                  <a:cubicBezTo>
                    <a:pt x="83" y="94"/>
                    <a:pt x="83" y="94"/>
                    <a:pt x="83" y="94"/>
                  </a:cubicBezTo>
                  <a:cubicBezTo>
                    <a:pt x="83" y="94"/>
                    <a:pt x="83" y="94"/>
                    <a:pt x="83" y="94"/>
                  </a:cubicBezTo>
                  <a:cubicBezTo>
                    <a:pt x="83" y="94"/>
                    <a:pt x="83" y="94"/>
                    <a:pt x="82" y="95"/>
                  </a:cubicBezTo>
                  <a:cubicBezTo>
                    <a:pt x="80" y="96"/>
                    <a:pt x="78" y="97"/>
                    <a:pt x="76" y="97"/>
                  </a:cubicBezTo>
                  <a:cubicBezTo>
                    <a:pt x="74" y="97"/>
                    <a:pt x="71" y="97"/>
                    <a:pt x="69" y="96"/>
                  </a:cubicBezTo>
                  <a:cubicBezTo>
                    <a:pt x="69" y="96"/>
                    <a:pt x="69" y="96"/>
                    <a:pt x="69" y="96"/>
                  </a:cubicBezTo>
                  <a:cubicBezTo>
                    <a:pt x="69" y="96"/>
                    <a:pt x="69" y="96"/>
                    <a:pt x="69" y="96"/>
                  </a:cubicBezTo>
                  <a:cubicBezTo>
                    <a:pt x="69" y="96"/>
                    <a:pt x="69" y="96"/>
                    <a:pt x="69" y="96"/>
                  </a:cubicBezTo>
                  <a:cubicBezTo>
                    <a:pt x="68" y="96"/>
                    <a:pt x="67" y="96"/>
                    <a:pt x="66" y="95"/>
                  </a:cubicBezTo>
                  <a:cubicBezTo>
                    <a:pt x="65" y="95"/>
                    <a:pt x="64" y="95"/>
                    <a:pt x="63" y="94"/>
                  </a:cubicBezTo>
                  <a:cubicBezTo>
                    <a:pt x="63" y="94"/>
                    <a:pt x="62" y="94"/>
                    <a:pt x="62" y="94"/>
                  </a:cubicBezTo>
                  <a:cubicBezTo>
                    <a:pt x="61" y="94"/>
                    <a:pt x="61" y="93"/>
                    <a:pt x="60" y="93"/>
                  </a:cubicBezTo>
                  <a:cubicBezTo>
                    <a:pt x="60" y="93"/>
                    <a:pt x="60" y="93"/>
                    <a:pt x="60" y="93"/>
                  </a:cubicBezTo>
                  <a:cubicBezTo>
                    <a:pt x="59" y="93"/>
                    <a:pt x="58" y="93"/>
                    <a:pt x="57" y="93"/>
                  </a:cubicBezTo>
                  <a:cubicBezTo>
                    <a:pt x="56" y="92"/>
                    <a:pt x="55" y="92"/>
                    <a:pt x="55" y="92"/>
                  </a:cubicBezTo>
                  <a:cubicBezTo>
                    <a:pt x="54" y="92"/>
                    <a:pt x="54" y="92"/>
                    <a:pt x="54" y="92"/>
                  </a:cubicBezTo>
                  <a:cubicBezTo>
                    <a:pt x="54" y="92"/>
                    <a:pt x="54" y="92"/>
                    <a:pt x="54" y="92"/>
                  </a:cubicBezTo>
                  <a:cubicBezTo>
                    <a:pt x="54" y="92"/>
                    <a:pt x="54" y="92"/>
                    <a:pt x="54" y="92"/>
                  </a:cubicBezTo>
                  <a:lnTo>
                    <a:pt x="54" y="88"/>
                  </a:lnTo>
                  <a:close/>
                  <a:moveTo>
                    <a:pt x="29" y="91"/>
                  </a:moveTo>
                  <a:cubicBezTo>
                    <a:pt x="30" y="92"/>
                    <a:pt x="31" y="92"/>
                    <a:pt x="33" y="92"/>
                  </a:cubicBezTo>
                  <a:cubicBezTo>
                    <a:pt x="34" y="93"/>
                    <a:pt x="36" y="92"/>
                    <a:pt x="38" y="92"/>
                  </a:cubicBezTo>
                  <a:cubicBezTo>
                    <a:pt x="38" y="92"/>
                    <a:pt x="38" y="92"/>
                    <a:pt x="38" y="92"/>
                  </a:cubicBezTo>
                  <a:cubicBezTo>
                    <a:pt x="38" y="92"/>
                    <a:pt x="38" y="92"/>
                    <a:pt x="38" y="92"/>
                  </a:cubicBezTo>
                  <a:cubicBezTo>
                    <a:pt x="38" y="92"/>
                    <a:pt x="38" y="92"/>
                    <a:pt x="38" y="92"/>
                  </a:cubicBezTo>
                  <a:cubicBezTo>
                    <a:pt x="38" y="92"/>
                    <a:pt x="38" y="92"/>
                    <a:pt x="38" y="92"/>
                  </a:cubicBezTo>
                  <a:cubicBezTo>
                    <a:pt x="39" y="91"/>
                    <a:pt x="40" y="91"/>
                    <a:pt x="41" y="91"/>
                  </a:cubicBezTo>
                  <a:cubicBezTo>
                    <a:pt x="41" y="91"/>
                    <a:pt x="42" y="90"/>
                    <a:pt x="43" y="90"/>
                  </a:cubicBezTo>
                  <a:cubicBezTo>
                    <a:pt x="44" y="90"/>
                    <a:pt x="44" y="89"/>
                    <a:pt x="45" y="89"/>
                  </a:cubicBezTo>
                  <a:cubicBezTo>
                    <a:pt x="46" y="89"/>
                    <a:pt x="46" y="89"/>
                    <a:pt x="47" y="89"/>
                  </a:cubicBezTo>
                  <a:cubicBezTo>
                    <a:pt x="47" y="89"/>
                    <a:pt x="47" y="89"/>
                    <a:pt x="47" y="89"/>
                  </a:cubicBezTo>
                  <a:cubicBezTo>
                    <a:pt x="47" y="89"/>
                    <a:pt x="47" y="89"/>
                    <a:pt x="47" y="89"/>
                  </a:cubicBezTo>
                  <a:cubicBezTo>
                    <a:pt x="48" y="88"/>
                    <a:pt x="49" y="88"/>
                    <a:pt x="50" y="88"/>
                  </a:cubicBezTo>
                  <a:cubicBezTo>
                    <a:pt x="52" y="88"/>
                    <a:pt x="54" y="88"/>
                    <a:pt x="54" y="88"/>
                  </a:cubicBezTo>
                  <a:cubicBezTo>
                    <a:pt x="54" y="92"/>
                    <a:pt x="54" y="92"/>
                    <a:pt x="54" y="92"/>
                  </a:cubicBezTo>
                  <a:cubicBezTo>
                    <a:pt x="54" y="92"/>
                    <a:pt x="52" y="92"/>
                    <a:pt x="51" y="93"/>
                  </a:cubicBezTo>
                  <a:cubicBezTo>
                    <a:pt x="50" y="93"/>
                    <a:pt x="49" y="93"/>
                    <a:pt x="48" y="93"/>
                  </a:cubicBezTo>
                  <a:cubicBezTo>
                    <a:pt x="48" y="93"/>
                    <a:pt x="48" y="93"/>
                    <a:pt x="48" y="93"/>
                  </a:cubicBezTo>
                  <a:cubicBezTo>
                    <a:pt x="48" y="93"/>
                    <a:pt x="47" y="94"/>
                    <a:pt x="47" y="94"/>
                  </a:cubicBezTo>
                  <a:cubicBezTo>
                    <a:pt x="46" y="94"/>
                    <a:pt x="45" y="94"/>
                    <a:pt x="45" y="94"/>
                  </a:cubicBezTo>
                  <a:cubicBezTo>
                    <a:pt x="44" y="95"/>
                    <a:pt x="43" y="95"/>
                    <a:pt x="42" y="95"/>
                  </a:cubicBezTo>
                  <a:cubicBezTo>
                    <a:pt x="41" y="96"/>
                    <a:pt x="40" y="96"/>
                    <a:pt x="39" y="96"/>
                  </a:cubicBezTo>
                  <a:cubicBezTo>
                    <a:pt x="39" y="96"/>
                    <a:pt x="39" y="96"/>
                    <a:pt x="39" y="96"/>
                  </a:cubicBezTo>
                  <a:cubicBezTo>
                    <a:pt x="39" y="96"/>
                    <a:pt x="39" y="96"/>
                    <a:pt x="39" y="96"/>
                  </a:cubicBezTo>
                  <a:cubicBezTo>
                    <a:pt x="37" y="97"/>
                    <a:pt x="34" y="97"/>
                    <a:pt x="32" y="97"/>
                  </a:cubicBezTo>
                  <a:cubicBezTo>
                    <a:pt x="31" y="97"/>
                    <a:pt x="30" y="97"/>
                    <a:pt x="29" y="96"/>
                  </a:cubicBezTo>
                  <a:cubicBezTo>
                    <a:pt x="29" y="93"/>
                    <a:pt x="29" y="93"/>
                    <a:pt x="29" y="93"/>
                  </a:cubicBezTo>
                  <a:cubicBezTo>
                    <a:pt x="29" y="94"/>
                    <a:pt x="29" y="94"/>
                    <a:pt x="29" y="94"/>
                  </a:cubicBezTo>
                  <a:cubicBezTo>
                    <a:pt x="30" y="93"/>
                    <a:pt x="30" y="92"/>
                    <a:pt x="29" y="91"/>
                  </a:cubicBezTo>
                  <a:cubicBezTo>
                    <a:pt x="29" y="91"/>
                    <a:pt x="29" y="91"/>
                    <a:pt x="29" y="91"/>
                  </a:cubicBezTo>
                  <a:close/>
                  <a:moveTo>
                    <a:pt x="54" y="11"/>
                  </a:moveTo>
                  <a:cubicBezTo>
                    <a:pt x="54" y="11"/>
                    <a:pt x="54" y="11"/>
                    <a:pt x="53" y="11"/>
                  </a:cubicBezTo>
                  <a:cubicBezTo>
                    <a:pt x="53" y="11"/>
                    <a:pt x="53" y="11"/>
                    <a:pt x="53" y="11"/>
                  </a:cubicBezTo>
                  <a:cubicBezTo>
                    <a:pt x="53" y="11"/>
                    <a:pt x="53" y="11"/>
                    <a:pt x="53" y="11"/>
                  </a:cubicBezTo>
                  <a:cubicBezTo>
                    <a:pt x="53" y="10"/>
                    <a:pt x="51" y="10"/>
                    <a:pt x="49" y="9"/>
                  </a:cubicBezTo>
                  <a:cubicBezTo>
                    <a:pt x="47" y="8"/>
                    <a:pt x="46" y="8"/>
                    <a:pt x="45" y="8"/>
                  </a:cubicBezTo>
                  <a:cubicBezTo>
                    <a:pt x="42" y="7"/>
                    <a:pt x="40" y="6"/>
                    <a:pt x="38" y="6"/>
                  </a:cubicBezTo>
                  <a:cubicBezTo>
                    <a:pt x="35" y="5"/>
                    <a:pt x="33" y="5"/>
                    <a:pt x="30" y="6"/>
                  </a:cubicBezTo>
                  <a:cubicBezTo>
                    <a:pt x="30" y="6"/>
                    <a:pt x="29" y="6"/>
                    <a:pt x="29" y="6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2" y="0"/>
                    <a:pt x="35" y="0"/>
                    <a:pt x="38" y="1"/>
                  </a:cubicBezTo>
                  <a:cubicBezTo>
                    <a:pt x="41" y="1"/>
                    <a:pt x="44" y="2"/>
                    <a:pt x="47" y="3"/>
                  </a:cubicBezTo>
                  <a:cubicBezTo>
                    <a:pt x="47" y="3"/>
                    <a:pt x="49" y="4"/>
                    <a:pt x="50" y="4"/>
                  </a:cubicBezTo>
                  <a:cubicBezTo>
                    <a:pt x="52" y="5"/>
                    <a:pt x="53" y="5"/>
                    <a:pt x="54" y="6"/>
                  </a:cubicBezTo>
                  <a:lnTo>
                    <a:pt x="54" y="11"/>
                  </a:lnTo>
                  <a:close/>
                  <a:moveTo>
                    <a:pt x="28" y="91"/>
                  </a:moveTo>
                  <a:cubicBezTo>
                    <a:pt x="28" y="91"/>
                    <a:pt x="28" y="91"/>
                    <a:pt x="28" y="91"/>
                  </a:cubicBezTo>
                  <a:cubicBezTo>
                    <a:pt x="29" y="91"/>
                    <a:pt x="29" y="91"/>
                    <a:pt x="29" y="91"/>
                  </a:cubicBezTo>
                  <a:cubicBezTo>
                    <a:pt x="29" y="91"/>
                    <a:pt x="29" y="91"/>
                    <a:pt x="29" y="91"/>
                  </a:cubicBezTo>
                  <a:cubicBezTo>
                    <a:pt x="29" y="91"/>
                    <a:pt x="29" y="91"/>
                    <a:pt x="28" y="91"/>
                  </a:cubicBezTo>
                  <a:cubicBezTo>
                    <a:pt x="29" y="93"/>
                    <a:pt x="29" y="93"/>
                    <a:pt x="29" y="93"/>
                  </a:cubicBezTo>
                  <a:cubicBezTo>
                    <a:pt x="29" y="96"/>
                    <a:pt x="29" y="96"/>
                    <a:pt x="29" y="96"/>
                  </a:cubicBezTo>
                  <a:cubicBezTo>
                    <a:pt x="29" y="96"/>
                    <a:pt x="29" y="96"/>
                    <a:pt x="28" y="96"/>
                  </a:cubicBezTo>
                  <a:cubicBezTo>
                    <a:pt x="28" y="91"/>
                    <a:pt x="28" y="91"/>
                    <a:pt x="28" y="91"/>
                  </a:cubicBezTo>
                  <a:close/>
                  <a:moveTo>
                    <a:pt x="29" y="6"/>
                  </a:moveTo>
                  <a:cubicBezTo>
                    <a:pt x="28" y="6"/>
                    <a:pt x="28" y="6"/>
                    <a:pt x="28" y="6"/>
                  </a:cubicBezTo>
                  <a:cubicBezTo>
                    <a:pt x="28" y="1"/>
                    <a:pt x="28" y="1"/>
                    <a:pt x="28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6"/>
                    <a:pt x="29" y="6"/>
                    <a:pt x="29" y="6"/>
                  </a:cubicBezTo>
                  <a:close/>
                  <a:moveTo>
                    <a:pt x="28" y="91"/>
                  </a:moveTo>
                  <a:cubicBezTo>
                    <a:pt x="28" y="91"/>
                    <a:pt x="28" y="91"/>
                    <a:pt x="28" y="91"/>
                  </a:cubicBezTo>
                  <a:close/>
                  <a:moveTo>
                    <a:pt x="17" y="77"/>
                  </a:moveTo>
                  <a:cubicBezTo>
                    <a:pt x="18" y="79"/>
                    <a:pt x="19" y="80"/>
                    <a:pt x="20" y="82"/>
                  </a:cubicBezTo>
                  <a:cubicBezTo>
                    <a:pt x="20" y="82"/>
                    <a:pt x="20" y="82"/>
                    <a:pt x="20" y="82"/>
                  </a:cubicBezTo>
                  <a:cubicBezTo>
                    <a:pt x="20" y="82"/>
                    <a:pt x="20" y="82"/>
                    <a:pt x="20" y="82"/>
                  </a:cubicBezTo>
                  <a:cubicBezTo>
                    <a:pt x="20" y="82"/>
                    <a:pt x="20" y="82"/>
                    <a:pt x="20" y="82"/>
                  </a:cubicBezTo>
                  <a:cubicBezTo>
                    <a:pt x="21" y="84"/>
                    <a:pt x="22" y="85"/>
                    <a:pt x="23" y="86"/>
                  </a:cubicBezTo>
                  <a:cubicBezTo>
                    <a:pt x="23" y="86"/>
                    <a:pt x="23" y="86"/>
                    <a:pt x="23" y="86"/>
                  </a:cubicBezTo>
                  <a:cubicBezTo>
                    <a:pt x="24" y="87"/>
                    <a:pt x="25" y="89"/>
                    <a:pt x="27" y="89"/>
                  </a:cubicBezTo>
                  <a:cubicBezTo>
                    <a:pt x="27" y="90"/>
                    <a:pt x="27" y="90"/>
                    <a:pt x="27" y="90"/>
                  </a:cubicBezTo>
                  <a:cubicBezTo>
                    <a:pt x="28" y="90"/>
                    <a:pt x="28" y="90"/>
                    <a:pt x="28" y="90"/>
                  </a:cubicBezTo>
                  <a:cubicBezTo>
                    <a:pt x="28" y="90"/>
                    <a:pt x="28" y="90"/>
                    <a:pt x="28" y="91"/>
                  </a:cubicBezTo>
                  <a:cubicBezTo>
                    <a:pt x="28" y="91"/>
                    <a:pt x="28" y="91"/>
                    <a:pt x="28" y="91"/>
                  </a:cubicBezTo>
                  <a:cubicBezTo>
                    <a:pt x="28" y="96"/>
                    <a:pt x="28" y="96"/>
                    <a:pt x="28" y="96"/>
                  </a:cubicBezTo>
                  <a:cubicBezTo>
                    <a:pt x="28" y="96"/>
                    <a:pt x="27" y="95"/>
                    <a:pt x="26" y="95"/>
                  </a:cubicBezTo>
                  <a:cubicBezTo>
                    <a:pt x="25" y="94"/>
                    <a:pt x="25" y="94"/>
                    <a:pt x="25" y="94"/>
                  </a:cubicBezTo>
                  <a:cubicBezTo>
                    <a:pt x="25" y="94"/>
                    <a:pt x="25" y="94"/>
                    <a:pt x="25" y="94"/>
                  </a:cubicBezTo>
                  <a:cubicBezTo>
                    <a:pt x="24" y="94"/>
                    <a:pt x="24" y="93"/>
                    <a:pt x="24" y="93"/>
                  </a:cubicBezTo>
                  <a:cubicBezTo>
                    <a:pt x="22" y="92"/>
                    <a:pt x="21" y="91"/>
                    <a:pt x="20" y="90"/>
                  </a:cubicBezTo>
                  <a:cubicBezTo>
                    <a:pt x="20" y="89"/>
                    <a:pt x="20" y="89"/>
                    <a:pt x="20" y="89"/>
                  </a:cubicBezTo>
                  <a:cubicBezTo>
                    <a:pt x="19" y="88"/>
                    <a:pt x="18" y="87"/>
                    <a:pt x="17" y="86"/>
                  </a:cubicBezTo>
                  <a:cubicBezTo>
                    <a:pt x="17" y="77"/>
                    <a:pt x="17" y="77"/>
                    <a:pt x="17" y="77"/>
                  </a:cubicBezTo>
                  <a:close/>
                  <a:moveTo>
                    <a:pt x="28" y="6"/>
                  </a:moveTo>
                  <a:cubicBezTo>
                    <a:pt x="26" y="6"/>
                    <a:pt x="25" y="7"/>
                    <a:pt x="23" y="8"/>
                  </a:cubicBezTo>
                  <a:cubicBezTo>
                    <a:pt x="21" y="8"/>
                    <a:pt x="19" y="10"/>
                    <a:pt x="17" y="11"/>
                  </a:cubicBezTo>
                  <a:cubicBezTo>
                    <a:pt x="17" y="11"/>
                    <a:pt x="17" y="11"/>
                    <a:pt x="17" y="11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8" y="5"/>
                    <a:pt x="20" y="4"/>
                    <a:pt x="21" y="3"/>
                  </a:cubicBezTo>
                  <a:cubicBezTo>
                    <a:pt x="23" y="2"/>
                    <a:pt x="26" y="1"/>
                    <a:pt x="28" y="1"/>
                  </a:cubicBezTo>
                  <a:cubicBezTo>
                    <a:pt x="28" y="6"/>
                    <a:pt x="28" y="6"/>
                    <a:pt x="28" y="6"/>
                  </a:cubicBezTo>
                  <a:close/>
                  <a:moveTo>
                    <a:pt x="28" y="91"/>
                  </a:moveTo>
                  <a:cubicBezTo>
                    <a:pt x="28" y="91"/>
                    <a:pt x="28" y="91"/>
                    <a:pt x="28" y="91"/>
                  </a:cubicBezTo>
                  <a:cubicBezTo>
                    <a:pt x="28" y="91"/>
                    <a:pt x="28" y="91"/>
                    <a:pt x="28" y="91"/>
                  </a:cubicBezTo>
                  <a:close/>
                  <a:moveTo>
                    <a:pt x="17" y="11"/>
                  </a:moveTo>
                  <a:cubicBezTo>
                    <a:pt x="17" y="11"/>
                    <a:pt x="17" y="11"/>
                    <a:pt x="17" y="11"/>
                  </a:cubicBezTo>
                  <a:close/>
                  <a:moveTo>
                    <a:pt x="15" y="13"/>
                  </a:moveTo>
                  <a:cubicBezTo>
                    <a:pt x="12" y="16"/>
                    <a:pt x="10" y="18"/>
                    <a:pt x="9" y="21"/>
                  </a:cubicBezTo>
                  <a:cubicBezTo>
                    <a:pt x="7" y="24"/>
                    <a:pt x="6" y="27"/>
                    <a:pt x="6" y="31"/>
                  </a:cubicBezTo>
                  <a:cubicBezTo>
                    <a:pt x="5" y="32"/>
                    <a:pt x="5" y="33"/>
                    <a:pt x="5" y="35"/>
                  </a:cubicBezTo>
                  <a:cubicBezTo>
                    <a:pt x="5" y="36"/>
                    <a:pt x="5" y="36"/>
                    <a:pt x="5" y="36"/>
                  </a:cubicBezTo>
                  <a:cubicBezTo>
                    <a:pt x="5" y="36"/>
                    <a:pt x="5" y="36"/>
                    <a:pt x="5" y="37"/>
                  </a:cubicBezTo>
                  <a:cubicBezTo>
                    <a:pt x="5" y="37"/>
                    <a:pt x="5" y="37"/>
                    <a:pt x="5" y="37"/>
                  </a:cubicBezTo>
                  <a:cubicBezTo>
                    <a:pt x="5" y="37"/>
                    <a:pt x="5" y="37"/>
                    <a:pt x="5" y="37"/>
                  </a:cubicBezTo>
                  <a:cubicBezTo>
                    <a:pt x="5" y="37"/>
                    <a:pt x="5" y="37"/>
                    <a:pt x="5" y="37"/>
                  </a:cubicBezTo>
                  <a:cubicBezTo>
                    <a:pt x="5" y="37"/>
                    <a:pt x="5" y="37"/>
                    <a:pt x="5" y="37"/>
                  </a:cubicBezTo>
                  <a:cubicBezTo>
                    <a:pt x="5" y="42"/>
                    <a:pt x="5" y="42"/>
                    <a:pt x="5" y="42"/>
                  </a:cubicBezTo>
                  <a:cubicBezTo>
                    <a:pt x="5" y="43"/>
                    <a:pt x="5" y="43"/>
                    <a:pt x="5" y="43"/>
                  </a:cubicBezTo>
                  <a:cubicBezTo>
                    <a:pt x="5" y="46"/>
                    <a:pt x="5" y="46"/>
                    <a:pt x="5" y="46"/>
                  </a:cubicBezTo>
                  <a:cubicBezTo>
                    <a:pt x="5" y="46"/>
                    <a:pt x="5" y="46"/>
                    <a:pt x="5" y="46"/>
                  </a:cubicBezTo>
                  <a:cubicBezTo>
                    <a:pt x="5" y="48"/>
                    <a:pt x="6" y="51"/>
                    <a:pt x="7" y="54"/>
                  </a:cubicBezTo>
                  <a:cubicBezTo>
                    <a:pt x="7" y="57"/>
                    <a:pt x="8" y="59"/>
                    <a:pt x="9" y="62"/>
                  </a:cubicBezTo>
                  <a:cubicBezTo>
                    <a:pt x="10" y="66"/>
                    <a:pt x="12" y="69"/>
                    <a:pt x="14" y="72"/>
                  </a:cubicBezTo>
                  <a:cubicBezTo>
                    <a:pt x="15" y="74"/>
                    <a:pt x="16" y="76"/>
                    <a:pt x="17" y="77"/>
                  </a:cubicBezTo>
                  <a:cubicBezTo>
                    <a:pt x="17" y="86"/>
                    <a:pt x="17" y="86"/>
                    <a:pt x="17" y="86"/>
                  </a:cubicBezTo>
                  <a:cubicBezTo>
                    <a:pt x="16" y="85"/>
                    <a:pt x="16" y="85"/>
                    <a:pt x="16" y="85"/>
                  </a:cubicBezTo>
                  <a:cubicBezTo>
                    <a:pt x="16" y="85"/>
                    <a:pt x="16" y="85"/>
                    <a:pt x="16" y="85"/>
                  </a:cubicBezTo>
                  <a:cubicBezTo>
                    <a:pt x="16" y="85"/>
                    <a:pt x="16" y="85"/>
                    <a:pt x="16" y="85"/>
                  </a:cubicBezTo>
                  <a:cubicBezTo>
                    <a:pt x="16" y="85"/>
                    <a:pt x="16" y="85"/>
                    <a:pt x="16" y="85"/>
                  </a:cubicBezTo>
                  <a:cubicBezTo>
                    <a:pt x="16" y="85"/>
                    <a:pt x="16" y="85"/>
                    <a:pt x="16" y="85"/>
                  </a:cubicBezTo>
                  <a:cubicBezTo>
                    <a:pt x="13" y="82"/>
                    <a:pt x="11" y="78"/>
                    <a:pt x="9" y="75"/>
                  </a:cubicBezTo>
                  <a:cubicBezTo>
                    <a:pt x="7" y="71"/>
                    <a:pt x="6" y="67"/>
                    <a:pt x="4" y="64"/>
                  </a:cubicBezTo>
                  <a:cubicBezTo>
                    <a:pt x="3" y="61"/>
                    <a:pt x="3" y="58"/>
                    <a:pt x="2" y="55"/>
                  </a:cubicBezTo>
                  <a:cubicBezTo>
                    <a:pt x="1" y="52"/>
                    <a:pt x="1" y="49"/>
                    <a:pt x="0" y="46"/>
                  </a:cubicBezTo>
                  <a:cubicBezTo>
                    <a:pt x="0" y="46"/>
                    <a:pt x="0" y="46"/>
                    <a:pt x="0" y="46"/>
                  </a:cubicBezTo>
                  <a:cubicBezTo>
                    <a:pt x="0" y="46"/>
                    <a:pt x="0" y="46"/>
                    <a:pt x="0" y="46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42"/>
                    <a:pt x="0" y="42"/>
                    <a:pt x="0" y="42"/>
                  </a:cubicBezTo>
                  <a:cubicBezTo>
                    <a:pt x="0" y="42"/>
                    <a:pt x="0" y="42"/>
                    <a:pt x="0" y="42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0" y="36"/>
                    <a:pt x="0" y="36"/>
                    <a:pt x="0" y="36"/>
                  </a:cubicBezTo>
                  <a:cubicBezTo>
                    <a:pt x="0" y="36"/>
                    <a:pt x="0" y="36"/>
                    <a:pt x="0" y="36"/>
                  </a:cubicBezTo>
                  <a:cubicBezTo>
                    <a:pt x="0" y="36"/>
                    <a:pt x="0" y="36"/>
                    <a:pt x="0" y="36"/>
                  </a:cubicBezTo>
                  <a:cubicBezTo>
                    <a:pt x="0" y="36"/>
                    <a:pt x="0" y="36"/>
                    <a:pt x="0" y="36"/>
                  </a:cubicBezTo>
                  <a:cubicBezTo>
                    <a:pt x="0" y="36"/>
                    <a:pt x="0" y="36"/>
                    <a:pt x="0" y="36"/>
                  </a:cubicBezTo>
                  <a:cubicBezTo>
                    <a:pt x="0" y="35"/>
                    <a:pt x="0" y="35"/>
                    <a:pt x="0" y="34"/>
                  </a:cubicBezTo>
                  <a:cubicBezTo>
                    <a:pt x="0" y="33"/>
                    <a:pt x="1" y="31"/>
                    <a:pt x="1" y="30"/>
                  </a:cubicBezTo>
                  <a:cubicBezTo>
                    <a:pt x="2" y="26"/>
                    <a:pt x="3" y="22"/>
                    <a:pt x="4" y="19"/>
                  </a:cubicBezTo>
                  <a:cubicBezTo>
                    <a:pt x="6" y="16"/>
                    <a:pt x="8" y="13"/>
                    <a:pt x="11" y="10"/>
                  </a:cubicBezTo>
                  <a:cubicBezTo>
                    <a:pt x="12" y="9"/>
                    <a:pt x="12" y="9"/>
                    <a:pt x="12" y="9"/>
                  </a:cubicBezTo>
                  <a:cubicBezTo>
                    <a:pt x="12" y="9"/>
                    <a:pt x="12" y="9"/>
                    <a:pt x="12" y="9"/>
                  </a:cubicBezTo>
                  <a:cubicBezTo>
                    <a:pt x="13" y="8"/>
                    <a:pt x="13" y="8"/>
                    <a:pt x="14" y="8"/>
                  </a:cubicBezTo>
                  <a:cubicBezTo>
                    <a:pt x="15" y="7"/>
                    <a:pt x="16" y="6"/>
                    <a:pt x="17" y="5"/>
                  </a:cubicBezTo>
                  <a:cubicBezTo>
                    <a:pt x="17" y="11"/>
                    <a:pt x="17" y="11"/>
                    <a:pt x="17" y="11"/>
                  </a:cubicBezTo>
                  <a:cubicBezTo>
                    <a:pt x="17" y="11"/>
                    <a:pt x="17" y="11"/>
                    <a:pt x="17" y="11"/>
                  </a:cubicBezTo>
                  <a:cubicBezTo>
                    <a:pt x="16" y="12"/>
                    <a:pt x="16" y="12"/>
                    <a:pt x="16" y="12"/>
                  </a:cubicBezTo>
                  <a:cubicBezTo>
                    <a:pt x="15" y="12"/>
                    <a:pt x="15" y="12"/>
                    <a:pt x="15" y="12"/>
                  </a:cubicBezTo>
                  <a:cubicBezTo>
                    <a:pt x="15" y="13"/>
                    <a:pt x="15" y="13"/>
                    <a:pt x="15" y="13"/>
                  </a:cubicBezTo>
                  <a:close/>
                  <a:moveTo>
                    <a:pt x="17" y="11"/>
                  </a:moveTo>
                  <a:cubicBezTo>
                    <a:pt x="17" y="11"/>
                    <a:pt x="17" y="11"/>
                    <a:pt x="17" y="1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487" name="Freeform 312"/>
            <p:cNvSpPr>
              <a:spLocks noEditPoints="1"/>
            </p:cNvSpPr>
            <p:nvPr>
              <p:custDataLst>
                <p:tags r:id="rId317"/>
              </p:custDataLst>
            </p:nvPr>
          </p:nvSpPr>
          <p:spPr bwMode="auto">
            <a:xfrm>
              <a:off x="10269553" y="120652"/>
              <a:ext cx="66675" cy="73026"/>
            </a:xfrm>
            <a:custGeom>
              <a:gdLst>
                <a:gd name="T0" fmla="*/ 15 w 30"/>
                <a:gd name="T1" fmla="*/ 25 h 33"/>
                <a:gd name="T2" fmla="*/ 16 w 30"/>
                <a:gd name="T3" fmla="*/ 25 h 33"/>
                <a:gd name="T4" fmla="*/ 21 w 30"/>
                <a:gd name="T5" fmla="*/ 28 h 33"/>
                <a:gd name="T6" fmla="*/ 24 w 30"/>
                <a:gd name="T7" fmla="*/ 28 h 33"/>
                <a:gd name="T8" fmla="*/ 24 w 30"/>
                <a:gd name="T9" fmla="*/ 28 h 33"/>
                <a:gd name="T10" fmla="*/ 25 w 30"/>
                <a:gd name="T11" fmla="*/ 28 h 33"/>
                <a:gd name="T12" fmla="*/ 24 w 30"/>
                <a:gd name="T13" fmla="*/ 22 h 33"/>
                <a:gd name="T14" fmla="*/ 20 w 30"/>
                <a:gd name="T15" fmla="*/ 15 h 33"/>
                <a:gd name="T16" fmla="*/ 15 w 30"/>
                <a:gd name="T17" fmla="*/ 10 h 33"/>
                <a:gd name="T18" fmla="*/ 15 w 30"/>
                <a:gd name="T19" fmla="*/ 4 h 33"/>
                <a:gd name="T20" fmla="*/ 15 w 30"/>
                <a:gd name="T21" fmla="*/ 4 h 33"/>
                <a:gd name="T22" fmla="*/ 24 w 30"/>
                <a:gd name="T23" fmla="*/ 12 h 33"/>
                <a:gd name="T24" fmla="*/ 28 w 30"/>
                <a:gd name="T25" fmla="*/ 21 h 33"/>
                <a:gd name="T26" fmla="*/ 29 w 30"/>
                <a:gd name="T27" fmla="*/ 30 h 33"/>
                <a:gd name="T28" fmla="*/ 29 w 30"/>
                <a:gd name="T29" fmla="*/ 30 h 33"/>
                <a:gd name="T30" fmla="*/ 29 w 30"/>
                <a:gd name="T31" fmla="*/ 32 h 33"/>
                <a:gd name="T32" fmla="*/ 29 w 30"/>
                <a:gd name="T33" fmla="*/ 32 h 33"/>
                <a:gd name="T34" fmla="*/ 27 w 30"/>
                <a:gd name="T35" fmla="*/ 33 h 33"/>
                <a:gd name="T36" fmla="*/ 27 w 30"/>
                <a:gd name="T37" fmla="*/ 33 h 33"/>
                <a:gd name="T38" fmla="*/ 27 w 30"/>
                <a:gd name="T39" fmla="*/ 33 h 33"/>
                <a:gd name="T40" fmla="*/ 23 w 30"/>
                <a:gd name="T41" fmla="*/ 33 h 33"/>
                <a:gd name="T42" fmla="*/ 23 w 30"/>
                <a:gd name="T43" fmla="*/ 33 h 33"/>
                <a:gd name="T44" fmla="*/ 20 w 30"/>
                <a:gd name="T45" fmla="*/ 32 h 33"/>
                <a:gd name="T46" fmla="*/ 15 w 30"/>
                <a:gd name="T47" fmla="*/ 30 h 33"/>
                <a:gd name="T48" fmla="*/ 15 w 30"/>
                <a:gd name="T49" fmla="*/ 25 h 33"/>
                <a:gd name="T50" fmla="*/ 12 w 30"/>
                <a:gd name="T51" fmla="*/ 22 h 33"/>
                <a:gd name="T52" fmla="*/ 15 w 30"/>
                <a:gd name="T53" fmla="*/ 25 h 33"/>
                <a:gd name="T54" fmla="*/ 15 w 30"/>
                <a:gd name="T55" fmla="*/ 30 h 33"/>
                <a:gd name="T56" fmla="*/ 14 w 30"/>
                <a:gd name="T57" fmla="*/ 29 h 33"/>
                <a:gd name="T58" fmla="*/ 8 w 30"/>
                <a:gd name="T59" fmla="*/ 25 h 33"/>
                <a:gd name="T60" fmla="*/ 8 w 30"/>
                <a:gd name="T61" fmla="*/ 25 h 33"/>
                <a:gd name="T62" fmla="*/ 3 w 30"/>
                <a:gd name="T63" fmla="*/ 18 h 33"/>
                <a:gd name="T64" fmla="*/ 1 w 30"/>
                <a:gd name="T65" fmla="*/ 10 h 33"/>
                <a:gd name="T66" fmla="*/ 0 w 30"/>
                <a:gd name="T67" fmla="*/ 6 h 33"/>
                <a:gd name="T68" fmla="*/ 0 w 30"/>
                <a:gd name="T69" fmla="*/ 3 h 33"/>
                <a:gd name="T70" fmla="*/ 3 w 30"/>
                <a:gd name="T71" fmla="*/ 0 h 33"/>
                <a:gd name="T72" fmla="*/ 4 w 30"/>
                <a:gd name="T73" fmla="*/ 0 h 33"/>
                <a:gd name="T74" fmla="*/ 4 w 30"/>
                <a:gd name="T75" fmla="*/ 0 h 33"/>
                <a:gd name="T76" fmla="*/ 4 w 30"/>
                <a:gd name="T77" fmla="*/ 0 h 33"/>
                <a:gd name="T78" fmla="*/ 4 w 30"/>
                <a:gd name="T79" fmla="*/ 0 h 33"/>
                <a:gd name="T80" fmla="*/ 4 w 30"/>
                <a:gd name="T81" fmla="*/ 0 h 33"/>
                <a:gd name="T82" fmla="*/ 5 w 30"/>
                <a:gd name="T83" fmla="*/ 1 h 33"/>
                <a:gd name="T84" fmla="*/ 15 w 30"/>
                <a:gd name="T85" fmla="*/ 4 h 33"/>
                <a:gd name="T86" fmla="*/ 15 w 30"/>
                <a:gd name="T87" fmla="*/ 10 h 33"/>
                <a:gd name="T88" fmla="*/ 13 w 30"/>
                <a:gd name="T89" fmla="*/ 9 h 33"/>
                <a:gd name="T90" fmla="*/ 5 w 30"/>
                <a:gd name="T91" fmla="*/ 5 h 33"/>
                <a:gd name="T92" fmla="*/ 5 w 30"/>
                <a:gd name="T93" fmla="*/ 6 h 33"/>
                <a:gd name="T94" fmla="*/ 5 w 30"/>
                <a:gd name="T95" fmla="*/ 9 h 33"/>
                <a:gd name="T96" fmla="*/ 8 w 30"/>
                <a:gd name="T97" fmla="*/ 16 h 33"/>
                <a:gd name="T98" fmla="*/ 12 w 30"/>
                <a:gd name="T99" fmla="*/ 22 h 33"/>
                <a:gd name="T100" fmla="*/ 12 w 30"/>
                <a:gd name="T101" fmla="*/ 22 h 3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30" h="33">
                  <a:moveTo>
                    <a:pt x="15" y="25"/>
                  </a:moveTo>
                  <a:cubicBezTo>
                    <a:pt x="15" y="25"/>
                    <a:pt x="16" y="25"/>
                    <a:pt x="16" y="25"/>
                  </a:cubicBezTo>
                  <a:cubicBezTo>
                    <a:pt x="18" y="26"/>
                    <a:pt x="19" y="27"/>
                    <a:pt x="21" y="28"/>
                  </a:cubicBezTo>
                  <a:cubicBezTo>
                    <a:pt x="22" y="28"/>
                    <a:pt x="23" y="28"/>
                    <a:pt x="24" y="28"/>
                  </a:cubicBezTo>
                  <a:cubicBezTo>
                    <a:pt x="24" y="28"/>
                    <a:pt x="24" y="28"/>
                    <a:pt x="24" y="28"/>
                  </a:cubicBezTo>
                  <a:cubicBezTo>
                    <a:pt x="24" y="28"/>
                    <a:pt x="24" y="28"/>
                    <a:pt x="25" y="28"/>
                  </a:cubicBezTo>
                  <a:cubicBezTo>
                    <a:pt x="25" y="26"/>
                    <a:pt x="24" y="24"/>
                    <a:pt x="24" y="22"/>
                  </a:cubicBezTo>
                  <a:cubicBezTo>
                    <a:pt x="23" y="20"/>
                    <a:pt x="22" y="17"/>
                    <a:pt x="20" y="15"/>
                  </a:cubicBezTo>
                  <a:cubicBezTo>
                    <a:pt x="18" y="13"/>
                    <a:pt x="17" y="11"/>
                    <a:pt x="15" y="10"/>
                  </a:cubicBezTo>
                  <a:cubicBezTo>
                    <a:pt x="15" y="4"/>
                    <a:pt x="15" y="4"/>
                    <a:pt x="15" y="4"/>
                  </a:cubicBezTo>
                  <a:cubicBezTo>
                    <a:pt x="15" y="4"/>
                    <a:pt x="15" y="4"/>
                    <a:pt x="15" y="4"/>
                  </a:cubicBezTo>
                  <a:cubicBezTo>
                    <a:pt x="19" y="6"/>
                    <a:pt x="21" y="9"/>
                    <a:pt x="24" y="12"/>
                  </a:cubicBezTo>
                  <a:cubicBezTo>
                    <a:pt x="26" y="15"/>
                    <a:pt x="27" y="18"/>
                    <a:pt x="28" y="21"/>
                  </a:cubicBezTo>
                  <a:cubicBezTo>
                    <a:pt x="29" y="24"/>
                    <a:pt x="30" y="27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9" y="31"/>
                    <a:pt x="29" y="31"/>
                    <a:pt x="29" y="32"/>
                  </a:cubicBezTo>
                  <a:cubicBezTo>
                    <a:pt x="29" y="32"/>
                    <a:pt x="29" y="32"/>
                    <a:pt x="29" y="32"/>
                  </a:cubicBezTo>
                  <a:cubicBezTo>
                    <a:pt x="28" y="33"/>
                    <a:pt x="28" y="33"/>
                    <a:pt x="27" y="33"/>
                  </a:cubicBezTo>
                  <a:cubicBezTo>
                    <a:pt x="27" y="33"/>
                    <a:pt x="27" y="33"/>
                    <a:pt x="27" y="33"/>
                  </a:cubicBezTo>
                  <a:cubicBezTo>
                    <a:pt x="27" y="33"/>
                    <a:pt x="27" y="33"/>
                    <a:pt x="27" y="33"/>
                  </a:cubicBezTo>
                  <a:cubicBezTo>
                    <a:pt x="25" y="33"/>
                    <a:pt x="24" y="33"/>
                    <a:pt x="23" y="33"/>
                  </a:cubicBezTo>
                  <a:cubicBezTo>
                    <a:pt x="23" y="33"/>
                    <a:pt x="23" y="33"/>
                    <a:pt x="23" y="33"/>
                  </a:cubicBezTo>
                  <a:cubicBezTo>
                    <a:pt x="22" y="33"/>
                    <a:pt x="21" y="33"/>
                    <a:pt x="20" y="32"/>
                  </a:cubicBezTo>
                  <a:cubicBezTo>
                    <a:pt x="18" y="32"/>
                    <a:pt x="16" y="31"/>
                    <a:pt x="15" y="30"/>
                  </a:cubicBezTo>
                  <a:lnTo>
                    <a:pt x="15" y="25"/>
                  </a:lnTo>
                  <a:close/>
                  <a:moveTo>
                    <a:pt x="12" y="22"/>
                  </a:moveTo>
                  <a:cubicBezTo>
                    <a:pt x="13" y="23"/>
                    <a:pt x="14" y="24"/>
                    <a:pt x="15" y="25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4" y="30"/>
                    <a:pt x="14" y="30"/>
                    <a:pt x="14" y="29"/>
                  </a:cubicBezTo>
                  <a:cubicBezTo>
                    <a:pt x="12" y="28"/>
                    <a:pt x="10" y="27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6" y="23"/>
                    <a:pt x="5" y="21"/>
                    <a:pt x="3" y="18"/>
                  </a:cubicBezTo>
                  <a:cubicBezTo>
                    <a:pt x="2" y="16"/>
                    <a:pt x="1" y="13"/>
                    <a:pt x="1" y="10"/>
                  </a:cubicBezTo>
                  <a:cubicBezTo>
                    <a:pt x="0" y="9"/>
                    <a:pt x="0" y="8"/>
                    <a:pt x="0" y="6"/>
                  </a:cubicBezTo>
                  <a:cubicBezTo>
                    <a:pt x="0" y="5"/>
                    <a:pt x="0" y="4"/>
                    <a:pt x="0" y="3"/>
                  </a:cubicBezTo>
                  <a:cubicBezTo>
                    <a:pt x="0" y="1"/>
                    <a:pt x="1" y="0"/>
                    <a:pt x="3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5" y="0"/>
                    <a:pt x="5" y="1"/>
                  </a:cubicBezTo>
                  <a:cubicBezTo>
                    <a:pt x="9" y="1"/>
                    <a:pt x="12" y="2"/>
                    <a:pt x="15" y="4"/>
                  </a:cubicBezTo>
                  <a:cubicBezTo>
                    <a:pt x="15" y="10"/>
                    <a:pt x="15" y="10"/>
                    <a:pt x="15" y="10"/>
                  </a:cubicBezTo>
                  <a:cubicBezTo>
                    <a:pt x="14" y="9"/>
                    <a:pt x="14" y="9"/>
                    <a:pt x="13" y="9"/>
                  </a:cubicBezTo>
                  <a:cubicBezTo>
                    <a:pt x="11" y="7"/>
                    <a:pt x="8" y="6"/>
                    <a:pt x="5" y="5"/>
                  </a:cubicBezTo>
                  <a:cubicBezTo>
                    <a:pt x="5" y="6"/>
                    <a:pt x="5" y="6"/>
                    <a:pt x="5" y="6"/>
                  </a:cubicBezTo>
                  <a:cubicBezTo>
                    <a:pt x="5" y="7"/>
                    <a:pt x="5" y="8"/>
                    <a:pt x="5" y="9"/>
                  </a:cubicBezTo>
                  <a:cubicBezTo>
                    <a:pt x="6" y="12"/>
                    <a:pt x="7" y="14"/>
                    <a:pt x="8" y="16"/>
                  </a:cubicBezTo>
                  <a:cubicBezTo>
                    <a:pt x="9" y="18"/>
                    <a:pt x="10" y="20"/>
                    <a:pt x="12" y="22"/>
                  </a:cubicBezTo>
                  <a:cubicBezTo>
                    <a:pt x="12" y="22"/>
                    <a:pt x="12" y="22"/>
                    <a:pt x="12" y="2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488" name="Freeform 313"/>
            <p:cNvSpPr>
              <a:spLocks noEditPoints="1"/>
            </p:cNvSpPr>
            <p:nvPr>
              <p:custDataLst>
                <p:tags r:id="rId318"/>
              </p:custDataLst>
            </p:nvPr>
          </p:nvSpPr>
          <p:spPr bwMode="auto">
            <a:xfrm>
              <a:off x="9807589" y="1589"/>
              <a:ext cx="331789" cy="157164"/>
            </a:xfrm>
            <a:custGeom>
              <a:gdLst>
                <a:gd name="T0" fmla="*/ 73 w 147"/>
                <a:gd name="T1" fmla="*/ 64 h 69"/>
                <a:gd name="T2" fmla="*/ 142 w 147"/>
                <a:gd name="T3" fmla="*/ 64 h 69"/>
                <a:gd name="T4" fmla="*/ 142 w 147"/>
                <a:gd name="T5" fmla="*/ 0 h 69"/>
                <a:gd name="T6" fmla="*/ 147 w 147"/>
                <a:gd name="T7" fmla="*/ 0 h 69"/>
                <a:gd name="T8" fmla="*/ 147 w 147"/>
                <a:gd name="T9" fmla="*/ 67 h 69"/>
                <a:gd name="T10" fmla="*/ 145 w 147"/>
                <a:gd name="T11" fmla="*/ 69 h 69"/>
                <a:gd name="T12" fmla="*/ 73 w 147"/>
                <a:gd name="T13" fmla="*/ 69 h 69"/>
                <a:gd name="T14" fmla="*/ 73 w 147"/>
                <a:gd name="T15" fmla="*/ 64 h 69"/>
                <a:gd name="T16" fmla="*/ 73 w 147"/>
                <a:gd name="T17" fmla="*/ 58 h 69"/>
                <a:gd name="T18" fmla="*/ 73 w 147"/>
                <a:gd name="T19" fmla="*/ 58 h 69"/>
                <a:gd name="T20" fmla="*/ 103 w 147"/>
                <a:gd name="T21" fmla="*/ 46 h 69"/>
                <a:gd name="T22" fmla="*/ 116 w 147"/>
                <a:gd name="T23" fmla="*/ 16 h 69"/>
                <a:gd name="T24" fmla="*/ 113 w 147"/>
                <a:gd name="T25" fmla="*/ 0 h 69"/>
                <a:gd name="T26" fmla="*/ 107 w 147"/>
                <a:gd name="T27" fmla="*/ 0 h 69"/>
                <a:gd name="T28" fmla="*/ 111 w 147"/>
                <a:gd name="T29" fmla="*/ 16 h 69"/>
                <a:gd name="T30" fmla="*/ 100 w 147"/>
                <a:gd name="T31" fmla="*/ 42 h 69"/>
                <a:gd name="T32" fmla="*/ 73 w 147"/>
                <a:gd name="T33" fmla="*/ 53 h 69"/>
                <a:gd name="T34" fmla="*/ 73 w 147"/>
                <a:gd name="T35" fmla="*/ 53 h 69"/>
                <a:gd name="T36" fmla="*/ 73 w 147"/>
                <a:gd name="T37" fmla="*/ 58 h 69"/>
                <a:gd name="T38" fmla="*/ 5 w 147"/>
                <a:gd name="T39" fmla="*/ 64 h 69"/>
                <a:gd name="T40" fmla="*/ 73 w 147"/>
                <a:gd name="T41" fmla="*/ 64 h 69"/>
                <a:gd name="T42" fmla="*/ 73 w 147"/>
                <a:gd name="T43" fmla="*/ 69 h 69"/>
                <a:gd name="T44" fmla="*/ 2 w 147"/>
                <a:gd name="T45" fmla="*/ 69 h 69"/>
                <a:gd name="T46" fmla="*/ 0 w 147"/>
                <a:gd name="T47" fmla="*/ 67 h 69"/>
                <a:gd name="T48" fmla="*/ 0 w 147"/>
                <a:gd name="T49" fmla="*/ 0 h 69"/>
                <a:gd name="T50" fmla="*/ 5 w 147"/>
                <a:gd name="T51" fmla="*/ 0 h 69"/>
                <a:gd name="T52" fmla="*/ 5 w 147"/>
                <a:gd name="T53" fmla="*/ 64 h 69"/>
                <a:gd name="T54" fmla="*/ 73 w 147"/>
                <a:gd name="T55" fmla="*/ 53 h 69"/>
                <a:gd name="T56" fmla="*/ 47 w 147"/>
                <a:gd name="T57" fmla="*/ 42 h 69"/>
                <a:gd name="T58" fmla="*/ 36 w 147"/>
                <a:gd name="T59" fmla="*/ 16 h 69"/>
                <a:gd name="T60" fmla="*/ 39 w 147"/>
                <a:gd name="T61" fmla="*/ 0 h 69"/>
                <a:gd name="T62" fmla="*/ 34 w 147"/>
                <a:gd name="T63" fmla="*/ 0 h 69"/>
                <a:gd name="T64" fmla="*/ 31 w 147"/>
                <a:gd name="T65" fmla="*/ 16 h 69"/>
                <a:gd name="T66" fmla="*/ 44 w 147"/>
                <a:gd name="T67" fmla="*/ 46 h 69"/>
                <a:gd name="T68" fmla="*/ 73 w 147"/>
                <a:gd name="T69" fmla="*/ 58 h 69"/>
                <a:gd name="T70" fmla="*/ 73 w 147"/>
                <a:gd name="T71" fmla="*/ 53 h 6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47" h="69">
                  <a:moveTo>
                    <a:pt x="73" y="64"/>
                  </a:moveTo>
                  <a:cubicBezTo>
                    <a:pt x="142" y="64"/>
                    <a:pt x="142" y="64"/>
                    <a:pt x="142" y="64"/>
                  </a:cubicBezTo>
                  <a:cubicBezTo>
                    <a:pt x="142" y="0"/>
                    <a:pt x="142" y="0"/>
                    <a:pt x="142" y="0"/>
                  </a:cubicBezTo>
                  <a:cubicBezTo>
                    <a:pt x="147" y="0"/>
                    <a:pt x="147" y="0"/>
                    <a:pt x="147" y="0"/>
                  </a:cubicBezTo>
                  <a:cubicBezTo>
                    <a:pt x="147" y="67"/>
                    <a:pt x="147" y="67"/>
                    <a:pt x="147" y="67"/>
                  </a:cubicBezTo>
                  <a:cubicBezTo>
                    <a:pt x="147" y="68"/>
                    <a:pt x="146" y="69"/>
                    <a:pt x="145" y="69"/>
                  </a:cubicBezTo>
                  <a:cubicBezTo>
                    <a:pt x="73" y="69"/>
                    <a:pt x="73" y="69"/>
                    <a:pt x="73" y="69"/>
                  </a:cubicBezTo>
                  <a:cubicBezTo>
                    <a:pt x="73" y="64"/>
                    <a:pt x="73" y="64"/>
                    <a:pt x="73" y="64"/>
                  </a:cubicBezTo>
                  <a:close/>
                  <a:moveTo>
                    <a:pt x="73" y="58"/>
                  </a:moveTo>
                  <a:cubicBezTo>
                    <a:pt x="73" y="58"/>
                    <a:pt x="73" y="58"/>
                    <a:pt x="73" y="58"/>
                  </a:cubicBezTo>
                  <a:cubicBezTo>
                    <a:pt x="85" y="58"/>
                    <a:pt x="96" y="53"/>
                    <a:pt x="103" y="46"/>
                  </a:cubicBezTo>
                  <a:cubicBezTo>
                    <a:pt x="111" y="38"/>
                    <a:pt x="116" y="27"/>
                    <a:pt x="116" y="16"/>
                  </a:cubicBezTo>
                  <a:cubicBezTo>
                    <a:pt x="116" y="10"/>
                    <a:pt x="115" y="5"/>
                    <a:pt x="113" y="0"/>
                  </a:cubicBezTo>
                  <a:cubicBezTo>
                    <a:pt x="107" y="0"/>
                    <a:pt x="107" y="0"/>
                    <a:pt x="107" y="0"/>
                  </a:cubicBezTo>
                  <a:cubicBezTo>
                    <a:pt x="110" y="5"/>
                    <a:pt x="111" y="10"/>
                    <a:pt x="111" y="16"/>
                  </a:cubicBezTo>
                  <a:cubicBezTo>
                    <a:pt x="111" y="26"/>
                    <a:pt x="107" y="35"/>
                    <a:pt x="100" y="42"/>
                  </a:cubicBezTo>
                  <a:cubicBezTo>
                    <a:pt x="93" y="49"/>
                    <a:pt x="84" y="53"/>
                    <a:pt x="73" y="53"/>
                  </a:cubicBezTo>
                  <a:cubicBezTo>
                    <a:pt x="73" y="53"/>
                    <a:pt x="73" y="53"/>
                    <a:pt x="73" y="53"/>
                  </a:cubicBezTo>
                  <a:lnTo>
                    <a:pt x="73" y="58"/>
                  </a:lnTo>
                  <a:close/>
                  <a:moveTo>
                    <a:pt x="5" y="64"/>
                  </a:moveTo>
                  <a:cubicBezTo>
                    <a:pt x="73" y="64"/>
                    <a:pt x="73" y="64"/>
                    <a:pt x="73" y="64"/>
                  </a:cubicBezTo>
                  <a:cubicBezTo>
                    <a:pt x="73" y="69"/>
                    <a:pt x="73" y="69"/>
                    <a:pt x="73" y="69"/>
                  </a:cubicBezTo>
                  <a:cubicBezTo>
                    <a:pt x="2" y="69"/>
                    <a:pt x="2" y="69"/>
                    <a:pt x="2" y="69"/>
                  </a:cubicBezTo>
                  <a:cubicBezTo>
                    <a:pt x="1" y="69"/>
                    <a:pt x="0" y="68"/>
                    <a:pt x="0" y="67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5" y="0"/>
                    <a:pt x="5" y="0"/>
                    <a:pt x="5" y="0"/>
                  </a:cubicBezTo>
                  <a:cubicBezTo>
                    <a:pt x="5" y="64"/>
                    <a:pt x="5" y="64"/>
                    <a:pt x="5" y="64"/>
                  </a:cubicBezTo>
                  <a:close/>
                  <a:moveTo>
                    <a:pt x="73" y="53"/>
                  </a:moveTo>
                  <a:cubicBezTo>
                    <a:pt x="63" y="53"/>
                    <a:pt x="54" y="49"/>
                    <a:pt x="47" y="42"/>
                  </a:cubicBezTo>
                  <a:cubicBezTo>
                    <a:pt x="40" y="35"/>
                    <a:pt x="36" y="26"/>
                    <a:pt x="36" y="16"/>
                  </a:cubicBezTo>
                  <a:cubicBezTo>
                    <a:pt x="36" y="10"/>
                    <a:pt x="37" y="5"/>
                    <a:pt x="39" y="0"/>
                  </a:cubicBezTo>
                  <a:cubicBezTo>
                    <a:pt x="34" y="0"/>
                    <a:pt x="34" y="0"/>
                    <a:pt x="34" y="0"/>
                  </a:cubicBezTo>
                  <a:cubicBezTo>
                    <a:pt x="32" y="5"/>
                    <a:pt x="31" y="10"/>
                    <a:pt x="31" y="16"/>
                  </a:cubicBezTo>
                  <a:cubicBezTo>
                    <a:pt x="31" y="27"/>
                    <a:pt x="36" y="38"/>
                    <a:pt x="44" y="46"/>
                  </a:cubicBezTo>
                  <a:cubicBezTo>
                    <a:pt x="51" y="53"/>
                    <a:pt x="62" y="58"/>
                    <a:pt x="73" y="58"/>
                  </a:cubicBezTo>
                  <a:lnTo>
                    <a:pt x="73" y="5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489" name="Freeform 314"/>
            <p:cNvSpPr/>
            <p:nvPr>
              <p:custDataLst>
                <p:tags r:id="rId319"/>
              </p:custDataLst>
            </p:nvPr>
          </p:nvSpPr>
          <p:spPr bwMode="auto">
            <a:xfrm>
              <a:off x="9907603" y="1589"/>
              <a:ext cx="133351" cy="103188"/>
            </a:xfrm>
            <a:custGeom>
              <a:gdLst>
                <a:gd name="T0" fmla="*/ 29 w 59"/>
                <a:gd name="T1" fmla="*/ 40 h 45"/>
                <a:gd name="T2" fmla="*/ 47 w 59"/>
                <a:gd name="T3" fmla="*/ 33 h 45"/>
                <a:gd name="T4" fmla="*/ 47 w 59"/>
                <a:gd name="T5" fmla="*/ 33 h 45"/>
                <a:gd name="T6" fmla="*/ 54 w 59"/>
                <a:gd name="T7" fmla="*/ 16 h 45"/>
                <a:gd name="T8" fmla="*/ 48 w 59"/>
                <a:gd name="T9" fmla="*/ 0 h 45"/>
                <a:gd name="T10" fmla="*/ 54 w 59"/>
                <a:gd name="T11" fmla="*/ 0 h 45"/>
                <a:gd name="T12" fmla="*/ 59 w 59"/>
                <a:gd name="T13" fmla="*/ 16 h 45"/>
                <a:gd name="T14" fmla="*/ 50 w 59"/>
                <a:gd name="T15" fmla="*/ 36 h 45"/>
                <a:gd name="T16" fmla="*/ 50 w 59"/>
                <a:gd name="T17" fmla="*/ 36 h 45"/>
                <a:gd name="T18" fmla="*/ 29 w 59"/>
                <a:gd name="T19" fmla="*/ 45 h 45"/>
                <a:gd name="T20" fmla="*/ 9 w 59"/>
                <a:gd name="T21" fmla="*/ 36 h 45"/>
                <a:gd name="T22" fmla="*/ 9 w 59"/>
                <a:gd name="T23" fmla="*/ 36 h 45"/>
                <a:gd name="T24" fmla="*/ 0 w 59"/>
                <a:gd name="T25" fmla="*/ 16 h 45"/>
                <a:gd name="T26" fmla="*/ 5 w 59"/>
                <a:gd name="T27" fmla="*/ 0 h 45"/>
                <a:gd name="T28" fmla="*/ 11 w 59"/>
                <a:gd name="T29" fmla="*/ 0 h 45"/>
                <a:gd name="T30" fmla="*/ 5 w 59"/>
                <a:gd name="T31" fmla="*/ 16 h 45"/>
                <a:gd name="T32" fmla="*/ 12 w 59"/>
                <a:gd name="T33" fmla="*/ 33 h 45"/>
                <a:gd name="T34" fmla="*/ 12 w 59"/>
                <a:gd name="T35" fmla="*/ 33 h 45"/>
                <a:gd name="T36" fmla="*/ 12 w 59"/>
                <a:gd name="T37" fmla="*/ 33 h 45"/>
                <a:gd name="T38" fmla="*/ 29 w 59"/>
                <a:gd name="T39" fmla="*/ 40 h 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59" h="45">
                  <a:moveTo>
                    <a:pt x="29" y="40"/>
                  </a:moveTo>
                  <a:cubicBezTo>
                    <a:pt x="36" y="40"/>
                    <a:pt x="42" y="37"/>
                    <a:pt x="47" y="33"/>
                  </a:cubicBezTo>
                  <a:cubicBezTo>
                    <a:pt x="47" y="33"/>
                    <a:pt x="47" y="33"/>
                    <a:pt x="47" y="33"/>
                  </a:cubicBezTo>
                  <a:cubicBezTo>
                    <a:pt x="51" y="28"/>
                    <a:pt x="54" y="22"/>
                    <a:pt x="54" y="16"/>
                  </a:cubicBezTo>
                  <a:cubicBezTo>
                    <a:pt x="54" y="10"/>
                    <a:pt x="52" y="5"/>
                    <a:pt x="48" y="0"/>
                  </a:cubicBezTo>
                  <a:cubicBezTo>
                    <a:pt x="54" y="0"/>
                    <a:pt x="54" y="0"/>
                    <a:pt x="54" y="0"/>
                  </a:cubicBezTo>
                  <a:cubicBezTo>
                    <a:pt x="57" y="5"/>
                    <a:pt x="59" y="10"/>
                    <a:pt x="59" y="16"/>
                  </a:cubicBezTo>
                  <a:cubicBezTo>
                    <a:pt x="59" y="24"/>
                    <a:pt x="55" y="31"/>
                    <a:pt x="50" y="36"/>
                  </a:cubicBezTo>
                  <a:cubicBezTo>
                    <a:pt x="50" y="36"/>
                    <a:pt x="50" y="36"/>
                    <a:pt x="50" y="36"/>
                  </a:cubicBezTo>
                  <a:cubicBezTo>
                    <a:pt x="45" y="42"/>
                    <a:pt x="37" y="45"/>
                    <a:pt x="29" y="45"/>
                  </a:cubicBezTo>
                  <a:cubicBezTo>
                    <a:pt x="21" y="45"/>
                    <a:pt x="14" y="42"/>
                    <a:pt x="9" y="36"/>
                  </a:cubicBezTo>
                  <a:cubicBezTo>
                    <a:pt x="9" y="36"/>
                    <a:pt x="9" y="36"/>
                    <a:pt x="9" y="36"/>
                  </a:cubicBezTo>
                  <a:cubicBezTo>
                    <a:pt x="4" y="31"/>
                    <a:pt x="0" y="24"/>
                    <a:pt x="0" y="16"/>
                  </a:cubicBezTo>
                  <a:cubicBezTo>
                    <a:pt x="0" y="10"/>
                    <a:pt x="2" y="5"/>
                    <a:pt x="5" y="0"/>
                  </a:cubicBezTo>
                  <a:cubicBezTo>
                    <a:pt x="11" y="0"/>
                    <a:pt x="11" y="0"/>
                    <a:pt x="11" y="0"/>
                  </a:cubicBezTo>
                  <a:cubicBezTo>
                    <a:pt x="7" y="5"/>
                    <a:pt x="5" y="10"/>
                    <a:pt x="5" y="16"/>
                  </a:cubicBezTo>
                  <a:cubicBezTo>
                    <a:pt x="5" y="22"/>
                    <a:pt x="8" y="29"/>
                    <a:pt x="12" y="33"/>
                  </a:cubicBezTo>
                  <a:cubicBezTo>
                    <a:pt x="12" y="33"/>
                    <a:pt x="12" y="33"/>
                    <a:pt x="12" y="33"/>
                  </a:cubicBezTo>
                  <a:cubicBezTo>
                    <a:pt x="12" y="33"/>
                    <a:pt x="12" y="33"/>
                    <a:pt x="12" y="33"/>
                  </a:cubicBezTo>
                  <a:cubicBezTo>
                    <a:pt x="17" y="37"/>
                    <a:pt x="23" y="40"/>
                    <a:pt x="29" y="4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490" name="Freeform 315"/>
            <p:cNvSpPr/>
            <p:nvPr>
              <p:custDataLst>
                <p:tags r:id="rId320"/>
              </p:custDataLst>
            </p:nvPr>
          </p:nvSpPr>
          <p:spPr bwMode="auto">
            <a:xfrm>
              <a:off x="4689482" y="1589"/>
              <a:ext cx="95250" cy="109538"/>
            </a:xfrm>
            <a:custGeom>
              <a:gdLst>
                <a:gd name="T0" fmla="*/ 23 w 42"/>
                <a:gd name="T1" fmla="*/ 0 h 48"/>
                <a:gd name="T2" fmla="*/ 10 w 42"/>
                <a:gd name="T3" fmla="*/ 32 h 48"/>
                <a:gd name="T4" fmla="*/ 36 w 42"/>
                <a:gd name="T5" fmla="*/ 0 h 48"/>
                <a:gd name="T6" fmla="*/ 42 w 42"/>
                <a:gd name="T7" fmla="*/ 0 h 48"/>
                <a:gd name="T8" fmla="*/ 4 w 42"/>
                <a:gd name="T9" fmla="*/ 47 h 48"/>
                <a:gd name="T10" fmla="*/ 4 w 42"/>
                <a:gd name="T11" fmla="*/ 47 h 48"/>
                <a:gd name="T12" fmla="*/ 2 w 42"/>
                <a:gd name="T13" fmla="*/ 47 h 48"/>
                <a:gd name="T14" fmla="*/ 0 w 42"/>
                <a:gd name="T15" fmla="*/ 44 h 48"/>
                <a:gd name="T16" fmla="*/ 18 w 42"/>
                <a:gd name="T17" fmla="*/ 0 h 48"/>
                <a:gd name="T18" fmla="*/ 23 w 42"/>
                <a:gd name="T19" fmla="*/ 0 h 4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2" h="48">
                  <a:moveTo>
                    <a:pt x="23" y="0"/>
                  </a:moveTo>
                  <a:cubicBezTo>
                    <a:pt x="10" y="32"/>
                    <a:pt x="10" y="32"/>
                    <a:pt x="10" y="32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4" y="47"/>
                    <a:pt x="4" y="47"/>
                    <a:pt x="4" y="47"/>
                  </a:cubicBezTo>
                  <a:cubicBezTo>
                    <a:pt x="4" y="47"/>
                    <a:pt x="4" y="47"/>
                    <a:pt x="4" y="47"/>
                  </a:cubicBezTo>
                  <a:cubicBezTo>
                    <a:pt x="4" y="47"/>
                    <a:pt x="3" y="48"/>
                    <a:pt x="2" y="47"/>
                  </a:cubicBezTo>
                  <a:cubicBezTo>
                    <a:pt x="0" y="47"/>
                    <a:pt x="0" y="45"/>
                    <a:pt x="0" y="44"/>
                  </a:cubicBezTo>
                  <a:cubicBezTo>
                    <a:pt x="18" y="0"/>
                    <a:pt x="18" y="0"/>
                    <a:pt x="18" y="0"/>
                  </a:cubicBezTo>
                  <a:lnTo>
                    <a:pt x="23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491" name="Freeform 318"/>
            <p:cNvSpPr>
              <a:spLocks noEditPoints="1"/>
            </p:cNvSpPr>
            <p:nvPr>
              <p:custDataLst>
                <p:tags r:id="rId321"/>
              </p:custDataLst>
            </p:nvPr>
          </p:nvSpPr>
          <p:spPr bwMode="auto">
            <a:xfrm>
              <a:off x="6716724" y="46039"/>
              <a:ext cx="122238" cy="120651"/>
            </a:xfrm>
            <a:custGeom>
              <a:gdLst>
                <a:gd name="T0" fmla="*/ 27 w 54"/>
                <a:gd name="T1" fmla="*/ 15 h 54"/>
                <a:gd name="T2" fmla="*/ 40 w 54"/>
                <a:gd name="T3" fmla="*/ 1 h 54"/>
                <a:gd name="T4" fmla="*/ 44 w 54"/>
                <a:gd name="T5" fmla="*/ 1 h 54"/>
                <a:gd name="T6" fmla="*/ 53 w 54"/>
                <a:gd name="T7" fmla="*/ 10 h 54"/>
                <a:gd name="T8" fmla="*/ 53 w 54"/>
                <a:gd name="T9" fmla="*/ 14 h 54"/>
                <a:gd name="T10" fmla="*/ 27 w 54"/>
                <a:gd name="T11" fmla="*/ 39 h 54"/>
                <a:gd name="T12" fmla="*/ 27 w 54"/>
                <a:gd name="T13" fmla="*/ 33 h 54"/>
                <a:gd name="T14" fmla="*/ 48 w 54"/>
                <a:gd name="T15" fmla="*/ 12 h 54"/>
                <a:gd name="T16" fmla="*/ 42 w 54"/>
                <a:gd name="T17" fmla="*/ 6 h 54"/>
                <a:gd name="T18" fmla="*/ 27 w 54"/>
                <a:gd name="T19" fmla="*/ 21 h 54"/>
                <a:gd name="T20" fmla="*/ 27 w 54"/>
                <a:gd name="T21" fmla="*/ 15 h 54"/>
                <a:gd name="T22" fmla="*/ 10 w 54"/>
                <a:gd name="T23" fmla="*/ 53 h 54"/>
                <a:gd name="T24" fmla="*/ 1 w 54"/>
                <a:gd name="T25" fmla="*/ 44 h 54"/>
                <a:gd name="T26" fmla="*/ 1 w 54"/>
                <a:gd name="T27" fmla="*/ 41 h 54"/>
                <a:gd name="T28" fmla="*/ 27 w 54"/>
                <a:gd name="T29" fmla="*/ 15 h 54"/>
                <a:gd name="T30" fmla="*/ 27 w 54"/>
                <a:gd name="T31" fmla="*/ 21 h 54"/>
                <a:gd name="T32" fmla="*/ 6 w 54"/>
                <a:gd name="T33" fmla="*/ 42 h 54"/>
                <a:gd name="T34" fmla="*/ 12 w 54"/>
                <a:gd name="T35" fmla="*/ 48 h 54"/>
                <a:gd name="T36" fmla="*/ 27 w 54"/>
                <a:gd name="T37" fmla="*/ 33 h 54"/>
                <a:gd name="T38" fmla="*/ 27 w 54"/>
                <a:gd name="T39" fmla="*/ 39 h 54"/>
                <a:gd name="T40" fmla="*/ 13 w 54"/>
                <a:gd name="T41" fmla="*/ 53 h 54"/>
                <a:gd name="T42" fmla="*/ 10 w 54"/>
                <a:gd name="T43" fmla="*/ 53 h 5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54" h="54">
                  <a:moveTo>
                    <a:pt x="27" y="15"/>
                  </a:moveTo>
                  <a:cubicBezTo>
                    <a:pt x="40" y="1"/>
                    <a:pt x="40" y="1"/>
                    <a:pt x="40" y="1"/>
                  </a:cubicBezTo>
                  <a:cubicBezTo>
                    <a:pt x="41" y="0"/>
                    <a:pt x="43" y="0"/>
                    <a:pt x="44" y="1"/>
                  </a:cubicBezTo>
                  <a:cubicBezTo>
                    <a:pt x="53" y="10"/>
                    <a:pt x="53" y="10"/>
                    <a:pt x="53" y="10"/>
                  </a:cubicBezTo>
                  <a:cubicBezTo>
                    <a:pt x="54" y="11"/>
                    <a:pt x="54" y="13"/>
                    <a:pt x="53" y="14"/>
                  </a:cubicBezTo>
                  <a:cubicBezTo>
                    <a:pt x="27" y="39"/>
                    <a:pt x="27" y="39"/>
                    <a:pt x="27" y="39"/>
                  </a:cubicBezTo>
                  <a:cubicBezTo>
                    <a:pt x="27" y="33"/>
                    <a:pt x="27" y="33"/>
                    <a:pt x="27" y="33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2" y="6"/>
                    <a:pt x="42" y="6"/>
                    <a:pt x="42" y="6"/>
                  </a:cubicBezTo>
                  <a:cubicBezTo>
                    <a:pt x="27" y="21"/>
                    <a:pt x="27" y="21"/>
                    <a:pt x="27" y="21"/>
                  </a:cubicBezTo>
                  <a:lnTo>
                    <a:pt x="27" y="15"/>
                  </a:lnTo>
                  <a:close/>
                  <a:moveTo>
                    <a:pt x="10" y="53"/>
                  </a:moveTo>
                  <a:cubicBezTo>
                    <a:pt x="1" y="44"/>
                    <a:pt x="1" y="44"/>
                    <a:pt x="1" y="44"/>
                  </a:cubicBezTo>
                  <a:cubicBezTo>
                    <a:pt x="0" y="43"/>
                    <a:pt x="0" y="41"/>
                    <a:pt x="1" y="41"/>
                  </a:cubicBezTo>
                  <a:cubicBezTo>
                    <a:pt x="27" y="15"/>
                    <a:pt x="27" y="15"/>
                    <a:pt x="27" y="15"/>
                  </a:cubicBezTo>
                  <a:cubicBezTo>
                    <a:pt x="27" y="21"/>
                    <a:pt x="27" y="21"/>
                    <a:pt x="27" y="21"/>
                  </a:cubicBezTo>
                  <a:cubicBezTo>
                    <a:pt x="6" y="42"/>
                    <a:pt x="6" y="42"/>
                    <a:pt x="6" y="42"/>
                  </a:cubicBezTo>
                  <a:cubicBezTo>
                    <a:pt x="12" y="48"/>
                    <a:pt x="12" y="48"/>
                    <a:pt x="12" y="48"/>
                  </a:cubicBezTo>
                  <a:cubicBezTo>
                    <a:pt x="27" y="33"/>
                    <a:pt x="27" y="33"/>
                    <a:pt x="27" y="33"/>
                  </a:cubicBezTo>
                  <a:cubicBezTo>
                    <a:pt x="27" y="39"/>
                    <a:pt x="27" y="39"/>
                    <a:pt x="27" y="39"/>
                  </a:cubicBezTo>
                  <a:cubicBezTo>
                    <a:pt x="13" y="53"/>
                    <a:pt x="13" y="53"/>
                    <a:pt x="13" y="53"/>
                  </a:cubicBezTo>
                  <a:cubicBezTo>
                    <a:pt x="13" y="54"/>
                    <a:pt x="11" y="54"/>
                    <a:pt x="10" y="5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492" name="Freeform 319"/>
            <p:cNvSpPr/>
            <p:nvPr>
              <p:custDataLst>
                <p:tags r:id="rId322"/>
              </p:custDataLst>
            </p:nvPr>
          </p:nvSpPr>
          <p:spPr bwMode="auto">
            <a:xfrm>
              <a:off x="9175764" y="1589"/>
              <a:ext cx="106363" cy="114301"/>
            </a:xfrm>
            <a:custGeom>
              <a:gdLst>
                <a:gd name="T0" fmla="*/ 5 w 47"/>
                <a:gd name="T1" fmla="*/ 0 h 50"/>
                <a:gd name="T2" fmla="*/ 9 w 47"/>
                <a:gd name="T3" fmla="*/ 22 h 50"/>
                <a:gd name="T4" fmla="*/ 19 w 47"/>
                <a:gd name="T5" fmla="*/ 44 h 50"/>
                <a:gd name="T6" fmla="*/ 35 w 47"/>
                <a:gd name="T7" fmla="*/ 22 h 50"/>
                <a:gd name="T8" fmla="*/ 42 w 47"/>
                <a:gd name="T9" fmla="*/ 0 h 50"/>
                <a:gd name="T10" fmla="*/ 47 w 47"/>
                <a:gd name="T11" fmla="*/ 0 h 50"/>
                <a:gd name="T12" fmla="*/ 39 w 47"/>
                <a:gd name="T13" fmla="*/ 24 h 50"/>
                <a:gd name="T14" fmla="*/ 20 w 47"/>
                <a:gd name="T15" fmla="*/ 49 h 50"/>
                <a:gd name="T16" fmla="*/ 20 w 47"/>
                <a:gd name="T17" fmla="*/ 49 h 50"/>
                <a:gd name="T18" fmla="*/ 17 w 47"/>
                <a:gd name="T19" fmla="*/ 49 h 50"/>
                <a:gd name="T20" fmla="*/ 5 w 47"/>
                <a:gd name="T21" fmla="*/ 23 h 50"/>
                <a:gd name="T22" fmla="*/ 0 w 47"/>
                <a:gd name="T23" fmla="*/ 0 h 50"/>
                <a:gd name="T24" fmla="*/ 5 w 47"/>
                <a:gd name="T25" fmla="*/ 0 h 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7" h="50">
                  <a:moveTo>
                    <a:pt x="5" y="0"/>
                  </a:moveTo>
                  <a:cubicBezTo>
                    <a:pt x="6" y="8"/>
                    <a:pt x="7" y="15"/>
                    <a:pt x="9" y="22"/>
                  </a:cubicBezTo>
                  <a:cubicBezTo>
                    <a:pt x="12" y="30"/>
                    <a:pt x="15" y="37"/>
                    <a:pt x="19" y="44"/>
                  </a:cubicBezTo>
                  <a:cubicBezTo>
                    <a:pt x="25" y="37"/>
                    <a:pt x="31" y="30"/>
                    <a:pt x="35" y="22"/>
                  </a:cubicBezTo>
                  <a:cubicBezTo>
                    <a:pt x="38" y="15"/>
                    <a:pt x="40" y="8"/>
                    <a:pt x="42" y="0"/>
                  </a:cubicBezTo>
                  <a:cubicBezTo>
                    <a:pt x="47" y="0"/>
                    <a:pt x="47" y="0"/>
                    <a:pt x="47" y="0"/>
                  </a:cubicBezTo>
                  <a:cubicBezTo>
                    <a:pt x="45" y="9"/>
                    <a:pt x="43" y="17"/>
                    <a:pt x="39" y="24"/>
                  </a:cubicBezTo>
                  <a:cubicBezTo>
                    <a:pt x="34" y="34"/>
                    <a:pt x="28" y="42"/>
                    <a:pt x="20" y="49"/>
                  </a:cubicBezTo>
                  <a:cubicBezTo>
                    <a:pt x="20" y="49"/>
                    <a:pt x="20" y="49"/>
                    <a:pt x="20" y="49"/>
                  </a:cubicBezTo>
                  <a:cubicBezTo>
                    <a:pt x="19" y="50"/>
                    <a:pt x="17" y="50"/>
                    <a:pt x="17" y="49"/>
                  </a:cubicBezTo>
                  <a:cubicBezTo>
                    <a:pt x="12" y="42"/>
                    <a:pt x="8" y="33"/>
                    <a:pt x="5" y="23"/>
                  </a:cubicBezTo>
                  <a:cubicBezTo>
                    <a:pt x="3" y="16"/>
                    <a:pt x="1" y="8"/>
                    <a:pt x="0" y="0"/>
                  </a:cubicBezTo>
                  <a:lnTo>
                    <a:pt x="5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493" name="Freeform 320"/>
            <p:cNvSpPr/>
            <p:nvPr>
              <p:custDataLst>
                <p:tags r:id="rId323"/>
              </p:custDataLst>
            </p:nvPr>
          </p:nvSpPr>
          <p:spPr bwMode="auto">
            <a:xfrm>
              <a:off x="8983677" y="1589"/>
              <a:ext cx="98425" cy="161926"/>
            </a:xfrm>
            <a:custGeom>
              <a:gdLst>
                <a:gd name="T0" fmla="*/ 39 w 44"/>
                <a:gd name="T1" fmla="*/ 66 h 71"/>
                <a:gd name="T2" fmla="*/ 39 w 44"/>
                <a:gd name="T3" fmla="*/ 0 h 71"/>
                <a:gd name="T4" fmla="*/ 44 w 44"/>
                <a:gd name="T5" fmla="*/ 0 h 71"/>
                <a:gd name="T6" fmla="*/ 44 w 44"/>
                <a:gd name="T7" fmla="*/ 69 h 71"/>
                <a:gd name="T8" fmla="*/ 44 w 44"/>
                <a:gd name="T9" fmla="*/ 69 h 71"/>
                <a:gd name="T10" fmla="*/ 44 w 44"/>
                <a:gd name="T11" fmla="*/ 69 h 71"/>
                <a:gd name="T12" fmla="*/ 41 w 44"/>
                <a:gd name="T13" fmla="*/ 71 h 71"/>
                <a:gd name="T14" fmla="*/ 20 w 44"/>
                <a:gd name="T15" fmla="*/ 67 h 71"/>
                <a:gd name="T16" fmla="*/ 2 w 44"/>
                <a:gd name="T17" fmla="*/ 57 h 71"/>
                <a:gd name="T18" fmla="*/ 2 w 44"/>
                <a:gd name="T19" fmla="*/ 57 h 71"/>
                <a:gd name="T20" fmla="*/ 1 w 44"/>
                <a:gd name="T21" fmla="*/ 54 h 71"/>
                <a:gd name="T22" fmla="*/ 14 w 44"/>
                <a:gd name="T23" fmla="*/ 26 h 71"/>
                <a:gd name="T24" fmla="*/ 19 w 44"/>
                <a:gd name="T25" fmla="*/ 0 h 71"/>
                <a:gd name="T26" fmla="*/ 24 w 44"/>
                <a:gd name="T27" fmla="*/ 0 h 71"/>
                <a:gd name="T28" fmla="*/ 19 w 44"/>
                <a:gd name="T29" fmla="*/ 27 h 71"/>
                <a:gd name="T30" fmla="*/ 6 w 44"/>
                <a:gd name="T31" fmla="*/ 55 h 71"/>
                <a:gd name="T32" fmla="*/ 22 w 44"/>
                <a:gd name="T33" fmla="*/ 62 h 71"/>
                <a:gd name="T34" fmla="*/ 39 w 44"/>
                <a:gd name="T35" fmla="*/ 66 h 7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44" h="71">
                  <a:moveTo>
                    <a:pt x="39" y="66"/>
                  </a:moveTo>
                  <a:cubicBezTo>
                    <a:pt x="39" y="0"/>
                    <a:pt x="39" y="0"/>
                    <a:pt x="39" y="0"/>
                  </a:cubicBezTo>
                  <a:cubicBezTo>
                    <a:pt x="44" y="0"/>
                    <a:pt x="44" y="0"/>
                    <a:pt x="44" y="0"/>
                  </a:cubicBezTo>
                  <a:cubicBezTo>
                    <a:pt x="44" y="69"/>
                    <a:pt x="44" y="69"/>
                    <a:pt x="44" y="69"/>
                  </a:cubicBezTo>
                  <a:cubicBezTo>
                    <a:pt x="44" y="69"/>
                    <a:pt x="44" y="69"/>
                    <a:pt x="44" y="69"/>
                  </a:cubicBezTo>
                  <a:cubicBezTo>
                    <a:pt x="44" y="69"/>
                    <a:pt x="44" y="69"/>
                    <a:pt x="44" y="69"/>
                  </a:cubicBezTo>
                  <a:cubicBezTo>
                    <a:pt x="44" y="70"/>
                    <a:pt x="42" y="71"/>
                    <a:pt x="41" y="71"/>
                  </a:cubicBezTo>
                  <a:cubicBezTo>
                    <a:pt x="34" y="71"/>
                    <a:pt x="27" y="69"/>
                    <a:pt x="20" y="67"/>
                  </a:cubicBezTo>
                  <a:cubicBezTo>
                    <a:pt x="14" y="64"/>
                    <a:pt x="7" y="61"/>
                    <a:pt x="2" y="57"/>
                  </a:cubicBezTo>
                  <a:cubicBezTo>
                    <a:pt x="2" y="57"/>
                    <a:pt x="2" y="57"/>
                    <a:pt x="2" y="57"/>
                  </a:cubicBezTo>
                  <a:cubicBezTo>
                    <a:pt x="0" y="57"/>
                    <a:pt x="0" y="55"/>
                    <a:pt x="1" y="54"/>
                  </a:cubicBezTo>
                  <a:cubicBezTo>
                    <a:pt x="6" y="46"/>
                    <a:pt x="11" y="37"/>
                    <a:pt x="14" y="26"/>
                  </a:cubicBezTo>
                  <a:cubicBezTo>
                    <a:pt x="16" y="18"/>
                    <a:pt x="18" y="9"/>
                    <a:pt x="19" y="0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3" y="10"/>
                    <a:pt x="21" y="19"/>
                    <a:pt x="19" y="27"/>
                  </a:cubicBezTo>
                  <a:cubicBezTo>
                    <a:pt x="15" y="38"/>
                    <a:pt x="11" y="47"/>
                    <a:pt x="6" y="55"/>
                  </a:cubicBezTo>
                  <a:cubicBezTo>
                    <a:pt x="11" y="58"/>
                    <a:pt x="16" y="60"/>
                    <a:pt x="22" y="62"/>
                  </a:cubicBezTo>
                  <a:cubicBezTo>
                    <a:pt x="27" y="64"/>
                    <a:pt x="33" y="65"/>
                    <a:pt x="39" y="6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494" name="Freeform 321"/>
            <p:cNvSpPr>
              <a:spLocks noEditPoints="1"/>
            </p:cNvSpPr>
            <p:nvPr>
              <p:custDataLst>
                <p:tags r:id="rId324"/>
              </p:custDataLst>
            </p:nvPr>
          </p:nvSpPr>
          <p:spPr bwMode="auto">
            <a:xfrm>
              <a:off x="8904302" y="1589"/>
              <a:ext cx="101600" cy="114301"/>
            </a:xfrm>
            <a:custGeom>
              <a:gdLst>
                <a:gd name="T0" fmla="*/ 27 w 45"/>
                <a:gd name="T1" fmla="*/ 43 h 50"/>
                <a:gd name="T2" fmla="*/ 36 w 45"/>
                <a:gd name="T3" fmla="*/ 21 h 50"/>
                <a:gd name="T4" fmla="*/ 40 w 45"/>
                <a:gd name="T5" fmla="*/ 0 h 50"/>
                <a:gd name="T6" fmla="*/ 22 w 45"/>
                <a:gd name="T7" fmla="*/ 0 h 50"/>
                <a:gd name="T8" fmla="*/ 22 w 45"/>
                <a:gd name="T9" fmla="*/ 13 h 50"/>
                <a:gd name="T10" fmla="*/ 41 w 45"/>
                <a:gd name="T11" fmla="*/ 23 h 50"/>
                <a:gd name="T12" fmla="*/ 29 w 45"/>
                <a:gd name="T13" fmla="*/ 48 h 50"/>
                <a:gd name="T14" fmla="*/ 29 w 45"/>
                <a:gd name="T15" fmla="*/ 48 h 50"/>
                <a:gd name="T16" fmla="*/ 29 w 45"/>
                <a:gd name="T17" fmla="*/ 49 h 50"/>
                <a:gd name="T18" fmla="*/ 25 w 45"/>
                <a:gd name="T19" fmla="*/ 49 h 50"/>
                <a:gd name="T20" fmla="*/ 22 w 45"/>
                <a:gd name="T21" fmla="*/ 46 h 50"/>
                <a:gd name="T22" fmla="*/ 22 w 45"/>
                <a:gd name="T23" fmla="*/ 39 h 50"/>
                <a:gd name="T24" fmla="*/ 27 w 45"/>
                <a:gd name="T25" fmla="*/ 43 h 50"/>
                <a:gd name="T26" fmla="*/ 45 w 45"/>
                <a:gd name="T27" fmla="*/ 0 h 50"/>
                <a:gd name="T28" fmla="*/ 41 w 45"/>
                <a:gd name="T29" fmla="*/ 23 h 50"/>
                <a:gd name="T30" fmla="*/ 45 w 45"/>
                <a:gd name="T31" fmla="*/ 0 h 50"/>
                <a:gd name="T32" fmla="*/ 22 w 45"/>
                <a:gd name="T33" fmla="*/ 0 h 50"/>
                <a:gd name="T34" fmla="*/ 8 w 45"/>
                <a:gd name="T35" fmla="*/ 0 h 50"/>
                <a:gd name="T36" fmla="*/ 5 w 45"/>
                <a:gd name="T37" fmla="*/ 0 h 50"/>
                <a:gd name="T38" fmla="*/ 11 w 45"/>
                <a:gd name="T39" fmla="*/ 22 h 50"/>
                <a:gd name="T40" fmla="*/ 22 w 45"/>
                <a:gd name="T41" fmla="*/ 39 h 50"/>
                <a:gd name="T42" fmla="*/ 22 w 45"/>
                <a:gd name="T43" fmla="*/ 46 h 50"/>
                <a:gd name="T44" fmla="*/ 7 w 45"/>
                <a:gd name="T45" fmla="*/ 24 h 50"/>
                <a:gd name="T46" fmla="*/ 0 w 45"/>
                <a:gd name="T47" fmla="*/ 0 h 50"/>
                <a:gd name="T48" fmla="*/ 22 w 45"/>
                <a:gd name="T49" fmla="*/ 13 h 50"/>
                <a:gd name="T50" fmla="*/ 22 w 45"/>
                <a:gd name="T51" fmla="*/ 0 h 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45" h="50">
                  <a:moveTo>
                    <a:pt x="27" y="43"/>
                  </a:moveTo>
                  <a:cubicBezTo>
                    <a:pt x="30" y="37"/>
                    <a:pt x="34" y="30"/>
                    <a:pt x="36" y="21"/>
                  </a:cubicBezTo>
                  <a:cubicBezTo>
                    <a:pt x="38" y="15"/>
                    <a:pt x="40" y="8"/>
                    <a:pt x="40" y="0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2" y="13"/>
                    <a:pt x="22" y="13"/>
                    <a:pt x="22" y="13"/>
                  </a:cubicBezTo>
                  <a:cubicBezTo>
                    <a:pt x="41" y="23"/>
                    <a:pt x="41" y="23"/>
                    <a:pt x="41" y="23"/>
                  </a:cubicBezTo>
                  <a:cubicBezTo>
                    <a:pt x="38" y="32"/>
                    <a:pt x="34" y="41"/>
                    <a:pt x="29" y="48"/>
                  </a:cubicBezTo>
                  <a:cubicBezTo>
                    <a:pt x="29" y="48"/>
                    <a:pt x="29" y="48"/>
                    <a:pt x="29" y="48"/>
                  </a:cubicBezTo>
                  <a:cubicBezTo>
                    <a:pt x="29" y="48"/>
                    <a:pt x="29" y="48"/>
                    <a:pt x="29" y="49"/>
                  </a:cubicBezTo>
                  <a:cubicBezTo>
                    <a:pt x="28" y="50"/>
                    <a:pt x="26" y="50"/>
                    <a:pt x="25" y="49"/>
                  </a:cubicBezTo>
                  <a:cubicBezTo>
                    <a:pt x="24" y="48"/>
                    <a:pt x="23" y="47"/>
                    <a:pt x="22" y="46"/>
                  </a:cubicBezTo>
                  <a:cubicBezTo>
                    <a:pt x="22" y="39"/>
                    <a:pt x="22" y="39"/>
                    <a:pt x="22" y="39"/>
                  </a:cubicBezTo>
                  <a:cubicBezTo>
                    <a:pt x="24" y="40"/>
                    <a:pt x="25" y="42"/>
                    <a:pt x="27" y="43"/>
                  </a:cubicBezTo>
                  <a:close/>
                  <a:moveTo>
                    <a:pt x="45" y="0"/>
                  </a:moveTo>
                  <a:cubicBezTo>
                    <a:pt x="44" y="8"/>
                    <a:pt x="43" y="16"/>
                    <a:pt x="41" y="23"/>
                  </a:cubicBezTo>
                  <a:lnTo>
                    <a:pt x="45" y="0"/>
                  </a:lnTo>
                  <a:close/>
                  <a:moveTo>
                    <a:pt x="22" y="0"/>
                  </a:moveTo>
                  <a:cubicBezTo>
                    <a:pt x="8" y="0"/>
                    <a:pt x="8" y="0"/>
                    <a:pt x="8" y="0"/>
                  </a:cubicBezTo>
                  <a:cubicBezTo>
                    <a:pt x="5" y="0"/>
                    <a:pt x="5" y="0"/>
                    <a:pt x="5" y="0"/>
                  </a:cubicBezTo>
                  <a:cubicBezTo>
                    <a:pt x="6" y="8"/>
                    <a:pt x="8" y="15"/>
                    <a:pt x="11" y="22"/>
                  </a:cubicBezTo>
                  <a:cubicBezTo>
                    <a:pt x="14" y="28"/>
                    <a:pt x="18" y="33"/>
                    <a:pt x="22" y="39"/>
                  </a:cubicBezTo>
                  <a:cubicBezTo>
                    <a:pt x="22" y="46"/>
                    <a:pt x="22" y="46"/>
                    <a:pt x="22" y="46"/>
                  </a:cubicBezTo>
                  <a:cubicBezTo>
                    <a:pt x="16" y="39"/>
                    <a:pt x="11" y="32"/>
                    <a:pt x="7" y="24"/>
                  </a:cubicBezTo>
                  <a:cubicBezTo>
                    <a:pt x="4" y="16"/>
                    <a:pt x="1" y="9"/>
                    <a:pt x="0" y="0"/>
                  </a:cubicBezTo>
                  <a:cubicBezTo>
                    <a:pt x="22" y="13"/>
                    <a:pt x="22" y="13"/>
                    <a:pt x="22" y="13"/>
                  </a:cubicBezTo>
                  <a:lnTo>
                    <a:pt x="2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495" name="Freeform 322"/>
            <p:cNvSpPr/>
            <p:nvPr>
              <p:custDataLst>
                <p:tags r:id="rId325"/>
              </p:custDataLst>
            </p:nvPr>
          </p:nvSpPr>
          <p:spPr bwMode="auto">
            <a:xfrm>
              <a:off x="9102739" y="1589"/>
              <a:ext cx="96838" cy="161926"/>
            </a:xfrm>
            <a:custGeom>
              <a:gdLst>
                <a:gd name="T0" fmla="*/ 4 w 43"/>
                <a:gd name="T1" fmla="*/ 66 h 71"/>
                <a:gd name="T2" fmla="*/ 21 w 43"/>
                <a:gd name="T3" fmla="*/ 62 h 71"/>
                <a:gd name="T4" fmla="*/ 36 w 43"/>
                <a:gd name="T5" fmla="*/ 55 h 71"/>
                <a:gd name="T6" fmla="*/ 24 w 43"/>
                <a:gd name="T7" fmla="*/ 28 h 71"/>
                <a:gd name="T8" fmla="*/ 18 w 43"/>
                <a:gd name="T9" fmla="*/ 0 h 71"/>
                <a:gd name="T10" fmla="*/ 23 w 43"/>
                <a:gd name="T11" fmla="*/ 0 h 71"/>
                <a:gd name="T12" fmla="*/ 29 w 43"/>
                <a:gd name="T13" fmla="*/ 26 h 71"/>
                <a:gd name="T14" fmla="*/ 42 w 43"/>
                <a:gd name="T15" fmla="*/ 55 h 71"/>
                <a:gd name="T16" fmla="*/ 42 w 43"/>
                <a:gd name="T17" fmla="*/ 55 h 71"/>
                <a:gd name="T18" fmla="*/ 42 w 43"/>
                <a:gd name="T19" fmla="*/ 55 h 71"/>
                <a:gd name="T20" fmla="*/ 41 w 43"/>
                <a:gd name="T21" fmla="*/ 58 h 71"/>
                <a:gd name="T22" fmla="*/ 22 w 43"/>
                <a:gd name="T23" fmla="*/ 67 h 71"/>
                <a:gd name="T24" fmla="*/ 2 w 43"/>
                <a:gd name="T25" fmla="*/ 71 h 71"/>
                <a:gd name="T26" fmla="*/ 2 w 43"/>
                <a:gd name="T27" fmla="*/ 71 h 71"/>
                <a:gd name="T28" fmla="*/ 0 w 43"/>
                <a:gd name="T29" fmla="*/ 69 h 71"/>
                <a:gd name="T30" fmla="*/ 0 w 43"/>
                <a:gd name="T31" fmla="*/ 0 h 71"/>
                <a:gd name="T32" fmla="*/ 4 w 43"/>
                <a:gd name="T33" fmla="*/ 0 h 71"/>
                <a:gd name="T34" fmla="*/ 4 w 43"/>
                <a:gd name="T35" fmla="*/ 66 h 7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43" h="71">
                  <a:moveTo>
                    <a:pt x="4" y="66"/>
                  </a:moveTo>
                  <a:cubicBezTo>
                    <a:pt x="10" y="65"/>
                    <a:pt x="16" y="64"/>
                    <a:pt x="21" y="62"/>
                  </a:cubicBezTo>
                  <a:cubicBezTo>
                    <a:pt x="26" y="60"/>
                    <a:pt x="32" y="58"/>
                    <a:pt x="36" y="55"/>
                  </a:cubicBezTo>
                  <a:cubicBezTo>
                    <a:pt x="31" y="47"/>
                    <a:pt x="27" y="38"/>
                    <a:pt x="24" y="28"/>
                  </a:cubicBezTo>
                  <a:cubicBezTo>
                    <a:pt x="21" y="19"/>
                    <a:pt x="19" y="10"/>
                    <a:pt x="18" y="0"/>
                  </a:cubicBezTo>
                  <a:cubicBezTo>
                    <a:pt x="23" y="0"/>
                    <a:pt x="23" y="0"/>
                    <a:pt x="23" y="0"/>
                  </a:cubicBezTo>
                  <a:cubicBezTo>
                    <a:pt x="24" y="10"/>
                    <a:pt x="26" y="18"/>
                    <a:pt x="29" y="26"/>
                  </a:cubicBezTo>
                  <a:cubicBezTo>
                    <a:pt x="32" y="37"/>
                    <a:pt x="36" y="47"/>
                    <a:pt x="42" y="55"/>
                  </a:cubicBezTo>
                  <a:cubicBezTo>
                    <a:pt x="42" y="55"/>
                    <a:pt x="42" y="55"/>
                    <a:pt x="42" y="55"/>
                  </a:cubicBezTo>
                  <a:cubicBezTo>
                    <a:pt x="42" y="55"/>
                    <a:pt x="42" y="55"/>
                    <a:pt x="42" y="55"/>
                  </a:cubicBezTo>
                  <a:cubicBezTo>
                    <a:pt x="43" y="56"/>
                    <a:pt x="42" y="57"/>
                    <a:pt x="41" y="58"/>
                  </a:cubicBezTo>
                  <a:cubicBezTo>
                    <a:pt x="35" y="62"/>
                    <a:pt x="29" y="65"/>
                    <a:pt x="22" y="67"/>
                  </a:cubicBezTo>
                  <a:cubicBezTo>
                    <a:pt x="16" y="69"/>
                    <a:pt x="9" y="71"/>
                    <a:pt x="2" y="71"/>
                  </a:cubicBezTo>
                  <a:cubicBezTo>
                    <a:pt x="2" y="71"/>
                    <a:pt x="2" y="71"/>
                    <a:pt x="2" y="71"/>
                  </a:cubicBezTo>
                  <a:cubicBezTo>
                    <a:pt x="1" y="71"/>
                    <a:pt x="0" y="70"/>
                    <a:pt x="0" y="69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lnTo>
                    <a:pt x="4" y="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496" name="Freeform 323"/>
            <p:cNvSpPr/>
            <p:nvPr>
              <p:custDataLst>
                <p:tags r:id="rId326"/>
              </p:custDataLst>
            </p:nvPr>
          </p:nvSpPr>
          <p:spPr bwMode="auto">
            <a:xfrm>
              <a:off x="10261616" y="1589"/>
              <a:ext cx="174626" cy="106363"/>
            </a:xfrm>
            <a:custGeom>
              <a:gdLst>
                <a:gd name="T0" fmla="*/ 13 w 77"/>
                <a:gd name="T1" fmla="*/ 0 h 47"/>
                <a:gd name="T2" fmla="*/ 6 w 77"/>
                <a:gd name="T3" fmla="*/ 19 h 47"/>
                <a:gd name="T4" fmla="*/ 55 w 77"/>
                <a:gd name="T5" fmla="*/ 41 h 47"/>
                <a:gd name="T6" fmla="*/ 72 w 77"/>
                <a:gd name="T7" fmla="*/ 0 h 47"/>
                <a:gd name="T8" fmla="*/ 77 w 77"/>
                <a:gd name="T9" fmla="*/ 0 h 47"/>
                <a:gd name="T10" fmla="*/ 59 w 77"/>
                <a:gd name="T11" fmla="*/ 45 h 47"/>
                <a:gd name="T12" fmla="*/ 59 w 77"/>
                <a:gd name="T13" fmla="*/ 45 h 47"/>
                <a:gd name="T14" fmla="*/ 55 w 77"/>
                <a:gd name="T15" fmla="*/ 46 h 47"/>
                <a:gd name="T16" fmla="*/ 2 w 77"/>
                <a:gd name="T17" fmla="*/ 23 h 47"/>
                <a:gd name="T18" fmla="*/ 2 w 77"/>
                <a:gd name="T19" fmla="*/ 23 h 47"/>
                <a:gd name="T20" fmla="*/ 1 w 77"/>
                <a:gd name="T21" fmla="*/ 20 h 47"/>
                <a:gd name="T22" fmla="*/ 8 w 77"/>
                <a:gd name="T23" fmla="*/ 0 h 47"/>
                <a:gd name="T24" fmla="*/ 13 w 77"/>
                <a:gd name="T25" fmla="*/ 0 h 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7" h="47">
                  <a:moveTo>
                    <a:pt x="13" y="0"/>
                  </a:moveTo>
                  <a:cubicBezTo>
                    <a:pt x="6" y="19"/>
                    <a:pt x="6" y="19"/>
                    <a:pt x="6" y="19"/>
                  </a:cubicBezTo>
                  <a:cubicBezTo>
                    <a:pt x="55" y="41"/>
                    <a:pt x="55" y="41"/>
                    <a:pt x="55" y="41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7" y="0"/>
                    <a:pt x="77" y="0"/>
                    <a:pt x="77" y="0"/>
                  </a:cubicBezTo>
                  <a:cubicBezTo>
                    <a:pt x="59" y="45"/>
                    <a:pt x="59" y="45"/>
                    <a:pt x="59" y="45"/>
                  </a:cubicBezTo>
                  <a:cubicBezTo>
                    <a:pt x="59" y="45"/>
                    <a:pt x="59" y="45"/>
                    <a:pt x="59" y="45"/>
                  </a:cubicBezTo>
                  <a:cubicBezTo>
                    <a:pt x="58" y="46"/>
                    <a:pt x="57" y="47"/>
                    <a:pt x="55" y="46"/>
                  </a:cubicBezTo>
                  <a:cubicBezTo>
                    <a:pt x="2" y="23"/>
                    <a:pt x="2" y="23"/>
                    <a:pt x="2" y="23"/>
                  </a:cubicBezTo>
                  <a:cubicBezTo>
                    <a:pt x="2" y="23"/>
                    <a:pt x="2" y="23"/>
                    <a:pt x="2" y="23"/>
                  </a:cubicBezTo>
                  <a:cubicBezTo>
                    <a:pt x="1" y="22"/>
                    <a:pt x="0" y="21"/>
                    <a:pt x="1" y="20"/>
                  </a:cubicBezTo>
                  <a:cubicBezTo>
                    <a:pt x="8" y="0"/>
                    <a:pt x="8" y="0"/>
                    <a:pt x="8" y="0"/>
                  </a:cubicBezTo>
                  <a:lnTo>
                    <a:pt x="13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497" name="Freeform 324"/>
            <p:cNvSpPr/>
            <p:nvPr>
              <p:custDataLst>
                <p:tags r:id="rId327"/>
              </p:custDataLst>
            </p:nvPr>
          </p:nvSpPr>
          <p:spPr bwMode="auto">
            <a:xfrm>
              <a:off x="10445766" y="1589"/>
              <a:ext cx="173039" cy="106363"/>
            </a:xfrm>
            <a:custGeom>
              <a:gdLst>
                <a:gd name="T0" fmla="*/ 5 w 77"/>
                <a:gd name="T1" fmla="*/ 0 h 47"/>
                <a:gd name="T2" fmla="*/ 22 w 77"/>
                <a:gd name="T3" fmla="*/ 41 h 47"/>
                <a:gd name="T4" fmla="*/ 71 w 77"/>
                <a:gd name="T5" fmla="*/ 19 h 47"/>
                <a:gd name="T6" fmla="*/ 63 w 77"/>
                <a:gd name="T7" fmla="*/ 0 h 47"/>
                <a:gd name="T8" fmla="*/ 69 w 77"/>
                <a:gd name="T9" fmla="*/ 0 h 47"/>
                <a:gd name="T10" fmla="*/ 76 w 77"/>
                <a:gd name="T11" fmla="*/ 20 h 47"/>
                <a:gd name="T12" fmla="*/ 75 w 77"/>
                <a:gd name="T13" fmla="*/ 23 h 47"/>
                <a:gd name="T14" fmla="*/ 21 w 77"/>
                <a:gd name="T15" fmla="*/ 46 h 47"/>
                <a:gd name="T16" fmla="*/ 21 w 77"/>
                <a:gd name="T17" fmla="*/ 46 h 47"/>
                <a:gd name="T18" fmla="*/ 21 w 77"/>
                <a:gd name="T19" fmla="*/ 47 h 47"/>
                <a:gd name="T20" fmla="*/ 18 w 77"/>
                <a:gd name="T21" fmla="*/ 45 h 47"/>
                <a:gd name="T22" fmla="*/ 0 w 77"/>
                <a:gd name="T23" fmla="*/ 0 h 47"/>
                <a:gd name="T24" fmla="*/ 5 w 77"/>
                <a:gd name="T25" fmla="*/ 0 h 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7" h="47">
                  <a:moveTo>
                    <a:pt x="5" y="0"/>
                  </a:moveTo>
                  <a:cubicBezTo>
                    <a:pt x="22" y="41"/>
                    <a:pt x="22" y="41"/>
                    <a:pt x="22" y="41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3" y="0"/>
                    <a:pt x="63" y="0"/>
                    <a:pt x="63" y="0"/>
                  </a:cubicBezTo>
                  <a:cubicBezTo>
                    <a:pt x="69" y="0"/>
                    <a:pt x="69" y="0"/>
                    <a:pt x="69" y="0"/>
                  </a:cubicBezTo>
                  <a:cubicBezTo>
                    <a:pt x="76" y="20"/>
                    <a:pt x="76" y="20"/>
                    <a:pt x="76" y="20"/>
                  </a:cubicBezTo>
                  <a:cubicBezTo>
                    <a:pt x="77" y="21"/>
                    <a:pt x="76" y="22"/>
                    <a:pt x="75" y="23"/>
                  </a:cubicBezTo>
                  <a:cubicBezTo>
                    <a:pt x="21" y="46"/>
                    <a:pt x="21" y="46"/>
                    <a:pt x="21" y="46"/>
                  </a:cubicBezTo>
                  <a:cubicBezTo>
                    <a:pt x="21" y="46"/>
                    <a:pt x="21" y="46"/>
                    <a:pt x="21" y="46"/>
                  </a:cubicBezTo>
                  <a:cubicBezTo>
                    <a:pt x="21" y="47"/>
                    <a:pt x="21" y="47"/>
                    <a:pt x="21" y="47"/>
                  </a:cubicBezTo>
                  <a:cubicBezTo>
                    <a:pt x="20" y="47"/>
                    <a:pt x="19" y="46"/>
                    <a:pt x="18" y="45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5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498" name="Freeform 325"/>
            <p:cNvSpPr>
              <a:spLocks noEditPoints="1"/>
            </p:cNvSpPr>
            <p:nvPr>
              <p:custDataLst>
                <p:tags r:id="rId328"/>
              </p:custDataLst>
            </p:nvPr>
          </p:nvSpPr>
          <p:spPr bwMode="auto">
            <a:xfrm>
              <a:off x="8020063" y="4727602"/>
              <a:ext cx="142875" cy="134939"/>
            </a:xfrm>
            <a:custGeom>
              <a:gdLst>
                <a:gd name="T0" fmla="*/ 38 w 63"/>
                <a:gd name="T1" fmla="*/ 53 h 60"/>
                <a:gd name="T2" fmla="*/ 41 w 63"/>
                <a:gd name="T3" fmla="*/ 54 h 60"/>
                <a:gd name="T4" fmla="*/ 41 w 63"/>
                <a:gd name="T5" fmla="*/ 54 h 60"/>
                <a:gd name="T6" fmla="*/ 46 w 63"/>
                <a:gd name="T7" fmla="*/ 54 h 60"/>
                <a:gd name="T8" fmla="*/ 46 w 63"/>
                <a:gd name="T9" fmla="*/ 54 h 60"/>
                <a:gd name="T10" fmla="*/ 48 w 63"/>
                <a:gd name="T11" fmla="*/ 52 h 60"/>
                <a:gd name="T12" fmla="*/ 50 w 63"/>
                <a:gd name="T13" fmla="*/ 49 h 60"/>
                <a:gd name="T14" fmla="*/ 58 w 63"/>
                <a:gd name="T15" fmla="*/ 24 h 60"/>
                <a:gd name="T16" fmla="*/ 52 w 63"/>
                <a:gd name="T17" fmla="*/ 11 h 60"/>
                <a:gd name="T18" fmla="*/ 37 w 63"/>
                <a:gd name="T19" fmla="*/ 9 h 60"/>
                <a:gd name="T20" fmla="*/ 32 w 63"/>
                <a:gd name="T21" fmla="*/ 6 h 60"/>
                <a:gd name="T22" fmla="*/ 36 w 63"/>
                <a:gd name="T23" fmla="*/ 5 h 60"/>
                <a:gd name="T24" fmla="*/ 63 w 63"/>
                <a:gd name="T25" fmla="*/ 28 h 60"/>
                <a:gd name="T26" fmla="*/ 54 w 63"/>
                <a:gd name="T27" fmla="*/ 52 h 60"/>
                <a:gd name="T28" fmla="*/ 52 w 63"/>
                <a:gd name="T29" fmla="*/ 55 h 60"/>
                <a:gd name="T30" fmla="*/ 49 w 63"/>
                <a:gd name="T31" fmla="*/ 58 h 60"/>
                <a:gd name="T32" fmla="*/ 40 w 63"/>
                <a:gd name="T33" fmla="*/ 59 h 60"/>
                <a:gd name="T34" fmla="*/ 36 w 63"/>
                <a:gd name="T35" fmla="*/ 58 h 60"/>
                <a:gd name="T36" fmla="*/ 32 w 63"/>
                <a:gd name="T37" fmla="*/ 57 h 60"/>
                <a:gd name="T38" fmla="*/ 10 w 63"/>
                <a:gd name="T39" fmla="*/ 12 h 60"/>
                <a:gd name="T40" fmla="*/ 7 w 63"/>
                <a:gd name="T41" fmla="*/ 16 h 60"/>
                <a:gd name="T42" fmla="*/ 5 w 63"/>
                <a:gd name="T43" fmla="*/ 29 h 60"/>
                <a:gd name="T44" fmla="*/ 13 w 63"/>
                <a:gd name="T45" fmla="*/ 50 h 60"/>
                <a:gd name="T46" fmla="*/ 22 w 63"/>
                <a:gd name="T47" fmla="*/ 54 h 60"/>
                <a:gd name="T48" fmla="*/ 27 w 63"/>
                <a:gd name="T49" fmla="*/ 53 h 60"/>
                <a:gd name="T50" fmla="*/ 32 w 63"/>
                <a:gd name="T51" fmla="*/ 57 h 60"/>
                <a:gd name="T52" fmla="*/ 29 w 63"/>
                <a:gd name="T53" fmla="*/ 57 h 60"/>
                <a:gd name="T54" fmla="*/ 24 w 63"/>
                <a:gd name="T55" fmla="*/ 59 h 60"/>
                <a:gd name="T56" fmla="*/ 15 w 63"/>
                <a:gd name="T57" fmla="*/ 58 h 60"/>
                <a:gd name="T58" fmla="*/ 10 w 63"/>
                <a:gd name="T59" fmla="*/ 53 h 60"/>
                <a:gd name="T60" fmla="*/ 0 w 63"/>
                <a:gd name="T61" fmla="*/ 30 h 60"/>
                <a:gd name="T62" fmla="*/ 0 w 63"/>
                <a:gd name="T63" fmla="*/ 24 h 60"/>
                <a:gd name="T64" fmla="*/ 0 w 63"/>
                <a:gd name="T65" fmla="*/ 23 h 60"/>
                <a:gd name="T66" fmla="*/ 3 w 63"/>
                <a:gd name="T67" fmla="*/ 14 h 60"/>
                <a:gd name="T68" fmla="*/ 8 w 63"/>
                <a:gd name="T69" fmla="*/ 7 h 60"/>
                <a:gd name="T70" fmla="*/ 30 w 63"/>
                <a:gd name="T71" fmla="*/ 5 h 60"/>
                <a:gd name="T72" fmla="*/ 32 w 63"/>
                <a:gd name="T73" fmla="*/ 6 h 60"/>
                <a:gd name="T74" fmla="*/ 31 w 63"/>
                <a:gd name="T75" fmla="*/ 11 h 60"/>
                <a:gd name="T76" fmla="*/ 28 w 63"/>
                <a:gd name="T77" fmla="*/ 10 h 60"/>
                <a:gd name="T78" fmla="*/ 11 w 63"/>
                <a:gd name="T79" fmla="*/ 11 h 60"/>
                <a:gd name="T80" fmla="*/ 10 w 63"/>
                <a:gd name="T81" fmla="*/ 12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62" h="60">
                  <a:moveTo>
                    <a:pt x="32" y="52"/>
                  </a:moveTo>
                  <a:cubicBezTo>
                    <a:pt x="34" y="52"/>
                    <a:pt x="36" y="53"/>
                    <a:pt x="38" y="53"/>
                  </a:cubicBezTo>
                  <a:cubicBezTo>
                    <a:pt x="38" y="53"/>
                    <a:pt x="38" y="53"/>
                    <a:pt x="38" y="53"/>
                  </a:cubicBezTo>
                  <a:cubicBezTo>
                    <a:pt x="41" y="54"/>
                    <a:pt x="41" y="54"/>
                    <a:pt x="41" y="54"/>
                  </a:cubicBezTo>
                  <a:cubicBezTo>
                    <a:pt x="41" y="54"/>
                    <a:pt x="41" y="54"/>
                    <a:pt x="41" y="54"/>
                  </a:cubicBezTo>
                  <a:cubicBezTo>
                    <a:pt x="41" y="54"/>
                    <a:pt x="41" y="54"/>
                    <a:pt x="41" y="54"/>
                  </a:cubicBezTo>
                  <a:cubicBezTo>
                    <a:pt x="43" y="55"/>
                    <a:pt x="44" y="55"/>
                    <a:pt x="46" y="54"/>
                  </a:cubicBezTo>
                  <a:cubicBezTo>
                    <a:pt x="46" y="54"/>
                    <a:pt x="46" y="54"/>
                    <a:pt x="46" y="54"/>
                  </a:cubicBezTo>
                  <a:cubicBezTo>
                    <a:pt x="46" y="54"/>
                    <a:pt x="46" y="54"/>
                    <a:pt x="46" y="54"/>
                  </a:cubicBezTo>
                  <a:cubicBezTo>
                    <a:pt x="46" y="54"/>
                    <a:pt x="46" y="54"/>
                    <a:pt x="46" y="54"/>
                  </a:cubicBezTo>
                  <a:cubicBezTo>
                    <a:pt x="48" y="52"/>
                    <a:pt x="48" y="52"/>
                    <a:pt x="48" y="52"/>
                  </a:cubicBezTo>
                  <a:cubicBezTo>
                    <a:pt x="48" y="52"/>
                    <a:pt x="48" y="52"/>
                    <a:pt x="48" y="52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5" y="43"/>
                    <a:pt x="59" y="33"/>
                    <a:pt x="58" y="24"/>
                  </a:cubicBezTo>
                  <a:cubicBezTo>
                    <a:pt x="58" y="24"/>
                    <a:pt x="58" y="24"/>
                    <a:pt x="58" y="24"/>
                  </a:cubicBezTo>
                  <a:cubicBezTo>
                    <a:pt x="58" y="19"/>
                    <a:pt x="56" y="15"/>
                    <a:pt x="52" y="11"/>
                  </a:cubicBezTo>
                  <a:cubicBezTo>
                    <a:pt x="52" y="11"/>
                    <a:pt x="52" y="11"/>
                    <a:pt x="52" y="11"/>
                  </a:cubicBezTo>
                  <a:cubicBezTo>
                    <a:pt x="48" y="7"/>
                    <a:pt x="42" y="8"/>
                    <a:pt x="37" y="9"/>
                  </a:cubicBezTo>
                  <a:cubicBezTo>
                    <a:pt x="37" y="9"/>
                    <a:pt x="37" y="9"/>
                    <a:pt x="37" y="9"/>
                  </a:cubicBezTo>
                  <a:cubicBezTo>
                    <a:pt x="36" y="10"/>
                    <a:pt x="34" y="11"/>
                    <a:pt x="32" y="11"/>
                  </a:cubicBezTo>
                  <a:cubicBezTo>
                    <a:pt x="32" y="6"/>
                    <a:pt x="32" y="6"/>
                    <a:pt x="32" y="6"/>
                  </a:cubicBezTo>
                  <a:cubicBezTo>
                    <a:pt x="33" y="6"/>
                    <a:pt x="34" y="5"/>
                    <a:pt x="36" y="5"/>
                  </a:cubicBezTo>
                  <a:cubicBezTo>
                    <a:pt x="36" y="5"/>
                    <a:pt x="36" y="5"/>
                    <a:pt x="36" y="5"/>
                  </a:cubicBezTo>
                  <a:cubicBezTo>
                    <a:pt x="49" y="0"/>
                    <a:pt x="62" y="9"/>
                    <a:pt x="63" y="23"/>
                  </a:cubicBezTo>
                  <a:cubicBezTo>
                    <a:pt x="63" y="28"/>
                    <a:pt x="63" y="28"/>
                    <a:pt x="63" y="28"/>
                  </a:cubicBezTo>
                  <a:cubicBezTo>
                    <a:pt x="63" y="28"/>
                    <a:pt x="63" y="28"/>
                    <a:pt x="63" y="28"/>
                  </a:cubicBezTo>
                  <a:cubicBezTo>
                    <a:pt x="63" y="36"/>
                    <a:pt x="59" y="45"/>
                    <a:pt x="54" y="52"/>
                  </a:cubicBezTo>
                  <a:cubicBezTo>
                    <a:pt x="54" y="52"/>
                    <a:pt x="54" y="52"/>
                    <a:pt x="54" y="52"/>
                  </a:cubicBezTo>
                  <a:cubicBezTo>
                    <a:pt x="52" y="55"/>
                    <a:pt x="52" y="55"/>
                    <a:pt x="52" y="55"/>
                  </a:cubicBezTo>
                  <a:cubicBezTo>
                    <a:pt x="52" y="55"/>
                    <a:pt x="52" y="55"/>
                    <a:pt x="52" y="55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46" y="59"/>
                    <a:pt x="43" y="60"/>
                    <a:pt x="40" y="59"/>
                  </a:cubicBezTo>
                  <a:cubicBezTo>
                    <a:pt x="40" y="59"/>
                    <a:pt x="40" y="59"/>
                    <a:pt x="40" y="59"/>
                  </a:cubicBezTo>
                  <a:cubicBezTo>
                    <a:pt x="36" y="58"/>
                    <a:pt x="36" y="58"/>
                    <a:pt x="36" y="58"/>
                  </a:cubicBezTo>
                  <a:cubicBezTo>
                    <a:pt x="36" y="58"/>
                    <a:pt x="36" y="58"/>
                    <a:pt x="36" y="58"/>
                  </a:cubicBezTo>
                  <a:cubicBezTo>
                    <a:pt x="35" y="57"/>
                    <a:pt x="33" y="57"/>
                    <a:pt x="32" y="57"/>
                  </a:cubicBezTo>
                  <a:lnTo>
                    <a:pt x="32" y="52"/>
                  </a:lnTo>
                  <a:close/>
                  <a:moveTo>
                    <a:pt x="10" y="12"/>
                  </a:moveTo>
                  <a:cubicBezTo>
                    <a:pt x="9" y="13"/>
                    <a:pt x="8" y="15"/>
                    <a:pt x="7" y="16"/>
                  </a:cubicBezTo>
                  <a:cubicBezTo>
                    <a:pt x="7" y="16"/>
                    <a:pt x="7" y="16"/>
                    <a:pt x="7" y="16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9"/>
                    <a:pt x="5" y="29"/>
                    <a:pt x="5" y="29"/>
                  </a:cubicBezTo>
                  <a:cubicBezTo>
                    <a:pt x="6" y="37"/>
                    <a:pt x="9" y="44"/>
                    <a:pt x="13" y="50"/>
                  </a:cubicBezTo>
                  <a:cubicBezTo>
                    <a:pt x="13" y="50"/>
                    <a:pt x="13" y="50"/>
                    <a:pt x="13" y="50"/>
                  </a:cubicBezTo>
                  <a:cubicBezTo>
                    <a:pt x="17" y="54"/>
                    <a:pt x="17" y="54"/>
                    <a:pt x="17" y="54"/>
                  </a:cubicBezTo>
                  <a:cubicBezTo>
                    <a:pt x="19" y="55"/>
                    <a:pt x="20" y="55"/>
                    <a:pt x="22" y="54"/>
                  </a:cubicBezTo>
                  <a:cubicBezTo>
                    <a:pt x="22" y="54"/>
                    <a:pt x="22" y="54"/>
                    <a:pt x="22" y="54"/>
                  </a:cubicBezTo>
                  <a:cubicBezTo>
                    <a:pt x="27" y="53"/>
                    <a:pt x="27" y="53"/>
                    <a:pt x="27" y="53"/>
                  </a:cubicBezTo>
                  <a:cubicBezTo>
                    <a:pt x="29" y="52"/>
                    <a:pt x="30" y="52"/>
                    <a:pt x="32" y="52"/>
                  </a:cubicBezTo>
                  <a:cubicBezTo>
                    <a:pt x="32" y="57"/>
                    <a:pt x="32" y="57"/>
                    <a:pt x="32" y="57"/>
                  </a:cubicBezTo>
                  <a:cubicBezTo>
                    <a:pt x="31" y="57"/>
                    <a:pt x="30" y="57"/>
                    <a:pt x="29" y="57"/>
                  </a:cubicBezTo>
                  <a:cubicBezTo>
                    <a:pt x="29" y="57"/>
                    <a:pt x="29" y="57"/>
                    <a:pt x="29" y="57"/>
                  </a:cubicBezTo>
                  <a:cubicBezTo>
                    <a:pt x="24" y="59"/>
                    <a:pt x="24" y="59"/>
                    <a:pt x="24" y="59"/>
                  </a:cubicBezTo>
                  <a:cubicBezTo>
                    <a:pt x="24" y="59"/>
                    <a:pt x="24" y="59"/>
                    <a:pt x="24" y="59"/>
                  </a:cubicBezTo>
                  <a:cubicBezTo>
                    <a:pt x="20" y="60"/>
                    <a:pt x="17" y="59"/>
                    <a:pt x="15" y="58"/>
                  </a:cubicBezTo>
                  <a:cubicBezTo>
                    <a:pt x="15" y="58"/>
                    <a:pt x="15" y="58"/>
                    <a:pt x="15" y="58"/>
                  </a:cubicBezTo>
                  <a:cubicBezTo>
                    <a:pt x="10" y="53"/>
                    <a:pt x="10" y="53"/>
                    <a:pt x="10" y="53"/>
                  </a:cubicBezTo>
                  <a:cubicBezTo>
                    <a:pt x="10" y="53"/>
                    <a:pt x="10" y="53"/>
                    <a:pt x="10" y="53"/>
                  </a:cubicBezTo>
                  <a:cubicBezTo>
                    <a:pt x="5" y="46"/>
                    <a:pt x="1" y="38"/>
                    <a:pt x="0" y="30"/>
                  </a:cubicBezTo>
                  <a:cubicBezTo>
                    <a:pt x="0" y="30"/>
                    <a:pt x="0" y="30"/>
                    <a:pt x="0" y="30"/>
                  </a:cubicBezTo>
                  <a:cubicBezTo>
                    <a:pt x="0" y="24"/>
                    <a:pt x="0" y="24"/>
                    <a:pt x="0" y="24"/>
                  </a:cubicBezTo>
                  <a:cubicBezTo>
                    <a:pt x="0" y="24"/>
                    <a:pt x="0" y="24"/>
                    <a:pt x="0" y="24"/>
                  </a:cubicBezTo>
                  <a:cubicBezTo>
                    <a:pt x="0" y="24"/>
                    <a:pt x="0" y="24"/>
                    <a:pt x="0" y="24"/>
                  </a:cubicBezTo>
                  <a:cubicBezTo>
                    <a:pt x="0" y="23"/>
                    <a:pt x="0" y="23"/>
                    <a:pt x="0" y="23"/>
                  </a:cubicBezTo>
                  <a:cubicBezTo>
                    <a:pt x="1" y="20"/>
                    <a:pt x="1" y="17"/>
                    <a:pt x="3" y="14"/>
                  </a:cubicBezTo>
                  <a:cubicBezTo>
                    <a:pt x="3" y="14"/>
                    <a:pt x="3" y="14"/>
                    <a:pt x="3" y="14"/>
                  </a:cubicBezTo>
                  <a:cubicBezTo>
                    <a:pt x="3" y="14"/>
                    <a:pt x="3" y="14"/>
                    <a:pt x="3" y="14"/>
                  </a:cubicBezTo>
                  <a:cubicBezTo>
                    <a:pt x="4" y="12"/>
                    <a:pt x="6" y="9"/>
                    <a:pt x="8" y="7"/>
                  </a:cubicBezTo>
                  <a:cubicBezTo>
                    <a:pt x="8" y="7"/>
                    <a:pt x="8" y="7"/>
                    <a:pt x="8" y="7"/>
                  </a:cubicBezTo>
                  <a:cubicBezTo>
                    <a:pt x="15" y="2"/>
                    <a:pt x="22" y="3"/>
                    <a:pt x="30" y="5"/>
                  </a:cubicBezTo>
                  <a:cubicBezTo>
                    <a:pt x="30" y="5"/>
                    <a:pt x="30" y="5"/>
                    <a:pt x="30" y="5"/>
                  </a:cubicBezTo>
                  <a:cubicBezTo>
                    <a:pt x="31" y="6"/>
                    <a:pt x="31" y="6"/>
                    <a:pt x="32" y="6"/>
                  </a:cubicBezTo>
                  <a:cubicBezTo>
                    <a:pt x="32" y="11"/>
                    <a:pt x="32" y="11"/>
                    <a:pt x="32" y="11"/>
                  </a:cubicBezTo>
                  <a:cubicBezTo>
                    <a:pt x="32" y="11"/>
                    <a:pt x="31" y="11"/>
                    <a:pt x="31" y="11"/>
                  </a:cubicBezTo>
                  <a:cubicBezTo>
                    <a:pt x="31" y="11"/>
                    <a:pt x="31" y="11"/>
                    <a:pt x="31" y="11"/>
                  </a:cubicBezTo>
                  <a:cubicBezTo>
                    <a:pt x="28" y="10"/>
                    <a:pt x="28" y="10"/>
                    <a:pt x="28" y="10"/>
                  </a:cubicBezTo>
                  <a:cubicBezTo>
                    <a:pt x="28" y="10"/>
                    <a:pt x="28" y="10"/>
                    <a:pt x="28" y="10"/>
                  </a:cubicBezTo>
                  <a:cubicBezTo>
                    <a:pt x="22" y="8"/>
                    <a:pt x="17" y="7"/>
                    <a:pt x="11" y="11"/>
                  </a:cubicBezTo>
                  <a:cubicBezTo>
                    <a:pt x="11" y="11"/>
                    <a:pt x="11" y="11"/>
                    <a:pt x="11" y="11"/>
                  </a:cubicBezTo>
                  <a:cubicBezTo>
                    <a:pt x="10" y="12"/>
                    <a:pt x="10" y="12"/>
                    <a:pt x="10" y="1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499" name="Freeform 326"/>
            <p:cNvSpPr>
              <a:spLocks noEditPoints="1"/>
            </p:cNvSpPr>
            <p:nvPr>
              <p:custDataLst>
                <p:tags r:id="rId329"/>
              </p:custDataLst>
            </p:nvPr>
          </p:nvSpPr>
          <p:spPr bwMode="auto">
            <a:xfrm>
              <a:off x="8056576" y="4697441"/>
              <a:ext cx="41275" cy="44450"/>
            </a:xfrm>
            <a:custGeom>
              <a:gdLst>
                <a:gd name="T0" fmla="*/ 9 w 18"/>
                <a:gd name="T1" fmla="*/ 13 h 20"/>
                <a:gd name="T2" fmla="*/ 10 w 18"/>
                <a:gd name="T3" fmla="*/ 14 h 20"/>
                <a:gd name="T4" fmla="*/ 10 w 18"/>
                <a:gd name="T5" fmla="*/ 14 h 20"/>
                <a:gd name="T6" fmla="*/ 13 w 18"/>
                <a:gd name="T7" fmla="*/ 15 h 20"/>
                <a:gd name="T8" fmla="*/ 13 w 18"/>
                <a:gd name="T9" fmla="*/ 15 h 20"/>
                <a:gd name="T10" fmla="*/ 13 w 18"/>
                <a:gd name="T11" fmla="*/ 13 h 20"/>
                <a:gd name="T12" fmla="*/ 11 w 18"/>
                <a:gd name="T13" fmla="*/ 10 h 20"/>
                <a:gd name="T14" fmla="*/ 9 w 18"/>
                <a:gd name="T15" fmla="*/ 7 h 20"/>
                <a:gd name="T16" fmla="*/ 9 w 18"/>
                <a:gd name="T17" fmla="*/ 2 h 20"/>
                <a:gd name="T18" fmla="*/ 10 w 18"/>
                <a:gd name="T19" fmla="*/ 2 h 20"/>
                <a:gd name="T20" fmla="*/ 15 w 18"/>
                <a:gd name="T21" fmla="*/ 7 h 20"/>
                <a:gd name="T22" fmla="*/ 17 w 18"/>
                <a:gd name="T23" fmla="*/ 12 h 20"/>
                <a:gd name="T24" fmla="*/ 18 w 18"/>
                <a:gd name="T25" fmla="*/ 18 h 20"/>
                <a:gd name="T26" fmla="*/ 18 w 18"/>
                <a:gd name="T27" fmla="*/ 18 h 20"/>
                <a:gd name="T28" fmla="*/ 17 w 18"/>
                <a:gd name="T29" fmla="*/ 19 h 20"/>
                <a:gd name="T30" fmla="*/ 16 w 18"/>
                <a:gd name="T31" fmla="*/ 20 h 20"/>
                <a:gd name="T32" fmla="*/ 15 w 18"/>
                <a:gd name="T33" fmla="*/ 20 h 20"/>
                <a:gd name="T34" fmla="*/ 13 w 18"/>
                <a:gd name="T35" fmla="*/ 20 h 20"/>
                <a:gd name="T36" fmla="*/ 11 w 18"/>
                <a:gd name="T37" fmla="*/ 20 h 20"/>
                <a:gd name="T38" fmla="*/ 9 w 18"/>
                <a:gd name="T39" fmla="*/ 19 h 20"/>
                <a:gd name="T40" fmla="*/ 9 w 18"/>
                <a:gd name="T41" fmla="*/ 13 h 20"/>
                <a:gd name="T42" fmla="*/ 8 w 18"/>
                <a:gd name="T43" fmla="*/ 12 h 20"/>
                <a:gd name="T44" fmla="*/ 9 w 18"/>
                <a:gd name="T45" fmla="*/ 13 h 20"/>
                <a:gd name="T46" fmla="*/ 9 w 18"/>
                <a:gd name="T47" fmla="*/ 19 h 20"/>
                <a:gd name="T48" fmla="*/ 8 w 18"/>
                <a:gd name="T49" fmla="*/ 18 h 20"/>
                <a:gd name="T50" fmla="*/ 7 w 18"/>
                <a:gd name="T51" fmla="*/ 18 h 20"/>
                <a:gd name="T52" fmla="*/ 4 w 18"/>
                <a:gd name="T53" fmla="*/ 15 h 20"/>
                <a:gd name="T54" fmla="*/ 1 w 18"/>
                <a:gd name="T55" fmla="*/ 11 h 20"/>
                <a:gd name="T56" fmla="*/ 0 w 18"/>
                <a:gd name="T57" fmla="*/ 6 h 20"/>
                <a:gd name="T58" fmla="*/ 0 w 18"/>
                <a:gd name="T59" fmla="*/ 4 h 20"/>
                <a:gd name="T60" fmla="*/ 0 w 18"/>
                <a:gd name="T61" fmla="*/ 2 h 20"/>
                <a:gd name="T62" fmla="*/ 2 w 18"/>
                <a:gd name="T63" fmla="*/ 0 h 20"/>
                <a:gd name="T64" fmla="*/ 2 w 18"/>
                <a:gd name="T65" fmla="*/ 0 h 20"/>
                <a:gd name="T66" fmla="*/ 2 w 18"/>
                <a:gd name="T67" fmla="*/ 0 h 20"/>
                <a:gd name="T68" fmla="*/ 3 w 18"/>
                <a:gd name="T69" fmla="*/ 0 h 20"/>
                <a:gd name="T70" fmla="*/ 3 w 18"/>
                <a:gd name="T71" fmla="*/ 0 h 20"/>
                <a:gd name="T72" fmla="*/ 3 w 18"/>
                <a:gd name="T73" fmla="*/ 0 h 20"/>
                <a:gd name="T74" fmla="*/ 9 w 18"/>
                <a:gd name="T75" fmla="*/ 2 h 20"/>
                <a:gd name="T76" fmla="*/ 9 w 18"/>
                <a:gd name="T77" fmla="*/ 7 h 20"/>
                <a:gd name="T78" fmla="*/ 7 w 18"/>
                <a:gd name="T79" fmla="*/ 6 h 20"/>
                <a:gd name="T80" fmla="*/ 4 w 18"/>
                <a:gd name="T81" fmla="*/ 5 h 20"/>
                <a:gd name="T82" fmla="*/ 4 w 18"/>
                <a:gd name="T83" fmla="*/ 6 h 20"/>
                <a:gd name="T84" fmla="*/ 6 w 18"/>
                <a:gd name="T85" fmla="*/ 9 h 20"/>
                <a:gd name="T86" fmla="*/ 8 w 18"/>
                <a:gd name="T87" fmla="*/ 12 h 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18" h="20">
                  <a:moveTo>
                    <a:pt x="9" y="13"/>
                  </a:moveTo>
                  <a:cubicBezTo>
                    <a:pt x="9" y="13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1" y="15"/>
                    <a:pt x="12" y="15"/>
                    <a:pt x="13" y="15"/>
                  </a:cubicBezTo>
                  <a:cubicBezTo>
                    <a:pt x="13" y="15"/>
                    <a:pt x="13" y="15"/>
                    <a:pt x="13" y="15"/>
                  </a:cubicBezTo>
                  <a:cubicBezTo>
                    <a:pt x="13" y="15"/>
                    <a:pt x="13" y="14"/>
                    <a:pt x="13" y="13"/>
                  </a:cubicBezTo>
                  <a:cubicBezTo>
                    <a:pt x="12" y="12"/>
                    <a:pt x="12" y="11"/>
                    <a:pt x="11" y="10"/>
                  </a:cubicBezTo>
                  <a:cubicBezTo>
                    <a:pt x="10" y="9"/>
                    <a:pt x="10" y="8"/>
                    <a:pt x="9" y="7"/>
                  </a:cubicBezTo>
                  <a:cubicBezTo>
                    <a:pt x="9" y="2"/>
                    <a:pt x="9" y="2"/>
                    <a:pt x="9" y="2"/>
                  </a:cubicBezTo>
                  <a:cubicBezTo>
                    <a:pt x="9" y="2"/>
                    <a:pt x="9" y="2"/>
                    <a:pt x="10" y="2"/>
                  </a:cubicBezTo>
                  <a:cubicBezTo>
                    <a:pt x="12" y="3"/>
                    <a:pt x="13" y="5"/>
                    <a:pt x="15" y="7"/>
                  </a:cubicBezTo>
                  <a:cubicBezTo>
                    <a:pt x="16" y="8"/>
                    <a:pt x="17" y="10"/>
                    <a:pt x="17" y="12"/>
                  </a:cubicBezTo>
                  <a:cubicBezTo>
                    <a:pt x="18" y="14"/>
                    <a:pt x="18" y="16"/>
                    <a:pt x="18" y="18"/>
                  </a:cubicBezTo>
                  <a:cubicBezTo>
                    <a:pt x="18" y="18"/>
                    <a:pt x="18" y="18"/>
                    <a:pt x="18" y="18"/>
                  </a:cubicBezTo>
                  <a:cubicBezTo>
                    <a:pt x="18" y="18"/>
                    <a:pt x="18" y="19"/>
                    <a:pt x="17" y="19"/>
                  </a:cubicBezTo>
                  <a:cubicBezTo>
                    <a:pt x="17" y="20"/>
                    <a:pt x="16" y="20"/>
                    <a:pt x="16" y="20"/>
                  </a:cubicBezTo>
                  <a:cubicBezTo>
                    <a:pt x="15" y="20"/>
                    <a:pt x="15" y="20"/>
                    <a:pt x="15" y="20"/>
                  </a:cubicBezTo>
                  <a:cubicBezTo>
                    <a:pt x="15" y="20"/>
                    <a:pt x="14" y="20"/>
                    <a:pt x="13" y="20"/>
                  </a:cubicBezTo>
                  <a:cubicBezTo>
                    <a:pt x="13" y="20"/>
                    <a:pt x="12" y="20"/>
                    <a:pt x="11" y="20"/>
                  </a:cubicBezTo>
                  <a:cubicBezTo>
                    <a:pt x="10" y="20"/>
                    <a:pt x="10" y="19"/>
                    <a:pt x="9" y="19"/>
                  </a:cubicBezTo>
                  <a:lnTo>
                    <a:pt x="9" y="13"/>
                  </a:lnTo>
                  <a:close/>
                  <a:moveTo>
                    <a:pt x="8" y="12"/>
                  </a:moveTo>
                  <a:cubicBezTo>
                    <a:pt x="8" y="12"/>
                    <a:pt x="9" y="13"/>
                    <a:pt x="9" y="13"/>
                  </a:cubicBezTo>
                  <a:cubicBezTo>
                    <a:pt x="9" y="19"/>
                    <a:pt x="9" y="19"/>
                    <a:pt x="9" y="19"/>
                  </a:cubicBezTo>
                  <a:cubicBezTo>
                    <a:pt x="8" y="19"/>
                    <a:pt x="8" y="18"/>
                    <a:pt x="8" y="18"/>
                  </a:cubicBezTo>
                  <a:cubicBezTo>
                    <a:pt x="7" y="18"/>
                    <a:pt x="7" y="18"/>
                    <a:pt x="7" y="18"/>
                  </a:cubicBezTo>
                  <a:cubicBezTo>
                    <a:pt x="6" y="17"/>
                    <a:pt x="5" y="16"/>
                    <a:pt x="4" y="15"/>
                  </a:cubicBezTo>
                  <a:cubicBezTo>
                    <a:pt x="3" y="14"/>
                    <a:pt x="2" y="13"/>
                    <a:pt x="1" y="11"/>
                  </a:cubicBezTo>
                  <a:cubicBezTo>
                    <a:pt x="1" y="10"/>
                    <a:pt x="0" y="8"/>
                    <a:pt x="0" y="6"/>
                  </a:cubicBezTo>
                  <a:cubicBezTo>
                    <a:pt x="0" y="6"/>
                    <a:pt x="0" y="5"/>
                    <a:pt x="0" y="4"/>
                  </a:cubicBezTo>
                  <a:cubicBezTo>
                    <a:pt x="0" y="3"/>
                    <a:pt x="0" y="3"/>
                    <a:pt x="0" y="2"/>
                  </a:cubicBezTo>
                  <a:cubicBezTo>
                    <a:pt x="0" y="1"/>
                    <a:pt x="1" y="0"/>
                    <a:pt x="2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5" y="0"/>
                    <a:pt x="7" y="1"/>
                    <a:pt x="9" y="2"/>
                  </a:cubicBezTo>
                  <a:cubicBezTo>
                    <a:pt x="9" y="7"/>
                    <a:pt x="9" y="7"/>
                    <a:pt x="9" y="7"/>
                  </a:cubicBezTo>
                  <a:cubicBezTo>
                    <a:pt x="8" y="7"/>
                    <a:pt x="8" y="7"/>
                    <a:pt x="7" y="6"/>
                  </a:cubicBezTo>
                  <a:cubicBezTo>
                    <a:pt x="6" y="6"/>
                    <a:pt x="5" y="5"/>
                    <a:pt x="4" y="5"/>
                  </a:cubicBezTo>
                  <a:cubicBezTo>
                    <a:pt x="4" y="5"/>
                    <a:pt x="4" y="5"/>
                    <a:pt x="4" y="6"/>
                  </a:cubicBezTo>
                  <a:cubicBezTo>
                    <a:pt x="5" y="7"/>
                    <a:pt x="5" y="8"/>
                    <a:pt x="6" y="9"/>
                  </a:cubicBezTo>
                  <a:cubicBezTo>
                    <a:pt x="6" y="10"/>
                    <a:pt x="7" y="11"/>
                    <a:pt x="8" y="1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500" name="Freeform 328"/>
            <p:cNvSpPr>
              <a:spLocks noEditPoints="1"/>
            </p:cNvSpPr>
            <p:nvPr>
              <p:custDataLst>
                <p:tags r:id="rId330"/>
              </p:custDataLst>
            </p:nvPr>
          </p:nvSpPr>
          <p:spPr bwMode="auto">
            <a:xfrm>
              <a:off x="8191512" y="3829073"/>
              <a:ext cx="58738" cy="95251"/>
            </a:xfrm>
            <a:custGeom>
              <a:gdLst>
                <a:gd name="T0" fmla="*/ 13 w 26"/>
                <a:gd name="T1" fmla="*/ 37 h 42"/>
                <a:gd name="T2" fmla="*/ 17 w 26"/>
                <a:gd name="T3" fmla="*/ 37 h 42"/>
                <a:gd name="T4" fmla="*/ 21 w 26"/>
                <a:gd name="T5" fmla="*/ 37 h 42"/>
                <a:gd name="T6" fmla="*/ 21 w 26"/>
                <a:gd name="T7" fmla="*/ 5 h 42"/>
                <a:gd name="T8" fmla="*/ 17 w 26"/>
                <a:gd name="T9" fmla="*/ 5 h 42"/>
                <a:gd name="T10" fmla="*/ 13 w 26"/>
                <a:gd name="T11" fmla="*/ 5 h 42"/>
                <a:gd name="T12" fmla="*/ 13 w 26"/>
                <a:gd name="T13" fmla="*/ 0 h 42"/>
                <a:gd name="T14" fmla="*/ 17 w 26"/>
                <a:gd name="T15" fmla="*/ 0 h 42"/>
                <a:gd name="T16" fmla="*/ 23 w 26"/>
                <a:gd name="T17" fmla="*/ 0 h 42"/>
                <a:gd name="T18" fmla="*/ 26 w 26"/>
                <a:gd name="T19" fmla="*/ 2 h 42"/>
                <a:gd name="T20" fmla="*/ 26 w 26"/>
                <a:gd name="T21" fmla="*/ 39 h 42"/>
                <a:gd name="T22" fmla="*/ 23 w 26"/>
                <a:gd name="T23" fmla="*/ 42 h 42"/>
                <a:gd name="T24" fmla="*/ 17 w 26"/>
                <a:gd name="T25" fmla="*/ 42 h 42"/>
                <a:gd name="T26" fmla="*/ 13 w 26"/>
                <a:gd name="T27" fmla="*/ 42 h 42"/>
                <a:gd name="T28" fmla="*/ 13 w 26"/>
                <a:gd name="T29" fmla="*/ 37 h 42"/>
                <a:gd name="T30" fmla="*/ 5 w 26"/>
                <a:gd name="T31" fmla="*/ 11 h 42"/>
                <a:gd name="T32" fmla="*/ 5 w 26"/>
                <a:gd name="T33" fmla="*/ 11 h 42"/>
                <a:gd name="T34" fmla="*/ 5 w 26"/>
                <a:gd name="T35" fmla="*/ 12 h 42"/>
                <a:gd name="T36" fmla="*/ 5 w 26"/>
                <a:gd name="T37" fmla="*/ 24 h 42"/>
                <a:gd name="T38" fmla="*/ 5 w 26"/>
                <a:gd name="T39" fmla="*/ 30 h 42"/>
                <a:gd name="T40" fmla="*/ 8 w 26"/>
                <a:gd name="T41" fmla="*/ 35 h 42"/>
                <a:gd name="T42" fmla="*/ 8 w 26"/>
                <a:gd name="T43" fmla="*/ 35 h 42"/>
                <a:gd name="T44" fmla="*/ 13 w 26"/>
                <a:gd name="T45" fmla="*/ 37 h 42"/>
                <a:gd name="T46" fmla="*/ 13 w 26"/>
                <a:gd name="T47" fmla="*/ 42 h 42"/>
                <a:gd name="T48" fmla="*/ 6 w 26"/>
                <a:gd name="T49" fmla="*/ 39 h 42"/>
                <a:gd name="T50" fmla="*/ 6 w 26"/>
                <a:gd name="T51" fmla="*/ 39 h 42"/>
                <a:gd name="T52" fmla="*/ 0 w 26"/>
                <a:gd name="T53" fmla="*/ 30 h 42"/>
                <a:gd name="T54" fmla="*/ 0 w 26"/>
                <a:gd name="T55" fmla="*/ 24 h 42"/>
                <a:gd name="T56" fmla="*/ 0 w 26"/>
                <a:gd name="T57" fmla="*/ 12 h 42"/>
                <a:gd name="T58" fmla="*/ 0 w 26"/>
                <a:gd name="T59" fmla="*/ 11 h 42"/>
                <a:gd name="T60" fmla="*/ 1 w 26"/>
                <a:gd name="T61" fmla="*/ 9 h 42"/>
                <a:gd name="T62" fmla="*/ 7 w 26"/>
                <a:gd name="T63" fmla="*/ 2 h 42"/>
                <a:gd name="T64" fmla="*/ 13 w 26"/>
                <a:gd name="T65" fmla="*/ 0 h 42"/>
                <a:gd name="T66" fmla="*/ 13 w 26"/>
                <a:gd name="T67" fmla="*/ 5 h 42"/>
                <a:gd name="T68" fmla="*/ 9 w 26"/>
                <a:gd name="T69" fmla="*/ 7 h 42"/>
                <a:gd name="T70" fmla="*/ 5 w 26"/>
                <a:gd name="T71" fmla="*/ 11 h 4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26" h="42">
                  <a:moveTo>
                    <a:pt x="13" y="37"/>
                  </a:moveTo>
                  <a:cubicBezTo>
                    <a:pt x="14" y="37"/>
                    <a:pt x="16" y="37"/>
                    <a:pt x="17" y="37"/>
                  </a:cubicBezTo>
                  <a:cubicBezTo>
                    <a:pt x="21" y="37"/>
                    <a:pt x="21" y="37"/>
                    <a:pt x="21" y="37"/>
                  </a:cubicBezTo>
                  <a:cubicBezTo>
                    <a:pt x="21" y="5"/>
                    <a:pt x="21" y="5"/>
                    <a:pt x="21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4" y="5"/>
                    <a:pt x="13" y="5"/>
                  </a:cubicBezTo>
                  <a:cubicBezTo>
                    <a:pt x="13" y="0"/>
                    <a:pt x="13" y="0"/>
                    <a:pt x="13" y="0"/>
                  </a:cubicBezTo>
                  <a:cubicBezTo>
                    <a:pt x="14" y="0"/>
                    <a:pt x="16" y="0"/>
                    <a:pt x="17" y="0"/>
                  </a:cubicBezTo>
                  <a:cubicBezTo>
                    <a:pt x="23" y="0"/>
                    <a:pt x="23" y="0"/>
                    <a:pt x="23" y="0"/>
                  </a:cubicBezTo>
                  <a:cubicBezTo>
                    <a:pt x="25" y="0"/>
                    <a:pt x="26" y="1"/>
                    <a:pt x="26" y="2"/>
                  </a:cubicBezTo>
                  <a:cubicBezTo>
                    <a:pt x="26" y="39"/>
                    <a:pt x="26" y="39"/>
                    <a:pt x="26" y="39"/>
                  </a:cubicBezTo>
                  <a:cubicBezTo>
                    <a:pt x="26" y="41"/>
                    <a:pt x="25" y="42"/>
                    <a:pt x="23" y="42"/>
                  </a:cubicBezTo>
                  <a:cubicBezTo>
                    <a:pt x="17" y="42"/>
                    <a:pt x="17" y="42"/>
                    <a:pt x="17" y="42"/>
                  </a:cubicBezTo>
                  <a:cubicBezTo>
                    <a:pt x="16" y="42"/>
                    <a:pt x="14" y="42"/>
                    <a:pt x="13" y="42"/>
                  </a:cubicBezTo>
                  <a:lnTo>
                    <a:pt x="13" y="37"/>
                  </a:lnTo>
                  <a:close/>
                  <a:moveTo>
                    <a:pt x="5" y="11"/>
                  </a:moveTo>
                  <a:cubicBezTo>
                    <a:pt x="5" y="11"/>
                    <a:pt x="5" y="11"/>
                    <a:pt x="5" y="11"/>
                  </a:cubicBezTo>
                  <a:cubicBezTo>
                    <a:pt x="5" y="12"/>
                    <a:pt x="5" y="12"/>
                    <a:pt x="5" y="12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30"/>
                    <a:pt x="5" y="30"/>
                    <a:pt x="5" y="30"/>
                  </a:cubicBezTo>
                  <a:cubicBezTo>
                    <a:pt x="5" y="32"/>
                    <a:pt x="6" y="33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10" y="36"/>
                    <a:pt x="11" y="36"/>
                    <a:pt x="13" y="37"/>
                  </a:cubicBezTo>
                  <a:cubicBezTo>
                    <a:pt x="13" y="42"/>
                    <a:pt x="13" y="42"/>
                    <a:pt x="13" y="42"/>
                  </a:cubicBezTo>
                  <a:cubicBezTo>
                    <a:pt x="10" y="41"/>
                    <a:pt x="8" y="40"/>
                    <a:pt x="6" y="39"/>
                  </a:cubicBezTo>
                  <a:cubicBezTo>
                    <a:pt x="6" y="39"/>
                    <a:pt x="6" y="39"/>
                    <a:pt x="6" y="39"/>
                  </a:cubicBezTo>
                  <a:cubicBezTo>
                    <a:pt x="2" y="36"/>
                    <a:pt x="0" y="33"/>
                    <a:pt x="0" y="30"/>
                  </a:cubicBezTo>
                  <a:cubicBezTo>
                    <a:pt x="0" y="24"/>
                    <a:pt x="0" y="24"/>
                    <a:pt x="0" y="24"/>
                  </a:cubicBezTo>
                  <a:cubicBezTo>
                    <a:pt x="0" y="12"/>
                    <a:pt x="0" y="12"/>
                    <a:pt x="0" y="12"/>
                  </a:cubicBezTo>
                  <a:cubicBezTo>
                    <a:pt x="0" y="12"/>
                    <a:pt x="0" y="11"/>
                    <a:pt x="0" y="11"/>
                  </a:cubicBezTo>
                  <a:cubicBezTo>
                    <a:pt x="0" y="10"/>
                    <a:pt x="1" y="10"/>
                    <a:pt x="1" y="9"/>
                  </a:cubicBezTo>
                  <a:cubicBezTo>
                    <a:pt x="2" y="7"/>
                    <a:pt x="4" y="4"/>
                    <a:pt x="7" y="2"/>
                  </a:cubicBezTo>
                  <a:cubicBezTo>
                    <a:pt x="9" y="1"/>
                    <a:pt x="11" y="1"/>
                    <a:pt x="13" y="0"/>
                  </a:cubicBezTo>
                  <a:cubicBezTo>
                    <a:pt x="13" y="5"/>
                    <a:pt x="13" y="5"/>
                    <a:pt x="13" y="5"/>
                  </a:cubicBezTo>
                  <a:cubicBezTo>
                    <a:pt x="12" y="5"/>
                    <a:pt x="10" y="6"/>
                    <a:pt x="9" y="7"/>
                  </a:cubicBezTo>
                  <a:cubicBezTo>
                    <a:pt x="7" y="8"/>
                    <a:pt x="6" y="9"/>
                    <a:pt x="5" y="1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501" name="Freeform 329"/>
            <p:cNvSpPr>
              <a:spLocks noEditPoints="1"/>
            </p:cNvSpPr>
            <p:nvPr>
              <p:custDataLst>
                <p:tags r:id="rId331"/>
              </p:custDataLst>
            </p:nvPr>
          </p:nvSpPr>
          <p:spPr bwMode="auto">
            <a:xfrm>
              <a:off x="8321688" y="3829073"/>
              <a:ext cx="55563" cy="95251"/>
            </a:xfrm>
            <a:custGeom>
              <a:gdLst>
                <a:gd name="T0" fmla="*/ 20 w 25"/>
                <a:gd name="T1" fmla="*/ 30 h 42"/>
                <a:gd name="T2" fmla="*/ 20 w 25"/>
                <a:gd name="T3" fmla="*/ 24 h 42"/>
                <a:gd name="T4" fmla="*/ 20 w 25"/>
                <a:gd name="T5" fmla="*/ 12 h 42"/>
                <a:gd name="T6" fmla="*/ 20 w 25"/>
                <a:gd name="T7" fmla="*/ 12 h 42"/>
                <a:gd name="T8" fmla="*/ 20 w 25"/>
                <a:gd name="T9" fmla="*/ 11 h 42"/>
                <a:gd name="T10" fmla="*/ 20 w 25"/>
                <a:gd name="T11" fmla="*/ 11 h 42"/>
                <a:gd name="T12" fmla="*/ 16 w 25"/>
                <a:gd name="T13" fmla="*/ 7 h 42"/>
                <a:gd name="T14" fmla="*/ 12 w 25"/>
                <a:gd name="T15" fmla="*/ 5 h 42"/>
                <a:gd name="T16" fmla="*/ 12 w 25"/>
                <a:gd name="T17" fmla="*/ 0 h 42"/>
                <a:gd name="T18" fmla="*/ 19 w 25"/>
                <a:gd name="T19" fmla="*/ 3 h 42"/>
                <a:gd name="T20" fmla="*/ 25 w 25"/>
                <a:gd name="T21" fmla="*/ 10 h 42"/>
                <a:gd name="T22" fmla="*/ 25 w 25"/>
                <a:gd name="T23" fmla="*/ 10 h 42"/>
                <a:gd name="T24" fmla="*/ 25 w 25"/>
                <a:gd name="T25" fmla="*/ 11 h 42"/>
                <a:gd name="T26" fmla="*/ 25 w 25"/>
                <a:gd name="T27" fmla="*/ 12 h 42"/>
                <a:gd name="T28" fmla="*/ 25 w 25"/>
                <a:gd name="T29" fmla="*/ 24 h 42"/>
                <a:gd name="T30" fmla="*/ 25 w 25"/>
                <a:gd name="T31" fmla="*/ 30 h 42"/>
                <a:gd name="T32" fmla="*/ 20 w 25"/>
                <a:gd name="T33" fmla="*/ 39 h 42"/>
                <a:gd name="T34" fmla="*/ 12 w 25"/>
                <a:gd name="T35" fmla="*/ 42 h 42"/>
                <a:gd name="T36" fmla="*/ 12 w 25"/>
                <a:gd name="T37" fmla="*/ 37 h 42"/>
                <a:gd name="T38" fmla="*/ 17 w 25"/>
                <a:gd name="T39" fmla="*/ 35 h 42"/>
                <a:gd name="T40" fmla="*/ 20 w 25"/>
                <a:gd name="T41" fmla="*/ 30 h 42"/>
                <a:gd name="T42" fmla="*/ 12 w 25"/>
                <a:gd name="T43" fmla="*/ 5 h 42"/>
                <a:gd name="T44" fmla="*/ 8 w 25"/>
                <a:gd name="T45" fmla="*/ 5 h 42"/>
                <a:gd name="T46" fmla="*/ 4 w 25"/>
                <a:gd name="T47" fmla="*/ 5 h 42"/>
                <a:gd name="T48" fmla="*/ 4 w 25"/>
                <a:gd name="T49" fmla="*/ 37 h 42"/>
                <a:gd name="T50" fmla="*/ 8 w 25"/>
                <a:gd name="T51" fmla="*/ 37 h 42"/>
                <a:gd name="T52" fmla="*/ 12 w 25"/>
                <a:gd name="T53" fmla="*/ 37 h 42"/>
                <a:gd name="T54" fmla="*/ 12 w 25"/>
                <a:gd name="T55" fmla="*/ 42 h 42"/>
                <a:gd name="T56" fmla="*/ 8 w 25"/>
                <a:gd name="T57" fmla="*/ 42 h 42"/>
                <a:gd name="T58" fmla="*/ 2 w 25"/>
                <a:gd name="T59" fmla="*/ 42 h 42"/>
                <a:gd name="T60" fmla="*/ 0 w 25"/>
                <a:gd name="T61" fmla="*/ 39 h 42"/>
                <a:gd name="T62" fmla="*/ 0 w 25"/>
                <a:gd name="T63" fmla="*/ 2 h 42"/>
                <a:gd name="T64" fmla="*/ 2 w 25"/>
                <a:gd name="T65" fmla="*/ 0 h 42"/>
                <a:gd name="T66" fmla="*/ 8 w 25"/>
                <a:gd name="T67" fmla="*/ 0 h 42"/>
                <a:gd name="T68" fmla="*/ 12 w 25"/>
                <a:gd name="T69" fmla="*/ 0 h 42"/>
                <a:gd name="T70" fmla="*/ 12 w 25"/>
                <a:gd name="T71" fmla="*/ 5 h 4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25" h="42">
                  <a:moveTo>
                    <a:pt x="20" y="30"/>
                  </a:moveTo>
                  <a:cubicBezTo>
                    <a:pt x="20" y="24"/>
                    <a:pt x="20" y="24"/>
                    <a:pt x="20" y="24"/>
                  </a:cubicBezTo>
                  <a:cubicBezTo>
                    <a:pt x="20" y="12"/>
                    <a:pt x="20" y="12"/>
                    <a:pt x="20" y="12"/>
                  </a:cubicBezTo>
                  <a:cubicBezTo>
                    <a:pt x="20" y="12"/>
                    <a:pt x="20" y="12"/>
                    <a:pt x="20" y="12"/>
                  </a:cubicBezTo>
                  <a:cubicBezTo>
                    <a:pt x="20" y="12"/>
                    <a:pt x="20" y="11"/>
                    <a:pt x="20" y="11"/>
                  </a:cubicBezTo>
                  <a:cubicBezTo>
                    <a:pt x="20" y="11"/>
                    <a:pt x="20" y="11"/>
                    <a:pt x="20" y="11"/>
                  </a:cubicBezTo>
                  <a:cubicBezTo>
                    <a:pt x="20" y="10"/>
                    <a:pt x="18" y="8"/>
                    <a:pt x="16" y="7"/>
                  </a:cubicBezTo>
                  <a:cubicBezTo>
                    <a:pt x="15" y="6"/>
                    <a:pt x="14" y="6"/>
                    <a:pt x="12" y="5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5" y="1"/>
                    <a:pt x="17" y="2"/>
                    <a:pt x="19" y="3"/>
                  </a:cubicBezTo>
                  <a:cubicBezTo>
                    <a:pt x="22" y="5"/>
                    <a:pt x="24" y="7"/>
                    <a:pt x="25" y="10"/>
                  </a:cubicBezTo>
                  <a:cubicBezTo>
                    <a:pt x="25" y="10"/>
                    <a:pt x="25" y="10"/>
                    <a:pt x="25" y="10"/>
                  </a:cubicBezTo>
                  <a:cubicBezTo>
                    <a:pt x="25" y="11"/>
                    <a:pt x="25" y="11"/>
                    <a:pt x="25" y="11"/>
                  </a:cubicBezTo>
                  <a:cubicBezTo>
                    <a:pt x="25" y="12"/>
                    <a:pt x="25" y="12"/>
                    <a:pt x="25" y="12"/>
                  </a:cubicBezTo>
                  <a:cubicBezTo>
                    <a:pt x="25" y="24"/>
                    <a:pt x="25" y="24"/>
                    <a:pt x="25" y="24"/>
                  </a:cubicBezTo>
                  <a:cubicBezTo>
                    <a:pt x="25" y="30"/>
                    <a:pt x="25" y="30"/>
                    <a:pt x="25" y="30"/>
                  </a:cubicBezTo>
                  <a:cubicBezTo>
                    <a:pt x="25" y="33"/>
                    <a:pt x="23" y="36"/>
                    <a:pt x="20" y="39"/>
                  </a:cubicBezTo>
                  <a:cubicBezTo>
                    <a:pt x="18" y="40"/>
                    <a:pt x="15" y="41"/>
                    <a:pt x="12" y="42"/>
                  </a:cubicBezTo>
                  <a:cubicBezTo>
                    <a:pt x="12" y="37"/>
                    <a:pt x="12" y="37"/>
                    <a:pt x="12" y="37"/>
                  </a:cubicBezTo>
                  <a:cubicBezTo>
                    <a:pt x="14" y="36"/>
                    <a:pt x="16" y="36"/>
                    <a:pt x="17" y="35"/>
                  </a:cubicBezTo>
                  <a:cubicBezTo>
                    <a:pt x="19" y="33"/>
                    <a:pt x="20" y="32"/>
                    <a:pt x="20" y="30"/>
                  </a:cubicBezTo>
                  <a:close/>
                  <a:moveTo>
                    <a:pt x="12" y="5"/>
                  </a:moveTo>
                  <a:cubicBezTo>
                    <a:pt x="11" y="5"/>
                    <a:pt x="10" y="5"/>
                    <a:pt x="8" y="5"/>
                  </a:cubicBezTo>
                  <a:cubicBezTo>
                    <a:pt x="4" y="5"/>
                    <a:pt x="4" y="5"/>
                    <a:pt x="4" y="5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10" y="37"/>
                    <a:pt x="11" y="37"/>
                    <a:pt x="12" y="37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1" y="42"/>
                    <a:pt x="10" y="42"/>
                    <a:pt x="8" y="42"/>
                  </a:cubicBezTo>
                  <a:cubicBezTo>
                    <a:pt x="2" y="42"/>
                    <a:pt x="2" y="42"/>
                    <a:pt x="2" y="42"/>
                  </a:cubicBezTo>
                  <a:cubicBezTo>
                    <a:pt x="1" y="42"/>
                    <a:pt x="0" y="41"/>
                    <a:pt x="0" y="39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1"/>
                    <a:pt x="1" y="0"/>
                    <a:pt x="2" y="0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10" y="0"/>
                    <a:pt x="11" y="0"/>
                    <a:pt x="12" y="0"/>
                  </a:cubicBezTo>
                  <a:lnTo>
                    <a:pt x="12" y="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502" name="Freeform 330"/>
            <p:cNvSpPr>
              <a:spLocks noEditPoints="1"/>
            </p:cNvSpPr>
            <p:nvPr>
              <p:custDataLst>
                <p:tags r:id="rId332"/>
              </p:custDataLst>
            </p:nvPr>
          </p:nvSpPr>
          <p:spPr bwMode="auto">
            <a:xfrm>
              <a:off x="7439037" y="1768486"/>
              <a:ext cx="196850" cy="219076"/>
            </a:xfrm>
            <a:custGeom>
              <a:gdLst>
                <a:gd name="T0" fmla="*/ 46 w 87"/>
                <a:gd name="T1" fmla="*/ 68 h 97"/>
                <a:gd name="T2" fmla="*/ 43 w 87"/>
                <a:gd name="T3" fmla="*/ 79 h 97"/>
                <a:gd name="T4" fmla="*/ 43 w 87"/>
                <a:gd name="T5" fmla="*/ 90 h 97"/>
                <a:gd name="T6" fmla="*/ 45 w 87"/>
                <a:gd name="T7" fmla="*/ 96 h 97"/>
                <a:gd name="T8" fmla="*/ 85 w 87"/>
                <a:gd name="T9" fmla="*/ 70 h 97"/>
                <a:gd name="T10" fmla="*/ 86 w 87"/>
                <a:gd name="T11" fmla="*/ 69 h 97"/>
                <a:gd name="T12" fmla="*/ 81 w 87"/>
                <a:gd name="T13" fmla="*/ 58 h 97"/>
                <a:gd name="T14" fmla="*/ 79 w 87"/>
                <a:gd name="T15" fmla="*/ 57 h 97"/>
                <a:gd name="T16" fmla="*/ 53 w 87"/>
                <a:gd name="T17" fmla="*/ 43 h 97"/>
                <a:gd name="T18" fmla="*/ 84 w 87"/>
                <a:gd name="T19" fmla="*/ 30 h 97"/>
                <a:gd name="T20" fmla="*/ 79 w 87"/>
                <a:gd name="T21" fmla="*/ 19 h 97"/>
                <a:gd name="T22" fmla="*/ 43 w 87"/>
                <a:gd name="T23" fmla="*/ 24 h 97"/>
                <a:gd name="T24" fmla="*/ 76 w 87"/>
                <a:gd name="T25" fmla="*/ 23 h 97"/>
                <a:gd name="T26" fmla="*/ 49 w 87"/>
                <a:gd name="T27" fmla="*/ 40 h 97"/>
                <a:gd name="T28" fmla="*/ 48 w 87"/>
                <a:gd name="T29" fmla="*/ 43 h 97"/>
                <a:gd name="T30" fmla="*/ 60 w 87"/>
                <a:gd name="T31" fmla="*/ 61 h 97"/>
                <a:gd name="T32" fmla="*/ 81 w 87"/>
                <a:gd name="T33" fmla="*/ 66 h 97"/>
                <a:gd name="T34" fmla="*/ 57 w 87"/>
                <a:gd name="T35" fmla="*/ 72 h 97"/>
                <a:gd name="T36" fmla="*/ 14 w 87"/>
                <a:gd name="T37" fmla="*/ 6 h 97"/>
                <a:gd name="T38" fmla="*/ 13 w 87"/>
                <a:gd name="T39" fmla="*/ 12 h 97"/>
                <a:gd name="T40" fmla="*/ 25 w 87"/>
                <a:gd name="T41" fmla="*/ 37 h 97"/>
                <a:gd name="T42" fmla="*/ 5 w 87"/>
                <a:gd name="T43" fmla="*/ 70 h 97"/>
                <a:gd name="T44" fmla="*/ 31 w 87"/>
                <a:gd name="T45" fmla="*/ 51 h 97"/>
                <a:gd name="T46" fmla="*/ 35 w 87"/>
                <a:gd name="T47" fmla="*/ 52 h 97"/>
                <a:gd name="T48" fmla="*/ 43 w 87"/>
                <a:gd name="T49" fmla="*/ 79 h 97"/>
                <a:gd name="T50" fmla="*/ 43 w 87"/>
                <a:gd name="T51" fmla="*/ 90 h 97"/>
                <a:gd name="T52" fmla="*/ 42 w 87"/>
                <a:gd name="T53" fmla="*/ 97 h 97"/>
                <a:gd name="T54" fmla="*/ 41 w 87"/>
                <a:gd name="T55" fmla="*/ 96 h 97"/>
                <a:gd name="T56" fmla="*/ 36 w 87"/>
                <a:gd name="T57" fmla="*/ 86 h 97"/>
                <a:gd name="T58" fmla="*/ 41 w 87"/>
                <a:gd name="T59" fmla="*/ 70 h 97"/>
                <a:gd name="T60" fmla="*/ 10 w 87"/>
                <a:gd name="T61" fmla="*/ 79 h 97"/>
                <a:gd name="T62" fmla="*/ 6 w 87"/>
                <a:gd name="T63" fmla="*/ 79 h 97"/>
                <a:gd name="T64" fmla="*/ 1 w 87"/>
                <a:gd name="T65" fmla="*/ 71 h 97"/>
                <a:gd name="T66" fmla="*/ 1 w 87"/>
                <a:gd name="T67" fmla="*/ 68 h 97"/>
                <a:gd name="T68" fmla="*/ 13 w 87"/>
                <a:gd name="T69" fmla="*/ 28 h 97"/>
                <a:gd name="T70" fmla="*/ 11 w 87"/>
                <a:gd name="T71" fmla="*/ 2 h 97"/>
                <a:gd name="T72" fmla="*/ 24 w 87"/>
                <a:gd name="T73" fmla="*/ 5 h 97"/>
                <a:gd name="T74" fmla="*/ 34 w 87"/>
                <a:gd name="T75" fmla="*/ 14 h 97"/>
                <a:gd name="T76" fmla="*/ 43 w 87"/>
                <a:gd name="T77" fmla="*/ 24 h 97"/>
                <a:gd name="T78" fmla="*/ 40 w 87"/>
                <a:gd name="T79" fmla="*/ 29 h 97"/>
                <a:gd name="T80" fmla="*/ 30 w 87"/>
                <a:gd name="T81" fmla="*/ 17 h 97"/>
                <a:gd name="T82" fmla="*/ 22 w 87"/>
                <a:gd name="T83" fmla="*/ 9 h 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87" h="97">
                  <a:moveTo>
                    <a:pt x="43" y="64"/>
                  </a:moveTo>
                  <a:cubicBezTo>
                    <a:pt x="46" y="68"/>
                    <a:pt x="46" y="68"/>
                    <a:pt x="46" y="68"/>
                  </a:cubicBezTo>
                  <a:cubicBezTo>
                    <a:pt x="46" y="69"/>
                    <a:pt x="46" y="70"/>
                    <a:pt x="46" y="70"/>
                  </a:cubicBezTo>
                  <a:cubicBezTo>
                    <a:pt x="43" y="79"/>
                    <a:pt x="43" y="79"/>
                    <a:pt x="43" y="79"/>
                  </a:cubicBezTo>
                  <a:cubicBezTo>
                    <a:pt x="43" y="64"/>
                    <a:pt x="43" y="64"/>
                    <a:pt x="43" y="64"/>
                  </a:cubicBezTo>
                  <a:close/>
                  <a:moveTo>
                    <a:pt x="43" y="90"/>
                  </a:moveTo>
                  <a:cubicBezTo>
                    <a:pt x="43" y="97"/>
                    <a:pt x="43" y="97"/>
                    <a:pt x="43" y="97"/>
                  </a:cubicBezTo>
                  <a:cubicBezTo>
                    <a:pt x="44" y="97"/>
                    <a:pt x="45" y="97"/>
                    <a:pt x="45" y="96"/>
                  </a:cubicBezTo>
                  <a:cubicBezTo>
                    <a:pt x="60" y="76"/>
                    <a:pt x="60" y="76"/>
                    <a:pt x="60" y="76"/>
                  </a:cubicBezTo>
                  <a:cubicBezTo>
                    <a:pt x="85" y="70"/>
                    <a:pt x="85" y="70"/>
                    <a:pt x="85" y="70"/>
                  </a:cubicBezTo>
                  <a:cubicBezTo>
                    <a:pt x="85" y="70"/>
                    <a:pt x="85" y="70"/>
                    <a:pt x="85" y="70"/>
                  </a:cubicBezTo>
                  <a:cubicBezTo>
                    <a:pt x="85" y="69"/>
                    <a:pt x="86" y="69"/>
                    <a:pt x="86" y="69"/>
                  </a:cubicBezTo>
                  <a:cubicBezTo>
                    <a:pt x="87" y="68"/>
                    <a:pt x="87" y="67"/>
                    <a:pt x="87" y="66"/>
                  </a:cubicBezTo>
                  <a:cubicBezTo>
                    <a:pt x="81" y="58"/>
                    <a:pt x="81" y="58"/>
                    <a:pt x="81" y="58"/>
                  </a:cubicBezTo>
                  <a:cubicBezTo>
                    <a:pt x="81" y="58"/>
                    <a:pt x="81" y="58"/>
                    <a:pt x="81" y="58"/>
                  </a:cubicBezTo>
                  <a:cubicBezTo>
                    <a:pt x="81" y="57"/>
                    <a:pt x="80" y="57"/>
                    <a:pt x="79" y="57"/>
                  </a:cubicBezTo>
                  <a:cubicBezTo>
                    <a:pt x="62" y="56"/>
                    <a:pt x="62" y="56"/>
                    <a:pt x="62" y="56"/>
                  </a:cubicBezTo>
                  <a:cubicBezTo>
                    <a:pt x="53" y="43"/>
                    <a:pt x="53" y="43"/>
                    <a:pt x="53" y="43"/>
                  </a:cubicBezTo>
                  <a:cubicBezTo>
                    <a:pt x="84" y="30"/>
                    <a:pt x="84" y="30"/>
                    <a:pt x="84" y="30"/>
                  </a:cubicBezTo>
                  <a:cubicBezTo>
                    <a:pt x="84" y="30"/>
                    <a:pt x="84" y="30"/>
                    <a:pt x="84" y="30"/>
                  </a:cubicBezTo>
                  <a:cubicBezTo>
                    <a:pt x="85" y="29"/>
                    <a:pt x="85" y="28"/>
                    <a:pt x="85" y="27"/>
                  </a:cubicBezTo>
                  <a:cubicBezTo>
                    <a:pt x="79" y="19"/>
                    <a:pt x="79" y="19"/>
                    <a:pt x="79" y="19"/>
                  </a:cubicBezTo>
                  <a:cubicBezTo>
                    <a:pt x="79" y="18"/>
                    <a:pt x="78" y="17"/>
                    <a:pt x="77" y="18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43" y="29"/>
                    <a:pt x="43" y="29"/>
                    <a:pt x="43" y="29"/>
                  </a:cubicBezTo>
                  <a:cubicBezTo>
                    <a:pt x="76" y="23"/>
                    <a:pt x="76" y="23"/>
                    <a:pt x="76" y="23"/>
                  </a:cubicBezTo>
                  <a:cubicBezTo>
                    <a:pt x="79" y="27"/>
                    <a:pt x="79" y="27"/>
                    <a:pt x="79" y="27"/>
                  </a:cubicBezTo>
                  <a:cubicBezTo>
                    <a:pt x="49" y="40"/>
                    <a:pt x="49" y="40"/>
                    <a:pt x="49" y="40"/>
                  </a:cubicBezTo>
                  <a:cubicBezTo>
                    <a:pt x="48" y="40"/>
                    <a:pt x="47" y="42"/>
                    <a:pt x="47" y="43"/>
                  </a:cubicBezTo>
                  <a:cubicBezTo>
                    <a:pt x="48" y="43"/>
                    <a:pt x="48" y="43"/>
                    <a:pt x="48" y="43"/>
                  </a:cubicBezTo>
                  <a:cubicBezTo>
                    <a:pt x="58" y="59"/>
                    <a:pt x="58" y="59"/>
                    <a:pt x="58" y="59"/>
                  </a:cubicBezTo>
                  <a:cubicBezTo>
                    <a:pt x="59" y="60"/>
                    <a:pt x="60" y="61"/>
                    <a:pt x="60" y="61"/>
                  </a:cubicBezTo>
                  <a:cubicBezTo>
                    <a:pt x="78" y="61"/>
                    <a:pt x="78" y="61"/>
                    <a:pt x="78" y="61"/>
                  </a:cubicBezTo>
                  <a:cubicBezTo>
                    <a:pt x="81" y="66"/>
                    <a:pt x="81" y="66"/>
                    <a:pt x="81" y="66"/>
                  </a:cubicBezTo>
                  <a:cubicBezTo>
                    <a:pt x="58" y="71"/>
                    <a:pt x="58" y="71"/>
                    <a:pt x="58" y="71"/>
                  </a:cubicBezTo>
                  <a:cubicBezTo>
                    <a:pt x="58" y="72"/>
                    <a:pt x="57" y="72"/>
                    <a:pt x="57" y="72"/>
                  </a:cubicBezTo>
                  <a:cubicBezTo>
                    <a:pt x="43" y="90"/>
                    <a:pt x="43" y="90"/>
                    <a:pt x="43" y="90"/>
                  </a:cubicBezTo>
                  <a:close/>
                  <a:moveTo>
                    <a:pt x="14" y="6"/>
                  </a:moveTo>
                  <a:cubicBezTo>
                    <a:pt x="14" y="6"/>
                    <a:pt x="14" y="6"/>
                    <a:pt x="14" y="6"/>
                  </a:cubicBezTo>
                  <a:cubicBezTo>
                    <a:pt x="13" y="7"/>
                    <a:pt x="13" y="10"/>
                    <a:pt x="13" y="12"/>
                  </a:cubicBezTo>
                  <a:cubicBezTo>
                    <a:pt x="14" y="17"/>
                    <a:pt x="16" y="23"/>
                    <a:pt x="17" y="25"/>
                  </a:cubicBezTo>
                  <a:cubicBezTo>
                    <a:pt x="25" y="37"/>
                    <a:pt x="25" y="37"/>
                    <a:pt x="25" y="37"/>
                  </a:cubicBezTo>
                  <a:cubicBezTo>
                    <a:pt x="26" y="38"/>
                    <a:pt x="26" y="39"/>
                    <a:pt x="25" y="40"/>
                  </a:cubicBezTo>
                  <a:cubicBezTo>
                    <a:pt x="5" y="70"/>
                    <a:pt x="5" y="70"/>
                    <a:pt x="5" y="70"/>
                  </a:cubicBezTo>
                  <a:cubicBezTo>
                    <a:pt x="8" y="74"/>
                    <a:pt x="8" y="74"/>
                    <a:pt x="8" y="74"/>
                  </a:cubicBezTo>
                  <a:cubicBezTo>
                    <a:pt x="31" y="51"/>
                    <a:pt x="31" y="51"/>
                    <a:pt x="31" y="51"/>
                  </a:cubicBezTo>
                  <a:cubicBezTo>
                    <a:pt x="31" y="51"/>
                    <a:pt x="32" y="51"/>
                    <a:pt x="32" y="51"/>
                  </a:cubicBezTo>
                  <a:cubicBezTo>
                    <a:pt x="33" y="50"/>
                    <a:pt x="34" y="51"/>
                    <a:pt x="35" y="52"/>
                  </a:cubicBezTo>
                  <a:cubicBezTo>
                    <a:pt x="43" y="64"/>
                    <a:pt x="43" y="64"/>
                    <a:pt x="43" y="64"/>
                  </a:cubicBezTo>
                  <a:cubicBezTo>
                    <a:pt x="43" y="79"/>
                    <a:pt x="43" y="79"/>
                    <a:pt x="43" y="79"/>
                  </a:cubicBezTo>
                  <a:cubicBezTo>
                    <a:pt x="41" y="86"/>
                    <a:pt x="41" y="86"/>
                    <a:pt x="41" y="86"/>
                  </a:cubicBezTo>
                  <a:cubicBezTo>
                    <a:pt x="43" y="90"/>
                    <a:pt x="43" y="90"/>
                    <a:pt x="43" y="90"/>
                  </a:cubicBezTo>
                  <a:cubicBezTo>
                    <a:pt x="43" y="97"/>
                    <a:pt x="43" y="97"/>
                    <a:pt x="43" y="97"/>
                  </a:cubicBezTo>
                  <a:cubicBezTo>
                    <a:pt x="43" y="97"/>
                    <a:pt x="42" y="97"/>
                    <a:pt x="42" y="97"/>
                  </a:cubicBezTo>
                  <a:cubicBezTo>
                    <a:pt x="42" y="96"/>
                    <a:pt x="42" y="96"/>
                    <a:pt x="41" y="96"/>
                  </a:cubicBezTo>
                  <a:cubicBezTo>
                    <a:pt x="41" y="96"/>
                    <a:pt x="41" y="96"/>
                    <a:pt x="41" y="96"/>
                  </a:cubicBezTo>
                  <a:cubicBezTo>
                    <a:pt x="36" y="88"/>
                    <a:pt x="36" y="88"/>
                    <a:pt x="36" y="88"/>
                  </a:cubicBezTo>
                  <a:cubicBezTo>
                    <a:pt x="35" y="87"/>
                    <a:pt x="35" y="86"/>
                    <a:pt x="36" y="86"/>
                  </a:cubicBezTo>
                  <a:cubicBezTo>
                    <a:pt x="36" y="86"/>
                    <a:pt x="36" y="86"/>
                    <a:pt x="36" y="86"/>
                  </a:cubicBezTo>
                  <a:cubicBezTo>
                    <a:pt x="41" y="70"/>
                    <a:pt x="41" y="70"/>
                    <a:pt x="41" y="70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10" y="79"/>
                    <a:pt x="10" y="79"/>
                    <a:pt x="10" y="79"/>
                  </a:cubicBezTo>
                  <a:cubicBezTo>
                    <a:pt x="9" y="80"/>
                    <a:pt x="7" y="80"/>
                    <a:pt x="6" y="79"/>
                  </a:cubicBezTo>
                  <a:cubicBezTo>
                    <a:pt x="6" y="79"/>
                    <a:pt x="6" y="79"/>
                    <a:pt x="6" y="79"/>
                  </a:cubicBezTo>
                  <a:cubicBezTo>
                    <a:pt x="6" y="79"/>
                    <a:pt x="6" y="79"/>
                    <a:pt x="6" y="79"/>
                  </a:cubicBezTo>
                  <a:cubicBezTo>
                    <a:pt x="1" y="71"/>
                    <a:pt x="1" y="71"/>
                    <a:pt x="1" y="71"/>
                  </a:cubicBezTo>
                  <a:cubicBezTo>
                    <a:pt x="0" y="70"/>
                    <a:pt x="0" y="69"/>
                    <a:pt x="1" y="68"/>
                  </a:cubicBezTo>
                  <a:cubicBezTo>
                    <a:pt x="1" y="68"/>
                    <a:pt x="1" y="68"/>
                    <a:pt x="1" y="68"/>
                  </a:cubicBezTo>
                  <a:cubicBezTo>
                    <a:pt x="20" y="38"/>
                    <a:pt x="20" y="38"/>
                    <a:pt x="20" y="38"/>
                  </a:cubicBezTo>
                  <a:cubicBezTo>
                    <a:pt x="13" y="28"/>
                    <a:pt x="13" y="28"/>
                    <a:pt x="13" y="28"/>
                  </a:cubicBezTo>
                  <a:cubicBezTo>
                    <a:pt x="11" y="25"/>
                    <a:pt x="9" y="18"/>
                    <a:pt x="8" y="13"/>
                  </a:cubicBezTo>
                  <a:cubicBezTo>
                    <a:pt x="8" y="8"/>
                    <a:pt x="8" y="4"/>
                    <a:pt x="11" y="2"/>
                  </a:cubicBezTo>
                  <a:cubicBezTo>
                    <a:pt x="11" y="2"/>
                    <a:pt x="11" y="2"/>
                    <a:pt x="11" y="2"/>
                  </a:cubicBezTo>
                  <a:cubicBezTo>
                    <a:pt x="15" y="0"/>
                    <a:pt x="20" y="2"/>
                    <a:pt x="24" y="5"/>
                  </a:cubicBezTo>
                  <a:cubicBezTo>
                    <a:pt x="28" y="8"/>
                    <a:pt x="32" y="12"/>
                    <a:pt x="34" y="14"/>
                  </a:cubicBezTo>
                  <a:cubicBezTo>
                    <a:pt x="34" y="14"/>
                    <a:pt x="34" y="14"/>
                    <a:pt x="34" y="14"/>
                  </a:cubicBezTo>
                  <a:cubicBezTo>
                    <a:pt x="41" y="24"/>
                    <a:pt x="41" y="24"/>
                    <a:pt x="41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43" y="29"/>
                    <a:pt x="43" y="29"/>
                    <a:pt x="43" y="29"/>
                  </a:cubicBezTo>
                  <a:cubicBezTo>
                    <a:pt x="40" y="29"/>
                    <a:pt x="40" y="29"/>
                    <a:pt x="40" y="29"/>
                  </a:cubicBezTo>
                  <a:cubicBezTo>
                    <a:pt x="39" y="30"/>
                    <a:pt x="38" y="29"/>
                    <a:pt x="38" y="28"/>
                  </a:cubicBezTo>
                  <a:cubicBezTo>
                    <a:pt x="30" y="17"/>
                    <a:pt x="30" y="17"/>
                    <a:pt x="30" y="17"/>
                  </a:cubicBezTo>
                  <a:cubicBezTo>
                    <a:pt x="30" y="17"/>
                    <a:pt x="30" y="17"/>
                    <a:pt x="30" y="17"/>
                  </a:cubicBezTo>
                  <a:cubicBezTo>
                    <a:pt x="29" y="15"/>
                    <a:pt x="25" y="11"/>
                    <a:pt x="22" y="9"/>
                  </a:cubicBezTo>
                  <a:cubicBezTo>
                    <a:pt x="18" y="7"/>
                    <a:pt x="15" y="5"/>
                    <a:pt x="14" y="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503" name="Freeform 331"/>
            <p:cNvSpPr>
              <a:spLocks noEditPoints="1"/>
            </p:cNvSpPr>
            <p:nvPr>
              <p:custDataLst>
                <p:tags r:id="rId333"/>
              </p:custDataLst>
            </p:nvPr>
          </p:nvSpPr>
          <p:spPr bwMode="auto">
            <a:xfrm>
              <a:off x="8035938" y="4468839"/>
              <a:ext cx="58738" cy="53976"/>
            </a:xfrm>
            <a:custGeom>
              <a:gdLst>
                <a:gd name="T0" fmla="*/ 17 w 26"/>
                <a:gd name="T1" fmla="*/ 6 h 24"/>
                <a:gd name="T2" fmla="*/ 13 w 26"/>
                <a:gd name="T3" fmla="*/ 11 h 24"/>
                <a:gd name="T4" fmla="*/ 13 w 26"/>
                <a:gd name="T5" fmla="*/ 4 h 24"/>
                <a:gd name="T6" fmla="*/ 15 w 26"/>
                <a:gd name="T7" fmla="*/ 1 h 24"/>
                <a:gd name="T8" fmla="*/ 16 w 26"/>
                <a:gd name="T9" fmla="*/ 0 h 24"/>
                <a:gd name="T10" fmla="*/ 19 w 26"/>
                <a:gd name="T11" fmla="*/ 1 h 24"/>
                <a:gd name="T12" fmla="*/ 21 w 26"/>
                <a:gd name="T13" fmla="*/ 3 h 24"/>
                <a:gd name="T14" fmla="*/ 21 w 26"/>
                <a:gd name="T15" fmla="*/ 4 h 24"/>
                <a:gd name="T16" fmla="*/ 23 w 26"/>
                <a:gd name="T17" fmla="*/ 5 h 24"/>
                <a:gd name="T18" fmla="*/ 23 w 26"/>
                <a:gd name="T19" fmla="*/ 5 h 24"/>
                <a:gd name="T20" fmla="*/ 24 w 26"/>
                <a:gd name="T21" fmla="*/ 5 h 24"/>
                <a:gd name="T22" fmla="*/ 25 w 26"/>
                <a:gd name="T23" fmla="*/ 8 h 24"/>
                <a:gd name="T24" fmla="*/ 14 w 26"/>
                <a:gd name="T25" fmla="*/ 23 h 24"/>
                <a:gd name="T26" fmla="*/ 13 w 26"/>
                <a:gd name="T27" fmla="*/ 24 h 24"/>
                <a:gd name="T28" fmla="*/ 13 w 26"/>
                <a:gd name="T29" fmla="*/ 16 h 24"/>
                <a:gd name="T30" fmla="*/ 19 w 26"/>
                <a:gd name="T31" fmla="*/ 8 h 24"/>
                <a:gd name="T32" fmla="*/ 18 w 26"/>
                <a:gd name="T33" fmla="*/ 7 h 24"/>
                <a:gd name="T34" fmla="*/ 18 w 26"/>
                <a:gd name="T35" fmla="*/ 7 h 24"/>
                <a:gd name="T36" fmla="*/ 17 w 26"/>
                <a:gd name="T37" fmla="*/ 6 h 24"/>
                <a:gd name="T38" fmla="*/ 13 w 26"/>
                <a:gd name="T39" fmla="*/ 11 h 24"/>
                <a:gd name="T40" fmla="*/ 7 w 26"/>
                <a:gd name="T41" fmla="*/ 19 h 24"/>
                <a:gd name="T42" fmla="*/ 11 w 26"/>
                <a:gd name="T43" fmla="*/ 19 h 24"/>
                <a:gd name="T44" fmla="*/ 13 w 26"/>
                <a:gd name="T45" fmla="*/ 16 h 24"/>
                <a:gd name="T46" fmla="*/ 13 w 26"/>
                <a:gd name="T47" fmla="*/ 24 h 24"/>
                <a:gd name="T48" fmla="*/ 12 w 26"/>
                <a:gd name="T49" fmla="*/ 24 h 24"/>
                <a:gd name="T50" fmla="*/ 2 w 26"/>
                <a:gd name="T51" fmla="*/ 24 h 24"/>
                <a:gd name="T52" fmla="*/ 2 w 26"/>
                <a:gd name="T53" fmla="*/ 24 h 24"/>
                <a:gd name="T54" fmla="*/ 1 w 26"/>
                <a:gd name="T55" fmla="*/ 24 h 24"/>
                <a:gd name="T56" fmla="*/ 0 w 26"/>
                <a:gd name="T57" fmla="*/ 20 h 24"/>
                <a:gd name="T58" fmla="*/ 13 w 26"/>
                <a:gd name="T59" fmla="*/ 4 h 24"/>
                <a:gd name="T60" fmla="*/ 13 w 26"/>
                <a:gd name="T61" fmla="*/ 11 h 2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26" h="24">
                  <a:moveTo>
                    <a:pt x="17" y="6"/>
                  </a:moveTo>
                  <a:cubicBezTo>
                    <a:pt x="13" y="11"/>
                    <a:pt x="13" y="11"/>
                    <a:pt x="13" y="11"/>
                  </a:cubicBezTo>
                  <a:cubicBezTo>
                    <a:pt x="13" y="4"/>
                    <a:pt x="13" y="4"/>
                    <a:pt x="13" y="4"/>
                  </a:cubicBezTo>
                  <a:cubicBezTo>
                    <a:pt x="15" y="1"/>
                    <a:pt x="15" y="1"/>
                    <a:pt x="15" y="1"/>
                  </a:cubicBezTo>
                  <a:cubicBezTo>
                    <a:pt x="15" y="1"/>
                    <a:pt x="16" y="0"/>
                    <a:pt x="16" y="0"/>
                  </a:cubicBezTo>
                  <a:cubicBezTo>
                    <a:pt x="17" y="0"/>
                    <a:pt x="19" y="0"/>
                    <a:pt x="19" y="1"/>
                  </a:cubicBezTo>
                  <a:cubicBezTo>
                    <a:pt x="20" y="2"/>
                    <a:pt x="20" y="3"/>
                    <a:pt x="21" y="3"/>
                  </a:cubicBezTo>
                  <a:cubicBezTo>
                    <a:pt x="21" y="4"/>
                    <a:pt x="21" y="4"/>
                    <a:pt x="21" y="4"/>
                  </a:cubicBezTo>
                  <a:cubicBezTo>
                    <a:pt x="22" y="4"/>
                    <a:pt x="22" y="4"/>
                    <a:pt x="23" y="5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24" y="5"/>
                    <a:pt x="24" y="5"/>
                    <a:pt x="24" y="5"/>
                  </a:cubicBezTo>
                  <a:cubicBezTo>
                    <a:pt x="25" y="6"/>
                    <a:pt x="26" y="7"/>
                    <a:pt x="25" y="8"/>
                  </a:cubicBezTo>
                  <a:cubicBezTo>
                    <a:pt x="14" y="23"/>
                    <a:pt x="14" y="23"/>
                    <a:pt x="14" y="23"/>
                  </a:cubicBezTo>
                  <a:cubicBezTo>
                    <a:pt x="14" y="23"/>
                    <a:pt x="13" y="24"/>
                    <a:pt x="13" y="24"/>
                  </a:cubicBezTo>
                  <a:cubicBezTo>
                    <a:pt x="13" y="16"/>
                    <a:pt x="13" y="16"/>
                    <a:pt x="13" y="16"/>
                  </a:cubicBezTo>
                  <a:cubicBezTo>
                    <a:pt x="19" y="8"/>
                    <a:pt x="19" y="8"/>
                    <a:pt x="19" y="8"/>
                  </a:cubicBezTo>
                  <a:cubicBezTo>
                    <a:pt x="19" y="8"/>
                    <a:pt x="18" y="8"/>
                    <a:pt x="18" y="7"/>
                  </a:cubicBezTo>
                  <a:cubicBezTo>
                    <a:pt x="18" y="7"/>
                    <a:pt x="18" y="7"/>
                    <a:pt x="18" y="7"/>
                  </a:cubicBezTo>
                  <a:cubicBezTo>
                    <a:pt x="17" y="7"/>
                    <a:pt x="17" y="7"/>
                    <a:pt x="17" y="6"/>
                  </a:cubicBezTo>
                  <a:close/>
                  <a:moveTo>
                    <a:pt x="13" y="11"/>
                  </a:moveTo>
                  <a:cubicBezTo>
                    <a:pt x="7" y="19"/>
                    <a:pt x="7" y="19"/>
                    <a:pt x="7" y="19"/>
                  </a:cubicBezTo>
                  <a:cubicBezTo>
                    <a:pt x="11" y="19"/>
                    <a:pt x="11" y="19"/>
                    <a:pt x="11" y="19"/>
                  </a:cubicBezTo>
                  <a:cubicBezTo>
                    <a:pt x="13" y="16"/>
                    <a:pt x="13" y="16"/>
                    <a:pt x="13" y="16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2" y="24"/>
                    <a:pt x="2" y="24"/>
                    <a:pt x="2" y="24"/>
                  </a:cubicBezTo>
                  <a:cubicBezTo>
                    <a:pt x="2" y="24"/>
                    <a:pt x="2" y="24"/>
                    <a:pt x="2" y="24"/>
                  </a:cubicBezTo>
                  <a:cubicBezTo>
                    <a:pt x="2" y="24"/>
                    <a:pt x="1" y="24"/>
                    <a:pt x="1" y="24"/>
                  </a:cubicBezTo>
                  <a:cubicBezTo>
                    <a:pt x="0" y="23"/>
                    <a:pt x="0" y="21"/>
                    <a:pt x="0" y="20"/>
                  </a:cubicBezTo>
                  <a:cubicBezTo>
                    <a:pt x="13" y="4"/>
                    <a:pt x="13" y="4"/>
                    <a:pt x="13" y="4"/>
                  </a:cubicBezTo>
                  <a:lnTo>
                    <a:pt x="13" y="1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504" name="Freeform 332"/>
            <p:cNvSpPr>
              <a:spLocks noEditPoints="1"/>
            </p:cNvSpPr>
            <p:nvPr>
              <p:custDataLst>
                <p:tags r:id="rId334"/>
              </p:custDataLst>
            </p:nvPr>
          </p:nvSpPr>
          <p:spPr bwMode="auto">
            <a:xfrm>
              <a:off x="8072450" y="4448201"/>
              <a:ext cx="36513" cy="36514"/>
            </a:xfrm>
            <a:custGeom>
              <a:gdLst>
                <a:gd name="T0" fmla="*/ 8 w 16"/>
                <a:gd name="T1" fmla="*/ 11 h 16"/>
                <a:gd name="T2" fmla="*/ 8 w 16"/>
                <a:gd name="T3" fmla="*/ 11 h 16"/>
                <a:gd name="T4" fmla="*/ 9 w 16"/>
                <a:gd name="T5" fmla="*/ 11 h 16"/>
                <a:gd name="T6" fmla="*/ 9 w 16"/>
                <a:gd name="T7" fmla="*/ 11 h 16"/>
                <a:gd name="T8" fmla="*/ 11 w 16"/>
                <a:gd name="T9" fmla="*/ 10 h 16"/>
                <a:gd name="T10" fmla="*/ 11 w 16"/>
                <a:gd name="T11" fmla="*/ 8 h 16"/>
                <a:gd name="T12" fmla="*/ 11 w 16"/>
                <a:gd name="T13" fmla="*/ 8 h 16"/>
                <a:gd name="T14" fmla="*/ 11 w 16"/>
                <a:gd name="T15" fmla="*/ 8 h 16"/>
                <a:gd name="T16" fmla="*/ 11 w 16"/>
                <a:gd name="T17" fmla="*/ 7 h 16"/>
                <a:gd name="T18" fmla="*/ 8 w 16"/>
                <a:gd name="T19" fmla="*/ 5 h 16"/>
                <a:gd name="T20" fmla="*/ 8 w 16"/>
                <a:gd name="T21" fmla="*/ 0 h 16"/>
                <a:gd name="T22" fmla="*/ 13 w 16"/>
                <a:gd name="T23" fmla="*/ 2 h 16"/>
                <a:gd name="T24" fmla="*/ 16 w 16"/>
                <a:gd name="T25" fmla="*/ 6 h 16"/>
                <a:gd name="T26" fmla="*/ 16 w 16"/>
                <a:gd name="T27" fmla="*/ 7 h 16"/>
                <a:gd name="T28" fmla="*/ 16 w 16"/>
                <a:gd name="T29" fmla="*/ 7 h 16"/>
                <a:gd name="T30" fmla="*/ 16 w 16"/>
                <a:gd name="T31" fmla="*/ 8 h 16"/>
                <a:gd name="T32" fmla="*/ 16 w 16"/>
                <a:gd name="T33" fmla="*/ 8 h 16"/>
                <a:gd name="T34" fmla="*/ 16 w 16"/>
                <a:gd name="T35" fmla="*/ 8 h 16"/>
                <a:gd name="T36" fmla="*/ 14 w 16"/>
                <a:gd name="T37" fmla="*/ 13 h 16"/>
                <a:gd name="T38" fmla="*/ 10 w 16"/>
                <a:gd name="T39" fmla="*/ 16 h 16"/>
                <a:gd name="T40" fmla="*/ 9 w 16"/>
                <a:gd name="T41" fmla="*/ 16 h 16"/>
                <a:gd name="T42" fmla="*/ 9 w 16"/>
                <a:gd name="T43" fmla="*/ 16 h 16"/>
                <a:gd name="T44" fmla="*/ 9 w 16"/>
                <a:gd name="T45" fmla="*/ 16 h 16"/>
                <a:gd name="T46" fmla="*/ 8 w 16"/>
                <a:gd name="T47" fmla="*/ 16 h 16"/>
                <a:gd name="T48" fmla="*/ 8 w 16"/>
                <a:gd name="T49" fmla="*/ 11 h 16"/>
                <a:gd name="T50" fmla="*/ 8 w 16"/>
                <a:gd name="T51" fmla="*/ 16 h 16"/>
                <a:gd name="T52" fmla="*/ 3 w 16"/>
                <a:gd name="T53" fmla="*/ 14 h 16"/>
                <a:gd name="T54" fmla="*/ 1 w 16"/>
                <a:gd name="T55" fmla="*/ 10 h 16"/>
                <a:gd name="T56" fmla="*/ 0 w 16"/>
                <a:gd name="T57" fmla="*/ 9 h 16"/>
                <a:gd name="T58" fmla="*/ 0 w 16"/>
                <a:gd name="T59" fmla="*/ 9 h 16"/>
                <a:gd name="T60" fmla="*/ 2 w 16"/>
                <a:gd name="T61" fmla="*/ 4 h 16"/>
                <a:gd name="T62" fmla="*/ 6 w 16"/>
                <a:gd name="T63" fmla="*/ 0 h 16"/>
                <a:gd name="T64" fmla="*/ 7 w 16"/>
                <a:gd name="T65" fmla="*/ 0 h 16"/>
                <a:gd name="T66" fmla="*/ 8 w 16"/>
                <a:gd name="T67" fmla="*/ 5 h 16"/>
                <a:gd name="T68" fmla="*/ 7 w 16"/>
                <a:gd name="T69" fmla="*/ 5 h 16"/>
                <a:gd name="T70" fmla="*/ 6 w 16"/>
                <a:gd name="T71" fmla="*/ 6 h 16"/>
                <a:gd name="T72" fmla="*/ 5 w 16"/>
                <a:gd name="T73" fmla="*/ 9 h 16"/>
                <a:gd name="T74" fmla="*/ 5 w 16"/>
                <a:gd name="T75" fmla="*/ 9 h 16"/>
                <a:gd name="T76" fmla="*/ 6 w 16"/>
                <a:gd name="T77" fmla="*/ 10 h 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16" h="16">
                  <a:moveTo>
                    <a:pt x="8" y="11"/>
                  </a:moveTo>
                  <a:cubicBezTo>
                    <a:pt x="8" y="11"/>
                    <a:pt x="8" y="11"/>
                    <a:pt x="8" y="11"/>
                  </a:cubicBezTo>
                  <a:cubicBezTo>
                    <a:pt x="8" y="11"/>
                    <a:pt x="8" y="11"/>
                    <a:pt x="8" y="11"/>
                  </a:cubicBezTo>
                  <a:cubicBezTo>
                    <a:pt x="8" y="11"/>
                    <a:pt x="8" y="11"/>
                    <a:pt x="8" y="11"/>
                  </a:cubicBezTo>
                  <a:cubicBezTo>
                    <a:pt x="8" y="11"/>
                    <a:pt x="8" y="11"/>
                    <a:pt x="8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10" y="11"/>
                    <a:pt x="10" y="10"/>
                    <a:pt x="11" y="10"/>
                  </a:cubicBezTo>
                  <a:cubicBezTo>
                    <a:pt x="11" y="10"/>
                    <a:pt x="11" y="10"/>
                    <a:pt x="11" y="10"/>
                  </a:cubicBezTo>
                  <a:cubicBezTo>
                    <a:pt x="11" y="9"/>
                    <a:pt x="11" y="9"/>
                    <a:pt x="11" y="8"/>
                  </a:cubicBezTo>
                  <a:cubicBezTo>
                    <a:pt x="11" y="8"/>
                    <a:pt x="11" y="8"/>
                    <a:pt x="11" y="8"/>
                  </a:cubicBezTo>
                  <a:cubicBezTo>
                    <a:pt x="11" y="8"/>
                    <a:pt x="11" y="8"/>
                    <a:pt x="11" y="8"/>
                  </a:cubicBezTo>
                  <a:cubicBezTo>
                    <a:pt x="11" y="8"/>
                    <a:pt x="11" y="8"/>
                    <a:pt x="11" y="8"/>
                  </a:cubicBezTo>
                  <a:cubicBezTo>
                    <a:pt x="11" y="8"/>
                    <a:pt x="11" y="8"/>
                    <a:pt x="11" y="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1" y="7"/>
                    <a:pt x="11" y="6"/>
                    <a:pt x="10" y="6"/>
                  </a:cubicBezTo>
                  <a:cubicBezTo>
                    <a:pt x="10" y="5"/>
                    <a:pt x="9" y="5"/>
                    <a:pt x="8" y="5"/>
                  </a:cubicBezTo>
                  <a:cubicBezTo>
                    <a:pt x="8" y="5"/>
                    <a:pt x="8" y="5"/>
                    <a:pt x="8" y="5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10" y="0"/>
                    <a:pt x="12" y="1"/>
                    <a:pt x="13" y="2"/>
                  </a:cubicBezTo>
                  <a:cubicBezTo>
                    <a:pt x="14" y="3"/>
                    <a:pt x="15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10"/>
                    <a:pt x="15" y="11"/>
                    <a:pt x="14" y="13"/>
                  </a:cubicBezTo>
                  <a:cubicBezTo>
                    <a:pt x="14" y="13"/>
                    <a:pt x="14" y="13"/>
                    <a:pt x="14" y="13"/>
                  </a:cubicBezTo>
                  <a:cubicBezTo>
                    <a:pt x="13" y="14"/>
                    <a:pt x="12" y="15"/>
                    <a:pt x="10" y="16"/>
                  </a:cubicBezTo>
                  <a:cubicBezTo>
                    <a:pt x="10" y="16"/>
                    <a:pt x="10" y="16"/>
                    <a:pt x="10" y="16"/>
                  </a:cubicBezTo>
                  <a:cubicBezTo>
                    <a:pt x="10" y="16"/>
                    <a:pt x="10" y="16"/>
                    <a:pt x="10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8" y="16"/>
                    <a:pt x="8" y="16"/>
                    <a:pt x="8" y="16"/>
                  </a:cubicBezTo>
                  <a:lnTo>
                    <a:pt x="8" y="11"/>
                  </a:lnTo>
                  <a:close/>
                  <a:moveTo>
                    <a:pt x="8" y="11"/>
                  </a:moveTo>
                  <a:cubicBezTo>
                    <a:pt x="8" y="11"/>
                    <a:pt x="8" y="11"/>
                    <a:pt x="8" y="11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6" y="16"/>
                    <a:pt x="5" y="15"/>
                    <a:pt x="3" y="14"/>
                  </a:cubicBezTo>
                  <a:cubicBezTo>
                    <a:pt x="2" y="13"/>
                    <a:pt x="1" y="12"/>
                    <a:pt x="1" y="10"/>
                  </a:cubicBezTo>
                  <a:cubicBezTo>
                    <a:pt x="1" y="10"/>
                    <a:pt x="1" y="10"/>
                    <a:pt x="1" y="10"/>
                  </a:cubicBezTo>
                  <a:cubicBezTo>
                    <a:pt x="1" y="10"/>
                    <a:pt x="1" y="10"/>
                    <a:pt x="1" y="10"/>
                  </a:cubicBezTo>
                  <a:cubicBezTo>
                    <a:pt x="1" y="10"/>
                    <a:pt x="0" y="10"/>
                    <a:pt x="0" y="9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0" y="7"/>
                    <a:pt x="1" y="5"/>
                    <a:pt x="2" y="4"/>
                  </a:cubicBezTo>
                  <a:cubicBezTo>
                    <a:pt x="3" y="2"/>
                    <a:pt x="4" y="1"/>
                    <a:pt x="6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8" y="5"/>
                    <a:pt x="8" y="5"/>
                    <a:pt x="8" y="5"/>
                  </a:cubicBezTo>
                  <a:cubicBezTo>
                    <a:pt x="8" y="5"/>
                    <a:pt x="8" y="5"/>
                    <a:pt x="8" y="5"/>
                  </a:cubicBezTo>
                  <a:cubicBezTo>
                    <a:pt x="8" y="5"/>
                    <a:pt x="8" y="5"/>
                    <a:pt x="7" y="5"/>
                  </a:cubicBezTo>
                  <a:cubicBezTo>
                    <a:pt x="7" y="5"/>
                    <a:pt x="7" y="5"/>
                    <a:pt x="7" y="5"/>
                  </a:cubicBezTo>
                  <a:cubicBezTo>
                    <a:pt x="7" y="5"/>
                    <a:pt x="6" y="6"/>
                    <a:pt x="6" y="6"/>
                  </a:cubicBezTo>
                  <a:cubicBezTo>
                    <a:pt x="5" y="7"/>
                    <a:pt x="5" y="8"/>
                    <a:pt x="5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5" y="9"/>
                    <a:pt x="6" y="10"/>
                    <a:pt x="6" y="10"/>
                  </a:cubicBezTo>
                  <a:cubicBezTo>
                    <a:pt x="7" y="11"/>
                    <a:pt x="7" y="11"/>
                    <a:pt x="8" y="1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505" name="Freeform 333"/>
            <p:cNvSpPr>
              <a:spLocks noEditPoints="1"/>
            </p:cNvSpPr>
            <p:nvPr>
              <p:custDataLst>
                <p:tags r:id="rId335"/>
              </p:custDataLst>
            </p:nvPr>
          </p:nvSpPr>
          <p:spPr bwMode="auto">
            <a:xfrm>
              <a:off x="8116901" y="4468839"/>
              <a:ext cx="58738" cy="53976"/>
            </a:xfrm>
            <a:custGeom>
              <a:gdLst>
                <a:gd name="T0" fmla="*/ 15 w 26"/>
                <a:gd name="T1" fmla="*/ 19 h 24"/>
                <a:gd name="T2" fmla="*/ 19 w 26"/>
                <a:gd name="T3" fmla="*/ 19 h 24"/>
                <a:gd name="T4" fmla="*/ 13 w 26"/>
                <a:gd name="T5" fmla="*/ 11 h 24"/>
                <a:gd name="T6" fmla="*/ 13 w 26"/>
                <a:gd name="T7" fmla="*/ 4 h 24"/>
                <a:gd name="T8" fmla="*/ 25 w 26"/>
                <a:gd name="T9" fmla="*/ 20 h 24"/>
                <a:gd name="T10" fmla="*/ 26 w 26"/>
                <a:gd name="T11" fmla="*/ 22 h 24"/>
                <a:gd name="T12" fmla="*/ 24 w 26"/>
                <a:gd name="T13" fmla="*/ 24 h 24"/>
                <a:gd name="T14" fmla="*/ 14 w 26"/>
                <a:gd name="T15" fmla="*/ 24 h 24"/>
                <a:gd name="T16" fmla="*/ 14 w 26"/>
                <a:gd name="T17" fmla="*/ 24 h 24"/>
                <a:gd name="T18" fmla="*/ 13 w 26"/>
                <a:gd name="T19" fmla="*/ 24 h 24"/>
                <a:gd name="T20" fmla="*/ 13 w 26"/>
                <a:gd name="T21" fmla="*/ 16 h 24"/>
                <a:gd name="T22" fmla="*/ 15 w 26"/>
                <a:gd name="T23" fmla="*/ 19 h 24"/>
                <a:gd name="T24" fmla="*/ 13 w 26"/>
                <a:gd name="T25" fmla="*/ 11 h 24"/>
                <a:gd name="T26" fmla="*/ 9 w 26"/>
                <a:gd name="T27" fmla="*/ 6 h 24"/>
                <a:gd name="T28" fmla="*/ 8 w 26"/>
                <a:gd name="T29" fmla="*/ 7 h 24"/>
                <a:gd name="T30" fmla="*/ 7 w 26"/>
                <a:gd name="T31" fmla="*/ 8 h 24"/>
                <a:gd name="T32" fmla="*/ 13 w 26"/>
                <a:gd name="T33" fmla="*/ 16 h 24"/>
                <a:gd name="T34" fmla="*/ 13 w 26"/>
                <a:gd name="T35" fmla="*/ 24 h 24"/>
                <a:gd name="T36" fmla="*/ 12 w 26"/>
                <a:gd name="T37" fmla="*/ 23 h 24"/>
                <a:gd name="T38" fmla="*/ 1 w 26"/>
                <a:gd name="T39" fmla="*/ 9 h 24"/>
                <a:gd name="T40" fmla="*/ 0 w 26"/>
                <a:gd name="T41" fmla="*/ 7 h 24"/>
                <a:gd name="T42" fmla="*/ 2 w 26"/>
                <a:gd name="T43" fmla="*/ 5 h 24"/>
                <a:gd name="T44" fmla="*/ 5 w 26"/>
                <a:gd name="T45" fmla="*/ 4 h 24"/>
                <a:gd name="T46" fmla="*/ 7 w 26"/>
                <a:gd name="T47" fmla="*/ 2 h 24"/>
                <a:gd name="T48" fmla="*/ 7 w 26"/>
                <a:gd name="T49" fmla="*/ 1 h 24"/>
                <a:gd name="T50" fmla="*/ 11 w 26"/>
                <a:gd name="T51" fmla="*/ 1 h 24"/>
                <a:gd name="T52" fmla="*/ 13 w 26"/>
                <a:gd name="T53" fmla="*/ 4 h 24"/>
                <a:gd name="T54" fmla="*/ 13 w 26"/>
                <a:gd name="T55" fmla="*/ 11 h 2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26" h="24">
                  <a:moveTo>
                    <a:pt x="15" y="19"/>
                  </a:moveTo>
                  <a:cubicBezTo>
                    <a:pt x="19" y="19"/>
                    <a:pt x="19" y="19"/>
                    <a:pt x="19" y="19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4"/>
                    <a:pt x="13" y="4"/>
                    <a:pt x="13" y="4"/>
                  </a:cubicBezTo>
                  <a:cubicBezTo>
                    <a:pt x="25" y="20"/>
                    <a:pt x="25" y="20"/>
                    <a:pt x="25" y="20"/>
                  </a:cubicBezTo>
                  <a:cubicBezTo>
                    <a:pt x="26" y="21"/>
                    <a:pt x="26" y="21"/>
                    <a:pt x="26" y="22"/>
                  </a:cubicBezTo>
                  <a:cubicBezTo>
                    <a:pt x="26" y="23"/>
                    <a:pt x="25" y="24"/>
                    <a:pt x="2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3" y="24"/>
                    <a:pt x="13" y="24"/>
                  </a:cubicBezTo>
                  <a:cubicBezTo>
                    <a:pt x="13" y="16"/>
                    <a:pt x="13" y="16"/>
                    <a:pt x="13" y="16"/>
                  </a:cubicBezTo>
                  <a:lnTo>
                    <a:pt x="15" y="19"/>
                  </a:lnTo>
                  <a:close/>
                  <a:moveTo>
                    <a:pt x="13" y="11"/>
                  </a:moveTo>
                  <a:cubicBezTo>
                    <a:pt x="9" y="6"/>
                    <a:pt x="9" y="6"/>
                    <a:pt x="9" y="6"/>
                  </a:cubicBezTo>
                  <a:cubicBezTo>
                    <a:pt x="9" y="7"/>
                    <a:pt x="8" y="7"/>
                    <a:pt x="8" y="7"/>
                  </a:cubicBezTo>
                  <a:cubicBezTo>
                    <a:pt x="7" y="8"/>
                    <a:pt x="7" y="8"/>
                    <a:pt x="7" y="8"/>
                  </a:cubicBezTo>
                  <a:cubicBezTo>
                    <a:pt x="13" y="16"/>
                    <a:pt x="13" y="16"/>
                    <a:pt x="13" y="16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2" y="24"/>
                    <a:pt x="12" y="23"/>
                    <a:pt x="12" y="23"/>
                  </a:cubicBezTo>
                  <a:cubicBezTo>
                    <a:pt x="1" y="9"/>
                    <a:pt x="1" y="9"/>
                    <a:pt x="1" y="9"/>
                  </a:cubicBezTo>
                  <a:cubicBezTo>
                    <a:pt x="1" y="8"/>
                    <a:pt x="1" y="8"/>
                    <a:pt x="0" y="7"/>
                  </a:cubicBezTo>
                  <a:cubicBezTo>
                    <a:pt x="0" y="6"/>
                    <a:pt x="1" y="5"/>
                    <a:pt x="2" y="5"/>
                  </a:cubicBezTo>
                  <a:cubicBezTo>
                    <a:pt x="3" y="4"/>
                    <a:pt x="4" y="4"/>
                    <a:pt x="5" y="4"/>
                  </a:cubicBezTo>
                  <a:cubicBezTo>
                    <a:pt x="6" y="3"/>
                    <a:pt x="6" y="2"/>
                    <a:pt x="7" y="2"/>
                  </a:cubicBezTo>
                  <a:cubicBezTo>
                    <a:pt x="7" y="1"/>
                    <a:pt x="7" y="1"/>
                    <a:pt x="7" y="1"/>
                  </a:cubicBezTo>
                  <a:cubicBezTo>
                    <a:pt x="8" y="0"/>
                    <a:pt x="10" y="0"/>
                    <a:pt x="11" y="1"/>
                  </a:cubicBezTo>
                  <a:cubicBezTo>
                    <a:pt x="13" y="4"/>
                    <a:pt x="13" y="4"/>
                    <a:pt x="13" y="4"/>
                  </a:cubicBezTo>
                  <a:lnTo>
                    <a:pt x="13" y="1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506" name="Freeform 334"/>
            <p:cNvSpPr>
              <a:spLocks noEditPoints="1"/>
            </p:cNvSpPr>
            <p:nvPr>
              <p:custDataLst>
                <p:tags r:id="rId336"/>
              </p:custDataLst>
            </p:nvPr>
          </p:nvSpPr>
          <p:spPr bwMode="auto">
            <a:xfrm>
              <a:off x="8104201" y="4448201"/>
              <a:ext cx="36513" cy="36514"/>
            </a:xfrm>
            <a:custGeom>
              <a:gdLst>
                <a:gd name="T0" fmla="*/ 8 w 16"/>
                <a:gd name="T1" fmla="*/ 5 h 16"/>
                <a:gd name="T2" fmla="*/ 8 w 16"/>
                <a:gd name="T3" fmla="*/ 0 h 16"/>
                <a:gd name="T4" fmla="*/ 9 w 16"/>
                <a:gd name="T5" fmla="*/ 0 h 16"/>
                <a:gd name="T6" fmla="*/ 14 w 16"/>
                <a:gd name="T7" fmla="*/ 4 h 16"/>
                <a:gd name="T8" fmla="*/ 15 w 16"/>
                <a:gd name="T9" fmla="*/ 9 h 16"/>
                <a:gd name="T10" fmla="*/ 15 w 16"/>
                <a:gd name="T11" fmla="*/ 9 h 16"/>
                <a:gd name="T12" fmla="*/ 15 w 16"/>
                <a:gd name="T13" fmla="*/ 10 h 16"/>
                <a:gd name="T14" fmla="*/ 12 w 16"/>
                <a:gd name="T15" fmla="*/ 14 h 16"/>
                <a:gd name="T16" fmla="*/ 8 w 16"/>
                <a:gd name="T17" fmla="*/ 16 h 16"/>
                <a:gd name="T18" fmla="*/ 8 w 16"/>
                <a:gd name="T19" fmla="*/ 11 h 16"/>
                <a:gd name="T20" fmla="*/ 8 w 16"/>
                <a:gd name="T21" fmla="*/ 11 h 16"/>
                <a:gd name="T22" fmla="*/ 11 w 16"/>
                <a:gd name="T23" fmla="*/ 9 h 16"/>
                <a:gd name="T24" fmla="*/ 11 w 16"/>
                <a:gd name="T25" fmla="*/ 9 h 16"/>
                <a:gd name="T26" fmla="*/ 11 w 16"/>
                <a:gd name="T27" fmla="*/ 9 h 16"/>
                <a:gd name="T28" fmla="*/ 8 w 16"/>
                <a:gd name="T29" fmla="*/ 5 h 16"/>
                <a:gd name="T30" fmla="*/ 8 w 16"/>
                <a:gd name="T31" fmla="*/ 5 h 16"/>
                <a:gd name="T32" fmla="*/ 5 w 16"/>
                <a:gd name="T33" fmla="*/ 7 h 16"/>
                <a:gd name="T34" fmla="*/ 5 w 16"/>
                <a:gd name="T35" fmla="*/ 8 h 16"/>
                <a:gd name="T36" fmla="*/ 5 w 16"/>
                <a:gd name="T37" fmla="*/ 8 h 16"/>
                <a:gd name="T38" fmla="*/ 5 w 16"/>
                <a:gd name="T39" fmla="*/ 8 h 16"/>
                <a:gd name="T40" fmla="*/ 5 w 16"/>
                <a:gd name="T41" fmla="*/ 8 h 16"/>
                <a:gd name="T42" fmla="*/ 5 w 16"/>
                <a:gd name="T43" fmla="*/ 10 h 16"/>
                <a:gd name="T44" fmla="*/ 5 w 16"/>
                <a:gd name="T45" fmla="*/ 10 h 16"/>
                <a:gd name="T46" fmla="*/ 7 w 16"/>
                <a:gd name="T47" fmla="*/ 11 h 16"/>
                <a:gd name="T48" fmla="*/ 7 w 16"/>
                <a:gd name="T49" fmla="*/ 11 h 16"/>
                <a:gd name="T50" fmla="*/ 7 w 16"/>
                <a:gd name="T51" fmla="*/ 11 h 16"/>
                <a:gd name="T52" fmla="*/ 8 w 16"/>
                <a:gd name="T53" fmla="*/ 16 h 16"/>
                <a:gd name="T54" fmla="*/ 7 w 16"/>
                <a:gd name="T55" fmla="*/ 16 h 16"/>
                <a:gd name="T56" fmla="*/ 7 w 16"/>
                <a:gd name="T57" fmla="*/ 16 h 16"/>
                <a:gd name="T58" fmla="*/ 7 w 16"/>
                <a:gd name="T59" fmla="*/ 16 h 16"/>
                <a:gd name="T60" fmla="*/ 6 w 16"/>
                <a:gd name="T61" fmla="*/ 16 h 16"/>
                <a:gd name="T62" fmla="*/ 6 w 16"/>
                <a:gd name="T63" fmla="*/ 16 h 16"/>
                <a:gd name="T64" fmla="*/ 1 w 16"/>
                <a:gd name="T65" fmla="*/ 13 h 16"/>
                <a:gd name="T66" fmla="*/ 0 w 16"/>
                <a:gd name="T67" fmla="*/ 8 h 16"/>
                <a:gd name="T68" fmla="*/ 0 w 16"/>
                <a:gd name="T69" fmla="*/ 8 h 16"/>
                <a:gd name="T70" fmla="*/ 0 w 16"/>
                <a:gd name="T71" fmla="*/ 8 h 16"/>
                <a:gd name="T72" fmla="*/ 0 w 16"/>
                <a:gd name="T73" fmla="*/ 7 h 16"/>
                <a:gd name="T74" fmla="*/ 0 w 16"/>
                <a:gd name="T75" fmla="*/ 6 h 16"/>
                <a:gd name="T76" fmla="*/ 3 w 16"/>
                <a:gd name="T77" fmla="*/ 2 h 16"/>
                <a:gd name="T78" fmla="*/ 8 w 16"/>
                <a:gd name="T79" fmla="*/ 0 h 16"/>
                <a:gd name="T80" fmla="*/ 0 w 16"/>
                <a:gd name="T81" fmla="*/ 8 h 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16" h="16">
                  <a:moveTo>
                    <a:pt x="8" y="5"/>
                  </a:moveTo>
                  <a:cubicBezTo>
                    <a:pt x="8" y="5"/>
                    <a:pt x="8" y="5"/>
                    <a:pt x="8" y="5"/>
                  </a:cubicBezTo>
                  <a:cubicBezTo>
                    <a:pt x="8" y="5"/>
                    <a:pt x="8" y="5"/>
                    <a:pt x="8" y="5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1" y="1"/>
                    <a:pt x="13" y="2"/>
                    <a:pt x="14" y="4"/>
                  </a:cubicBezTo>
                  <a:cubicBezTo>
                    <a:pt x="15" y="5"/>
                    <a:pt x="16" y="7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10"/>
                    <a:pt x="15" y="10"/>
                    <a:pt x="15" y="10"/>
                  </a:cubicBezTo>
                  <a:cubicBezTo>
                    <a:pt x="15" y="10"/>
                    <a:pt x="15" y="10"/>
                    <a:pt x="15" y="10"/>
                  </a:cubicBezTo>
                  <a:cubicBezTo>
                    <a:pt x="15" y="12"/>
                    <a:pt x="14" y="13"/>
                    <a:pt x="12" y="14"/>
                  </a:cubicBezTo>
                  <a:cubicBezTo>
                    <a:pt x="11" y="15"/>
                    <a:pt x="9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1"/>
                    <a:pt x="8" y="11"/>
                    <a:pt x="8" y="11"/>
                  </a:cubicBezTo>
                  <a:cubicBezTo>
                    <a:pt x="8" y="11"/>
                    <a:pt x="8" y="11"/>
                    <a:pt x="8" y="11"/>
                  </a:cubicBezTo>
                  <a:cubicBezTo>
                    <a:pt x="8" y="11"/>
                    <a:pt x="8" y="11"/>
                    <a:pt x="8" y="11"/>
                  </a:cubicBezTo>
                  <a:cubicBezTo>
                    <a:pt x="8" y="11"/>
                    <a:pt x="9" y="11"/>
                    <a:pt x="9" y="10"/>
                  </a:cubicBezTo>
                  <a:cubicBezTo>
                    <a:pt x="10" y="10"/>
                    <a:pt x="10" y="9"/>
                    <a:pt x="11" y="9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1" y="8"/>
                    <a:pt x="10" y="7"/>
                    <a:pt x="10" y="6"/>
                  </a:cubicBezTo>
                  <a:cubicBezTo>
                    <a:pt x="10" y="6"/>
                    <a:pt x="9" y="5"/>
                    <a:pt x="8" y="5"/>
                  </a:cubicBezTo>
                  <a:close/>
                  <a:moveTo>
                    <a:pt x="8" y="5"/>
                  </a:moveTo>
                  <a:cubicBezTo>
                    <a:pt x="8" y="5"/>
                    <a:pt x="8" y="5"/>
                    <a:pt x="8" y="5"/>
                  </a:cubicBezTo>
                  <a:cubicBezTo>
                    <a:pt x="7" y="5"/>
                    <a:pt x="6" y="5"/>
                    <a:pt x="6" y="6"/>
                  </a:cubicBezTo>
                  <a:cubicBezTo>
                    <a:pt x="5" y="6"/>
                    <a:pt x="5" y="7"/>
                    <a:pt x="5" y="7"/>
                  </a:cubicBezTo>
                  <a:cubicBezTo>
                    <a:pt x="5" y="7"/>
                    <a:pt x="5" y="7"/>
                    <a:pt x="5" y="7"/>
                  </a:cubicBezTo>
                  <a:cubicBezTo>
                    <a:pt x="5" y="8"/>
                    <a:pt x="5" y="8"/>
                    <a:pt x="5" y="8"/>
                  </a:cubicBezTo>
                  <a:cubicBezTo>
                    <a:pt x="5" y="8"/>
                    <a:pt x="5" y="8"/>
                    <a:pt x="5" y="8"/>
                  </a:cubicBezTo>
                  <a:cubicBezTo>
                    <a:pt x="5" y="8"/>
                    <a:pt x="5" y="8"/>
                    <a:pt x="5" y="8"/>
                  </a:cubicBezTo>
                  <a:cubicBezTo>
                    <a:pt x="5" y="8"/>
                    <a:pt x="5" y="8"/>
                    <a:pt x="5" y="8"/>
                  </a:cubicBezTo>
                  <a:cubicBezTo>
                    <a:pt x="5" y="8"/>
                    <a:pt x="5" y="8"/>
                    <a:pt x="5" y="8"/>
                  </a:cubicBezTo>
                  <a:cubicBezTo>
                    <a:pt x="5" y="8"/>
                    <a:pt x="5" y="8"/>
                    <a:pt x="5" y="8"/>
                  </a:cubicBezTo>
                  <a:cubicBezTo>
                    <a:pt x="5" y="8"/>
                    <a:pt x="5" y="8"/>
                    <a:pt x="5" y="8"/>
                  </a:cubicBezTo>
                  <a:cubicBezTo>
                    <a:pt x="5" y="8"/>
                    <a:pt x="5" y="8"/>
                    <a:pt x="5" y="8"/>
                  </a:cubicBezTo>
                  <a:cubicBezTo>
                    <a:pt x="5" y="9"/>
                    <a:pt x="5" y="9"/>
                    <a:pt x="5" y="10"/>
                  </a:cubicBezTo>
                  <a:cubicBezTo>
                    <a:pt x="5" y="10"/>
                    <a:pt x="5" y="10"/>
                    <a:pt x="5" y="10"/>
                  </a:cubicBezTo>
                  <a:cubicBezTo>
                    <a:pt x="5" y="10"/>
                    <a:pt x="5" y="10"/>
                    <a:pt x="5" y="10"/>
                  </a:cubicBezTo>
                  <a:cubicBezTo>
                    <a:pt x="6" y="10"/>
                    <a:pt x="6" y="11"/>
                    <a:pt x="7" y="11"/>
                  </a:cubicBezTo>
                  <a:cubicBezTo>
                    <a:pt x="7" y="11"/>
                    <a:pt x="7" y="11"/>
                    <a:pt x="7" y="11"/>
                  </a:cubicBezTo>
                  <a:cubicBezTo>
                    <a:pt x="7" y="11"/>
                    <a:pt x="7" y="11"/>
                    <a:pt x="7" y="11"/>
                  </a:cubicBezTo>
                  <a:cubicBezTo>
                    <a:pt x="7" y="11"/>
                    <a:pt x="7" y="11"/>
                    <a:pt x="7" y="11"/>
                  </a:cubicBezTo>
                  <a:cubicBezTo>
                    <a:pt x="7" y="11"/>
                    <a:pt x="7" y="11"/>
                    <a:pt x="7" y="11"/>
                  </a:cubicBezTo>
                  <a:cubicBezTo>
                    <a:pt x="7" y="11"/>
                    <a:pt x="7" y="11"/>
                    <a:pt x="7" y="11"/>
                  </a:cubicBezTo>
                  <a:cubicBezTo>
                    <a:pt x="8" y="11"/>
                    <a:pt x="8" y="11"/>
                    <a:pt x="8" y="11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7" y="16"/>
                    <a:pt x="7" y="16"/>
                    <a:pt x="7" y="16"/>
                  </a:cubicBezTo>
                  <a:cubicBezTo>
                    <a:pt x="7" y="16"/>
                    <a:pt x="7" y="16"/>
                    <a:pt x="7" y="16"/>
                  </a:cubicBezTo>
                  <a:cubicBezTo>
                    <a:pt x="7" y="16"/>
                    <a:pt x="7" y="16"/>
                    <a:pt x="7" y="16"/>
                  </a:cubicBezTo>
                  <a:cubicBezTo>
                    <a:pt x="7" y="16"/>
                    <a:pt x="7" y="16"/>
                    <a:pt x="7" y="16"/>
                  </a:cubicBezTo>
                  <a:cubicBezTo>
                    <a:pt x="7" y="16"/>
                    <a:pt x="7" y="16"/>
                    <a:pt x="7" y="16"/>
                  </a:cubicBezTo>
                  <a:cubicBezTo>
                    <a:pt x="7" y="16"/>
                    <a:pt x="7" y="16"/>
                    <a:pt x="7" y="16"/>
                  </a:cubicBezTo>
                  <a:cubicBezTo>
                    <a:pt x="6" y="16"/>
                    <a:pt x="6" y="16"/>
                    <a:pt x="6" y="16"/>
                  </a:cubicBezTo>
                  <a:cubicBezTo>
                    <a:pt x="6" y="16"/>
                    <a:pt x="6" y="16"/>
                    <a:pt x="6" y="16"/>
                  </a:cubicBezTo>
                  <a:cubicBezTo>
                    <a:pt x="6" y="16"/>
                    <a:pt x="6" y="16"/>
                    <a:pt x="6" y="16"/>
                  </a:cubicBezTo>
                  <a:cubicBezTo>
                    <a:pt x="6" y="16"/>
                    <a:pt x="6" y="16"/>
                    <a:pt x="6" y="16"/>
                  </a:cubicBezTo>
                  <a:cubicBezTo>
                    <a:pt x="6" y="16"/>
                    <a:pt x="6" y="16"/>
                    <a:pt x="6" y="16"/>
                  </a:cubicBezTo>
                  <a:cubicBezTo>
                    <a:pt x="4" y="15"/>
                    <a:pt x="2" y="14"/>
                    <a:pt x="1" y="1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0" y="12"/>
                    <a:pt x="0" y="10"/>
                    <a:pt x="0" y="8"/>
                  </a:cubicBezTo>
                  <a:cubicBezTo>
                    <a:pt x="0" y="8"/>
                    <a:pt x="0" y="8"/>
                    <a:pt x="0" y="8"/>
                  </a:cubicBezTo>
                  <a:cubicBezTo>
                    <a:pt x="0" y="8"/>
                    <a:pt x="0" y="8"/>
                    <a:pt x="0" y="8"/>
                  </a:cubicBezTo>
                  <a:cubicBezTo>
                    <a:pt x="0" y="8"/>
                    <a:pt x="0" y="8"/>
                    <a:pt x="0" y="8"/>
                  </a:cubicBezTo>
                  <a:cubicBezTo>
                    <a:pt x="0" y="8"/>
                    <a:pt x="0" y="8"/>
                    <a:pt x="0" y="8"/>
                  </a:cubicBezTo>
                  <a:cubicBezTo>
                    <a:pt x="0" y="8"/>
                    <a:pt x="0" y="8"/>
                    <a:pt x="0" y="8"/>
                  </a:cubicBezTo>
                  <a:cubicBezTo>
                    <a:pt x="0" y="8"/>
                    <a:pt x="0" y="7"/>
                    <a:pt x="0" y="7"/>
                  </a:cubicBezTo>
                  <a:cubicBezTo>
                    <a:pt x="0" y="7"/>
                    <a:pt x="0" y="7"/>
                    <a:pt x="0" y="7"/>
                  </a:cubicBezTo>
                  <a:cubicBezTo>
                    <a:pt x="0" y="7"/>
                    <a:pt x="0" y="7"/>
                    <a:pt x="0" y="6"/>
                  </a:cubicBezTo>
                  <a:cubicBezTo>
                    <a:pt x="0" y="6"/>
                    <a:pt x="0" y="6"/>
                    <a:pt x="0" y="6"/>
                  </a:cubicBezTo>
                  <a:cubicBezTo>
                    <a:pt x="0" y="5"/>
                    <a:pt x="1" y="3"/>
                    <a:pt x="3" y="2"/>
                  </a:cubicBezTo>
                  <a:cubicBezTo>
                    <a:pt x="4" y="1"/>
                    <a:pt x="6" y="0"/>
                    <a:pt x="8" y="0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8" y="5"/>
                    <a:pt x="8" y="5"/>
                    <a:pt x="8" y="5"/>
                  </a:cubicBezTo>
                  <a:close/>
                  <a:moveTo>
                    <a:pt x="0" y="8"/>
                  </a:moveTo>
                  <a:cubicBezTo>
                    <a:pt x="0" y="8"/>
                    <a:pt x="0" y="8"/>
                    <a:pt x="0" y="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507" name="Freeform 335"/>
            <p:cNvSpPr>
              <a:spLocks noEditPoints="1"/>
            </p:cNvSpPr>
            <p:nvPr>
              <p:custDataLst>
                <p:tags r:id="rId337"/>
              </p:custDataLst>
            </p:nvPr>
          </p:nvSpPr>
          <p:spPr bwMode="auto">
            <a:xfrm>
              <a:off x="8013713" y="4519640"/>
              <a:ext cx="185738" cy="96839"/>
            </a:xfrm>
            <a:custGeom>
              <a:gdLst>
                <a:gd name="T0" fmla="*/ 41 w 82"/>
                <a:gd name="T1" fmla="*/ 38 h 43"/>
                <a:gd name="T2" fmla="*/ 67 w 82"/>
                <a:gd name="T3" fmla="*/ 38 h 43"/>
                <a:gd name="T4" fmla="*/ 76 w 82"/>
                <a:gd name="T5" fmla="*/ 4 h 43"/>
                <a:gd name="T6" fmla="*/ 71 w 82"/>
                <a:gd name="T7" fmla="*/ 4 h 43"/>
                <a:gd name="T8" fmla="*/ 62 w 82"/>
                <a:gd name="T9" fmla="*/ 4 h 43"/>
                <a:gd name="T10" fmla="*/ 41 w 82"/>
                <a:gd name="T11" fmla="*/ 4 h 43"/>
                <a:gd name="T12" fmla="*/ 41 w 82"/>
                <a:gd name="T13" fmla="*/ 0 h 43"/>
                <a:gd name="T14" fmla="*/ 62 w 82"/>
                <a:gd name="T15" fmla="*/ 0 h 43"/>
                <a:gd name="T16" fmla="*/ 71 w 82"/>
                <a:gd name="T17" fmla="*/ 0 h 43"/>
                <a:gd name="T18" fmla="*/ 79 w 82"/>
                <a:gd name="T19" fmla="*/ 0 h 43"/>
                <a:gd name="T20" fmla="*/ 79 w 82"/>
                <a:gd name="T21" fmla="*/ 0 h 43"/>
                <a:gd name="T22" fmla="*/ 80 w 82"/>
                <a:gd name="T23" fmla="*/ 0 h 43"/>
                <a:gd name="T24" fmla="*/ 81 w 82"/>
                <a:gd name="T25" fmla="*/ 3 h 43"/>
                <a:gd name="T26" fmla="*/ 71 w 82"/>
                <a:gd name="T27" fmla="*/ 41 h 43"/>
                <a:gd name="T28" fmla="*/ 69 w 82"/>
                <a:gd name="T29" fmla="*/ 43 h 43"/>
                <a:gd name="T30" fmla="*/ 41 w 82"/>
                <a:gd name="T31" fmla="*/ 43 h 43"/>
                <a:gd name="T32" fmla="*/ 41 w 82"/>
                <a:gd name="T33" fmla="*/ 38 h 43"/>
                <a:gd name="T34" fmla="*/ 6 w 82"/>
                <a:gd name="T35" fmla="*/ 4 h 43"/>
                <a:gd name="T36" fmla="*/ 15 w 82"/>
                <a:gd name="T37" fmla="*/ 38 h 43"/>
                <a:gd name="T38" fmla="*/ 41 w 82"/>
                <a:gd name="T39" fmla="*/ 38 h 43"/>
                <a:gd name="T40" fmla="*/ 41 w 82"/>
                <a:gd name="T41" fmla="*/ 43 h 43"/>
                <a:gd name="T42" fmla="*/ 13 w 82"/>
                <a:gd name="T43" fmla="*/ 43 h 43"/>
                <a:gd name="T44" fmla="*/ 13 w 82"/>
                <a:gd name="T45" fmla="*/ 43 h 43"/>
                <a:gd name="T46" fmla="*/ 10 w 82"/>
                <a:gd name="T47" fmla="*/ 41 h 43"/>
                <a:gd name="T48" fmla="*/ 0 w 82"/>
                <a:gd name="T49" fmla="*/ 3 h 43"/>
                <a:gd name="T50" fmla="*/ 0 w 82"/>
                <a:gd name="T51" fmla="*/ 2 h 43"/>
                <a:gd name="T52" fmla="*/ 3 w 82"/>
                <a:gd name="T53" fmla="*/ 0 h 43"/>
                <a:gd name="T54" fmla="*/ 11 w 82"/>
                <a:gd name="T55" fmla="*/ 0 h 43"/>
                <a:gd name="T56" fmla="*/ 20 w 82"/>
                <a:gd name="T57" fmla="*/ 0 h 43"/>
                <a:gd name="T58" fmla="*/ 41 w 82"/>
                <a:gd name="T59" fmla="*/ 0 h 43"/>
                <a:gd name="T60" fmla="*/ 41 w 82"/>
                <a:gd name="T61" fmla="*/ 4 h 43"/>
                <a:gd name="T62" fmla="*/ 20 w 82"/>
                <a:gd name="T63" fmla="*/ 4 h 43"/>
                <a:gd name="T64" fmla="*/ 11 w 82"/>
                <a:gd name="T65" fmla="*/ 4 h 43"/>
                <a:gd name="T66" fmla="*/ 6 w 82"/>
                <a:gd name="T67" fmla="*/ 4 h 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82" h="43">
                  <a:moveTo>
                    <a:pt x="41" y="38"/>
                  </a:moveTo>
                  <a:cubicBezTo>
                    <a:pt x="67" y="38"/>
                    <a:pt x="67" y="38"/>
                    <a:pt x="67" y="38"/>
                  </a:cubicBezTo>
                  <a:cubicBezTo>
                    <a:pt x="76" y="4"/>
                    <a:pt x="76" y="4"/>
                    <a:pt x="76" y="4"/>
                  </a:cubicBezTo>
                  <a:cubicBezTo>
                    <a:pt x="71" y="4"/>
                    <a:pt x="71" y="4"/>
                    <a:pt x="71" y="4"/>
                  </a:cubicBezTo>
                  <a:cubicBezTo>
                    <a:pt x="62" y="4"/>
                    <a:pt x="62" y="4"/>
                    <a:pt x="62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0"/>
                    <a:pt x="41" y="0"/>
                    <a:pt x="41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71" y="0"/>
                    <a:pt x="71" y="0"/>
                    <a:pt x="71" y="0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9" y="0"/>
                    <a:pt x="79" y="0"/>
                    <a:pt x="80" y="0"/>
                  </a:cubicBezTo>
                  <a:cubicBezTo>
                    <a:pt x="81" y="0"/>
                    <a:pt x="82" y="1"/>
                    <a:pt x="81" y="3"/>
                  </a:cubicBezTo>
                  <a:cubicBezTo>
                    <a:pt x="71" y="41"/>
                    <a:pt x="71" y="41"/>
                    <a:pt x="71" y="41"/>
                  </a:cubicBezTo>
                  <a:cubicBezTo>
                    <a:pt x="71" y="42"/>
                    <a:pt x="70" y="43"/>
                    <a:pt x="69" y="43"/>
                  </a:cubicBezTo>
                  <a:cubicBezTo>
                    <a:pt x="41" y="43"/>
                    <a:pt x="41" y="43"/>
                    <a:pt x="41" y="43"/>
                  </a:cubicBezTo>
                  <a:lnTo>
                    <a:pt x="41" y="38"/>
                  </a:lnTo>
                  <a:close/>
                  <a:moveTo>
                    <a:pt x="6" y="4"/>
                  </a:moveTo>
                  <a:cubicBezTo>
                    <a:pt x="15" y="38"/>
                    <a:pt x="15" y="38"/>
                    <a:pt x="15" y="38"/>
                  </a:cubicBezTo>
                  <a:cubicBezTo>
                    <a:pt x="41" y="38"/>
                    <a:pt x="41" y="38"/>
                    <a:pt x="41" y="38"/>
                  </a:cubicBezTo>
                  <a:cubicBezTo>
                    <a:pt x="41" y="43"/>
                    <a:pt x="41" y="43"/>
                    <a:pt x="41" y="43"/>
                  </a:cubicBezTo>
                  <a:cubicBezTo>
                    <a:pt x="13" y="43"/>
                    <a:pt x="13" y="43"/>
                    <a:pt x="13" y="43"/>
                  </a:cubicBezTo>
                  <a:cubicBezTo>
                    <a:pt x="13" y="43"/>
                    <a:pt x="13" y="43"/>
                    <a:pt x="13" y="43"/>
                  </a:cubicBezTo>
                  <a:cubicBezTo>
                    <a:pt x="12" y="43"/>
                    <a:pt x="11" y="42"/>
                    <a:pt x="10" y="41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3"/>
                    <a:pt x="0" y="2"/>
                    <a:pt x="0" y="2"/>
                  </a:cubicBezTo>
                  <a:cubicBezTo>
                    <a:pt x="0" y="1"/>
                    <a:pt x="1" y="0"/>
                    <a:pt x="3" y="0"/>
                  </a:cubicBezTo>
                  <a:cubicBezTo>
                    <a:pt x="11" y="0"/>
                    <a:pt x="11" y="0"/>
                    <a:pt x="11" y="0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41" y="0"/>
                    <a:pt x="41" y="0"/>
                    <a:pt x="41" y="0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11" y="4"/>
                    <a:pt x="11" y="4"/>
                    <a:pt x="11" y="4"/>
                  </a:cubicBezTo>
                  <a:lnTo>
                    <a:pt x="6" y="4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508" name="Freeform 339"/>
            <p:cNvSpPr>
              <a:spLocks noEditPoints="1"/>
            </p:cNvSpPr>
            <p:nvPr>
              <p:custDataLst>
                <p:tags r:id="rId338"/>
              </p:custDataLst>
            </p:nvPr>
          </p:nvSpPr>
          <p:spPr bwMode="auto">
            <a:xfrm>
              <a:off x="7164400" y="996956"/>
              <a:ext cx="82550" cy="139701"/>
            </a:xfrm>
            <a:custGeom>
              <a:gdLst>
                <a:gd name="T0" fmla="*/ 32 w 37"/>
                <a:gd name="T1" fmla="*/ 45 h 62"/>
                <a:gd name="T2" fmla="*/ 32 w 37"/>
                <a:gd name="T3" fmla="*/ 36 h 62"/>
                <a:gd name="T4" fmla="*/ 32 w 37"/>
                <a:gd name="T5" fmla="*/ 18 h 62"/>
                <a:gd name="T6" fmla="*/ 32 w 37"/>
                <a:gd name="T7" fmla="*/ 17 h 62"/>
                <a:gd name="T8" fmla="*/ 32 w 37"/>
                <a:gd name="T9" fmla="*/ 16 h 62"/>
                <a:gd name="T10" fmla="*/ 32 w 37"/>
                <a:gd name="T11" fmla="*/ 16 h 62"/>
                <a:gd name="T12" fmla="*/ 25 w 37"/>
                <a:gd name="T13" fmla="*/ 8 h 62"/>
                <a:gd name="T14" fmla="*/ 18 w 37"/>
                <a:gd name="T15" fmla="*/ 6 h 62"/>
                <a:gd name="T16" fmla="*/ 18 w 37"/>
                <a:gd name="T17" fmla="*/ 1 h 62"/>
                <a:gd name="T18" fmla="*/ 28 w 37"/>
                <a:gd name="T19" fmla="*/ 4 h 62"/>
                <a:gd name="T20" fmla="*/ 36 w 37"/>
                <a:gd name="T21" fmla="*/ 15 h 62"/>
                <a:gd name="T22" fmla="*/ 36 w 37"/>
                <a:gd name="T23" fmla="*/ 15 h 62"/>
                <a:gd name="T24" fmla="*/ 36 w 37"/>
                <a:gd name="T25" fmla="*/ 16 h 62"/>
                <a:gd name="T26" fmla="*/ 37 w 37"/>
                <a:gd name="T27" fmla="*/ 18 h 62"/>
                <a:gd name="T28" fmla="*/ 37 w 37"/>
                <a:gd name="T29" fmla="*/ 36 h 62"/>
                <a:gd name="T30" fmla="*/ 37 w 37"/>
                <a:gd name="T31" fmla="*/ 45 h 62"/>
                <a:gd name="T32" fmla="*/ 29 w 37"/>
                <a:gd name="T33" fmla="*/ 57 h 62"/>
                <a:gd name="T34" fmla="*/ 18 w 37"/>
                <a:gd name="T35" fmla="*/ 62 h 62"/>
                <a:gd name="T36" fmla="*/ 18 w 37"/>
                <a:gd name="T37" fmla="*/ 57 h 62"/>
                <a:gd name="T38" fmla="*/ 26 w 37"/>
                <a:gd name="T39" fmla="*/ 53 h 62"/>
                <a:gd name="T40" fmla="*/ 32 w 37"/>
                <a:gd name="T41" fmla="*/ 45 h 62"/>
                <a:gd name="T42" fmla="*/ 18 w 37"/>
                <a:gd name="T43" fmla="*/ 6 h 62"/>
                <a:gd name="T44" fmla="*/ 12 w 37"/>
                <a:gd name="T45" fmla="*/ 5 h 62"/>
                <a:gd name="T46" fmla="*/ 5 w 37"/>
                <a:gd name="T47" fmla="*/ 5 h 62"/>
                <a:gd name="T48" fmla="*/ 5 w 37"/>
                <a:gd name="T49" fmla="*/ 57 h 62"/>
                <a:gd name="T50" fmla="*/ 12 w 37"/>
                <a:gd name="T51" fmla="*/ 57 h 62"/>
                <a:gd name="T52" fmla="*/ 18 w 37"/>
                <a:gd name="T53" fmla="*/ 57 h 62"/>
                <a:gd name="T54" fmla="*/ 18 w 37"/>
                <a:gd name="T55" fmla="*/ 62 h 62"/>
                <a:gd name="T56" fmla="*/ 12 w 37"/>
                <a:gd name="T57" fmla="*/ 62 h 62"/>
                <a:gd name="T58" fmla="*/ 2 w 37"/>
                <a:gd name="T59" fmla="*/ 62 h 62"/>
                <a:gd name="T60" fmla="*/ 0 w 37"/>
                <a:gd name="T61" fmla="*/ 60 h 62"/>
                <a:gd name="T62" fmla="*/ 0 w 37"/>
                <a:gd name="T63" fmla="*/ 3 h 62"/>
                <a:gd name="T64" fmla="*/ 2 w 37"/>
                <a:gd name="T65" fmla="*/ 0 h 62"/>
                <a:gd name="T66" fmla="*/ 12 w 37"/>
                <a:gd name="T67" fmla="*/ 0 h 62"/>
                <a:gd name="T68" fmla="*/ 18 w 37"/>
                <a:gd name="T69" fmla="*/ 1 h 62"/>
                <a:gd name="T70" fmla="*/ 18 w 37"/>
                <a:gd name="T71" fmla="*/ 6 h 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37" h="62">
                  <a:moveTo>
                    <a:pt x="32" y="45"/>
                  </a:moveTo>
                  <a:cubicBezTo>
                    <a:pt x="32" y="36"/>
                    <a:pt x="32" y="36"/>
                    <a:pt x="32" y="36"/>
                  </a:cubicBezTo>
                  <a:cubicBezTo>
                    <a:pt x="32" y="18"/>
                    <a:pt x="32" y="18"/>
                    <a:pt x="32" y="18"/>
                  </a:cubicBezTo>
                  <a:cubicBezTo>
                    <a:pt x="32" y="17"/>
                    <a:pt x="32" y="17"/>
                    <a:pt x="32" y="17"/>
                  </a:cubicBezTo>
                  <a:cubicBezTo>
                    <a:pt x="32" y="17"/>
                    <a:pt x="32" y="16"/>
                    <a:pt x="32" y="16"/>
                  </a:cubicBezTo>
                  <a:cubicBezTo>
                    <a:pt x="32" y="16"/>
                    <a:pt x="32" y="16"/>
                    <a:pt x="32" y="16"/>
                  </a:cubicBezTo>
                  <a:cubicBezTo>
                    <a:pt x="31" y="13"/>
                    <a:pt x="29" y="10"/>
                    <a:pt x="25" y="8"/>
                  </a:cubicBezTo>
                  <a:cubicBezTo>
                    <a:pt x="23" y="7"/>
                    <a:pt x="21" y="6"/>
                    <a:pt x="18" y="6"/>
                  </a:cubicBezTo>
                  <a:cubicBezTo>
                    <a:pt x="18" y="1"/>
                    <a:pt x="18" y="1"/>
                    <a:pt x="18" y="1"/>
                  </a:cubicBezTo>
                  <a:cubicBezTo>
                    <a:pt x="22" y="1"/>
                    <a:pt x="25" y="3"/>
                    <a:pt x="28" y="4"/>
                  </a:cubicBezTo>
                  <a:cubicBezTo>
                    <a:pt x="32" y="7"/>
                    <a:pt x="35" y="11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6"/>
                    <a:pt x="36" y="16"/>
                    <a:pt x="36" y="16"/>
                  </a:cubicBezTo>
                  <a:cubicBezTo>
                    <a:pt x="36" y="17"/>
                    <a:pt x="37" y="17"/>
                    <a:pt x="37" y="18"/>
                  </a:cubicBezTo>
                  <a:cubicBezTo>
                    <a:pt x="37" y="36"/>
                    <a:pt x="37" y="36"/>
                    <a:pt x="37" y="36"/>
                  </a:cubicBezTo>
                  <a:cubicBezTo>
                    <a:pt x="37" y="45"/>
                    <a:pt x="37" y="45"/>
                    <a:pt x="37" y="45"/>
                  </a:cubicBezTo>
                  <a:cubicBezTo>
                    <a:pt x="37" y="50"/>
                    <a:pt x="34" y="54"/>
                    <a:pt x="29" y="57"/>
                  </a:cubicBezTo>
                  <a:cubicBezTo>
                    <a:pt x="26" y="59"/>
                    <a:pt x="22" y="61"/>
                    <a:pt x="18" y="62"/>
                  </a:cubicBezTo>
                  <a:cubicBezTo>
                    <a:pt x="18" y="57"/>
                    <a:pt x="18" y="57"/>
                    <a:pt x="18" y="57"/>
                  </a:cubicBezTo>
                  <a:cubicBezTo>
                    <a:pt x="21" y="56"/>
                    <a:pt x="24" y="55"/>
                    <a:pt x="26" y="53"/>
                  </a:cubicBezTo>
                  <a:cubicBezTo>
                    <a:pt x="30" y="51"/>
                    <a:pt x="32" y="48"/>
                    <a:pt x="32" y="45"/>
                  </a:cubicBezTo>
                  <a:close/>
                  <a:moveTo>
                    <a:pt x="18" y="6"/>
                  </a:moveTo>
                  <a:cubicBezTo>
                    <a:pt x="16" y="5"/>
                    <a:pt x="14" y="5"/>
                    <a:pt x="12" y="5"/>
                  </a:cubicBezTo>
                  <a:cubicBezTo>
                    <a:pt x="5" y="5"/>
                    <a:pt x="5" y="5"/>
                    <a:pt x="5" y="5"/>
                  </a:cubicBezTo>
                  <a:cubicBezTo>
                    <a:pt x="5" y="57"/>
                    <a:pt x="5" y="57"/>
                    <a:pt x="5" y="57"/>
                  </a:cubicBezTo>
                  <a:cubicBezTo>
                    <a:pt x="12" y="57"/>
                    <a:pt x="12" y="57"/>
                    <a:pt x="12" y="57"/>
                  </a:cubicBezTo>
                  <a:cubicBezTo>
                    <a:pt x="14" y="57"/>
                    <a:pt x="16" y="57"/>
                    <a:pt x="18" y="57"/>
                  </a:cubicBezTo>
                  <a:cubicBezTo>
                    <a:pt x="18" y="62"/>
                    <a:pt x="18" y="62"/>
                    <a:pt x="18" y="62"/>
                  </a:cubicBezTo>
                  <a:cubicBezTo>
                    <a:pt x="16" y="62"/>
                    <a:pt x="14" y="62"/>
                    <a:pt x="12" y="62"/>
                  </a:cubicBezTo>
                  <a:cubicBezTo>
                    <a:pt x="2" y="62"/>
                    <a:pt x="2" y="62"/>
                    <a:pt x="2" y="62"/>
                  </a:cubicBezTo>
                  <a:cubicBezTo>
                    <a:pt x="1" y="62"/>
                    <a:pt x="0" y="61"/>
                    <a:pt x="0" y="60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1"/>
                    <a:pt x="1" y="0"/>
                    <a:pt x="2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4" y="0"/>
                    <a:pt x="16" y="0"/>
                    <a:pt x="18" y="1"/>
                  </a:cubicBezTo>
                  <a:lnTo>
                    <a:pt x="18" y="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509" name="Freeform 340"/>
            <p:cNvSpPr>
              <a:spLocks noEditPoints="1"/>
            </p:cNvSpPr>
            <p:nvPr>
              <p:custDataLst>
                <p:tags r:id="rId339"/>
              </p:custDataLst>
            </p:nvPr>
          </p:nvSpPr>
          <p:spPr bwMode="auto">
            <a:xfrm>
              <a:off x="6989773" y="996957"/>
              <a:ext cx="80963" cy="139701"/>
            </a:xfrm>
            <a:custGeom>
              <a:gdLst>
                <a:gd name="T0" fmla="*/ 18 w 36"/>
                <a:gd name="T1" fmla="*/ 1 h 62"/>
                <a:gd name="T2" fmla="*/ 24 w 36"/>
                <a:gd name="T3" fmla="*/ 0 h 62"/>
                <a:gd name="T4" fmla="*/ 34 w 36"/>
                <a:gd name="T5" fmla="*/ 0 h 62"/>
                <a:gd name="T6" fmla="*/ 36 w 36"/>
                <a:gd name="T7" fmla="*/ 3 h 62"/>
                <a:gd name="T8" fmla="*/ 36 w 36"/>
                <a:gd name="T9" fmla="*/ 60 h 62"/>
                <a:gd name="T10" fmla="*/ 34 w 36"/>
                <a:gd name="T11" fmla="*/ 62 h 62"/>
                <a:gd name="T12" fmla="*/ 24 w 36"/>
                <a:gd name="T13" fmla="*/ 62 h 62"/>
                <a:gd name="T14" fmla="*/ 18 w 36"/>
                <a:gd name="T15" fmla="*/ 62 h 62"/>
                <a:gd name="T16" fmla="*/ 18 w 36"/>
                <a:gd name="T17" fmla="*/ 57 h 62"/>
                <a:gd name="T18" fmla="*/ 24 w 36"/>
                <a:gd name="T19" fmla="*/ 57 h 62"/>
                <a:gd name="T20" fmla="*/ 31 w 36"/>
                <a:gd name="T21" fmla="*/ 57 h 62"/>
                <a:gd name="T22" fmla="*/ 31 w 36"/>
                <a:gd name="T23" fmla="*/ 5 h 62"/>
                <a:gd name="T24" fmla="*/ 24 w 36"/>
                <a:gd name="T25" fmla="*/ 5 h 62"/>
                <a:gd name="T26" fmla="*/ 18 w 36"/>
                <a:gd name="T27" fmla="*/ 6 h 62"/>
                <a:gd name="T28" fmla="*/ 18 w 36"/>
                <a:gd name="T29" fmla="*/ 1 h 62"/>
                <a:gd name="T30" fmla="*/ 0 w 36"/>
                <a:gd name="T31" fmla="*/ 45 h 62"/>
                <a:gd name="T32" fmla="*/ 0 w 36"/>
                <a:gd name="T33" fmla="*/ 36 h 62"/>
                <a:gd name="T34" fmla="*/ 0 w 36"/>
                <a:gd name="T35" fmla="*/ 18 h 62"/>
                <a:gd name="T36" fmla="*/ 0 w 36"/>
                <a:gd name="T37" fmla="*/ 16 h 62"/>
                <a:gd name="T38" fmla="*/ 0 w 36"/>
                <a:gd name="T39" fmla="*/ 15 h 62"/>
                <a:gd name="T40" fmla="*/ 0 w 36"/>
                <a:gd name="T41" fmla="*/ 15 h 62"/>
                <a:gd name="T42" fmla="*/ 8 w 36"/>
                <a:gd name="T43" fmla="*/ 4 h 62"/>
                <a:gd name="T44" fmla="*/ 18 w 36"/>
                <a:gd name="T45" fmla="*/ 1 h 62"/>
                <a:gd name="T46" fmla="*/ 18 w 36"/>
                <a:gd name="T47" fmla="*/ 6 h 62"/>
                <a:gd name="T48" fmla="*/ 11 w 36"/>
                <a:gd name="T49" fmla="*/ 8 h 62"/>
                <a:gd name="T50" fmla="*/ 5 w 36"/>
                <a:gd name="T51" fmla="*/ 16 h 62"/>
                <a:gd name="T52" fmla="*/ 5 w 36"/>
                <a:gd name="T53" fmla="*/ 16 h 62"/>
                <a:gd name="T54" fmla="*/ 5 w 36"/>
                <a:gd name="T55" fmla="*/ 17 h 62"/>
                <a:gd name="T56" fmla="*/ 4 w 36"/>
                <a:gd name="T57" fmla="*/ 18 h 62"/>
                <a:gd name="T58" fmla="*/ 4 w 36"/>
                <a:gd name="T59" fmla="*/ 36 h 62"/>
                <a:gd name="T60" fmla="*/ 4 w 36"/>
                <a:gd name="T61" fmla="*/ 45 h 62"/>
                <a:gd name="T62" fmla="*/ 10 w 36"/>
                <a:gd name="T63" fmla="*/ 53 h 62"/>
                <a:gd name="T64" fmla="*/ 18 w 36"/>
                <a:gd name="T65" fmla="*/ 57 h 62"/>
                <a:gd name="T66" fmla="*/ 18 w 36"/>
                <a:gd name="T67" fmla="*/ 62 h 62"/>
                <a:gd name="T68" fmla="*/ 7 w 36"/>
                <a:gd name="T69" fmla="*/ 57 h 62"/>
                <a:gd name="T70" fmla="*/ 0 w 36"/>
                <a:gd name="T71" fmla="*/ 45 h 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36" h="62">
                  <a:moveTo>
                    <a:pt x="18" y="1"/>
                  </a:moveTo>
                  <a:cubicBezTo>
                    <a:pt x="20" y="0"/>
                    <a:pt x="22" y="0"/>
                    <a:pt x="24" y="0"/>
                  </a:cubicBezTo>
                  <a:cubicBezTo>
                    <a:pt x="34" y="0"/>
                    <a:pt x="34" y="0"/>
                    <a:pt x="34" y="0"/>
                  </a:cubicBezTo>
                  <a:cubicBezTo>
                    <a:pt x="35" y="0"/>
                    <a:pt x="36" y="1"/>
                    <a:pt x="36" y="3"/>
                  </a:cubicBezTo>
                  <a:cubicBezTo>
                    <a:pt x="36" y="60"/>
                    <a:pt x="36" y="60"/>
                    <a:pt x="36" y="60"/>
                  </a:cubicBezTo>
                  <a:cubicBezTo>
                    <a:pt x="36" y="61"/>
                    <a:pt x="35" y="62"/>
                    <a:pt x="34" y="62"/>
                  </a:cubicBezTo>
                  <a:cubicBezTo>
                    <a:pt x="24" y="62"/>
                    <a:pt x="24" y="62"/>
                    <a:pt x="24" y="62"/>
                  </a:cubicBezTo>
                  <a:cubicBezTo>
                    <a:pt x="22" y="62"/>
                    <a:pt x="20" y="62"/>
                    <a:pt x="18" y="62"/>
                  </a:cubicBezTo>
                  <a:cubicBezTo>
                    <a:pt x="18" y="57"/>
                    <a:pt x="18" y="57"/>
                    <a:pt x="18" y="57"/>
                  </a:cubicBezTo>
                  <a:cubicBezTo>
                    <a:pt x="20" y="57"/>
                    <a:pt x="22" y="57"/>
                    <a:pt x="24" y="57"/>
                  </a:cubicBezTo>
                  <a:cubicBezTo>
                    <a:pt x="31" y="57"/>
                    <a:pt x="31" y="57"/>
                    <a:pt x="31" y="57"/>
                  </a:cubicBezTo>
                  <a:cubicBezTo>
                    <a:pt x="31" y="5"/>
                    <a:pt x="31" y="5"/>
                    <a:pt x="31" y="5"/>
                  </a:cubicBezTo>
                  <a:cubicBezTo>
                    <a:pt x="24" y="5"/>
                    <a:pt x="24" y="5"/>
                    <a:pt x="24" y="5"/>
                  </a:cubicBezTo>
                  <a:cubicBezTo>
                    <a:pt x="22" y="5"/>
                    <a:pt x="20" y="5"/>
                    <a:pt x="18" y="6"/>
                  </a:cubicBezTo>
                  <a:lnTo>
                    <a:pt x="18" y="1"/>
                  </a:lnTo>
                  <a:close/>
                  <a:moveTo>
                    <a:pt x="0" y="45"/>
                  </a:moveTo>
                  <a:cubicBezTo>
                    <a:pt x="0" y="36"/>
                    <a:pt x="0" y="36"/>
                    <a:pt x="0" y="36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0" y="17"/>
                    <a:pt x="0" y="17"/>
                    <a:pt x="0" y="16"/>
                  </a:cubicBezTo>
                  <a:cubicBezTo>
                    <a:pt x="0" y="16"/>
                    <a:pt x="0" y="16"/>
                    <a:pt x="0" y="15"/>
                  </a:cubicBezTo>
                  <a:cubicBezTo>
                    <a:pt x="0" y="15"/>
                    <a:pt x="0" y="15"/>
                    <a:pt x="0" y="15"/>
                  </a:cubicBezTo>
                  <a:cubicBezTo>
                    <a:pt x="1" y="11"/>
                    <a:pt x="4" y="7"/>
                    <a:pt x="8" y="4"/>
                  </a:cubicBezTo>
                  <a:cubicBezTo>
                    <a:pt x="11" y="3"/>
                    <a:pt x="14" y="1"/>
                    <a:pt x="18" y="1"/>
                  </a:cubicBezTo>
                  <a:cubicBezTo>
                    <a:pt x="18" y="6"/>
                    <a:pt x="18" y="6"/>
                    <a:pt x="18" y="6"/>
                  </a:cubicBezTo>
                  <a:cubicBezTo>
                    <a:pt x="15" y="6"/>
                    <a:pt x="13" y="7"/>
                    <a:pt x="11" y="8"/>
                  </a:cubicBezTo>
                  <a:cubicBezTo>
                    <a:pt x="8" y="10"/>
                    <a:pt x="5" y="13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7"/>
                    <a:pt x="5" y="17"/>
                  </a:cubicBezTo>
                  <a:cubicBezTo>
                    <a:pt x="5" y="17"/>
                    <a:pt x="4" y="17"/>
                    <a:pt x="4" y="18"/>
                  </a:cubicBezTo>
                  <a:cubicBezTo>
                    <a:pt x="4" y="36"/>
                    <a:pt x="4" y="36"/>
                    <a:pt x="4" y="36"/>
                  </a:cubicBezTo>
                  <a:cubicBezTo>
                    <a:pt x="4" y="45"/>
                    <a:pt x="4" y="45"/>
                    <a:pt x="4" y="45"/>
                  </a:cubicBezTo>
                  <a:cubicBezTo>
                    <a:pt x="4" y="48"/>
                    <a:pt x="7" y="51"/>
                    <a:pt x="10" y="53"/>
                  </a:cubicBezTo>
                  <a:cubicBezTo>
                    <a:pt x="12" y="55"/>
                    <a:pt x="15" y="56"/>
                    <a:pt x="18" y="57"/>
                  </a:cubicBezTo>
                  <a:cubicBezTo>
                    <a:pt x="18" y="62"/>
                    <a:pt x="18" y="62"/>
                    <a:pt x="18" y="62"/>
                  </a:cubicBezTo>
                  <a:cubicBezTo>
                    <a:pt x="14" y="61"/>
                    <a:pt x="10" y="59"/>
                    <a:pt x="7" y="57"/>
                  </a:cubicBezTo>
                  <a:cubicBezTo>
                    <a:pt x="3" y="54"/>
                    <a:pt x="0" y="50"/>
                    <a:pt x="0" y="4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510" name="Freeform 342"/>
            <p:cNvSpPr>
              <a:spLocks noEditPoints="1"/>
            </p:cNvSpPr>
            <p:nvPr>
              <p:custDataLst>
                <p:tags r:id="rId340"/>
              </p:custDataLst>
            </p:nvPr>
          </p:nvSpPr>
          <p:spPr bwMode="auto">
            <a:xfrm>
              <a:off x="10388612" y="1665297"/>
              <a:ext cx="107950" cy="106363"/>
            </a:xfrm>
            <a:custGeom>
              <a:gdLst>
                <a:gd name="T0" fmla="*/ 37 w 48"/>
                <a:gd name="T1" fmla="*/ 41 h 47"/>
                <a:gd name="T2" fmla="*/ 42 w 48"/>
                <a:gd name="T3" fmla="*/ 37 h 47"/>
                <a:gd name="T4" fmla="*/ 24 w 48"/>
                <a:gd name="T5" fmla="*/ 19 h 47"/>
                <a:gd name="T6" fmla="*/ 24 w 48"/>
                <a:gd name="T7" fmla="*/ 12 h 47"/>
                <a:gd name="T8" fmla="*/ 47 w 48"/>
                <a:gd name="T9" fmla="*/ 35 h 47"/>
                <a:gd name="T10" fmla="*/ 47 w 48"/>
                <a:gd name="T11" fmla="*/ 35 h 47"/>
                <a:gd name="T12" fmla="*/ 47 w 48"/>
                <a:gd name="T13" fmla="*/ 35 h 47"/>
                <a:gd name="T14" fmla="*/ 47 w 48"/>
                <a:gd name="T15" fmla="*/ 39 h 47"/>
                <a:gd name="T16" fmla="*/ 39 w 48"/>
                <a:gd name="T17" fmla="*/ 46 h 47"/>
                <a:gd name="T18" fmla="*/ 39 w 48"/>
                <a:gd name="T19" fmla="*/ 46 h 47"/>
                <a:gd name="T20" fmla="*/ 35 w 48"/>
                <a:gd name="T21" fmla="*/ 46 h 47"/>
                <a:gd name="T22" fmla="*/ 24 w 48"/>
                <a:gd name="T23" fmla="*/ 35 h 47"/>
                <a:gd name="T24" fmla="*/ 24 w 48"/>
                <a:gd name="T25" fmla="*/ 28 h 47"/>
                <a:gd name="T26" fmla="*/ 37 w 48"/>
                <a:gd name="T27" fmla="*/ 41 h 47"/>
                <a:gd name="T28" fmla="*/ 24 w 48"/>
                <a:gd name="T29" fmla="*/ 19 h 47"/>
                <a:gd name="T30" fmla="*/ 11 w 48"/>
                <a:gd name="T31" fmla="*/ 6 h 47"/>
                <a:gd name="T32" fmla="*/ 6 w 48"/>
                <a:gd name="T33" fmla="*/ 10 h 47"/>
                <a:gd name="T34" fmla="*/ 24 w 48"/>
                <a:gd name="T35" fmla="*/ 28 h 47"/>
                <a:gd name="T36" fmla="*/ 24 w 48"/>
                <a:gd name="T37" fmla="*/ 35 h 47"/>
                <a:gd name="T38" fmla="*/ 1 w 48"/>
                <a:gd name="T39" fmla="*/ 12 h 47"/>
                <a:gd name="T40" fmla="*/ 1 w 48"/>
                <a:gd name="T41" fmla="*/ 9 h 47"/>
                <a:gd name="T42" fmla="*/ 9 w 48"/>
                <a:gd name="T43" fmla="*/ 1 h 47"/>
                <a:gd name="T44" fmla="*/ 12 w 48"/>
                <a:gd name="T45" fmla="*/ 1 h 47"/>
                <a:gd name="T46" fmla="*/ 24 w 48"/>
                <a:gd name="T47" fmla="*/ 12 h 47"/>
                <a:gd name="T48" fmla="*/ 24 w 48"/>
                <a:gd name="T49" fmla="*/ 19 h 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48" h="47">
                  <a:moveTo>
                    <a:pt x="37" y="41"/>
                  </a:moveTo>
                  <a:cubicBezTo>
                    <a:pt x="42" y="37"/>
                    <a:pt x="42" y="37"/>
                    <a:pt x="42" y="37"/>
                  </a:cubicBezTo>
                  <a:cubicBezTo>
                    <a:pt x="24" y="19"/>
                    <a:pt x="24" y="19"/>
                    <a:pt x="24" y="19"/>
                  </a:cubicBezTo>
                  <a:cubicBezTo>
                    <a:pt x="24" y="12"/>
                    <a:pt x="24" y="12"/>
                    <a:pt x="24" y="12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8" y="36"/>
                    <a:pt x="48" y="38"/>
                    <a:pt x="47" y="39"/>
                  </a:cubicBezTo>
                  <a:cubicBezTo>
                    <a:pt x="39" y="46"/>
                    <a:pt x="39" y="46"/>
                    <a:pt x="39" y="46"/>
                  </a:cubicBezTo>
                  <a:cubicBezTo>
                    <a:pt x="39" y="46"/>
                    <a:pt x="39" y="46"/>
                    <a:pt x="39" y="46"/>
                  </a:cubicBezTo>
                  <a:cubicBezTo>
                    <a:pt x="38" y="47"/>
                    <a:pt x="36" y="47"/>
                    <a:pt x="35" y="46"/>
                  </a:cubicBezTo>
                  <a:cubicBezTo>
                    <a:pt x="24" y="35"/>
                    <a:pt x="24" y="35"/>
                    <a:pt x="24" y="35"/>
                  </a:cubicBezTo>
                  <a:cubicBezTo>
                    <a:pt x="24" y="28"/>
                    <a:pt x="24" y="28"/>
                    <a:pt x="24" y="28"/>
                  </a:cubicBezTo>
                  <a:lnTo>
                    <a:pt x="37" y="41"/>
                  </a:lnTo>
                  <a:close/>
                  <a:moveTo>
                    <a:pt x="24" y="19"/>
                  </a:moveTo>
                  <a:cubicBezTo>
                    <a:pt x="11" y="6"/>
                    <a:pt x="11" y="6"/>
                    <a:pt x="11" y="6"/>
                  </a:cubicBezTo>
                  <a:cubicBezTo>
                    <a:pt x="6" y="10"/>
                    <a:pt x="6" y="10"/>
                    <a:pt x="6" y="10"/>
                  </a:cubicBezTo>
                  <a:cubicBezTo>
                    <a:pt x="24" y="28"/>
                    <a:pt x="24" y="28"/>
                    <a:pt x="24" y="28"/>
                  </a:cubicBezTo>
                  <a:cubicBezTo>
                    <a:pt x="24" y="35"/>
                    <a:pt x="24" y="35"/>
                    <a:pt x="24" y="35"/>
                  </a:cubicBezTo>
                  <a:cubicBezTo>
                    <a:pt x="1" y="12"/>
                    <a:pt x="1" y="12"/>
                    <a:pt x="1" y="12"/>
                  </a:cubicBezTo>
                  <a:cubicBezTo>
                    <a:pt x="0" y="11"/>
                    <a:pt x="0" y="10"/>
                    <a:pt x="1" y="9"/>
                  </a:cubicBezTo>
                  <a:cubicBezTo>
                    <a:pt x="9" y="1"/>
                    <a:pt x="9" y="1"/>
                    <a:pt x="9" y="1"/>
                  </a:cubicBezTo>
                  <a:cubicBezTo>
                    <a:pt x="10" y="0"/>
                    <a:pt x="11" y="0"/>
                    <a:pt x="12" y="1"/>
                  </a:cubicBezTo>
                  <a:cubicBezTo>
                    <a:pt x="24" y="12"/>
                    <a:pt x="24" y="12"/>
                    <a:pt x="24" y="12"/>
                  </a:cubicBezTo>
                  <a:lnTo>
                    <a:pt x="24" y="1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511" name="Freeform 343"/>
            <p:cNvSpPr>
              <a:spLocks noEditPoints="1"/>
            </p:cNvSpPr>
            <p:nvPr>
              <p:custDataLst>
                <p:tags r:id="rId341"/>
              </p:custDataLst>
            </p:nvPr>
          </p:nvSpPr>
          <p:spPr bwMode="auto">
            <a:xfrm>
              <a:off x="10164776" y="1849448"/>
              <a:ext cx="53975" cy="49213"/>
            </a:xfrm>
            <a:custGeom>
              <a:gdLst>
                <a:gd name="T0" fmla="*/ 16 w 24"/>
                <a:gd name="T1" fmla="*/ 7 h 22"/>
                <a:gd name="T2" fmla="*/ 13 w 24"/>
                <a:gd name="T3" fmla="*/ 11 h 22"/>
                <a:gd name="T4" fmla="*/ 13 w 24"/>
                <a:gd name="T5" fmla="*/ 3 h 22"/>
                <a:gd name="T6" fmla="*/ 14 w 24"/>
                <a:gd name="T7" fmla="*/ 1 h 22"/>
                <a:gd name="T8" fmla="*/ 15 w 24"/>
                <a:gd name="T9" fmla="*/ 0 h 22"/>
                <a:gd name="T10" fmla="*/ 18 w 24"/>
                <a:gd name="T11" fmla="*/ 2 h 22"/>
                <a:gd name="T12" fmla="*/ 20 w 24"/>
                <a:gd name="T13" fmla="*/ 3 h 22"/>
                <a:gd name="T14" fmla="*/ 22 w 24"/>
                <a:gd name="T15" fmla="*/ 4 h 22"/>
                <a:gd name="T16" fmla="*/ 22 w 24"/>
                <a:gd name="T17" fmla="*/ 4 h 22"/>
                <a:gd name="T18" fmla="*/ 23 w 24"/>
                <a:gd name="T19" fmla="*/ 5 h 22"/>
                <a:gd name="T20" fmla="*/ 23 w 24"/>
                <a:gd name="T21" fmla="*/ 8 h 22"/>
                <a:gd name="T22" fmla="*/ 13 w 24"/>
                <a:gd name="T23" fmla="*/ 21 h 22"/>
                <a:gd name="T24" fmla="*/ 13 w 24"/>
                <a:gd name="T25" fmla="*/ 22 h 22"/>
                <a:gd name="T26" fmla="*/ 13 w 24"/>
                <a:gd name="T27" fmla="*/ 14 h 22"/>
                <a:gd name="T28" fmla="*/ 17 w 24"/>
                <a:gd name="T29" fmla="*/ 8 h 22"/>
                <a:gd name="T30" fmla="*/ 17 w 24"/>
                <a:gd name="T31" fmla="*/ 7 h 22"/>
                <a:gd name="T32" fmla="*/ 16 w 24"/>
                <a:gd name="T33" fmla="*/ 7 h 22"/>
                <a:gd name="T34" fmla="*/ 13 w 24"/>
                <a:gd name="T35" fmla="*/ 11 h 22"/>
                <a:gd name="T36" fmla="*/ 8 w 24"/>
                <a:gd name="T37" fmla="*/ 17 h 22"/>
                <a:gd name="T38" fmla="*/ 10 w 24"/>
                <a:gd name="T39" fmla="*/ 17 h 22"/>
                <a:gd name="T40" fmla="*/ 13 w 24"/>
                <a:gd name="T41" fmla="*/ 14 h 22"/>
                <a:gd name="T42" fmla="*/ 13 w 24"/>
                <a:gd name="T43" fmla="*/ 22 h 22"/>
                <a:gd name="T44" fmla="*/ 11 w 24"/>
                <a:gd name="T45" fmla="*/ 22 h 22"/>
                <a:gd name="T46" fmla="*/ 3 w 24"/>
                <a:gd name="T47" fmla="*/ 22 h 22"/>
                <a:gd name="T48" fmla="*/ 3 w 24"/>
                <a:gd name="T49" fmla="*/ 22 h 22"/>
                <a:gd name="T50" fmla="*/ 2 w 24"/>
                <a:gd name="T51" fmla="*/ 21 h 22"/>
                <a:gd name="T52" fmla="*/ 1 w 24"/>
                <a:gd name="T53" fmla="*/ 18 h 22"/>
                <a:gd name="T54" fmla="*/ 13 w 24"/>
                <a:gd name="T55" fmla="*/ 3 h 22"/>
                <a:gd name="T56" fmla="*/ 13 w 24"/>
                <a:gd name="T57" fmla="*/ 11 h 2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24" h="22">
                  <a:moveTo>
                    <a:pt x="16" y="7"/>
                  </a:moveTo>
                  <a:cubicBezTo>
                    <a:pt x="13" y="11"/>
                    <a:pt x="13" y="11"/>
                    <a:pt x="13" y="11"/>
                  </a:cubicBezTo>
                  <a:cubicBezTo>
                    <a:pt x="13" y="3"/>
                    <a:pt x="13" y="3"/>
                    <a:pt x="13" y="3"/>
                  </a:cubicBezTo>
                  <a:cubicBezTo>
                    <a:pt x="14" y="1"/>
                    <a:pt x="14" y="1"/>
                    <a:pt x="14" y="1"/>
                  </a:cubicBezTo>
                  <a:cubicBezTo>
                    <a:pt x="14" y="1"/>
                    <a:pt x="15" y="1"/>
                    <a:pt x="15" y="0"/>
                  </a:cubicBezTo>
                  <a:cubicBezTo>
                    <a:pt x="16" y="0"/>
                    <a:pt x="18" y="0"/>
                    <a:pt x="18" y="2"/>
                  </a:cubicBezTo>
                  <a:cubicBezTo>
                    <a:pt x="18" y="2"/>
                    <a:pt x="19" y="3"/>
                    <a:pt x="20" y="3"/>
                  </a:cubicBezTo>
                  <a:cubicBezTo>
                    <a:pt x="20" y="4"/>
                    <a:pt x="21" y="4"/>
                    <a:pt x="22" y="4"/>
                  </a:cubicBezTo>
                  <a:cubicBezTo>
                    <a:pt x="22" y="4"/>
                    <a:pt x="22" y="4"/>
                    <a:pt x="22" y="4"/>
                  </a:cubicBezTo>
                  <a:cubicBezTo>
                    <a:pt x="22" y="4"/>
                    <a:pt x="22" y="4"/>
                    <a:pt x="23" y="5"/>
                  </a:cubicBezTo>
                  <a:cubicBezTo>
                    <a:pt x="24" y="5"/>
                    <a:pt x="24" y="7"/>
                    <a:pt x="23" y="8"/>
                  </a:cubicBezTo>
                  <a:cubicBezTo>
                    <a:pt x="13" y="21"/>
                    <a:pt x="13" y="21"/>
                    <a:pt x="13" y="21"/>
                  </a:cubicBezTo>
                  <a:cubicBezTo>
                    <a:pt x="13" y="21"/>
                    <a:pt x="13" y="21"/>
                    <a:pt x="13" y="22"/>
                  </a:cubicBezTo>
                  <a:cubicBezTo>
                    <a:pt x="13" y="14"/>
                    <a:pt x="13" y="14"/>
                    <a:pt x="13" y="14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lose/>
                  <a:moveTo>
                    <a:pt x="13" y="11"/>
                  </a:moveTo>
                  <a:cubicBezTo>
                    <a:pt x="8" y="17"/>
                    <a:pt x="8" y="17"/>
                    <a:pt x="8" y="17"/>
                  </a:cubicBezTo>
                  <a:cubicBezTo>
                    <a:pt x="10" y="17"/>
                    <a:pt x="10" y="17"/>
                    <a:pt x="10" y="17"/>
                  </a:cubicBezTo>
                  <a:cubicBezTo>
                    <a:pt x="13" y="14"/>
                    <a:pt x="13" y="14"/>
                    <a:pt x="13" y="14"/>
                  </a:cubicBezTo>
                  <a:cubicBezTo>
                    <a:pt x="13" y="22"/>
                    <a:pt x="13" y="22"/>
                    <a:pt x="13" y="22"/>
                  </a:cubicBezTo>
                  <a:cubicBezTo>
                    <a:pt x="12" y="22"/>
                    <a:pt x="12" y="22"/>
                    <a:pt x="11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2" y="22"/>
                    <a:pt x="2" y="22"/>
                    <a:pt x="2" y="21"/>
                  </a:cubicBezTo>
                  <a:cubicBezTo>
                    <a:pt x="0" y="21"/>
                    <a:pt x="0" y="19"/>
                    <a:pt x="1" y="18"/>
                  </a:cubicBezTo>
                  <a:cubicBezTo>
                    <a:pt x="13" y="3"/>
                    <a:pt x="13" y="3"/>
                    <a:pt x="13" y="3"/>
                  </a:cubicBezTo>
                  <a:lnTo>
                    <a:pt x="13" y="1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512" name="Freeform 344"/>
            <p:cNvSpPr>
              <a:spLocks noEditPoints="1"/>
            </p:cNvSpPr>
            <p:nvPr>
              <p:custDataLst>
                <p:tags r:id="rId342"/>
              </p:custDataLst>
            </p:nvPr>
          </p:nvSpPr>
          <p:spPr bwMode="auto">
            <a:xfrm>
              <a:off x="10198113" y="1830393"/>
              <a:ext cx="34925" cy="34925"/>
            </a:xfrm>
            <a:custGeom>
              <a:gdLst>
                <a:gd name="T0" fmla="*/ 8 w 15"/>
                <a:gd name="T1" fmla="*/ 10 h 15"/>
                <a:gd name="T2" fmla="*/ 8 w 15"/>
                <a:gd name="T3" fmla="*/ 10 h 15"/>
                <a:gd name="T4" fmla="*/ 9 w 15"/>
                <a:gd name="T5" fmla="*/ 9 h 15"/>
                <a:gd name="T6" fmla="*/ 10 w 15"/>
                <a:gd name="T7" fmla="*/ 8 h 15"/>
                <a:gd name="T8" fmla="*/ 10 w 15"/>
                <a:gd name="T9" fmla="*/ 7 h 15"/>
                <a:gd name="T10" fmla="*/ 7 w 15"/>
                <a:gd name="T11" fmla="*/ 5 h 15"/>
                <a:gd name="T12" fmla="*/ 7 w 15"/>
                <a:gd name="T13" fmla="*/ 5 h 15"/>
                <a:gd name="T14" fmla="*/ 7 w 15"/>
                <a:gd name="T15" fmla="*/ 10 h 15"/>
                <a:gd name="T16" fmla="*/ 6 w 15"/>
                <a:gd name="T17" fmla="*/ 14 h 15"/>
                <a:gd name="T18" fmla="*/ 7 w 15"/>
                <a:gd name="T19" fmla="*/ 15 h 15"/>
                <a:gd name="T20" fmla="*/ 6 w 15"/>
                <a:gd name="T21" fmla="*/ 1 h 15"/>
                <a:gd name="T22" fmla="*/ 8 w 15"/>
                <a:gd name="T23" fmla="*/ 15 h 15"/>
                <a:gd name="T24" fmla="*/ 8 w 15"/>
                <a:gd name="T25" fmla="*/ 15 h 15"/>
                <a:gd name="T26" fmla="*/ 8 w 15"/>
                <a:gd name="T27" fmla="*/ 15 h 15"/>
                <a:gd name="T28" fmla="*/ 8 w 15"/>
                <a:gd name="T29" fmla="*/ 15 h 15"/>
                <a:gd name="T30" fmla="*/ 8 w 15"/>
                <a:gd name="T31" fmla="*/ 15 h 15"/>
                <a:gd name="T32" fmla="*/ 9 w 15"/>
                <a:gd name="T33" fmla="*/ 15 h 15"/>
                <a:gd name="T34" fmla="*/ 9 w 15"/>
                <a:gd name="T35" fmla="*/ 15 h 15"/>
                <a:gd name="T36" fmla="*/ 9 w 15"/>
                <a:gd name="T37" fmla="*/ 15 h 15"/>
                <a:gd name="T38" fmla="*/ 9 w 15"/>
                <a:gd name="T39" fmla="*/ 15 h 15"/>
                <a:gd name="T40" fmla="*/ 13 w 15"/>
                <a:gd name="T41" fmla="*/ 12 h 15"/>
                <a:gd name="T42" fmla="*/ 13 w 15"/>
                <a:gd name="T43" fmla="*/ 12 h 15"/>
                <a:gd name="T44" fmla="*/ 14 w 15"/>
                <a:gd name="T45" fmla="*/ 8 h 15"/>
                <a:gd name="T46" fmla="*/ 14 w 15"/>
                <a:gd name="T47" fmla="*/ 7 h 15"/>
                <a:gd name="T48" fmla="*/ 14 w 15"/>
                <a:gd name="T49" fmla="*/ 7 h 15"/>
                <a:gd name="T50" fmla="*/ 14 w 15"/>
                <a:gd name="T51" fmla="*/ 7 h 15"/>
                <a:gd name="T52" fmla="*/ 14 w 15"/>
                <a:gd name="T53" fmla="*/ 7 h 15"/>
                <a:gd name="T54" fmla="*/ 14 w 15"/>
                <a:gd name="T55" fmla="*/ 6 h 15"/>
                <a:gd name="T56" fmla="*/ 14 w 15"/>
                <a:gd name="T57" fmla="*/ 6 h 15"/>
                <a:gd name="T58" fmla="*/ 14 w 15"/>
                <a:gd name="T59" fmla="*/ 6 h 15"/>
                <a:gd name="T60" fmla="*/ 12 w 15"/>
                <a:gd name="T61" fmla="*/ 2 h 15"/>
                <a:gd name="T62" fmla="*/ 7 w 15"/>
                <a:gd name="T63" fmla="*/ 0 h 15"/>
                <a:gd name="T64" fmla="*/ 6 w 15"/>
                <a:gd name="T65" fmla="*/ 1 h 15"/>
                <a:gd name="T66" fmla="*/ 6 w 15"/>
                <a:gd name="T67" fmla="*/ 1 h 15"/>
                <a:gd name="T68" fmla="*/ 5 w 15"/>
                <a:gd name="T69" fmla="*/ 8 h 15"/>
                <a:gd name="T70" fmla="*/ 5 w 15"/>
                <a:gd name="T71" fmla="*/ 8 h 15"/>
                <a:gd name="T72" fmla="*/ 6 w 15"/>
                <a:gd name="T73" fmla="*/ 10 h 15"/>
                <a:gd name="T74" fmla="*/ 6 w 15"/>
                <a:gd name="T75" fmla="*/ 1 h 15"/>
                <a:gd name="T76" fmla="*/ 6 w 15"/>
                <a:gd name="T77" fmla="*/ 14 h 15"/>
                <a:gd name="T78" fmla="*/ 0 w 15"/>
                <a:gd name="T79" fmla="*/ 9 h 15"/>
                <a:gd name="T80" fmla="*/ 6 w 15"/>
                <a:gd name="T81" fmla="*/ 1 h 15"/>
                <a:gd name="T82" fmla="*/ 1 w 15"/>
                <a:gd name="T83" fmla="*/ 4 h 15"/>
                <a:gd name="T84" fmla="*/ 1 w 15"/>
                <a:gd name="T85" fmla="*/ 4 h 15"/>
                <a:gd name="T86" fmla="*/ 0 w 15"/>
                <a:gd name="T87" fmla="*/ 9 h 15"/>
                <a:gd name="T88" fmla="*/ 0 w 15"/>
                <a:gd name="T89" fmla="*/ 9 h 15"/>
                <a:gd name="T90" fmla="*/ 0 w 15"/>
                <a:gd name="T91" fmla="*/ 9 h 15"/>
                <a:gd name="T92" fmla="*/ 0 w 15"/>
                <a:gd name="T93" fmla="*/ 9 h 15"/>
                <a:gd name="T94" fmla="*/ 0 w 15"/>
                <a:gd name="T95" fmla="*/ 9 h 1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15" h="15">
                  <a:moveTo>
                    <a:pt x="7" y="10"/>
                  </a:moveTo>
                  <a:cubicBezTo>
                    <a:pt x="7" y="10"/>
                    <a:pt x="7" y="10"/>
                    <a:pt x="7" y="10"/>
                  </a:cubicBezTo>
                  <a:cubicBezTo>
                    <a:pt x="8" y="10"/>
                    <a:pt x="8" y="10"/>
                    <a:pt x="8" y="10"/>
                  </a:cubicBezTo>
                  <a:cubicBezTo>
                    <a:pt x="8" y="10"/>
                    <a:pt x="8" y="10"/>
                    <a:pt x="8" y="10"/>
                  </a:cubicBezTo>
                  <a:cubicBezTo>
                    <a:pt x="8" y="10"/>
                    <a:pt x="8" y="10"/>
                    <a:pt x="8" y="10"/>
                  </a:cubicBezTo>
                  <a:cubicBezTo>
                    <a:pt x="8" y="10"/>
                    <a:pt x="8" y="10"/>
                    <a:pt x="8" y="10"/>
                  </a:cubicBezTo>
                  <a:cubicBezTo>
                    <a:pt x="8" y="10"/>
                    <a:pt x="8" y="10"/>
                    <a:pt x="8" y="10"/>
                  </a:cubicBezTo>
                  <a:cubicBezTo>
                    <a:pt x="8" y="10"/>
                    <a:pt x="9" y="10"/>
                    <a:pt x="9" y="9"/>
                  </a:cubicBezTo>
                  <a:cubicBezTo>
                    <a:pt x="9" y="9"/>
                    <a:pt x="9" y="9"/>
                    <a:pt x="9" y="9"/>
                  </a:cubicBezTo>
                  <a:cubicBezTo>
                    <a:pt x="10" y="9"/>
                    <a:pt x="10" y="8"/>
                    <a:pt x="10" y="8"/>
                  </a:cubicBezTo>
                  <a:cubicBezTo>
                    <a:pt x="10" y="8"/>
                    <a:pt x="10" y="8"/>
                    <a:pt x="10" y="8"/>
                  </a:cubicBezTo>
                  <a:cubicBezTo>
                    <a:pt x="10" y="8"/>
                    <a:pt x="10" y="8"/>
                    <a:pt x="10" y="8"/>
                  </a:cubicBezTo>
                  <a:cubicBezTo>
                    <a:pt x="10" y="7"/>
                    <a:pt x="10" y="7"/>
                    <a:pt x="10" y="7"/>
                  </a:cubicBezTo>
                  <a:cubicBezTo>
                    <a:pt x="10" y="7"/>
                    <a:pt x="10" y="7"/>
                    <a:pt x="10" y="7"/>
                  </a:cubicBezTo>
                  <a:cubicBezTo>
                    <a:pt x="10" y="7"/>
                    <a:pt x="10" y="7"/>
                    <a:pt x="10" y="7"/>
                  </a:cubicBezTo>
                  <a:cubicBezTo>
                    <a:pt x="10" y="7"/>
                    <a:pt x="9" y="6"/>
                    <a:pt x="9" y="6"/>
                  </a:cubicBezTo>
                  <a:cubicBezTo>
                    <a:pt x="8" y="5"/>
                    <a:pt x="8" y="5"/>
                    <a:pt x="7" y="5"/>
                  </a:cubicBezTo>
                  <a:cubicBezTo>
                    <a:pt x="7" y="5"/>
                    <a:pt x="7" y="5"/>
                    <a:pt x="7" y="5"/>
                  </a:cubicBezTo>
                  <a:cubicBezTo>
                    <a:pt x="7" y="5"/>
                    <a:pt x="7" y="5"/>
                    <a:pt x="7" y="5"/>
                  </a:cubicBezTo>
                  <a:cubicBezTo>
                    <a:pt x="7" y="5"/>
                    <a:pt x="7" y="5"/>
                    <a:pt x="7" y="5"/>
                  </a:cubicBezTo>
                  <a:cubicBezTo>
                    <a:pt x="7" y="5"/>
                    <a:pt x="7" y="5"/>
                    <a:pt x="7" y="5"/>
                  </a:cubicBezTo>
                  <a:cubicBezTo>
                    <a:pt x="7" y="5"/>
                    <a:pt x="6" y="5"/>
                    <a:pt x="6" y="5"/>
                  </a:cubicBezTo>
                  <a:cubicBezTo>
                    <a:pt x="6" y="10"/>
                    <a:pt x="6" y="10"/>
                    <a:pt x="6" y="10"/>
                  </a:cubicBezTo>
                  <a:cubicBezTo>
                    <a:pt x="7" y="10"/>
                    <a:pt x="7" y="10"/>
                    <a:pt x="7" y="10"/>
                  </a:cubicBezTo>
                  <a:cubicBezTo>
                    <a:pt x="7" y="10"/>
                    <a:pt x="7" y="10"/>
                    <a:pt x="7" y="10"/>
                  </a:cubicBezTo>
                  <a:close/>
                  <a:moveTo>
                    <a:pt x="6" y="15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7" y="15"/>
                    <a:pt x="7" y="15"/>
                  </a:cubicBezTo>
                  <a:cubicBezTo>
                    <a:pt x="7" y="15"/>
                    <a:pt x="7" y="15"/>
                    <a:pt x="6" y="15"/>
                  </a:cubicBezTo>
                  <a:close/>
                  <a:moveTo>
                    <a:pt x="6" y="1"/>
                  </a:moveTo>
                  <a:cubicBezTo>
                    <a:pt x="6" y="1"/>
                    <a:pt x="6" y="1"/>
                    <a:pt x="6" y="1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6" y="1"/>
                    <a:pt x="6" y="1"/>
                    <a:pt x="6" y="1"/>
                  </a:cubicBezTo>
                  <a:close/>
                  <a:moveTo>
                    <a:pt x="8" y="15"/>
                  </a:move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lose/>
                  <a:moveTo>
                    <a:pt x="8" y="15"/>
                  </a:move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lose/>
                  <a:moveTo>
                    <a:pt x="8" y="15"/>
                  </a:move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lose/>
                  <a:moveTo>
                    <a:pt x="8" y="15"/>
                  </a:move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lose/>
                  <a:moveTo>
                    <a:pt x="9" y="15"/>
                  </a:moveTo>
                  <a:cubicBezTo>
                    <a:pt x="8" y="15"/>
                    <a:pt x="8" y="15"/>
                    <a:pt x="8" y="15"/>
                  </a:cubicBezTo>
                  <a:cubicBezTo>
                    <a:pt x="9" y="15"/>
                    <a:pt x="9" y="15"/>
                    <a:pt x="9" y="15"/>
                  </a:cubicBezTo>
                  <a:close/>
                  <a:moveTo>
                    <a:pt x="9" y="15"/>
                  </a:move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lose/>
                  <a:moveTo>
                    <a:pt x="9" y="15"/>
                  </a:move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lose/>
                  <a:moveTo>
                    <a:pt x="13" y="12"/>
                  </a:moveTo>
                  <a:cubicBezTo>
                    <a:pt x="12" y="13"/>
                    <a:pt x="11" y="14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13" y="12"/>
                    <a:pt x="13" y="12"/>
                    <a:pt x="13" y="12"/>
                  </a:cubicBezTo>
                  <a:close/>
                  <a:moveTo>
                    <a:pt x="13" y="12"/>
                  </a:moveTo>
                  <a:cubicBezTo>
                    <a:pt x="13" y="12"/>
                    <a:pt x="13" y="12"/>
                    <a:pt x="13" y="12"/>
                  </a:cubicBezTo>
                  <a:cubicBezTo>
                    <a:pt x="13" y="12"/>
                    <a:pt x="13" y="12"/>
                    <a:pt x="13" y="12"/>
                  </a:cubicBezTo>
                  <a:close/>
                  <a:moveTo>
                    <a:pt x="14" y="8"/>
                  </a:moveTo>
                  <a:cubicBezTo>
                    <a:pt x="15" y="9"/>
                    <a:pt x="14" y="11"/>
                    <a:pt x="13" y="12"/>
                  </a:cubicBezTo>
                  <a:cubicBezTo>
                    <a:pt x="13" y="12"/>
                    <a:pt x="13" y="12"/>
                    <a:pt x="13" y="12"/>
                  </a:cubicBezTo>
                  <a:cubicBezTo>
                    <a:pt x="14" y="8"/>
                    <a:pt x="14" y="8"/>
                    <a:pt x="14" y="8"/>
                  </a:cubicBezTo>
                  <a:close/>
                  <a:moveTo>
                    <a:pt x="14" y="8"/>
                  </a:moveTo>
                  <a:cubicBezTo>
                    <a:pt x="14" y="8"/>
                    <a:pt x="14" y="8"/>
                    <a:pt x="14" y="8"/>
                  </a:cubicBezTo>
                  <a:cubicBezTo>
                    <a:pt x="14" y="8"/>
                    <a:pt x="14" y="8"/>
                    <a:pt x="14" y="8"/>
                  </a:cubicBezTo>
                  <a:close/>
                  <a:moveTo>
                    <a:pt x="14" y="7"/>
                  </a:moveTo>
                  <a:cubicBezTo>
                    <a:pt x="14" y="8"/>
                    <a:pt x="14" y="8"/>
                    <a:pt x="14" y="8"/>
                  </a:cubicBezTo>
                  <a:cubicBezTo>
                    <a:pt x="14" y="7"/>
                    <a:pt x="14" y="7"/>
                    <a:pt x="14" y="7"/>
                  </a:cubicBezTo>
                  <a:close/>
                  <a:moveTo>
                    <a:pt x="14" y="7"/>
                  </a:moveTo>
                  <a:cubicBezTo>
                    <a:pt x="14" y="7"/>
                    <a:pt x="14" y="7"/>
                    <a:pt x="14" y="7"/>
                  </a:cubicBezTo>
                  <a:cubicBezTo>
                    <a:pt x="14" y="7"/>
                    <a:pt x="14" y="7"/>
                    <a:pt x="14" y="7"/>
                  </a:cubicBezTo>
                  <a:close/>
                  <a:moveTo>
                    <a:pt x="14" y="7"/>
                  </a:moveTo>
                  <a:cubicBezTo>
                    <a:pt x="14" y="7"/>
                    <a:pt x="14" y="7"/>
                    <a:pt x="14" y="7"/>
                  </a:cubicBezTo>
                  <a:cubicBezTo>
                    <a:pt x="14" y="7"/>
                    <a:pt x="14" y="7"/>
                    <a:pt x="14" y="7"/>
                  </a:cubicBezTo>
                  <a:cubicBezTo>
                    <a:pt x="14" y="7"/>
                    <a:pt x="14" y="7"/>
                    <a:pt x="14" y="7"/>
                  </a:cubicBezTo>
                  <a:close/>
                  <a:moveTo>
                    <a:pt x="14" y="6"/>
                  </a:moveTo>
                  <a:cubicBezTo>
                    <a:pt x="14" y="7"/>
                    <a:pt x="14" y="7"/>
                    <a:pt x="14" y="7"/>
                  </a:cubicBezTo>
                  <a:cubicBezTo>
                    <a:pt x="14" y="6"/>
                    <a:pt x="14" y="6"/>
                    <a:pt x="14" y="6"/>
                  </a:cubicBezTo>
                  <a:close/>
                  <a:moveTo>
                    <a:pt x="14" y="6"/>
                  </a:moveTo>
                  <a:cubicBezTo>
                    <a:pt x="14" y="6"/>
                    <a:pt x="14" y="6"/>
                    <a:pt x="14" y="6"/>
                  </a:cubicBezTo>
                  <a:cubicBezTo>
                    <a:pt x="14" y="6"/>
                    <a:pt x="14" y="6"/>
                    <a:pt x="14" y="6"/>
                  </a:cubicBezTo>
                  <a:close/>
                  <a:moveTo>
                    <a:pt x="12" y="2"/>
                  </a:moveTo>
                  <a:cubicBezTo>
                    <a:pt x="13" y="3"/>
                    <a:pt x="14" y="4"/>
                    <a:pt x="14" y="6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2" y="2"/>
                    <a:pt x="12" y="2"/>
                    <a:pt x="12" y="2"/>
                  </a:cubicBezTo>
                  <a:close/>
                  <a:moveTo>
                    <a:pt x="7" y="0"/>
                  </a:moveTo>
                  <a:cubicBezTo>
                    <a:pt x="12" y="2"/>
                    <a:pt x="12" y="2"/>
                    <a:pt x="12" y="2"/>
                  </a:cubicBezTo>
                  <a:cubicBezTo>
                    <a:pt x="11" y="1"/>
                    <a:pt x="9" y="0"/>
                    <a:pt x="7" y="0"/>
                  </a:cubicBezTo>
                  <a:close/>
                  <a:moveTo>
                    <a:pt x="7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7" y="0"/>
                    <a:pt x="7" y="0"/>
                    <a:pt x="7" y="0"/>
                  </a:cubicBezTo>
                  <a:close/>
                  <a:moveTo>
                    <a:pt x="6" y="1"/>
                  </a:moveTo>
                  <a:cubicBezTo>
                    <a:pt x="6" y="1"/>
                    <a:pt x="6" y="1"/>
                    <a:pt x="6" y="1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  <a:lnTo>
                    <a:pt x="6" y="1"/>
                  </a:lnTo>
                  <a:close/>
                  <a:moveTo>
                    <a:pt x="6" y="5"/>
                  </a:moveTo>
                  <a:cubicBezTo>
                    <a:pt x="6" y="6"/>
                    <a:pt x="6" y="6"/>
                    <a:pt x="5" y="6"/>
                  </a:cubicBezTo>
                  <a:cubicBezTo>
                    <a:pt x="5" y="7"/>
                    <a:pt x="5" y="7"/>
                    <a:pt x="5" y="8"/>
                  </a:cubicBezTo>
                  <a:cubicBezTo>
                    <a:pt x="5" y="8"/>
                    <a:pt x="5" y="8"/>
                    <a:pt x="5" y="8"/>
                  </a:cubicBezTo>
                  <a:cubicBezTo>
                    <a:pt x="5" y="8"/>
                    <a:pt x="5" y="8"/>
                    <a:pt x="5" y="8"/>
                  </a:cubicBezTo>
                  <a:cubicBezTo>
                    <a:pt x="5" y="8"/>
                    <a:pt x="5" y="8"/>
                    <a:pt x="5" y="8"/>
                  </a:cubicBezTo>
                  <a:cubicBezTo>
                    <a:pt x="5" y="8"/>
                    <a:pt x="5" y="8"/>
                    <a:pt x="5" y="8"/>
                  </a:cubicBezTo>
                  <a:cubicBezTo>
                    <a:pt x="5" y="9"/>
                    <a:pt x="5" y="9"/>
                    <a:pt x="6" y="9"/>
                  </a:cubicBezTo>
                  <a:cubicBezTo>
                    <a:pt x="6" y="10"/>
                    <a:pt x="6" y="10"/>
                    <a:pt x="6" y="10"/>
                  </a:cubicBezTo>
                  <a:cubicBezTo>
                    <a:pt x="6" y="5"/>
                    <a:pt x="6" y="5"/>
                    <a:pt x="6" y="5"/>
                  </a:cubicBezTo>
                  <a:close/>
                  <a:moveTo>
                    <a:pt x="6" y="1"/>
                  </a:moveTo>
                  <a:cubicBezTo>
                    <a:pt x="6" y="1"/>
                    <a:pt x="6" y="1"/>
                    <a:pt x="6" y="1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6" y="1"/>
                    <a:pt x="6" y="1"/>
                    <a:pt x="6" y="1"/>
                  </a:cubicBezTo>
                  <a:close/>
                  <a:moveTo>
                    <a:pt x="6" y="14"/>
                  </a:moveTo>
                  <a:cubicBezTo>
                    <a:pt x="6" y="15"/>
                    <a:pt x="6" y="15"/>
                    <a:pt x="6" y="15"/>
                  </a:cubicBezTo>
                  <a:cubicBezTo>
                    <a:pt x="5" y="15"/>
                    <a:pt x="4" y="14"/>
                    <a:pt x="3" y="13"/>
                  </a:cubicBezTo>
                  <a:cubicBezTo>
                    <a:pt x="2" y="12"/>
                    <a:pt x="1" y="11"/>
                    <a:pt x="0" y="9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6" y="14"/>
                    <a:pt x="6" y="14"/>
                    <a:pt x="6" y="14"/>
                  </a:cubicBezTo>
                  <a:close/>
                  <a:moveTo>
                    <a:pt x="6" y="1"/>
                  </a:moveTo>
                  <a:cubicBezTo>
                    <a:pt x="6" y="1"/>
                    <a:pt x="6" y="1"/>
                    <a:pt x="6" y="1"/>
                  </a:cubicBezTo>
                  <a:cubicBezTo>
                    <a:pt x="6" y="1"/>
                    <a:pt x="6" y="1"/>
                    <a:pt x="6" y="1"/>
                  </a:cubicBezTo>
                  <a:close/>
                  <a:moveTo>
                    <a:pt x="1" y="4"/>
                  </a:moveTo>
                  <a:cubicBezTo>
                    <a:pt x="2" y="2"/>
                    <a:pt x="4" y="1"/>
                    <a:pt x="6" y="1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1" y="4"/>
                    <a:pt x="1" y="4"/>
                    <a:pt x="1" y="4"/>
                  </a:cubicBezTo>
                  <a:close/>
                  <a:moveTo>
                    <a:pt x="0" y="9"/>
                  </a:moveTo>
                  <a:cubicBezTo>
                    <a:pt x="1" y="4"/>
                    <a:pt x="1" y="4"/>
                    <a:pt x="1" y="4"/>
                  </a:cubicBezTo>
                  <a:cubicBezTo>
                    <a:pt x="0" y="5"/>
                    <a:pt x="0" y="7"/>
                    <a:pt x="0" y="9"/>
                  </a:cubicBezTo>
                  <a:close/>
                  <a:moveTo>
                    <a:pt x="0" y="9"/>
                  </a:moveTo>
                  <a:cubicBezTo>
                    <a:pt x="0" y="9"/>
                    <a:pt x="0" y="9"/>
                    <a:pt x="0" y="9"/>
                  </a:cubicBezTo>
                  <a:cubicBezTo>
                    <a:pt x="0" y="9"/>
                    <a:pt x="0" y="9"/>
                    <a:pt x="0" y="9"/>
                  </a:cubicBezTo>
                  <a:close/>
                  <a:moveTo>
                    <a:pt x="0" y="9"/>
                  </a:moveTo>
                  <a:cubicBezTo>
                    <a:pt x="0" y="9"/>
                    <a:pt x="0" y="9"/>
                    <a:pt x="0" y="9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0" y="9"/>
                    <a:pt x="0" y="9"/>
                    <a:pt x="0" y="9"/>
                  </a:cubicBezTo>
                  <a:close/>
                  <a:moveTo>
                    <a:pt x="0" y="9"/>
                  </a:moveTo>
                  <a:cubicBezTo>
                    <a:pt x="0" y="9"/>
                    <a:pt x="0" y="9"/>
                    <a:pt x="0" y="9"/>
                  </a:cubicBezTo>
                  <a:cubicBezTo>
                    <a:pt x="0" y="9"/>
                    <a:pt x="0" y="9"/>
                    <a:pt x="0" y="9"/>
                  </a:cubicBezTo>
                  <a:close/>
                  <a:moveTo>
                    <a:pt x="0" y="9"/>
                  </a:moveTo>
                  <a:cubicBezTo>
                    <a:pt x="0" y="9"/>
                    <a:pt x="0" y="9"/>
                    <a:pt x="0" y="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513" name="Freeform 345"/>
            <p:cNvSpPr>
              <a:spLocks noEditPoints="1"/>
            </p:cNvSpPr>
            <p:nvPr>
              <p:custDataLst>
                <p:tags r:id="rId343"/>
              </p:custDataLst>
            </p:nvPr>
          </p:nvSpPr>
          <p:spPr bwMode="auto">
            <a:xfrm>
              <a:off x="10239388" y="1849443"/>
              <a:ext cx="52389" cy="49213"/>
            </a:xfrm>
            <a:custGeom>
              <a:gdLst>
                <a:gd name="T0" fmla="*/ 13 w 23"/>
                <a:gd name="T1" fmla="*/ 17 h 22"/>
                <a:gd name="T2" fmla="*/ 16 w 23"/>
                <a:gd name="T3" fmla="*/ 17 h 22"/>
                <a:gd name="T4" fmla="*/ 11 w 23"/>
                <a:gd name="T5" fmla="*/ 11 h 22"/>
                <a:gd name="T6" fmla="*/ 11 w 23"/>
                <a:gd name="T7" fmla="*/ 3 h 22"/>
                <a:gd name="T8" fmla="*/ 22 w 23"/>
                <a:gd name="T9" fmla="*/ 18 h 22"/>
                <a:gd name="T10" fmla="*/ 23 w 23"/>
                <a:gd name="T11" fmla="*/ 20 h 22"/>
                <a:gd name="T12" fmla="*/ 20 w 23"/>
                <a:gd name="T13" fmla="*/ 22 h 22"/>
                <a:gd name="T14" fmla="*/ 12 w 23"/>
                <a:gd name="T15" fmla="*/ 22 h 22"/>
                <a:gd name="T16" fmla="*/ 12 w 23"/>
                <a:gd name="T17" fmla="*/ 22 h 22"/>
                <a:gd name="T18" fmla="*/ 11 w 23"/>
                <a:gd name="T19" fmla="*/ 22 h 22"/>
                <a:gd name="T20" fmla="*/ 11 w 23"/>
                <a:gd name="T21" fmla="*/ 14 h 22"/>
                <a:gd name="T22" fmla="*/ 13 w 23"/>
                <a:gd name="T23" fmla="*/ 17 h 22"/>
                <a:gd name="T24" fmla="*/ 11 w 23"/>
                <a:gd name="T25" fmla="*/ 11 h 22"/>
                <a:gd name="T26" fmla="*/ 7 w 23"/>
                <a:gd name="T27" fmla="*/ 7 h 22"/>
                <a:gd name="T28" fmla="*/ 7 w 23"/>
                <a:gd name="T29" fmla="*/ 7 h 22"/>
                <a:gd name="T30" fmla="*/ 6 w 23"/>
                <a:gd name="T31" fmla="*/ 8 h 22"/>
                <a:gd name="T32" fmla="*/ 11 w 23"/>
                <a:gd name="T33" fmla="*/ 14 h 22"/>
                <a:gd name="T34" fmla="*/ 11 w 23"/>
                <a:gd name="T35" fmla="*/ 22 h 22"/>
                <a:gd name="T36" fmla="*/ 10 w 23"/>
                <a:gd name="T37" fmla="*/ 21 h 22"/>
                <a:gd name="T38" fmla="*/ 0 w 23"/>
                <a:gd name="T39" fmla="*/ 8 h 22"/>
                <a:gd name="T40" fmla="*/ 0 w 23"/>
                <a:gd name="T41" fmla="*/ 7 h 22"/>
                <a:gd name="T42" fmla="*/ 2 w 23"/>
                <a:gd name="T43" fmla="*/ 4 h 22"/>
                <a:gd name="T44" fmla="*/ 4 w 23"/>
                <a:gd name="T45" fmla="*/ 3 h 22"/>
                <a:gd name="T46" fmla="*/ 5 w 23"/>
                <a:gd name="T47" fmla="*/ 2 h 22"/>
                <a:gd name="T48" fmla="*/ 5 w 23"/>
                <a:gd name="T49" fmla="*/ 2 h 22"/>
                <a:gd name="T50" fmla="*/ 6 w 23"/>
                <a:gd name="T51" fmla="*/ 1 h 22"/>
                <a:gd name="T52" fmla="*/ 9 w 23"/>
                <a:gd name="T53" fmla="*/ 1 h 22"/>
                <a:gd name="T54" fmla="*/ 11 w 23"/>
                <a:gd name="T55" fmla="*/ 3 h 22"/>
                <a:gd name="T56" fmla="*/ 11 w 23"/>
                <a:gd name="T57" fmla="*/ 11 h 2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23" h="22">
                  <a:moveTo>
                    <a:pt x="13" y="17"/>
                  </a:moveTo>
                  <a:cubicBezTo>
                    <a:pt x="16" y="17"/>
                    <a:pt x="16" y="17"/>
                    <a:pt x="16" y="17"/>
                  </a:cubicBezTo>
                  <a:cubicBezTo>
                    <a:pt x="11" y="11"/>
                    <a:pt x="11" y="11"/>
                    <a:pt x="11" y="11"/>
                  </a:cubicBezTo>
                  <a:cubicBezTo>
                    <a:pt x="11" y="3"/>
                    <a:pt x="11" y="3"/>
                    <a:pt x="11" y="3"/>
                  </a:cubicBezTo>
                  <a:cubicBezTo>
                    <a:pt x="22" y="18"/>
                    <a:pt x="22" y="18"/>
                    <a:pt x="22" y="18"/>
                  </a:cubicBezTo>
                  <a:cubicBezTo>
                    <a:pt x="23" y="18"/>
                    <a:pt x="23" y="19"/>
                    <a:pt x="23" y="20"/>
                  </a:cubicBezTo>
                  <a:cubicBezTo>
                    <a:pt x="23" y="21"/>
                    <a:pt x="22" y="22"/>
                    <a:pt x="20" y="22"/>
                  </a:cubicBezTo>
                  <a:cubicBezTo>
                    <a:pt x="12" y="22"/>
                    <a:pt x="12" y="22"/>
                    <a:pt x="12" y="22"/>
                  </a:cubicBezTo>
                  <a:cubicBezTo>
                    <a:pt x="12" y="22"/>
                    <a:pt x="12" y="22"/>
                    <a:pt x="12" y="22"/>
                  </a:cubicBezTo>
                  <a:cubicBezTo>
                    <a:pt x="12" y="22"/>
                    <a:pt x="11" y="22"/>
                    <a:pt x="11" y="22"/>
                  </a:cubicBezTo>
                  <a:cubicBezTo>
                    <a:pt x="11" y="14"/>
                    <a:pt x="11" y="14"/>
                    <a:pt x="11" y="14"/>
                  </a:cubicBezTo>
                  <a:lnTo>
                    <a:pt x="13" y="17"/>
                  </a:lnTo>
                  <a:close/>
                  <a:moveTo>
                    <a:pt x="11" y="11"/>
                  </a:moveTo>
                  <a:cubicBezTo>
                    <a:pt x="7" y="7"/>
                    <a:pt x="7" y="7"/>
                    <a:pt x="7" y="7"/>
                  </a:cubicBezTo>
                  <a:cubicBezTo>
                    <a:pt x="7" y="7"/>
                    <a:pt x="7" y="7"/>
                    <a:pt x="7" y="7"/>
                  </a:cubicBezTo>
                  <a:cubicBezTo>
                    <a:pt x="7" y="7"/>
                    <a:pt x="6" y="7"/>
                    <a:pt x="6" y="8"/>
                  </a:cubicBezTo>
                  <a:cubicBezTo>
                    <a:pt x="11" y="14"/>
                    <a:pt x="11" y="14"/>
                    <a:pt x="11" y="14"/>
                  </a:cubicBezTo>
                  <a:cubicBezTo>
                    <a:pt x="11" y="22"/>
                    <a:pt x="11" y="22"/>
                    <a:pt x="11" y="22"/>
                  </a:cubicBezTo>
                  <a:cubicBezTo>
                    <a:pt x="11" y="21"/>
                    <a:pt x="10" y="21"/>
                    <a:pt x="10" y="21"/>
                  </a:cubicBezTo>
                  <a:cubicBezTo>
                    <a:pt x="0" y="8"/>
                    <a:pt x="0" y="8"/>
                    <a:pt x="0" y="8"/>
                  </a:cubicBezTo>
                  <a:cubicBezTo>
                    <a:pt x="0" y="8"/>
                    <a:pt x="0" y="7"/>
                    <a:pt x="0" y="7"/>
                  </a:cubicBezTo>
                  <a:cubicBezTo>
                    <a:pt x="0" y="6"/>
                    <a:pt x="1" y="4"/>
                    <a:pt x="2" y="4"/>
                  </a:cubicBezTo>
                  <a:cubicBezTo>
                    <a:pt x="3" y="4"/>
                    <a:pt x="3" y="4"/>
                    <a:pt x="4" y="3"/>
                  </a:cubicBezTo>
                  <a:cubicBezTo>
                    <a:pt x="4" y="3"/>
                    <a:pt x="5" y="2"/>
                    <a:pt x="5" y="2"/>
                  </a:cubicBezTo>
                  <a:cubicBezTo>
                    <a:pt x="5" y="2"/>
                    <a:pt x="5" y="2"/>
                    <a:pt x="5" y="2"/>
                  </a:cubicBezTo>
                  <a:cubicBezTo>
                    <a:pt x="5" y="1"/>
                    <a:pt x="6" y="1"/>
                    <a:pt x="6" y="1"/>
                  </a:cubicBezTo>
                  <a:cubicBezTo>
                    <a:pt x="7" y="0"/>
                    <a:pt x="9" y="0"/>
                    <a:pt x="9" y="1"/>
                  </a:cubicBezTo>
                  <a:cubicBezTo>
                    <a:pt x="11" y="3"/>
                    <a:pt x="11" y="3"/>
                    <a:pt x="11" y="3"/>
                  </a:cubicBezTo>
                  <a:lnTo>
                    <a:pt x="11" y="1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514" name="Freeform 346"/>
            <p:cNvSpPr>
              <a:spLocks noEditPoints="1"/>
            </p:cNvSpPr>
            <p:nvPr>
              <p:custDataLst>
                <p:tags r:id="rId344"/>
              </p:custDataLst>
            </p:nvPr>
          </p:nvSpPr>
          <p:spPr bwMode="auto">
            <a:xfrm>
              <a:off x="10226687" y="1830397"/>
              <a:ext cx="31751" cy="34925"/>
            </a:xfrm>
            <a:custGeom>
              <a:gdLst>
                <a:gd name="T0" fmla="*/ 7 w 14"/>
                <a:gd name="T1" fmla="*/ 5 h 15"/>
                <a:gd name="T2" fmla="*/ 7 w 14"/>
                <a:gd name="T3" fmla="*/ 5 h 15"/>
                <a:gd name="T4" fmla="*/ 7 w 14"/>
                <a:gd name="T5" fmla="*/ 0 h 15"/>
                <a:gd name="T6" fmla="*/ 9 w 14"/>
                <a:gd name="T7" fmla="*/ 1 h 15"/>
                <a:gd name="T8" fmla="*/ 13 w 14"/>
                <a:gd name="T9" fmla="*/ 4 h 15"/>
                <a:gd name="T10" fmla="*/ 14 w 14"/>
                <a:gd name="T11" fmla="*/ 9 h 15"/>
                <a:gd name="T12" fmla="*/ 14 w 14"/>
                <a:gd name="T13" fmla="*/ 9 h 15"/>
                <a:gd name="T14" fmla="*/ 14 w 14"/>
                <a:gd name="T15" fmla="*/ 9 h 15"/>
                <a:gd name="T16" fmla="*/ 14 w 14"/>
                <a:gd name="T17" fmla="*/ 9 h 15"/>
                <a:gd name="T18" fmla="*/ 12 w 14"/>
                <a:gd name="T19" fmla="*/ 13 h 15"/>
                <a:gd name="T20" fmla="*/ 7 w 14"/>
                <a:gd name="T21" fmla="*/ 15 h 15"/>
                <a:gd name="T22" fmla="*/ 7 w 14"/>
                <a:gd name="T23" fmla="*/ 10 h 15"/>
                <a:gd name="T24" fmla="*/ 7 w 14"/>
                <a:gd name="T25" fmla="*/ 10 h 15"/>
                <a:gd name="T26" fmla="*/ 9 w 14"/>
                <a:gd name="T27" fmla="*/ 8 h 15"/>
                <a:gd name="T28" fmla="*/ 9 w 14"/>
                <a:gd name="T29" fmla="*/ 8 h 15"/>
                <a:gd name="T30" fmla="*/ 9 w 14"/>
                <a:gd name="T31" fmla="*/ 8 h 15"/>
                <a:gd name="T32" fmla="*/ 9 w 14"/>
                <a:gd name="T33" fmla="*/ 8 h 15"/>
                <a:gd name="T34" fmla="*/ 8 w 14"/>
                <a:gd name="T35" fmla="*/ 5 h 15"/>
                <a:gd name="T36" fmla="*/ 6 w 14"/>
                <a:gd name="T37" fmla="*/ 6 h 15"/>
                <a:gd name="T38" fmla="*/ 5 w 14"/>
                <a:gd name="T39" fmla="*/ 1 h 15"/>
                <a:gd name="T40" fmla="*/ 7 w 14"/>
                <a:gd name="T41" fmla="*/ 5 h 15"/>
                <a:gd name="T42" fmla="*/ 5 w 14"/>
                <a:gd name="T43" fmla="*/ 9 h 15"/>
                <a:gd name="T44" fmla="*/ 6 w 14"/>
                <a:gd name="T45" fmla="*/ 10 h 15"/>
                <a:gd name="T46" fmla="*/ 7 w 14"/>
                <a:gd name="T47" fmla="*/ 10 h 15"/>
                <a:gd name="T48" fmla="*/ 7 w 14"/>
                <a:gd name="T49" fmla="*/ 10 h 15"/>
                <a:gd name="T50" fmla="*/ 7 w 14"/>
                <a:gd name="T51" fmla="*/ 15 h 15"/>
                <a:gd name="T52" fmla="*/ 7 w 14"/>
                <a:gd name="T53" fmla="*/ 15 h 15"/>
                <a:gd name="T54" fmla="*/ 7 w 14"/>
                <a:gd name="T55" fmla="*/ 15 h 15"/>
                <a:gd name="T56" fmla="*/ 6 w 14"/>
                <a:gd name="T57" fmla="*/ 15 h 15"/>
                <a:gd name="T58" fmla="*/ 6 w 14"/>
                <a:gd name="T59" fmla="*/ 15 h 15"/>
                <a:gd name="T60" fmla="*/ 6 w 14"/>
                <a:gd name="T61" fmla="*/ 15 h 15"/>
                <a:gd name="T62" fmla="*/ 5 w 14"/>
                <a:gd name="T63" fmla="*/ 14 h 15"/>
                <a:gd name="T64" fmla="*/ 5 w 14"/>
                <a:gd name="T65" fmla="*/ 7 h 15"/>
                <a:gd name="T66" fmla="*/ 5 w 14"/>
                <a:gd name="T67" fmla="*/ 1 h 15"/>
                <a:gd name="T68" fmla="*/ 5 w 14"/>
                <a:gd name="T69" fmla="*/ 1 h 15"/>
                <a:gd name="T70" fmla="*/ 5 w 14"/>
                <a:gd name="T71" fmla="*/ 14 h 15"/>
                <a:gd name="T72" fmla="*/ 5 w 14"/>
                <a:gd name="T73" fmla="*/ 7 h 15"/>
                <a:gd name="T74" fmla="*/ 5 w 14"/>
                <a:gd name="T75" fmla="*/ 7 h 15"/>
                <a:gd name="T76" fmla="*/ 5 w 14"/>
                <a:gd name="T77" fmla="*/ 8 h 15"/>
                <a:gd name="T78" fmla="*/ 5 w 14"/>
                <a:gd name="T79" fmla="*/ 8 h 15"/>
                <a:gd name="T80" fmla="*/ 2 w 14"/>
                <a:gd name="T81" fmla="*/ 12 h 15"/>
                <a:gd name="T82" fmla="*/ 0 w 14"/>
                <a:gd name="T83" fmla="*/ 8 h 15"/>
                <a:gd name="T84" fmla="*/ 0 w 14"/>
                <a:gd name="T85" fmla="*/ 7 h 15"/>
                <a:gd name="T86" fmla="*/ 0 w 14"/>
                <a:gd name="T87" fmla="*/ 7 h 15"/>
                <a:gd name="T88" fmla="*/ 0 w 14"/>
                <a:gd name="T89" fmla="*/ 6 h 15"/>
                <a:gd name="T90" fmla="*/ 0 w 14"/>
                <a:gd name="T91" fmla="*/ 6 h 15"/>
                <a:gd name="T92" fmla="*/ 0 w 14"/>
                <a:gd name="T93" fmla="*/ 6 h 15"/>
                <a:gd name="T94" fmla="*/ 5 w 14"/>
                <a:gd name="T95" fmla="*/ 1 h 15"/>
                <a:gd name="T96" fmla="*/ 0 w 14"/>
                <a:gd name="T97" fmla="*/ 7 h 15"/>
                <a:gd name="T98" fmla="*/ 0 w 14"/>
                <a:gd name="T99" fmla="*/ 7 h 15"/>
                <a:gd name="T100" fmla="*/ 0 w 14"/>
                <a:gd name="T101" fmla="*/ 8 h 1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14" h="15">
                  <a:moveTo>
                    <a:pt x="8" y="5"/>
                  </a:moveTo>
                  <a:cubicBezTo>
                    <a:pt x="7" y="5"/>
                    <a:pt x="7" y="5"/>
                    <a:pt x="7" y="5"/>
                  </a:cubicBezTo>
                  <a:cubicBezTo>
                    <a:pt x="7" y="5"/>
                    <a:pt x="7" y="5"/>
                    <a:pt x="7" y="5"/>
                  </a:cubicBezTo>
                  <a:cubicBezTo>
                    <a:pt x="7" y="5"/>
                    <a:pt x="7" y="5"/>
                    <a:pt x="7" y="5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7" y="0"/>
                    <a:pt x="8" y="0"/>
                    <a:pt x="8" y="0"/>
                  </a:cubicBezTo>
                  <a:cubicBezTo>
                    <a:pt x="8" y="1"/>
                    <a:pt x="8" y="1"/>
                    <a:pt x="9" y="1"/>
                  </a:cubicBezTo>
                  <a:cubicBezTo>
                    <a:pt x="9" y="1"/>
                    <a:pt x="9" y="1"/>
                    <a:pt x="9" y="1"/>
                  </a:cubicBezTo>
                  <a:cubicBezTo>
                    <a:pt x="11" y="1"/>
                    <a:pt x="12" y="2"/>
                    <a:pt x="13" y="4"/>
                  </a:cubicBezTo>
                  <a:cubicBezTo>
                    <a:pt x="14" y="5"/>
                    <a:pt x="14" y="7"/>
                    <a:pt x="14" y="9"/>
                  </a:cubicBezTo>
                  <a:cubicBezTo>
                    <a:pt x="14" y="9"/>
                    <a:pt x="14" y="9"/>
                    <a:pt x="14" y="9"/>
                  </a:cubicBezTo>
                  <a:cubicBezTo>
                    <a:pt x="14" y="9"/>
                    <a:pt x="14" y="9"/>
                    <a:pt x="14" y="9"/>
                  </a:cubicBezTo>
                  <a:cubicBezTo>
                    <a:pt x="14" y="9"/>
                    <a:pt x="14" y="9"/>
                    <a:pt x="14" y="9"/>
                  </a:cubicBezTo>
                  <a:cubicBezTo>
                    <a:pt x="14" y="9"/>
                    <a:pt x="14" y="9"/>
                    <a:pt x="14" y="9"/>
                  </a:cubicBezTo>
                  <a:cubicBezTo>
                    <a:pt x="14" y="9"/>
                    <a:pt x="14" y="9"/>
                    <a:pt x="14" y="9"/>
                  </a:cubicBezTo>
                  <a:cubicBezTo>
                    <a:pt x="14" y="9"/>
                    <a:pt x="14" y="9"/>
                    <a:pt x="14" y="9"/>
                  </a:cubicBezTo>
                  <a:cubicBezTo>
                    <a:pt x="14" y="9"/>
                    <a:pt x="14" y="9"/>
                    <a:pt x="14" y="9"/>
                  </a:cubicBezTo>
                  <a:cubicBezTo>
                    <a:pt x="14" y="9"/>
                    <a:pt x="14" y="9"/>
                    <a:pt x="14" y="9"/>
                  </a:cubicBezTo>
                  <a:cubicBezTo>
                    <a:pt x="14" y="11"/>
                    <a:pt x="13" y="12"/>
                    <a:pt x="12" y="13"/>
                  </a:cubicBezTo>
                  <a:cubicBezTo>
                    <a:pt x="10" y="14"/>
                    <a:pt x="9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0"/>
                    <a:pt x="7" y="10"/>
                    <a:pt x="7" y="10"/>
                  </a:cubicBezTo>
                  <a:cubicBezTo>
                    <a:pt x="7" y="10"/>
                    <a:pt x="7" y="10"/>
                    <a:pt x="7" y="10"/>
                  </a:cubicBezTo>
                  <a:cubicBezTo>
                    <a:pt x="7" y="10"/>
                    <a:pt x="7" y="10"/>
                    <a:pt x="7" y="10"/>
                  </a:cubicBezTo>
                  <a:cubicBezTo>
                    <a:pt x="8" y="10"/>
                    <a:pt x="8" y="10"/>
                    <a:pt x="9" y="9"/>
                  </a:cubicBezTo>
                  <a:cubicBezTo>
                    <a:pt x="9" y="9"/>
                    <a:pt x="9" y="9"/>
                    <a:pt x="9" y="8"/>
                  </a:cubicBezTo>
                  <a:cubicBezTo>
                    <a:pt x="9" y="8"/>
                    <a:pt x="9" y="8"/>
                    <a:pt x="9" y="8"/>
                  </a:cubicBezTo>
                  <a:cubicBezTo>
                    <a:pt x="9" y="8"/>
                    <a:pt x="9" y="8"/>
                    <a:pt x="9" y="8"/>
                  </a:cubicBezTo>
                  <a:cubicBezTo>
                    <a:pt x="9" y="8"/>
                    <a:pt x="9" y="8"/>
                    <a:pt x="9" y="8"/>
                  </a:cubicBezTo>
                  <a:cubicBezTo>
                    <a:pt x="9" y="8"/>
                    <a:pt x="9" y="8"/>
                    <a:pt x="9" y="8"/>
                  </a:cubicBezTo>
                  <a:cubicBezTo>
                    <a:pt x="9" y="8"/>
                    <a:pt x="9" y="8"/>
                    <a:pt x="9" y="8"/>
                  </a:cubicBezTo>
                  <a:cubicBezTo>
                    <a:pt x="9" y="8"/>
                    <a:pt x="9" y="8"/>
                    <a:pt x="9" y="8"/>
                  </a:cubicBezTo>
                  <a:cubicBezTo>
                    <a:pt x="10" y="7"/>
                    <a:pt x="9" y="7"/>
                    <a:pt x="9" y="6"/>
                  </a:cubicBezTo>
                  <a:cubicBezTo>
                    <a:pt x="9" y="6"/>
                    <a:pt x="8" y="5"/>
                    <a:pt x="8" y="5"/>
                  </a:cubicBezTo>
                  <a:close/>
                  <a:moveTo>
                    <a:pt x="7" y="5"/>
                  </a:moveTo>
                  <a:cubicBezTo>
                    <a:pt x="7" y="5"/>
                    <a:pt x="6" y="5"/>
                    <a:pt x="6" y="6"/>
                  </a:cubicBezTo>
                  <a:cubicBezTo>
                    <a:pt x="5" y="6"/>
                    <a:pt x="5" y="7"/>
                    <a:pt x="5" y="7"/>
                  </a:cubicBezTo>
                  <a:cubicBezTo>
                    <a:pt x="5" y="1"/>
                    <a:pt x="5" y="1"/>
                    <a:pt x="5" y="1"/>
                  </a:cubicBezTo>
                  <a:cubicBezTo>
                    <a:pt x="6" y="1"/>
                    <a:pt x="6" y="0"/>
                    <a:pt x="7" y="0"/>
                  </a:cubicBezTo>
                  <a:cubicBezTo>
                    <a:pt x="7" y="5"/>
                    <a:pt x="7" y="5"/>
                    <a:pt x="7" y="5"/>
                  </a:cubicBezTo>
                  <a:close/>
                  <a:moveTo>
                    <a:pt x="5" y="8"/>
                  </a:moveTo>
                  <a:cubicBezTo>
                    <a:pt x="5" y="9"/>
                    <a:pt x="5" y="9"/>
                    <a:pt x="5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6" y="10"/>
                    <a:pt x="6" y="10"/>
                    <a:pt x="6" y="10"/>
                  </a:cubicBezTo>
                  <a:cubicBezTo>
                    <a:pt x="7" y="10"/>
                    <a:pt x="7" y="10"/>
                    <a:pt x="7" y="10"/>
                  </a:cubicBezTo>
                  <a:cubicBezTo>
                    <a:pt x="7" y="10"/>
                    <a:pt x="7" y="10"/>
                    <a:pt x="7" y="10"/>
                  </a:cubicBezTo>
                  <a:cubicBezTo>
                    <a:pt x="7" y="10"/>
                    <a:pt x="7" y="10"/>
                    <a:pt x="7" y="10"/>
                  </a:cubicBezTo>
                  <a:cubicBezTo>
                    <a:pt x="7" y="10"/>
                    <a:pt x="7" y="10"/>
                    <a:pt x="7" y="10"/>
                  </a:cubicBezTo>
                  <a:cubicBezTo>
                    <a:pt x="7" y="10"/>
                    <a:pt x="7" y="10"/>
                    <a:pt x="7" y="10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5" y="15"/>
                    <a:pt x="5" y="15"/>
                    <a:pt x="5" y="15"/>
                  </a:cubicBezTo>
                  <a:cubicBezTo>
                    <a:pt x="5" y="15"/>
                    <a:pt x="5" y="14"/>
                    <a:pt x="5" y="14"/>
                  </a:cubicBezTo>
                  <a:cubicBezTo>
                    <a:pt x="5" y="8"/>
                    <a:pt x="5" y="8"/>
                    <a:pt x="5" y="8"/>
                  </a:cubicBezTo>
                  <a:close/>
                  <a:moveTo>
                    <a:pt x="5" y="7"/>
                  </a:moveTo>
                  <a:cubicBezTo>
                    <a:pt x="5" y="7"/>
                    <a:pt x="5" y="7"/>
                    <a:pt x="5" y="7"/>
                  </a:cubicBezTo>
                  <a:close/>
                  <a:moveTo>
                    <a:pt x="5" y="1"/>
                  </a:moveTo>
                  <a:cubicBezTo>
                    <a:pt x="5" y="7"/>
                    <a:pt x="5" y="7"/>
                    <a:pt x="5" y="7"/>
                  </a:cubicBezTo>
                  <a:cubicBezTo>
                    <a:pt x="5" y="1"/>
                    <a:pt x="5" y="1"/>
                    <a:pt x="5" y="1"/>
                  </a:cubicBezTo>
                  <a:close/>
                  <a:moveTo>
                    <a:pt x="5" y="8"/>
                  </a:moveTo>
                  <a:cubicBezTo>
                    <a:pt x="5" y="14"/>
                    <a:pt x="5" y="14"/>
                    <a:pt x="5" y="14"/>
                  </a:cubicBezTo>
                  <a:lnTo>
                    <a:pt x="5" y="8"/>
                  </a:lnTo>
                  <a:close/>
                  <a:moveTo>
                    <a:pt x="5" y="7"/>
                  </a:moveTo>
                  <a:cubicBezTo>
                    <a:pt x="5" y="7"/>
                    <a:pt x="5" y="7"/>
                    <a:pt x="5" y="7"/>
                  </a:cubicBezTo>
                  <a:cubicBezTo>
                    <a:pt x="5" y="7"/>
                    <a:pt x="5" y="7"/>
                    <a:pt x="5" y="7"/>
                  </a:cubicBezTo>
                  <a:cubicBezTo>
                    <a:pt x="5" y="8"/>
                    <a:pt x="5" y="8"/>
                    <a:pt x="5" y="8"/>
                  </a:cubicBezTo>
                  <a:cubicBezTo>
                    <a:pt x="5" y="8"/>
                    <a:pt x="5" y="8"/>
                    <a:pt x="5" y="8"/>
                  </a:cubicBezTo>
                  <a:cubicBezTo>
                    <a:pt x="5" y="8"/>
                    <a:pt x="5" y="8"/>
                    <a:pt x="5" y="8"/>
                  </a:cubicBezTo>
                  <a:cubicBezTo>
                    <a:pt x="5" y="8"/>
                    <a:pt x="5" y="8"/>
                    <a:pt x="5" y="8"/>
                  </a:cubicBezTo>
                  <a:cubicBezTo>
                    <a:pt x="5" y="14"/>
                    <a:pt x="5" y="14"/>
                    <a:pt x="5" y="14"/>
                  </a:cubicBezTo>
                  <a:cubicBezTo>
                    <a:pt x="4" y="14"/>
                    <a:pt x="2" y="13"/>
                    <a:pt x="2" y="12"/>
                  </a:cubicBezTo>
                  <a:cubicBezTo>
                    <a:pt x="2" y="12"/>
                    <a:pt x="2" y="12"/>
                    <a:pt x="1" y="12"/>
                  </a:cubicBezTo>
                  <a:cubicBezTo>
                    <a:pt x="0" y="11"/>
                    <a:pt x="0" y="9"/>
                    <a:pt x="0" y="8"/>
                  </a:cubicBezTo>
                  <a:cubicBezTo>
                    <a:pt x="0" y="8"/>
                    <a:pt x="0" y="8"/>
                    <a:pt x="0" y="8"/>
                  </a:cubicBezTo>
                  <a:cubicBezTo>
                    <a:pt x="0" y="7"/>
                    <a:pt x="0" y="7"/>
                    <a:pt x="0" y="7"/>
                  </a:cubicBezTo>
                  <a:cubicBezTo>
                    <a:pt x="0" y="7"/>
                    <a:pt x="0" y="7"/>
                    <a:pt x="0" y="7"/>
                  </a:cubicBezTo>
                  <a:cubicBezTo>
                    <a:pt x="0" y="7"/>
                    <a:pt x="0" y="7"/>
                    <a:pt x="0" y="7"/>
                  </a:cubicBezTo>
                  <a:cubicBezTo>
                    <a:pt x="0" y="6"/>
                    <a:pt x="0" y="6"/>
                    <a:pt x="0" y="6"/>
                  </a:cubicBezTo>
                  <a:cubicBezTo>
                    <a:pt x="0" y="6"/>
                    <a:pt x="0" y="6"/>
                    <a:pt x="0" y="6"/>
                  </a:cubicBezTo>
                  <a:cubicBezTo>
                    <a:pt x="0" y="6"/>
                    <a:pt x="0" y="6"/>
                    <a:pt x="0" y="6"/>
                  </a:cubicBezTo>
                  <a:cubicBezTo>
                    <a:pt x="0" y="6"/>
                    <a:pt x="0" y="6"/>
                    <a:pt x="0" y="6"/>
                  </a:cubicBezTo>
                  <a:cubicBezTo>
                    <a:pt x="0" y="6"/>
                    <a:pt x="0" y="6"/>
                    <a:pt x="0" y="6"/>
                  </a:cubicBezTo>
                  <a:cubicBezTo>
                    <a:pt x="0" y="6"/>
                    <a:pt x="0" y="6"/>
                    <a:pt x="0" y="6"/>
                  </a:cubicBezTo>
                  <a:cubicBezTo>
                    <a:pt x="0" y="4"/>
                    <a:pt x="1" y="3"/>
                    <a:pt x="3" y="2"/>
                  </a:cubicBezTo>
                  <a:cubicBezTo>
                    <a:pt x="3" y="1"/>
                    <a:pt x="4" y="1"/>
                    <a:pt x="5" y="1"/>
                  </a:cubicBezTo>
                  <a:cubicBezTo>
                    <a:pt x="5" y="7"/>
                    <a:pt x="5" y="7"/>
                    <a:pt x="5" y="7"/>
                  </a:cubicBezTo>
                  <a:close/>
                  <a:moveTo>
                    <a:pt x="0" y="7"/>
                  </a:moveTo>
                  <a:cubicBezTo>
                    <a:pt x="0" y="7"/>
                    <a:pt x="0" y="7"/>
                    <a:pt x="0" y="7"/>
                  </a:cubicBezTo>
                  <a:cubicBezTo>
                    <a:pt x="0" y="7"/>
                    <a:pt x="0" y="7"/>
                    <a:pt x="0" y="7"/>
                  </a:cubicBezTo>
                  <a:close/>
                  <a:moveTo>
                    <a:pt x="0" y="8"/>
                  </a:moveTo>
                  <a:cubicBezTo>
                    <a:pt x="0" y="8"/>
                    <a:pt x="0" y="8"/>
                    <a:pt x="0" y="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  <p:sp>
          <p:nvSpPr>
            <p:cNvPr id="1515" name="Freeform 347"/>
            <p:cNvSpPr>
              <a:spLocks noEditPoints="1"/>
            </p:cNvSpPr>
            <p:nvPr>
              <p:custDataLst>
                <p:tags r:id="rId345"/>
              </p:custDataLst>
            </p:nvPr>
          </p:nvSpPr>
          <p:spPr bwMode="auto">
            <a:xfrm>
              <a:off x="10147300" y="1892299"/>
              <a:ext cx="161925" cy="85725"/>
            </a:xfrm>
            <a:custGeom>
              <a:gdLst>
                <a:gd name="T0" fmla="*/ 36 w 72"/>
                <a:gd name="T1" fmla="*/ 34 h 38"/>
                <a:gd name="T2" fmla="*/ 59 w 72"/>
                <a:gd name="T3" fmla="*/ 34 h 38"/>
                <a:gd name="T4" fmla="*/ 67 w 72"/>
                <a:gd name="T5" fmla="*/ 5 h 38"/>
                <a:gd name="T6" fmla="*/ 63 w 72"/>
                <a:gd name="T7" fmla="*/ 5 h 38"/>
                <a:gd name="T8" fmla="*/ 55 w 72"/>
                <a:gd name="T9" fmla="*/ 5 h 38"/>
                <a:gd name="T10" fmla="*/ 36 w 72"/>
                <a:gd name="T11" fmla="*/ 5 h 38"/>
                <a:gd name="T12" fmla="*/ 36 w 72"/>
                <a:gd name="T13" fmla="*/ 0 h 38"/>
                <a:gd name="T14" fmla="*/ 55 w 72"/>
                <a:gd name="T15" fmla="*/ 0 h 38"/>
                <a:gd name="T16" fmla="*/ 63 w 72"/>
                <a:gd name="T17" fmla="*/ 0 h 38"/>
                <a:gd name="T18" fmla="*/ 70 w 72"/>
                <a:gd name="T19" fmla="*/ 0 h 38"/>
                <a:gd name="T20" fmla="*/ 70 w 72"/>
                <a:gd name="T21" fmla="*/ 0 h 38"/>
                <a:gd name="T22" fmla="*/ 70 w 72"/>
                <a:gd name="T23" fmla="*/ 0 h 38"/>
                <a:gd name="T24" fmla="*/ 72 w 72"/>
                <a:gd name="T25" fmla="*/ 3 h 38"/>
                <a:gd name="T26" fmla="*/ 63 w 72"/>
                <a:gd name="T27" fmla="*/ 37 h 38"/>
                <a:gd name="T28" fmla="*/ 61 w 72"/>
                <a:gd name="T29" fmla="*/ 38 h 38"/>
                <a:gd name="T30" fmla="*/ 36 w 72"/>
                <a:gd name="T31" fmla="*/ 38 h 38"/>
                <a:gd name="T32" fmla="*/ 36 w 72"/>
                <a:gd name="T33" fmla="*/ 34 h 38"/>
                <a:gd name="T34" fmla="*/ 6 w 72"/>
                <a:gd name="T35" fmla="*/ 5 h 38"/>
                <a:gd name="T36" fmla="*/ 13 w 72"/>
                <a:gd name="T37" fmla="*/ 34 h 38"/>
                <a:gd name="T38" fmla="*/ 36 w 72"/>
                <a:gd name="T39" fmla="*/ 34 h 38"/>
                <a:gd name="T40" fmla="*/ 36 w 72"/>
                <a:gd name="T41" fmla="*/ 38 h 38"/>
                <a:gd name="T42" fmla="*/ 11 w 72"/>
                <a:gd name="T43" fmla="*/ 38 h 38"/>
                <a:gd name="T44" fmla="*/ 11 w 72"/>
                <a:gd name="T45" fmla="*/ 38 h 38"/>
                <a:gd name="T46" fmla="*/ 9 w 72"/>
                <a:gd name="T47" fmla="*/ 37 h 38"/>
                <a:gd name="T48" fmla="*/ 0 w 72"/>
                <a:gd name="T49" fmla="*/ 3 h 38"/>
                <a:gd name="T50" fmla="*/ 0 w 72"/>
                <a:gd name="T51" fmla="*/ 3 h 38"/>
                <a:gd name="T52" fmla="*/ 3 w 72"/>
                <a:gd name="T53" fmla="*/ 0 h 38"/>
                <a:gd name="T54" fmla="*/ 10 w 72"/>
                <a:gd name="T55" fmla="*/ 0 h 38"/>
                <a:gd name="T56" fmla="*/ 18 w 72"/>
                <a:gd name="T57" fmla="*/ 0 h 38"/>
                <a:gd name="T58" fmla="*/ 36 w 72"/>
                <a:gd name="T59" fmla="*/ 0 h 38"/>
                <a:gd name="T60" fmla="*/ 36 w 72"/>
                <a:gd name="T61" fmla="*/ 5 h 38"/>
                <a:gd name="T62" fmla="*/ 18 w 72"/>
                <a:gd name="T63" fmla="*/ 5 h 38"/>
                <a:gd name="T64" fmla="*/ 10 w 72"/>
                <a:gd name="T65" fmla="*/ 5 h 38"/>
                <a:gd name="T66" fmla="*/ 6 w 72"/>
                <a:gd name="T67" fmla="*/ 5 h 3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72" h="38">
                  <a:moveTo>
                    <a:pt x="36" y="34"/>
                  </a:moveTo>
                  <a:cubicBezTo>
                    <a:pt x="59" y="34"/>
                    <a:pt x="59" y="34"/>
                    <a:pt x="59" y="34"/>
                  </a:cubicBezTo>
                  <a:cubicBezTo>
                    <a:pt x="67" y="5"/>
                    <a:pt x="67" y="5"/>
                    <a:pt x="67" y="5"/>
                  </a:cubicBezTo>
                  <a:cubicBezTo>
                    <a:pt x="63" y="5"/>
                    <a:pt x="63" y="5"/>
                    <a:pt x="63" y="5"/>
                  </a:cubicBezTo>
                  <a:cubicBezTo>
                    <a:pt x="55" y="5"/>
                    <a:pt x="55" y="5"/>
                    <a:pt x="55" y="5"/>
                  </a:cubicBezTo>
                  <a:cubicBezTo>
                    <a:pt x="36" y="5"/>
                    <a:pt x="36" y="5"/>
                    <a:pt x="36" y="5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63" y="0"/>
                    <a:pt x="63" y="0"/>
                    <a:pt x="63" y="0"/>
                  </a:cubicBezTo>
                  <a:cubicBezTo>
                    <a:pt x="70" y="0"/>
                    <a:pt x="70" y="0"/>
                    <a:pt x="70" y="0"/>
                  </a:cubicBezTo>
                  <a:cubicBezTo>
                    <a:pt x="70" y="0"/>
                    <a:pt x="70" y="0"/>
                    <a:pt x="70" y="0"/>
                  </a:cubicBezTo>
                  <a:cubicBezTo>
                    <a:pt x="70" y="0"/>
                    <a:pt x="70" y="0"/>
                    <a:pt x="70" y="0"/>
                  </a:cubicBezTo>
                  <a:cubicBezTo>
                    <a:pt x="72" y="1"/>
                    <a:pt x="72" y="2"/>
                    <a:pt x="72" y="3"/>
                  </a:cubicBezTo>
                  <a:cubicBezTo>
                    <a:pt x="63" y="37"/>
                    <a:pt x="63" y="37"/>
                    <a:pt x="63" y="37"/>
                  </a:cubicBezTo>
                  <a:cubicBezTo>
                    <a:pt x="63" y="38"/>
                    <a:pt x="62" y="38"/>
                    <a:pt x="61" y="38"/>
                  </a:cubicBezTo>
                  <a:cubicBezTo>
                    <a:pt x="36" y="38"/>
                    <a:pt x="36" y="38"/>
                    <a:pt x="36" y="38"/>
                  </a:cubicBezTo>
                  <a:lnTo>
                    <a:pt x="36" y="34"/>
                  </a:lnTo>
                  <a:close/>
                  <a:moveTo>
                    <a:pt x="6" y="5"/>
                  </a:moveTo>
                  <a:cubicBezTo>
                    <a:pt x="13" y="34"/>
                    <a:pt x="13" y="34"/>
                    <a:pt x="13" y="34"/>
                  </a:cubicBezTo>
                  <a:cubicBezTo>
                    <a:pt x="36" y="34"/>
                    <a:pt x="36" y="34"/>
                    <a:pt x="36" y="34"/>
                  </a:cubicBezTo>
                  <a:cubicBezTo>
                    <a:pt x="36" y="38"/>
                    <a:pt x="36" y="38"/>
                    <a:pt x="36" y="38"/>
                  </a:cubicBezTo>
                  <a:cubicBezTo>
                    <a:pt x="11" y="38"/>
                    <a:pt x="11" y="38"/>
                    <a:pt x="11" y="38"/>
                  </a:cubicBezTo>
                  <a:cubicBezTo>
                    <a:pt x="11" y="38"/>
                    <a:pt x="11" y="38"/>
                    <a:pt x="11" y="38"/>
                  </a:cubicBezTo>
                  <a:cubicBezTo>
                    <a:pt x="10" y="38"/>
                    <a:pt x="9" y="38"/>
                    <a:pt x="9" y="37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1"/>
                    <a:pt x="1" y="0"/>
                    <a:pt x="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18" y="0"/>
                    <a:pt x="18" y="0"/>
                    <a:pt x="18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5"/>
                    <a:pt x="36" y="5"/>
                    <a:pt x="36" y="5"/>
                  </a:cubicBezTo>
                  <a:cubicBezTo>
                    <a:pt x="18" y="5"/>
                    <a:pt x="18" y="5"/>
                    <a:pt x="18" y="5"/>
                  </a:cubicBezTo>
                  <a:cubicBezTo>
                    <a:pt x="10" y="5"/>
                    <a:pt x="10" y="5"/>
                    <a:pt x="10" y="5"/>
                  </a:cubicBezTo>
                  <a:lnTo>
                    <a:pt x="6" y="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lIns="68580" tIns="34290" rIns="68580" bIns="3429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377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 sz="1400"/>
            </a:p>
          </p:txBody>
        </p:sp>
      </p:grpSp>
      <p:sp>
        <p:nvSpPr>
          <p:cNvPr id="346" name="副标题 2"/>
          <p:cNvSpPr>
            <a:spLocks noGrp="1"/>
          </p:cNvSpPr>
          <p:nvPr>
            <p:custDataLst>
              <p:tags r:id="rId346"/>
            </p:custDataLst>
          </p:nvPr>
        </p:nvSpPr>
        <p:spPr>
          <a:xfrm>
            <a:off x="4490997" y="1966759"/>
            <a:ext cx="8887473" cy="570363"/>
          </a:xfrm>
          <a:prstGeom prst="rect">
            <a:avLst/>
          </a:prstGeom>
        </p:spPr>
        <p:txBody>
          <a:bodyPr vert="horz" lIns="90000" tIns="46800" rIns="90000" bIns="46800" rtlCol="0">
            <a:noAutofit/>
          </a:bodyPr>
          <a:lstStyle>
            <a:defPPr>
              <a:defRPr lang="zh-CN"/>
            </a:defPPr>
            <a:lvl1pPr mar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FontTx/>
              <a:buNone/>
              <a:defRPr sz="1800" u="none" strike="noStrike" kern="1200" cap="none" spc="150" normalizeH="0" baseline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1pPr>
            <a:lvl2pPr marL="457200" indent="0" algn="ctr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tabLst>
                <a:tab pos="1609725"/>
              </a:tabLst>
              <a:defRPr sz="20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2pPr>
            <a:lvl3pPr marL="914400" indent="0" algn="ctr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8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3pPr>
            <a:lvl4pPr marL="1371600" indent="0" algn="ctr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6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4pPr>
            <a:lvl5pPr marL="1828800" indent="0" algn="ctr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6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SzTx/>
              <a:buNone/>
            </a:pPr>
            <a:r>
              <a:rPr lang="en-US" altLang="zh-CN" sz="3600">
                <a:solidFill>
                  <a:schemeClr val="tx1"/>
                </a:solidFill>
                <a:latin typeface="+mn-ea"/>
                <a:ea typeface="+mn-ea"/>
              </a:rPr>
              <a:t>Unit 3</a:t>
            </a:r>
          </a:p>
        </p:txBody>
      </p:sp>
      <p:sp>
        <p:nvSpPr>
          <p:cNvPr id="347" name="文本框 86027"/>
          <p:cNvSpPr txBox="1"/>
          <p:nvPr>
            <p:custDataLst>
              <p:tags r:id="rId347"/>
            </p:custDataLst>
          </p:nvPr>
        </p:nvSpPr>
        <p:spPr>
          <a:xfrm>
            <a:off x="5322627" y="2648516"/>
            <a:ext cx="7059637" cy="830997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hangingPunct="0">
              <a:spcBef>
                <a:spcPct val="50000"/>
              </a:spcBef>
            </a:pPr>
            <a:r>
              <a:rPr lang="en-US" altLang="zh-CN" sz="4800" b="1">
                <a:latin typeface="+mn-ea"/>
                <a:cs typeface="Arial" pitchFamily="34" charset="0"/>
                <a:sym typeface="+mn-ea"/>
              </a:rPr>
              <a:t>The Internet</a:t>
            </a:r>
          </a:p>
        </p:txBody>
      </p:sp>
      <p:sp>
        <p:nvSpPr>
          <p:cNvPr id="348" name="矩形 347"/>
          <p:cNvSpPr/>
          <p:nvPr>
            <p:custDataLst>
              <p:tags r:id="rId348"/>
            </p:custDataLst>
          </p:nvPr>
        </p:nvSpPr>
        <p:spPr>
          <a:xfrm>
            <a:off x="5992565" y="3533445"/>
            <a:ext cx="5701226" cy="101566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6000" b="1">
                <a:latin typeface="宋体" pitchFamily="2" charset="-122"/>
                <a:ea typeface="宋体" pitchFamily="2" charset="-122"/>
                <a:cs typeface="Times New Roman" panose="02020603050405020304" charset="0"/>
              </a:rPr>
              <a:t>单元复习</a:t>
            </a:r>
            <a:endParaRPr lang="en-US" altLang="zh-CN" sz="6000" b="1">
              <a:latin typeface="宋体" pitchFamily="2" charset="-122"/>
              <a:ea typeface="宋体" pitchFamily="2" charset="-122"/>
              <a:cs typeface="Times New Roman" panose="0202060305040502030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pSp>
        <p:nvGrpSpPr>
          <p:cNvPr id="14" name="组合 6"/>
          <p:cNvGrpSpPr/>
          <p:nvPr>
            <p:custDataLst>
              <p:tags r:id="rId3"/>
            </p:custDataLst>
          </p:nvPr>
        </p:nvGrpSpPr>
        <p:grpSpPr>
          <a:xfrm>
            <a:off x="3165557" y="2354534"/>
            <a:ext cx="6429461" cy="786678"/>
            <a:chOff x="0" y="-25751"/>
            <a:chExt cx="4436821" cy="515351"/>
          </a:xfrm>
        </p:grpSpPr>
        <p:grpSp>
          <p:nvGrpSpPr>
            <p:cNvPr id="17" name="组合 7"/>
            <p:cNvGrpSpPr/>
            <p:nvPr>
              <p:custDataLst>
                <p:tags r:id="rId4"/>
              </p:custDataLst>
            </p:nvPr>
          </p:nvGrpSpPr>
          <p:grpSpPr>
            <a:xfrm>
              <a:off x="1514629" y="-25751"/>
              <a:ext cx="2922192" cy="423410"/>
              <a:chOff x="1129" y="-25751"/>
              <a:chExt cx="4227967" cy="423410"/>
            </a:xfrm>
          </p:grpSpPr>
          <p:sp>
            <p:nvSpPr>
              <p:cNvPr id="26" name="矩形 11"/>
              <p:cNvSpPr>
                <a:spLocks noChangeArrowheads="1"/>
              </p:cNvSpPr>
              <p:nvPr>
                <p:custDataLst>
                  <p:tags r:id="rId5"/>
                </p:custDataLst>
              </p:nvPr>
            </p:nvSpPr>
            <p:spPr bwMode="auto">
              <a:xfrm>
                <a:off x="1129" y="0"/>
                <a:ext cx="3594968" cy="383084"/>
              </a:xfrm>
              <a:prstGeom prst="rect">
                <a:avLst/>
              </a:prstGeom>
              <a:noFill/>
              <a:ln w="9525">
                <a:solidFill>
                  <a:srgbClr val="404040"/>
                </a:solidFill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eaLnBrk="1" hangingPunct="1">
                  <a:spcBef>
                    <a:spcPct val="50000"/>
                  </a:spcBef>
                  <a:buFont typeface="Arial" pitchFamily="34" charset="0"/>
                  <a:buNone/>
                </a:pPr>
                <a:endParaRPr lang="zh-CN" altLang="en-US" sz="3200" b="1">
                  <a:solidFill>
                    <a:srgbClr val="000000"/>
                  </a:solidFill>
                  <a:latin typeface="Arial" pitchFamily="34" charset="0"/>
                </a:endParaRPr>
              </a:p>
            </p:txBody>
          </p:sp>
          <p:sp>
            <p:nvSpPr>
              <p:cNvPr id="27" name="Rectangle 6"/>
              <p:cNvSpPr>
                <a:spLocks noChangeArrowheads="1"/>
              </p:cNvSpPr>
              <p:nvPr>
                <p:custDataLst>
                  <p:tags r:id="rId6"/>
                </p:custDataLst>
              </p:nvPr>
            </p:nvSpPr>
            <p:spPr bwMode="auto">
              <a:xfrm>
                <a:off x="219071" y="-25751"/>
                <a:ext cx="4010025" cy="423410"/>
              </a:xfrm>
              <a:prstGeom prst="rect">
                <a:avLst/>
              </a:prstGeom>
              <a:noFill/>
              <a:ln w="9525"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buFont typeface="Arial" pitchFamily="34" charset="0"/>
                  <a:buNone/>
                </a:pPr>
                <a:r>
                  <a:rPr lang="zh-CN" altLang="en-US" sz="3600" b="1">
                    <a:latin typeface="宋体" pitchFamily="2" charset="-122"/>
                    <a:ea typeface="宋体" pitchFamily="2" charset="-122"/>
                  </a:rPr>
                  <a:t>基础单词复习</a:t>
                </a:r>
                <a:endParaRPr lang="zh-CN" altLang="zh-CN" sz="3600" b="1">
                  <a:latin typeface="宋体" pitchFamily="2" charset="-122"/>
                  <a:ea typeface="宋体" pitchFamily="2" charset="-122"/>
                </a:endParaRPr>
              </a:p>
            </p:txBody>
          </p:sp>
        </p:grpSp>
        <p:grpSp>
          <p:nvGrpSpPr>
            <p:cNvPr id="19" name="组合 8"/>
            <p:cNvGrpSpPr/>
            <p:nvPr>
              <p:custDataLst>
                <p:tags r:id="rId7"/>
              </p:custDataLst>
            </p:nvPr>
          </p:nvGrpSpPr>
          <p:grpSpPr>
            <a:xfrm>
              <a:off x="0" y="0"/>
              <a:ext cx="1328873" cy="489600"/>
              <a:chExt cx="1328873" cy="489600"/>
            </a:xfrm>
          </p:grpSpPr>
          <p:sp>
            <p:nvSpPr>
              <p:cNvPr id="24" name="矩形 9"/>
              <p:cNvSpPr>
                <a:spLocks noChangeArrowheads="1"/>
              </p:cNvSpPr>
              <p:nvPr>
                <p:custDataLst>
                  <p:tags r:id="rId8"/>
                </p:custDataLst>
              </p:nvPr>
            </p:nvSpPr>
            <p:spPr bwMode="auto">
              <a:xfrm>
                <a:off x="0" y="0"/>
                <a:ext cx="1328873" cy="489600"/>
              </a:xfrm>
              <a:prstGeom prst="rect">
                <a:avLst/>
              </a:prstGeom>
              <a:solidFill>
                <a:srgbClr val="FFC000"/>
              </a:solidFill>
              <a:ln w="9525">
                <a:noFill/>
                <a:miter lim="800000"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eaLnBrk="1" hangingPunct="1">
                  <a:buFont typeface="Arial" pitchFamily="34" charset="0"/>
                  <a:buNone/>
                </a:pPr>
                <a:endParaRPr lang="zh-CN" altLang="en-US" sz="3200">
                  <a:solidFill>
                    <a:srgbClr val="FFFFFF"/>
                  </a:solidFill>
                </a:endParaRPr>
              </a:p>
            </p:txBody>
          </p:sp>
          <p:sp>
            <p:nvSpPr>
              <p:cNvPr id="25" name="文本框 10"/>
              <p:cNvSpPr txBox="1">
                <a:spLocks noChangeArrowheads="1"/>
              </p:cNvSpPr>
              <p:nvPr>
                <p:custDataLst>
                  <p:tags r:id="rId9"/>
                </p:custDataLst>
              </p:nvPr>
            </p:nvSpPr>
            <p:spPr bwMode="auto">
              <a:xfrm>
                <a:off x="176329" y="37029"/>
                <a:ext cx="962086" cy="383084"/>
              </a:xfrm>
              <a:prstGeom prst="rect">
                <a:avLst/>
              </a:prstGeom>
              <a:noFill/>
              <a:ln w="9525"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eaLnBrk="1" hangingPunct="1">
                  <a:buFont typeface="Arial" pitchFamily="34" charset="0"/>
                  <a:buNone/>
                </a:pPr>
                <a:r>
                  <a:rPr lang="zh-CN" altLang="zh-CN" sz="3200" b="1">
                    <a:solidFill>
                      <a:srgbClr val="FFFFFF"/>
                    </a:solidFill>
                    <a:latin typeface="微软雅黑" pitchFamily="34" charset="-122"/>
                    <a:ea typeface="微软雅黑" panose="020b0503020204020204" pitchFamily="34" charset="-122"/>
                  </a:rPr>
                  <a:t>一</a:t>
                </a:r>
              </a:p>
            </p:txBody>
          </p:sp>
        </p:grpSp>
      </p:grpSp>
      <p:grpSp>
        <p:nvGrpSpPr>
          <p:cNvPr id="28" name="组合 13"/>
          <p:cNvGrpSpPr/>
          <p:nvPr>
            <p:custDataLst>
              <p:tags r:id="rId10"/>
            </p:custDataLst>
          </p:nvPr>
        </p:nvGrpSpPr>
        <p:grpSpPr>
          <a:xfrm>
            <a:off x="3165557" y="3054242"/>
            <a:ext cx="6402165" cy="747370"/>
            <a:chExt cx="4417985" cy="489600"/>
          </a:xfrm>
        </p:grpSpPr>
        <p:grpSp>
          <p:nvGrpSpPr>
            <p:cNvPr id="29" name="组合 14"/>
            <p:cNvGrpSpPr/>
            <p:nvPr>
              <p:custDataLst>
                <p:tags r:id="rId11"/>
              </p:custDataLst>
            </p:nvPr>
          </p:nvGrpSpPr>
          <p:grpSpPr>
            <a:xfrm>
              <a:off x="1514629" y="0"/>
              <a:ext cx="2903356" cy="433423"/>
              <a:chOff x="1129" y="0"/>
              <a:chExt cx="4200714" cy="433423"/>
            </a:xfrm>
          </p:grpSpPr>
          <p:sp>
            <p:nvSpPr>
              <p:cNvPr id="36" name="矩形 18"/>
              <p:cNvSpPr>
                <a:spLocks noChangeArrowheads="1"/>
              </p:cNvSpPr>
              <p:nvPr>
                <p:custDataLst>
                  <p:tags r:id="rId12"/>
                </p:custDataLst>
              </p:nvPr>
            </p:nvSpPr>
            <p:spPr bwMode="auto">
              <a:xfrm>
                <a:off x="1129" y="0"/>
                <a:ext cx="3594968" cy="383084"/>
              </a:xfrm>
              <a:prstGeom prst="rect">
                <a:avLst/>
              </a:prstGeom>
              <a:noFill/>
              <a:ln w="9525">
                <a:solidFill>
                  <a:srgbClr val="404040"/>
                </a:solidFill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eaLnBrk="1" hangingPunct="1">
                  <a:spcBef>
                    <a:spcPct val="50000"/>
                  </a:spcBef>
                  <a:buFont typeface="Arial" pitchFamily="34" charset="0"/>
                  <a:buNone/>
                </a:pPr>
                <a:endParaRPr lang="zh-CN" altLang="en-US" sz="3200" b="1">
                  <a:solidFill>
                    <a:srgbClr val="000000"/>
                  </a:solidFill>
                  <a:latin typeface="Arial" pitchFamily="34" charset="0"/>
                </a:endParaRPr>
              </a:p>
            </p:txBody>
          </p:sp>
          <p:sp>
            <p:nvSpPr>
              <p:cNvPr id="37" name="Rectangle 6"/>
              <p:cNvSpPr>
                <a:spLocks noChangeArrowheads="1"/>
              </p:cNvSpPr>
              <p:nvPr>
                <p:custDataLst>
                  <p:tags r:id="rId13"/>
                </p:custDataLst>
              </p:nvPr>
            </p:nvSpPr>
            <p:spPr bwMode="auto">
              <a:xfrm>
                <a:off x="191817" y="10013"/>
                <a:ext cx="4010026" cy="423410"/>
              </a:xfrm>
              <a:prstGeom prst="rect">
                <a:avLst/>
              </a:prstGeom>
              <a:noFill/>
              <a:ln w="9525"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3600" b="1">
                    <a:latin typeface="宋体" pitchFamily="2" charset="-122"/>
                    <a:ea typeface="宋体" pitchFamily="2" charset="-122"/>
                  </a:rPr>
                  <a:t>核心单词巩固</a:t>
                </a:r>
                <a:endParaRPr lang="zh-CN" altLang="zh-CN" sz="3600" b="1">
                  <a:latin typeface="宋体" pitchFamily="2" charset="-122"/>
                  <a:ea typeface="宋体" pitchFamily="2" charset="-122"/>
                </a:endParaRPr>
              </a:p>
            </p:txBody>
          </p:sp>
        </p:grpSp>
        <p:grpSp>
          <p:nvGrpSpPr>
            <p:cNvPr id="30" name="组合 15"/>
            <p:cNvGrpSpPr/>
            <p:nvPr>
              <p:custDataLst>
                <p:tags r:id="rId14"/>
              </p:custDataLst>
            </p:nvPr>
          </p:nvGrpSpPr>
          <p:grpSpPr>
            <a:xfrm>
              <a:off x="0" y="0"/>
              <a:ext cx="1328873" cy="489600"/>
              <a:chExt cx="1328873" cy="489600"/>
            </a:xfrm>
          </p:grpSpPr>
          <p:sp>
            <p:nvSpPr>
              <p:cNvPr id="31" name="矩形 16"/>
              <p:cNvSpPr>
                <a:spLocks noChangeArrowheads="1"/>
              </p:cNvSpPr>
              <p:nvPr>
                <p:custDataLst>
                  <p:tags r:id="rId15"/>
                </p:custDataLst>
              </p:nvPr>
            </p:nvSpPr>
            <p:spPr bwMode="auto">
              <a:xfrm>
                <a:off x="0" y="0"/>
                <a:ext cx="1328873" cy="489600"/>
              </a:xfrm>
              <a:prstGeom prst="rect">
                <a:avLst/>
              </a:prstGeom>
              <a:solidFill>
                <a:srgbClr val="FFC000"/>
              </a:solidFill>
              <a:ln w="9525">
                <a:noFill/>
                <a:miter lim="800000"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eaLnBrk="1" hangingPunct="1">
                  <a:buFont typeface="Arial" pitchFamily="34" charset="0"/>
                  <a:buNone/>
                </a:pPr>
                <a:endParaRPr lang="zh-CN" altLang="en-US" sz="3200">
                  <a:solidFill>
                    <a:srgbClr val="FFFFFF"/>
                  </a:solidFill>
                </a:endParaRPr>
              </a:p>
            </p:txBody>
          </p:sp>
          <p:sp>
            <p:nvSpPr>
              <p:cNvPr id="35" name="文本框 17"/>
              <p:cNvSpPr txBox="1">
                <a:spLocks noChangeArrowheads="1"/>
              </p:cNvSpPr>
              <p:nvPr>
                <p:custDataLst>
                  <p:tags r:id="rId16"/>
                </p:custDataLst>
              </p:nvPr>
            </p:nvSpPr>
            <p:spPr bwMode="auto">
              <a:xfrm>
                <a:off x="176329" y="37029"/>
                <a:ext cx="962086" cy="383084"/>
              </a:xfrm>
              <a:prstGeom prst="rect">
                <a:avLst/>
              </a:prstGeom>
              <a:noFill/>
              <a:ln w="9525"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Font typeface="Arial" pitchFamily="34" charset="0"/>
                  <a:buNone/>
                </a:pPr>
                <a:r>
                  <a:rPr lang="en-US" altLang="zh-CN" sz="3200" b="1">
                    <a:solidFill>
                      <a:srgbClr val="FFFFFF"/>
                    </a:solidFill>
                    <a:latin typeface="微软雅黑" pitchFamily="34" charset="-122"/>
                    <a:ea typeface="微软雅黑" panose="020b0503020204020204" pitchFamily="34" charset="-122"/>
                  </a:rPr>
                  <a:t>   </a:t>
                </a:r>
                <a:r>
                  <a:rPr lang="zh-CN" altLang="zh-CN" sz="3200" b="1">
                    <a:solidFill>
                      <a:srgbClr val="FFFFFF"/>
                    </a:solidFill>
                    <a:latin typeface="微软雅黑" pitchFamily="34" charset="-122"/>
                    <a:ea typeface="微软雅黑" panose="020b0503020204020204" pitchFamily="34" charset="-122"/>
                  </a:rPr>
                  <a:t>二</a:t>
                </a:r>
              </a:p>
            </p:txBody>
          </p:sp>
        </p:grpSp>
      </p:grpSp>
      <p:grpSp>
        <p:nvGrpSpPr>
          <p:cNvPr id="38" name="组合 20"/>
          <p:cNvGrpSpPr/>
          <p:nvPr>
            <p:custDataLst>
              <p:tags r:id="rId17"/>
            </p:custDataLst>
          </p:nvPr>
        </p:nvGrpSpPr>
        <p:grpSpPr>
          <a:xfrm>
            <a:off x="3162382" y="3675335"/>
            <a:ext cx="6456756" cy="786677"/>
            <a:chOff x="0" y="-25750"/>
            <a:chExt cx="4455657" cy="515350"/>
          </a:xfrm>
        </p:grpSpPr>
        <p:grpSp>
          <p:nvGrpSpPr>
            <p:cNvPr id="39" name="组合 21"/>
            <p:cNvGrpSpPr/>
            <p:nvPr>
              <p:custDataLst>
                <p:tags r:id="rId18"/>
              </p:custDataLst>
            </p:nvPr>
          </p:nvGrpSpPr>
          <p:grpSpPr>
            <a:xfrm>
              <a:off x="1514629" y="-25750"/>
              <a:ext cx="2941028" cy="423409"/>
              <a:chOff x="1129" y="-25750"/>
              <a:chExt cx="4255220" cy="423409"/>
            </a:xfrm>
          </p:grpSpPr>
          <p:sp>
            <p:nvSpPr>
              <p:cNvPr id="43" name="矩形 25"/>
              <p:cNvSpPr>
                <a:spLocks noChangeArrowheads="1"/>
              </p:cNvSpPr>
              <p:nvPr>
                <p:custDataLst>
                  <p:tags r:id="rId19"/>
                </p:custDataLst>
              </p:nvPr>
            </p:nvSpPr>
            <p:spPr bwMode="auto">
              <a:xfrm>
                <a:off x="1129" y="0"/>
                <a:ext cx="3597265" cy="383084"/>
              </a:xfrm>
              <a:prstGeom prst="rect">
                <a:avLst/>
              </a:prstGeom>
              <a:noFill/>
              <a:ln w="9525">
                <a:solidFill>
                  <a:srgbClr val="404040"/>
                </a:solidFill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eaLnBrk="1" hangingPunct="1">
                  <a:spcBef>
                    <a:spcPct val="50000"/>
                  </a:spcBef>
                  <a:buFont typeface="Arial" pitchFamily="34" charset="0"/>
                  <a:buNone/>
                </a:pPr>
                <a:endParaRPr lang="zh-CN" altLang="en-US" sz="3200" b="1">
                  <a:solidFill>
                    <a:srgbClr val="000000"/>
                  </a:solidFill>
                  <a:latin typeface="Arial" pitchFamily="34" charset="0"/>
                </a:endParaRPr>
              </a:p>
            </p:txBody>
          </p:sp>
          <p:sp>
            <p:nvSpPr>
              <p:cNvPr id="44" name="Rectangle 6"/>
              <p:cNvSpPr>
                <a:spLocks noChangeArrowheads="1"/>
              </p:cNvSpPr>
              <p:nvPr>
                <p:custDataLst>
                  <p:tags r:id="rId20"/>
                </p:custDataLst>
              </p:nvPr>
            </p:nvSpPr>
            <p:spPr bwMode="auto">
              <a:xfrm>
                <a:off x="246324" y="-25750"/>
                <a:ext cx="4010025" cy="423409"/>
              </a:xfrm>
              <a:prstGeom prst="rect">
                <a:avLst/>
              </a:prstGeom>
              <a:noFill/>
              <a:ln w="9525"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buFont typeface="Arial" pitchFamily="34" charset="0"/>
                  <a:buNone/>
                </a:pPr>
                <a:r>
                  <a:rPr lang="zh-CN" altLang="en-US" sz="3600" b="1">
                    <a:latin typeface="宋体" pitchFamily="2" charset="-122"/>
                    <a:ea typeface="宋体" pitchFamily="2" charset="-122"/>
                  </a:rPr>
                  <a:t>重点句型练习</a:t>
                </a:r>
                <a:endParaRPr lang="zh-CN" altLang="zh-CN" sz="3600" b="1">
                  <a:latin typeface="宋体" pitchFamily="2" charset="-122"/>
                  <a:ea typeface="宋体" pitchFamily="2" charset="-122"/>
                </a:endParaRPr>
              </a:p>
            </p:txBody>
          </p:sp>
        </p:grpSp>
        <p:grpSp>
          <p:nvGrpSpPr>
            <p:cNvPr id="40" name="组合 22"/>
            <p:cNvGrpSpPr/>
            <p:nvPr>
              <p:custDataLst>
                <p:tags r:id="rId21"/>
              </p:custDataLst>
            </p:nvPr>
          </p:nvGrpSpPr>
          <p:grpSpPr>
            <a:xfrm>
              <a:off x="0" y="0"/>
              <a:ext cx="1328873" cy="489600"/>
              <a:chExt cx="1328873" cy="489600"/>
            </a:xfrm>
          </p:grpSpPr>
          <p:sp>
            <p:nvSpPr>
              <p:cNvPr id="41" name="矩形 23"/>
              <p:cNvSpPr>
                <a:spLocks noChangeArrowheads="1"/>
              </p:cNvSpPr>
              <p:nvPr>
                <p:custDataLst>
                  <p:tags r:id="rId22"/>
                </p:custDataLst>
              </p:nvPr>
            </p:nvSpPr>
            <p:spPr bwMode="auto">
              <a:xfrm>
                <a:off x="0" y="0"/>
                <a:ext cx="1328873" cy="489600"/>
              </a:xfrm>
              <a:prstGeom prst="rect">
                <a:avLst/>
              </a:prstGeom>
              <a:solidFill>
                <a:srgbClr val="FFC000"/>
              </a:solidFill>
              <a:ln w="9525">
                <a:noFill/>
                <a:miter lim="800000"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eaLnBrk="1" hangingPunct="1">
                  <a:buFont typeface="Arial" pitchFamily="34" charset="0"/>
                  <a:buNone/>
                </a:pPr>
                <a:endParaRPr lang="zh-CN" altLang="en-US" sz="3200">
                  <a:solidFill>
                    <a:srgbClr val="FFFFFF"/>
                  </a:solidFill>
                </a:endParaRPr>
              </a:p>
            </p:txBody>
          </p:sp>
          <p:sp>
            <p:nvSpPr>
              <p:cNvPr id="42" name="文本框 24"/>
              <p:cNvSpPr txBox="1">
                <a:spLocks noChangeArrowheads="1"/>
              </p:cNvSpPr>
              <p:nvPr>
                <p:custDataLst>
                  <p:tags r:id="rId23"/>
                </p:custDataLst>
              </p:nvPr>
            </p:nvSpPr>
            <p:spPr bwMode="auto">
              <a:xfrm>
                <a:off x="176329" y="37029"/>
                <a:ext cx="962086" cy="383084"/>
              </a:xfrm>
              <a:prstGeom prst="rect">
                <a:avLst/>
              </a:prstGeom>
              <a:noFill/>
              <a:ln w="9525"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Font typeface="Arial" pitchFamily="34" charset="0"/>
                  <a:buNone/>
                </a:pPr>
                <a:r>
                  <a:rPr lang="en-US" altLang="zh-CN" sz="3200" b="1">
                    <a:solidFill>
                      <a:srgbClr val="FFFFFF"/>
                    </a:solidFill>
                    <a:latin typeface="微软雅黑" pitchFamily="34" charset="-122"/>
                    <a:ea typeface="微软雅黑" panose="020b0503020204020204" pitchFamily="34" charset="-122"/>
                  </a:rPr>
                  <a:t>   </a:t>
                </a:r>
                <a:r>
                  <a:rPr lang="zh-CN" altLang="zh-CN" sz="3200" b="1">
                    <a:solidFill>
                      <a:srgbClr val="FFFFFF"/>
                    </a:solidFill>
                    <a:latin typeface="微软雅黑" pitchFamily="34" charset="-122"/>
                    <a:ea typeface="微软雅黑" panose="020b0503020204020204" pitchFamily="34" charset="-122"/>
                  </a:rPr>
                  <a:t>三</a:t>
                </a:r>
              </a:p>
            </p:txBody>
          </p:sp>
        </p:grpSp>
      </p:grpSp>
      <p:grpSp>
        <p:nvGrpSpPr>
          <p:cNvPr id="45" name="组合 27"/>
          <p:cNvGrpSpPr/>
          <p:nvPr>
            <p:custDataLst>
              <p:tags r:id="rId24"/>
            </p:custDataLst>
          </p:nvPr>
        </p:nvGrpSpPr>
        <p:grpSpPr>
          <a:xfrm>
            <a:off x="3162382" y="4363032"/>
            <a:ext cx="6443107" cy="759380"/>
            <a:chOff x="0" y="-7868"/>
            <a:chExt cx="4446238" cy="497468"/>
          </a:xfrm>
        </p:grpSpPr>
        <p:grpSp>
          <p:nvGrpSpPr>
            <p:cNvPr id="46" name="组合 28"/>
            <p:cNvGrpSpPr/>
            <p:nvPr>
              <p:custDataLst>
                <p:tags r:id="rId25"/>
              </p:custDataLst>
            </p:nvPr>
          </p:nvGrpSpPr>
          <p:grpSpPr>
            <a:xfrm>
              <a:off x="1514629" y="-7868"/>
              <a:ext cx="2931609" cy="423409"/>
              <a:chOff x="1129" y="-7868"/>
              <a:chExt cx="4241593" cy="423409"/>
            </a:xfrm>
          </p:grpSpPr>
          <p:sp>
            <p:nvSpPr>
              <p:cNvPr id="50" name="矩形 32"/>
              <p:cNvSpPr>
                <a:spLocks noChangeArrowheads="1"/>
              </p:cNvSpPr>
              <p:nvPr>
                <p:custDataLst>
                  <p:tags r:id="rId26"/>
                </p:custDataLst>
              </p:nvPr>
            </p:nvSpPr>
            <p:spPr bwMode="auto">
              <a:xfrm>
                <a:off x="1129" y="0"/>
                <a:ext cx="3597265" cy="383084"/>
              </a:xfrm>
              <a:prstGeom prst="rect">
                <a:avLst/>
              </a:prstGeom>
              <a:noFill/>
              <a:ln w="9525">
                <a:solidFill>
                  <a:srgbClr val="404040"/>
                </a:solidFill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eaLnBrk="1" hangingPunct="1">
                  <a:spcBef>
                    <a:spcPct val="50000"/>
                  </a:spcBef>
                  <a:buFont typeface="Arial" pitchFamily="34" charset="0"/>
                  <a:buNone/>
                </a:pPr>
                <a:endParaRPr lang="zh-CN" altLang="en-US" sz="3200" b="1">
                  <a:solidFill>
                    <a:srgbClr val="000000"/>
                  </a:solidFill>
                  <a:latin typeface="Arial" pitchFamily="34" charset="0"/>
                </a:endParaRPr>
              </a:p>
            </p:txBody>
          </p:sp>
          <p:sp>
            <p:nvSpPr>
              <p:cNvPr id="51" name="Rectangle 6"/>
              <p:cNvSpPr>
                <a:spLocks noChangeArrowheads="1"/>
              </p:cNvSpPr>
              <p:nvPr>
                <p:custDataLst>
                  <p:tags r:id="rId27"/>
                </p:custDataLst>
              </p:nvPr>
            </p:nvSpPr>
            <p:spPr bwMode="auto">
              <a:xfrm>
                <a:off x="232697" y="-7868"/>
                <a:ext cx="4010025" cy="423409"/>
              </a:xfrm>
              <a:prstGeom prst="rect">
                <a:avLst/>
              </a:prstGeom>
              <a:noFill/>
              <a:ln w="9525"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3600" b="1">
                    <a:latin typeface="宋体" pitchFamily="2" charset="-122"/>
                    <a:ea typeface="宋体" pitchFamily="2" charset="-122"/>
                  </a:rPr>
                  <a:t>单元语法强化</a:t>
                </a:r>
                <a:endParaRPr lang="zh-CN" altLang="zh-CN" sz="3600" b="1">
                  <a:latin typeface="宋体" pitchFamily="2" charset="-122"/>
                  <a:ea typeface="宋体" pitchFamily="2" charset="-122"/>
                </a:endParaRPr>
              </a:p>
            </p:txBody>
          </p:sp>
        </p:grpSp>
        <p:grpSp>
          <p:nvGrpSpPr>
            <p:cNvPr id="47" name="组合 29"/>
            <p:cNvGrpSpPr/>
            <p:nvPr>
              <p:custDataLst>
                <p:tags r:id="rId28"/>
              </p:custDataLst>
            </p:nvPr>
          </p:nvGrpSpPr>
          <p:grpSpPr>
            <a:xfrm>
              <a:off x="0" y="0"/>
              <a:ext cx="1328873" cy="489600"/>
              <a:chExt cx="1328873" cy="489600"/>
            </a:xfrm>
          </p:grpSpPr>
          <p:sp>
            <p:nvSpPr>
              <p:cNvPr id="48" name="矩形 30"/>
              <p:cNvSpPr>
                <a:spLocks noChangeArrowheads="1"/>
              </p:cNvSpPr>
              <p:nvPr>
                <p:custDataLst>
                  <p:tags r:id="rId29"/>
                </p:custDataLst>
              </p:nvPr>
            </p:nvSpPr>
            <p:spPr bwMode="auto">
              <a:xfrm>
                <a:off x="0" y="0"/>
                <a:ext cx="1328873" cy="489600"/>
              </a:xfrm>
              <a:prstGeom prst="rect">
                <a:avLst/>
              </a:prstGeom>
              <a:solidFill>
                <a:srgbClr val="FFC000"/>
              </a:solidFill>
              <a:ln w="9525">
                <a:noFill/>
                <a:miter lim="800000"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eaLnBrk="1" hangingPunct="1">
                  <a:buFont typeface="Arial" pitchFamily="34" charset="0"/>
                  <a:buNone/>
                </a:pPr>
                <a:endParaRPr lang="zh-CN" altLang="en-US" sz="3200">
                  <a:solidFill>
                    <a:srgbClr val="FFFFFF"/>
                  </a:solidFill>
                </a:endParaRPr>
              </a:p>
            </p:txBody>
          </p:sp>
          <p:sp>
            <p:nvSpPr>
              <p:cNvPr id="49" name="文本框 31"/>
              <p:cNvSpPr txBox="1">
                <a:spLocks noChangeArrowheads="1"/>
              </p:cNvSpPr>
              <p:nvPr>
                <p:custDataLst>
                  <p:tags r:id="rId30"/>
                </p:custDataLst>
              </p:nvPr>
            </p:nvSpPr>
            <p:spPr bwMode="auto">
              <a:xfrm>
                <a:off x="176329" y="37029"/>
                <a:ext cx="962086" cy="383084"/>
              </a:xfrm>
              <a:prstGeom prst="rect">
                <a:avLst/>
              </a:prstGeom>
              <a:noFill/>
              <a:ln w="9525"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Font typeface="Arial" pitchFamily="34" charset="0"/>
                  <a:buNone/>
                </a:pPr>
                <a:r>
                  <a:rPr lang="en-US" altLang="zh-CN" sz="3200" b="1">
                    <a:solidFill>
                      <a:srgbClr val="FFFFFF"/>
                    </a:solidFill>
                    <a:latin typeface="微软雅黑" pitchFamily="34" charset="-122"/>
                    <a:ea typeface="微软雅黑" panose="020b0503020204020204" pitchFamily="34" charset="-122"/>
                  </a:rPr>
                  <a:t>   </a:t>
                </a:r>
                <a:r>
                  <a:rPr lang="zh-CN" altLang="zh-CN" sz="3200" b="1">
                    <a:solidFill>
                      <a:srgbClr val="FFFFFF"/>
                    </a:solidFill>
                    <a:latin typeface="微软雅黑" pitchFamily="34" charset="-122"/>
                    <a:ea typeface="微软雅黑" panose="020b0503020204020204" pitchFamily="34" charset="-122"/>
                  </a:rPr>
                  <a:t>四</a:t>
                </a:r>
              </a:p>
            </p:txBody>
          </p:sp>
        </p:grpSp>
      </p:grpSp>
      <p:grpSp>
        <p:nvGrpSpPr>
          <p:cNvPr id="52" name="组合 34"/>
          <p:cNvGrpSpPr/>
          <p:nvPr>
            <p:custDataLst>
              <p:tags r:id="rId31"/>
            </p:custDataLst>
          </p:nvPr>
        </p:nvGrpSpPr>
        <p:grpSpPr>
          <a:xfrm>
            <a:off x="3903463" y="723331"/>
            <a:ext cx="3697228" cy="1334891"/>
            <a:chOff x="150817" y="8921"/>
            <a:chExt cx="2551190" cy="872605"/>
          </a:xfrm>
        </p:grpSpPr>
        <p:grpSp>
          <p:nvGrpSpPr>
            <p:cNvPr id="53" name="组合 35"/>
            <p:cNvGrpSpPr/>
            <p:nvPr>
              <p:custDataLst>
                <p:tags r:id="rId32"/>
              </p:custDataLst>
            </p:nvPr>
          </p:nvGrpSpPr>
          <p:grpSpPr>
            <a:xfrm>
              <a:off x="150817" y="8921"/>
              <a:ext cx="2551190" cy="841280"/>
              <a:chOff x="150817" y="8921"/>
              <a:chExt cx="2551190" cy="841280"/>
            </a:xfrm>
          </p:grpSpPr>
          <p:sp>
            <p:nvSpPr>
              <p:cNvPr id="55" name="文本框 37"/>
              <p:cNvSpPr txBox="1">
                <a:spLocks noChangeArrowheads="1"/>
              </p:cNvSpPr>
              <p:nvPr>
                <p:custDataLst>
                  <p:tags r:id="rId33"/>
                </p:custDataLst>
              </p:nvPr>
            </p:nvSpPr>
            <p:spPr bwMode="auto">
              <a:xfrm>
                <a:off x="640379" y="8921"/>
                <a:ext cx="1432560" cy="603572"/>
              </a:xfrm>
              <a:prstGeom prst="rect">
                <a:avLst/>
              </a:prstGeom>
              <a:noFill/>
              <a:ln w="9525"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eaLnBrk="1" hangingPunct="1">
                  <a:buFont typeface="Arial" pitchFamily="34" charset="0"/>
                  <a:buNone/>
                </a:pPr>
                <a:r>
                  <a:rPr lang="zh-CN" altLang="zh-CN" sz="5400" b="1">
                    <a:solidFill>
                      <a:srgbClr val="00B050"/>
                    </a:solidFill>
                    <a:latin typeface="宋体" pitchFamily="2" charset="-122"/>
                    <a:ea typeface="宋体" pitchFamily="2" charset="-122"/>
                  </a:rPr>
                  <a:t>目录</a:t>
                </a:r>
              </a:p>
            </p:txBody>
          </p:sp>
          <p:cxnSp>
            <p:nvCxnSpPr>
              <p:cNvPr id="56" name="直接连接符 38"/>
              <p:cNvCxnSpPr>
                <a:cxnSpLocks noChangeShapeType="1"/>
              </p:cNvCxnSpPr>
              <p:nvPr>
                <p:custDataLst>
                  <p:tags r:id="rId34"/>
                </p:custDataLst>
              </p:nvPr>
            </p:nvCxnSpPr>
            <p:spPr bwMode="auto">
              <a:xfrm>
                <a:off x="150817" y="850201"/>
                <a:ext cx="2551190" cy="0"/>
              </a:xfrm>
              <a:prstGeom prst="line">
                <a:avLst/>
              </a:prstGeom>
              <a:noFill/>
              <a:ln w="6350">
                <a:solidFill>
                  <a:srgbClr val="7F7F7F"/>
                </a:solidFill>
                <a:round/>
              </a:ln>
            </p:spPr>
          </p:cxnSp>
        </p:grpSp>
        <p:sp>
          <p:nvSpPr>
            <p:cNvPr id="54" name="文本框 36"/>
            <p:cNvSpPr txBox="1">
              <a:spLocks noChangeArrowheads="1"/>
            </p:cNvSpPr>
            <p:nvPr>
              <p:custDataLst>
                <p:tags r:id="rId35"/>
              </p:custDataLst>
            </p:nvPr>
          </p:nvSpPr>
          <p:spPr bwMode="auto">
            <a:xfrm>
              <a:off x="706876" y="499264"/>
              <a:ext cx="1432560" cy="382262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</a:pPr>
              <a:r>
                <a:rPr lang="en-US" altLang="zh-CN" sz="3200" b="1">
                  <a:solidFill>
                    <a:srgbClr val="00B050"/>
                  </a:solidFill>
                  <a:latin typeface="微软雅黑" pitchFamily="34" charset="-122"/>
                  <a:ea typeface="微软雅黑" panose="020b0503020204020204" pitchFamily="34" charset="-122"/>
                </a:rPr>
                <a:t>Contents</a:t>
              </a:r>
              <a:endParaRPr lang="zh-CN" altLang="en-US" sz="3200" b="1">
                <a:solidFill>
                  <a:srgbClr val="00B050"/>
                </a:solidFill>
                <a:latin typeface="微软雅黑" pitchFamily="34" charset="-122"/>
                <a:ea typeface="微软雅黑" panose="020b0503020204020204" pitchFamily="34" charset="-122"/>
              </a:endParaRPr>
            </a:p>
          </p:txBody>
        </p:sp>
      </p:grpSp>
    </p:spTree>
  </p:cSld>
  <p:clrMapOvr>
    <a:masterClrMapping/>
  </p:clrMapOvr>
  <p:transition spd="slow"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灯片编号占位符 1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C8BB1146-E542-4D4E-B8E9-6919A11DDD48}" type="slidenum">
              <a:rPr lang="en-US" smtClean="0"/>
              <a:t>3</a:t>
            </a:fld>
            <a:endParaRPr lang="en-US"/>
          </a:p>
        </p:txBody>
      </p:sp>
      <p:sp>
        <p:nvSpPr>
          <p:cNvPr id="3" name="矩形 2"/>
          <p:cNvSpPr/>
          <p:nvPr>
            <p:custDataLst>
              <p:tags r:id="rId4"/>
            </p:custDataLst>
          </p:nvPr>
        </p:nvSpPr>
        <p:spPr>
          <a:xfrm>
            <a:off x="589448" y="451120"/>
            <a:ext cx="10958513" cy="5901171"/>
          </a:xfrm>
          <a:prstGeom prst="rect">
            <a:avLst/>
          </a:prstGeom>
          <a:solidFill>
            <a:schemeClr val="bg1">
              <a:alpha val="50000"/>
            </a:schemeClr>
          </a:solidFill>
          <a:ln w="57150">
            <a:solidFill>
              <a:srgbClr val="025C6F">
                <a:alpha val="5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椭圆 3"/>
          <p:cNvSpPr/>
          <p:nvPr>
            <p:custDataLst>
              <p:tags r:id="rId5"/>
            </p:custDataLst>
          </p:nvPr>
        </p:nvSpPr>
        <p:spPr>
          <a:xfrm>
            <a:off x="2932715" y="2699180"/>
            <a:ext cx="1486430" cy="1486426"/>
          </a:xfrm>
          <a:prstGeom prst="ellipse">
            <a:avLst/>
          </a:prstGeom>
          <a:noFill/>
          <a:ln>
            <a:solidFill>
              <a:srgbClr val="025C6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6000">
                <a:solidFill>
                  <a:srgbClr val="025C6F"/>
                </a:solidFill>
              </a:rPr>
              <a:t>一</a:t>
            </a:r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4836548" y="2938294"/>
            <a:ext cx="4185761" cy="89255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>
                <a:solidFill>
                  <a:srgbClr val="025C6F"/>
                </a:solidFill>
                <a:latin typeface="微软雅黑" pitchFamily="34" charset="-122"/>
                <a:ea typeface="微软雅黑" panose="020b0503020204020204" pitchFamily="34" charset="-122"/>
              </a:rPr>
              <a:t>基础知识复习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75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2" presetClass="entr" presetSubtype="0" dur="1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C -0.37517 0.88508 -0.02552 0.75279 0.0908 0.66613 C 0.20747 0.57948 0.21649 0.50394 0.23177 0.40825 C 0.24705 0.31256 0.22118 0.15964 0.18264 0.09152 C 0.1441 0.02341 0.03802 0 0 0" pathEditMode="relative" ptsTypes="">
                                      <p:cBhvr>
                                        <p:cTn id="1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327546" y="892957"/>
            <a:ext cx="12856190" cy="5965043"/>
          </a:xfrm>
        </p:spPr>
        <p:txBody>
          <a:bodyPr>
            <a:normAutofit fontScale="92500" lnSpcReduction="10000"/>
          </a:bodyPr>
          <a:lstStyle/>
          <a:p>
            <a:pPr algn="l">
              <a:lnSpc>
                <a:spcPct val="110000"/>
              </a:lnSpc>
            </a:pPr>
            <a:r>
              <a:rPr lang="en-US" altLang="zh-CN" sz="3200" b="1">
                <a:latin typeface="宋体" pitchFamily="2" charset="-122"/>
                <a:ea typeface="宋体" pitchFamily="2" charset="-122"/>
              </a:rPr>
              <a:t>1. </a:t>
            </a:r>
            <a:r>
              <a:rPr lang="en-US" altLang="zh-CN" sz="3200" b="1" u="sng">
                <a:latin typeface="宋体" pitchFamily="2" charset="-122"/>
                <a:ea typeface="宋体" pitchFamily="2" charset="-122"/>
              </a:rPr>
              <a:t>                   </a:t>
            </a:r>
            <a:r>
              <a:rPr lang="en-US" altLang="zh-CN" sz="3200" b="1">
                <a:latin typeface="宋体" pitchFamily="2" charset="-122"/>
                <a:ea typeface="宋体" pitchFamily="2" charset="-122"/>
              </a:rPr>
              <a:t> </a:t>
            </a:r>
            <a:r>
              <a:rPr lang="en-US" altLang="zh-CN" sz="3200" b="1" i="1">
                <a:latin typeface="宋体" pitchFamily="2" charset="-122"/>
                <a:ea typeface="宋体" pitchFamily="2" charset="-122"/>
              </a:rPr>
              <a:t>vi</a:t>
            </a:r>
            <a:r>
              <a:rPr lang="en-US" altLang="zh-CN" sz="3200" b="1">
                <a:latin typeface="宋体" pitchFamily="2" charset="-122"/>
                <a:ea typeface="宋体" pitchFamily="2" charset="-122"/>
              </a:rPr>
              <a:t>. </a:t>
            </a:r>
            <a:r>
              <a:rPr lang="zh-CN" altLang="zh-CN" sz="3200" b="1">
                <a:latin typeface="宋体" pitchFamily="2" charset="-122"/>
                <a:ea typeface="宋体" pitchFamily="2" charset="-122"/>
              </a:rPr>
              <a:t>聊天；闲聊</a:t>
            </a:r>
          </a:p>
          <a:p>
            <a:pPr algn="l">
              <a:lnSpc>
                <a:spcPct val="110000"/>
              </a:lnSpc>
            </a:pPr>
            <a:r>
              <a:rPr lang="en-US" altLang="zh-CN" sz="3200" b="1">
                <a:latin typeface="宋体" pitchFamily="2" charset="-122"/>
                <a:ea typeface="宋体" pitchFamily="2" charset="-122"/>
              </a:rPr>
              <a:t>2. </a:t>
            </a:r>
            <a:r>
              <a:rPr lang="en-US" altLang="zh-CN" sz="3200" b="1" u="sng">
                <a:latin typeface="宋体" pitchFamily="2" charset="-122"/>
                <a:ea typeface="宋体" pitchFamily="2" charset="-122"/>
              </a:rPr>
              <a:t>                   </a:t>
            </a:r>
            <a:r>
              <a:rPr lang="en-US" altLang="zh-CN" sz="3200" b="1">
                <a:latin typeface="宋体" pitchFamily="2" charset="-122"/>
                <a:ea typeface="宋体" pitchFamily="2" charset="-122"/>
              </a:rPr>
              <a:t> </a:t>
            </a:r>
            <a:r>
              <a:rPr lang="en-US" altLang="zh-CN" sz="3200" b="1" i="1">
                <a:latin typeface="宋体" pitchFamily="2" charset="-122"/>
                <a:ea typeface="宋体" pitchFamily="2" charset="-122"/>
              </a:rPr>
              <a:t>n</a:t>
            </a:r>
            <a:r>
              <a:rPr lang="en-US" altLang="zh-CN" sz="3200" b="1">
                <a:latin typeface="宋体" pitchFamily="2" charset="-122"/>
                <a:ea typeface="宋体" pitchFamily="2" charset="-122"/>
              </a:rPr>
              <a:t>. </a:t>
            </a:r>
            <a:r>
              <a:rPr lang="zh-CN" altLang="zh-CN" sz="3200" b="1">
                <a:latin typeface="宋体" pitchFamily="2" charset="-122"/>
                <a:ea typeface="宋体" pitchFamily="2" charset="-122"/>
              </a:rPr>
              <a:t>身份；个性</a:t>
            </a:r>
          </a:p>
          <a:p>
            <a:pPr algn="l">
              <a:lnSpc>
                <a:spcPct val="110000"/>
              </a:lnSpc>
            </a:pPr>
            <a:r>
              <a:rPr lang="en-US" altLang="zh-CN" sz="3200" b="1">
                <a:latin typeface="宋体" pitchFamily="2" charset="-122"/>
                <a:ea typeface="宋体" pitchFamily="2" charset="-122"/>
              </a:rPr>
              <a:t>3. </a:t>
            </a:r>
            <a:r>
              <a:rPr lang="en-US" altLang="zh-CN" sz="3200" b="1" u="sng">
                <a:latin typeface="宋体" pitchFamily="2" charset="-122"/>
                <a:ea typeface="宋体" pitchFamily="2" charset="-122"/>
              </a:rPr>
              <a:t>                   </a:t>
            </a:r>
            <a:r>
              <a:rPr lang="en-US" altLang="zh-CN" sz="3200" b="1">
                <a:latin typeface="宋体" pitchFamily="2" charset="-122"/>
                <a:ea typeface="宋体" pitchFamily="2" charset="-122"/>
              </a:rPr>
              <a:t> </a:t>
            </a:r>
            <a:r>
              <a:rPr lang="en-US" altLang="zh-CN" sz="3200" b="1" i="1">
                <a:latin typeface="宋体" pitchFamily="2" charset="-122"/>
                <a:ea typeface="宋体" pitchFamily="2" charset="-122"/>
              </a:rPr>
              <a:t>n</a:t>
            </a:r>
            <a:r>
              <a:rPr lang="en-US" altLang="zh-CN" sz="3200" b="1">
                <a:latin typeface="宋体" pitchFamily="2" charset="-122"/>
                <a:ea typeface="宋体" pitchFamily="2" charset="-122"/>
              </a:rPr>
              <a:t>. </a:t>
            </a:r>
            <a:r>
              <a:rPr lang="zh-CN" altLang="zh-CN" sz="3200" b="1">
                <a:latin typeface="宋体" pitchFamily="2" charset="-122"/>
                <a:ea typeface="宋体" pitchFamily="2" charset="-122"/>
              </a:rPr>
              <a:t>功能；作用；机能 </a:t>
            </a:r>
            <a:r>
              <a:rPr lang="en-US" altLang="zh-CN" sz="3200" b="1" i="1">
                <a:latin typeface="宋体" pitchFamily="2" charset="-122"/>
                <a:ea typeface="宋体" pitchFamily="2" charset="-122"/>
              </a:rPr>
              <a:t>vi</a:t>
            </a:r>
            <a:r>
              <a:rPr lang="en-US" altLang="zh-CN" sz="3200" b="1">
                <a:latin typeface="宋体" pitchFamily="2" charset="-122"/>
                <a:ea typeface="宋体" pitchFamily="2" charset="-122"/>
              </a:rPr>
              <a:t>. </a:t>
            </a:r>
            <a:r>
              <a:rPr lang="zh-CN" altLang="zh-CN" sz="3200" b="1">
                <a:latin typeface="宋体" pitchFamily="2" charset="-122"/>
                <a:ea typeface="宋体" pitchFamily="2" charset="-122"/>
              </a:rPr>
              <a:t>起作用；</a:t>
            </a:r>
          </a:p>
          <a:p>
            <a:pPr algn="l">
              <a:lnSpc>
                <a:spcPct val="110000"/>
              </a:lnSpc>
            </a:pPr>
            <a:r>
              <a:rPr lang="en-US" altLang="zh-CN" sz="3200" b="1">
                <a:latin typeface="宋体" pitchFamily="2" charset="-122"/>
                <a:ea typeface="宋体" pitchFamily="2" charset="-122"/>
              </a:rPr>
              <a:t>4. </a:t>
            </a:r>
            <a:r>
              <a:rPr lang="en-US" altLang="zh-CN" sz="3200" b="1" u="sng">
                <a:latin typeface="宋体" pitchFamily="2" charset="-122"/>
                <a:ea typeface="宋体" pitchFamily="2" charset="-122"/>
              </a:rPr>
              <a:t>                   </a:t>
            </a:r>
            <a:r>
              <a:rPr lang="en-US" altLang="zh-CN" sz="3200" b="1">
                <a:latin typeface="宋体" pitchFamily="2" charset="-122"/>
                <a:ea typeface="宋体" pitchFamily="2" charset="-122"/>
              </a:rPr>
              <a:t> </a:t>
            </a:r>
            <a:r>
              <a:rPr lang="en-US" altLang="zh-CN" sz="3200" b="1" i="1" err="1">
                <a:latin typeface="宋体" pitchFamily="2" charset="-122"/>
                <a:ea typeface="宋体" pitchFamily="2" charset="-122"/>
              </a:rPr>
              <a:t>vt</a:t>
            </a:r>
            <a:r>
              <a:rPr lang="en-US" altLang="zh-CN" sz="3200" b="1">
                <a:latin typeface="宋体" pitchFamily="2" charset="-122"/>
                <a:ea typeface="宋体" pitchFamily="2" charset="-122"/>
              </a:rPr>
              <a:t>. </a:t>
            </a:r>
            <a:r>
              <a:rPr lang="zh-CN" altLang="zh-CN" sz="3200" b="1">
                <a:latin typeface="宋体" pitchFamily="2" charset="-122"/>
                <a:ea typeface="宋体" pitchFamily="2" charset="-122"/>
              </a:rPr>
              <a:t>鼓舞；激励；启发思考</a:t>
            </a:r>
          </a:p>
          <a:p>
            <a:pPr algn="l">
              <a:lnSpc>
                <a:spcPct val="110000"/>
              </a:lnSpc>
            </a:pPr>
            <a:r>
              <a:rPr lang="en-US" altLang="zh-CN" sz="3200" b="1">
                <a:latin typeface="宋体" pitchFamily="2" charset="-122"/>
                <a:ea typeface="宋体" pitchFamily="2" charset="-122"/>
              </a:rPr>
              <a:t>5. </a:t>
            </a:r>
            <a:r>
              <a:rPr lang="en-US" altLang="zh-CN" sz="3200" b="1" u="sng">
                <a:latin typeface="宋体" pitchFamily="2" charset="-122"/>
                <a:ea typeface="宋体" pitchFamily="2" charset="-122"/>
              </a:rPr>
              <a:t>                   </a:t>
            </a:r>
            <a:r>
              <a:rPr lang="en-US" altLang="zh-CN" sz="3200" b="1">
                <a:latin typeface="宋体" pitchFamily="2" charset="-122"/>
                <a:ea typeface="宋体" pitchFamily="2" charset="-122"/>
              </a:rPr>
              <a:t> </a:t>
            </a:r>
            <a:r>
              <a:rPr lang="en-US" altLang="zh-CN" sz="3200" b="1" i="1">
                <a:latin typeface="宋体" pitchFamily="2" charset="-122"/>
                <a:ea typeface="宋体" pitchFamily="2" charset="-122"/>
              </a:rPr>
              <a:t>adj</a:t>
            </a:r>
            <a:r>
              <a:rPr lang="en-US" altLang="zh-CN" sz="3200" b="1">
                <a:latin typeface="宋体" pitchFamily="2" charset="-122"/>
                <a:ea typeface="宋体" pitchFamily="2" charset="-122"/>
              </a:rPr>
              <a:t>. </a:t>
            </a:r>
            <a:r>
              <a:rPr lang="zh-CN" altLang="zh-CN" sz="3200" b="1">
                <a:latin typeface="宋体" pitchFamily="2" charset="-122"/>
                <a:ea typeface="宋体" pitchFamily="2" charset="-122"/>
              </a:rPr>
              <a:t>卡住；陷</a:t>
            </a:r>
            <a:r>
              <a:rPr lang="en-US" altLang="zh-CN" sz="3200" b="1">
                <a:latin typeface="宋体" pitchFamily="2" charset="-122"/>
                <a:ea typeface="宋体" pitchFamily="2" charset="-122"/>
              </a:rPr>
              <a:t>(</a:t>
            </a:r>
            <a:r>
              <a:rPr lang="zh-CN" altLang="zh-CN" sz="3200" b="1">
                <a:latin typeface="宋体" pitchFamily="2" charset="-122"/>
                <a:ea typeface="宋体" pitchFamily="2" charset="-122"/>
              </a:rPr>
              <a:t>入</a:t>
            </a:r>
            <a:r>
              <a:rPr lang="en-US" altLang="zh-CN" sz="3200" b="1">
                <a:latin typeface="宋体" pitchFamily="2" charset="-122"/>
                <a:ea typeface="宋体" pitchFamily="2" charset="-122"/>
              </a:rPr>
              <a:t>)</a:t>
            </a:r>
            <a:r>
              <a:rPr lang="zh-CN" altLang="zh-CN" sz="3200" b="1">
                <a:latin typeface="宋体" pitchFamily="2" charset="-122"/>
                <a:ea typeface="宋体" pitchFamily="2" charset="-122"/>
              </a:rPr>
              <a:t>；困</a:t>
            </a:r>
            <a:r>
              <a:rPr lang="en-US" altLang="zh-CN" sz="3200" b="1">
                <a:latin typeface="宋体" pitchFamily="2" charset="-122"/>
                <a:ea typeface="宋体" pitchFamily="2" charset="-122"/>
              </a:rPr>
              <a:t>(</a:t>
            </a:r>
            <a:r>
              <a:rPr lang="zh-CN" altLang="zh-CN" sz="3200" b="1">
                <a:latin typeface="宋体" pitchFamily="2" charset="-122"/>
                <a:ea typeface="宋体" pitchFamily="2" charset="-122"/>
              </a:rPr>
              <a:t>于</a:t>
            </a:r>
            <a:r>
              <a:rPr lang="en-US" altLang="zh-CN" sz="3200" b="1">
                <a:latin typeface="宋体" pitchFamily="2" charset="-122"/>
                <a:ea typeface="宋体" pitchFamily="2" charset="-122"/>
              </a:rPr>
              <a:t>)  </a:t>
            </a:r>
            <a:endParaRPr lang="zh-CN" altLang="zh-CN" sz="3200" b="1">
              <a:latin typeface="宋体" pitchFamily="2" charset="-122"/>
              <a:ea typeface="宋体" pitchFamily="2" charset="-122"/>
            </a:endParaRPr>
          </a:p>
          <a:p>
            <a:pPr algn="l">
              <a:lnSpc>
                <a:spcPct val="110000"/>
              </a:lnSpc>
            </a:pPr>
            <a:r>
              <a:rPr lang="en-US" altLang="zh-CN" sz="3200" b="1">
                <a:latin typeface="宋体" pitchFamily="2" charset="-122"/>
                <a:ea typeface="宋体" pitchFamily="2" charset="-122"/>
              </a:rPr>
              <a:t>6. </a:t>
            </a:r>
            <a:r>
              <a:rPr lang="en-US" altLang="zh-CN" sz="3200" b="1" u="sng">
                <a:latin typeface="宋体" pitchFamily="2" charset="-122"/>
                <a:ea typeface="宋体" pitchFamily="2" charset="-122"/>
              </a:rPr>
              <a:t>                   </a:t>
            </a:r>
            <a:r>
              <a:rPr lang="en-US" altLang="zh-CN" sz="3200" b="1">
                <a:latin typeface="宋体" pitchFamily="2" charset="-122"/>
                <a:ea typeface="宋体" pitchFamily="2" charset="-122"/>
              </a:rPr>
              <a:t> </a:t>
            </a:r>
            <a:r>
              <a:rPr lang="en-US" altLang="zh-CN" sz="3200" b="1" i="1">
                <a:latin typeface="宋体" pitchFamily="2" charset="-122"/>
                <a:ea typeface="宋体" pitchFamily="2" charset="-122"/>
              </a:rPr>
              <a:t>n</a:t>
            </a:r>
            <a:r>
              <a:rPr lang="en-US" altLang="zh-CN" sz="3200" b="1">
                <a:latin typeface="宋体" pitchFamily="2" charset="-122"/>
                <a:ea typeface="宋体" pitchFamily="2" charset="-122"/>
              </a:rPr>
              <a:t>. </a:t>
            </a:r>
            <a:r>
              <a:rPr lang="zh-CN" altLang="zh-CN" sz="3200" b="1">
                <a:latin typeface="宋体" pitchFamily="2" charset="-122"/>
                <a:ea typeface="宋体" pitchFamily="2" charset="-122"/>
              </a:rPr>
              <a:t>账户；描述</a:t>
            </a:r>
            <a:r>
              <a:rPr lang="en-US" altLang="zh-CN" sz="3200" b="1">
                <a:latin typeface="宋体" pitchFamily="2" charset="-122"/>
                <a:ea typeface="宋体" pitchFamily="2" charset="-122"/>
              </a:rPr>
              <a:t>	</a:t>
            </a:r>
            <a:endParaRPr lang="zh-CN" altLang="zh-CN" sz="3200" b="1">
              <a:latin typeface="宋体" pitchFamily="2" charset="-122"/>
              <a:ea typeface="宋体" pitchFamily="2" charset="-122"/>
            </a:endParaRPr>
          </a:p>
          <a:p>
            <a:pPr algn="l">
              <a:lnSpc>
                <a:spcPct val="110000"/>
              </a:lnSpc>
            </a:pPr>
            <a:r>
              <a:rPr lang="en-US" altLang="zh-CN" sz="3200" b="1">
                <a:latin typeface="宋体" pitchFamily="2" charset="-122"/>
                <a:ea typeface="宋体" pitchFamily="2" charset="-122"/>
              </a:rPr>
              <a:t>7. </a:t>
            </a:r>
            <a:r>
              <a:rPr lang="en-US" altLang="zh-CN" sz="3200" b="1" u="sng">
                <a:latin typeface="宋体" pitchFamily="2" charset="-122"/>
                <a:ea typeface="宋体" pitchFamily="2" charset="-122"/>
              </a:rPr>
              <a:t>                   </a:t>
            </a:r>
            <a:r>
              <a:rPr lang="en-US" altLang="zh-CN" sz="3200" b="1">
                <a:latin typeface="宋体" pitchFamily="2" charset="-122"/>
                <a:ea typeface="宋体" pitchFamily="2" charset="-122"/>
              </a:rPr>
              <a:t> </a:t>
            </a:r>
            <a:r>
              <a:rPr lang="en-US" altLang="zh-CN" sz="3200" b="1" i="1" err="1">
                <a:latin typeface="宋体" pitchFamily="2" charset="-122"/>
                <a:ea typeface="宋体" pitchFamily="2" charset="-122"/>
              </a:rPr>
              <a:t>vt</a:t>
            </a:r>
            <a:r>
              <a:rPr lang="en-US" altLang="zh-CN" sz="3200" b="1">
                <a:latin typeface="宋体" pitchFamily="2" charset="-122"/>
                <a:ea typeface="宋体" pitchFamily="2" charset="-122"/>
              </a:rPr>
              <a:t>. </a:t>
            </a:r>
            <a:r>
              <a:rPr lang="zh-CN" altLang="zh-CN" sz="3200" b="1">
                <a:latin typeface="宋体" pitchFamily="2" charset="-122"/>
                <a:ea typeface="宋体" pitchFamily="2" charset="-122"/>
              </a:rPr>
              <a:t>确认；使确信</a:t>
            </a:r>
            <a:r>
              <a:rPr lang="en-US" altLang="zh-CN" sz="3200" b="1">
                <a:latin typeface="宋体" pitchFamily="2" charset="-122"/>
                <a:ea typeface="宋体" pitchFamily="2" charset="-122"/>
              </a:rPr>
              <a:t>  </a:t>
            </a:r>
            <a:endParaRPr lang="zh-CN" altLang="zh-CN" sz="3200" b="1">
              <a:latin typeface="宋体" pitchFamily="2" charset="-122"/>
              <a:ea typeface="宋体" pitchFamily="2" charset="-122"/>
            </a:endParaRPr>
          </a:p>
          <a:p>
            <a:pPr algn="l">
              <a:lnSpc>
                <a:spcPct val="110000"/>
              </a:lnSpc>
            </a:pPr>
            <a:r>
              <a:rPr lang="en-US" altLang="zh-CN" sz="3200" b="1">
                <a:latin typeface="宋体" pitchFamily="2" charset="-122"/>
                <a:ea typeface="宋体" pitchFamily="2" charset="-122"/>
              </a:rPr>
              <a:t>8. </a:t>
            </a:r>
            <a:r>
              <a:rPr lang="en-US" altLang="zh-CN" sz="3200" b="1" u="sng">
                <a:latin typeface="宋体" pitchFamily="2" charset="-122"/>
                <a:ea typeface="宋体" pitchFamily="2" charset="-122"/>
              </a:rPr>
              <a:t>                   </a:t>
            </a:r>
            <a:r>
              <a:rPr lang="en-US" altLang="zh-CN" sz="3200" b="1">
                <a:latin typeface="宋体" pitchFamily="2" charset="-122"/>
                <a:ea typeface="宋体" pitchFamily="2" charset="-122"/>
              </a:rPr>
              <a:t> </a:t>
            </a:r>
            <a:r>
              <a:rPr lang="en-US" altLang="zh-CN" sz="3200" b="1" i="1">
                <a:latin typeface="宋体" pitchFamily="2" charset="-122"/>
                <a:ea typeface="宋体" pitchFamily="2" charset="-122"/>
              </a:rPr>
              <a:t>adj</a:t>
            </a:r>
            <a:r>
              <a:rPr lang="en-US" altLang="zh-CN" sz="3200" b="1">
                <a:latin typeface="宋体" pitchFamily="2" charset="-122"/>
                <a:ea typeface="宋体" pitchFamily="2" charset="-122"/>
              </a:rPr>
              <a:t>. </a:t>
            </a:r>
            <a:r>
              <a:rPr lang="zh-CN" altLang="zh-CN" sz="3200" b="1">
                <a:latin typeface="宋体" pitchFamily="2" charset="-122"/>
                <a:ea typeface="宋体" pitchFamily="2" charset="-122"/>
              </a:rPr>
              <a:t>熟悉；熟知</a:t>
            </a:r>
          </a:p>
          <a:p>
            <a:pPr algn="l">
              <a:lnSpc>
                <a:spcPct val="110000"/>
              </a:lnSpc>
            </a:pPr>
            <a:r>
              <a:rPr lang="en-US" altLang="zh-CN" sz="3200" b="1">
                <a:latin typeface="宋体" pitchFamily="2" charset="-122"/>
                <a:ea typeface="宋体" pitchFamily="2" charset="-122"/>
              </a:rPr>
              <a:t>9. </a:t>
            </a:r>
            <a:r>
              <a:rPr lang="en-US" altLang="zh-CN" sz="3200" b="1" u="sng">
                <a:latin typeface="宋体" pitchFamily="2" charset="-122"/>
                <a:ea typeface="宋体" pitchFamily="2" charset="-122"/>
              </a:rPr>
              <a:t>                   </a:t>
            </a:r>
            <a:r>
              <a:rPr lang="en-US" altLang="zh-CN" sz="3200" b="1">
                <a:latin typeface="宋体" pitchFamily="2" charset="-122"/>
                <a:ea typeface="宋体" pitchFamily="2" charset="-122"/>
              </a:rPr>
              <a:t> </a:t>
            </a:r>
            <a:r>
              <a:rPr lang="en-US" altLang="zh-CN" sz="3200" b="1" i="1">
                <a:latin typeface="宋体" pitchFamily="2" charset="-122"/>
                <a:ea typeface="宋体" pitchFamily="2" charset="-122"/>
              </a:rPr>
              <a:t>adj</a:t>
            </a:r>
            <a:r>
              <a:rPr lang="en-US" altLang="zh-CN" sz="3200" b="1">
                <a:latin typeface="宋体" pitchFamily="2" charset="-122"/>
                <a:ea typeface="宋体" pitchFamily="2" charset="-122"/>
              </a:rPr>
              <a:t>. </a:t>
            </a:r>
            <a:r>
              <a:rPr lang="zh-CN" altLang="zh-CN" sz="3200" b="1">
                <a:latin typeface="宋体" pitchFamily="2" charset="-122"/>
                <a:ea typeface="宋体" pitchFamily="2" charset="-122"/>
              </a:rPr>
              <a:t>假的；错误的</a:t>
            </a:r>
            <a:r>
              <a:rPr lang="en-US" altLang="zh-CN" sz="3200" b="1">
                <a:latin typeface="宋体" pitchFamily="2" charset="-122"/>
                <a:ea typeface="宋体" pitchFamily="2" charset="-122"/>
              </a:rPr>
              <a:t>  </a:t>
            </a:r>
            <a:endParaRPr lang="zh-CN" altLang="zh-CN" sz="3200" b="1">
              <a:latin typeface="宋体" pitchFamily="2" charset="-122"/>
              <a:ea typeface="宋体" pitchFamily="2" charset="-122"/>
            </a:endParaRPr>
          </a:p>
          <a:p>
            <a:pPr algn="l">
              <a:lnSpc>
                <a:spcPct val="110000"/>
              </a:lnSpc>
            </a:pPr>
            <a:r>
              <a:rPr lang="en-US" altLang="zh-CN" sz="3200" b="1">
                <a:latin typeface="宋体" pitchFamily="2" charset="-122"/>
                <a:ea typeface="宋体" pitchFamily="2" charset="-122"/>
              </a:rPr>
              <a:t>10. </a:t>
            </a:r>
            <a:r>
              <a:rPr lang="en-US" altLang="zh-CN" sz="3200" b="1" u="sng">
                <a:latin typeface="宋体" pitchFamily="2" charset="-122"/>
                <a:ea typeface="宋体" pitchFamily="2" charset="-122"/>
              </a:rPr>
              <a:t>                   </a:t>
            </a:r>
            <a:r>
              <a:rPr lang="en-US" altLang="zh-CN" sz="3200" b="1">
                <a:latin typeface="宋体" pitchFamily="2" charset="-122"/>
                <a:ea typeface="宋体" pitchFamily="2" charset="-122"/>
              </a:rPr>
              <a:t> </a:t>
            </a:r>
            <a:r>
              <a:rPr lang="en-US" altLang="zh-CN" sz="3200" b="1" i="1">
                <a:latin typeface="宋体" pitchFamily="2" charset="-122"/>
                <a:ea typeface="宋体" pitchFamily="2" charset="-122"/>
              </a:rPr>
              <a:t>n</a:t>
            </a:r>
            <a:r>
              <a:rPr lang="en-US" altLang="zh-CN" sz="3200" b="1">
                <a:latin typeface="宋体" pitchFamily="2" charset="-122"/>
                <a:ea typeface="宋体" pitchFamily="2" charset="-122"/>
              </a:rPr>
              <a:t>. </a:t>
            </a:r>
            <a:r>
              <a:rPr lang="zh-CN" altLang="zh-CN" sz="3200" b="1">
                <a:latin typeface="宋体" pitchFamily="2" charset="-122"/>
                <a:ea typeface="宋体" pitchFamily="2" charset="-122"/>
              </a:rPr>
              <a:t>盒；箱；情况；案件</a:t>
            </a:r>
          </a:p>
          <a:p>
            <a:pPr algn="l">
              <a:lnSpc>
                <a:spcPct val="170000"/>
              </a:lnSpc>
            </a:pPr>
            <a:endParaRPr lang="zh-CN" altLang="zh-CN" sz="12800" b="1">
              <a:latin typeface="宋体" pitchFamily="2" charset="-122"/>
              <a:ea typeface="宋体" pitchFamily="2" charset="-122"/>
              <a:cs typeface="Times New Roman" panose="02020603050405020304" pitchFamily="18" charset="0"/>
            </a:endParaRPr>
          </a:p>
          <a:p>
            <a:pPr algn="l"/>
            <a:endParaRPr lang="zh-CN" altLang="zh-CN" sz="11200">
              <a:latin typeface="宋体" pitchFamily="2" charset="-122"/>
              <a:ea typeface="宋体" pitchFamily="2" charset="-122"/>
              <a:cs typeface="Times New Roman" panose="02020603050405020304" pitchFamily="18" charset="0"/>
            </a:endParaRPr>
          </a:p>
          <a:p>
            <a:pPr algn="l"/>
            <a:endParaRPr lang="zh-CN" altLang="en-US">
              <a:latin typeface="宋体" pitchFamily="2" charset="-122"/>
              <a:ea typeface="宋体" pitchFamily="2" charset="-122"/>
            </a:endParaRPr>
          </a:p>
        </p:txBody>
      </p:sp>
      <p:sp>
        <p:nvSpPr>
          <p:cNvPr id="4" name="文本框 1"/>
          <p:cNvSpPr/>
          <p:nvPr>
            <p:custDataLst>
              <p:tags r:id="rId4"/>
            </p:custDataLst>
          </p:nvPr>
        </p:nvSpPr>
        <p:spPr>
          <a:xfrm>
            <a:off x="1614999" y="850360"/>
            <a:ext cx="1987550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altLang="zh-CN" sz="3200" b="1">
                <a:solidFill>
                  <a:srgbClr val="FF0000"/>
                </a:solidFill>
                <a:latin typeface="Times New Roman" pitchFamily="18" charset="0"/>
                <a:cs typeface="Times New Roman" panose="02020603050405020304" pitchFamily="18" charset="0"/>
              </a:rPr>
              <a:t>chat</a:t>
            </a:r>
          </a:p>
        </p:txBody>
      </p:sp>
      <p:sp>
        <p:nvSpPr>
          <p:cNvPr id="5" name="文本框 2"/>
          <p:cNvSpPr/>
          <p:nvPr>
            <p:custDataLst>
              <p:tags r:id="rId5"/>
            </p:custDataLst>
          </p:nvPr>
        </p:nvSpPr>
        <p:spPr>
          <a:xfrm>
            <a:off x="1419747" y="1415102"/>
            <a:ext cx="1987550" cy="5826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altLang="zh-CN" sz="3200" b="1">
                <a:solidFill>
                  <a:srgbClr val="FF0000"/>
                </a:solidFill>
                <a:latin typeface="Times New Roman" pitchFamily="18" charset="0"/>
                <a:cs typeface="Times New Roman" panose="02020603050405020304" pitchFamily="18" charset="0"/>
              </a:rPr>
              <a:t>identity</a:t>
            </a:r>
          </a:p>
        </p:txBody>
      </p:sp>
      <p:sp>
        <p:nvSpPr>
          <p:cNvPr id="6" name="文本框 3"/>
          <p:cNvSpPr/>
          <p:nvPr>
            <p:custDataLst>
              <p:tags r:id="rId6"/>
            </p:custDataLst>
          </p:nvPr>
        </p:nvSpPr>
        <p:spPr>
          <a:xfrm>
            <a:off x="1392865" y="1967654"/>
            <a:ext cx="2584450" cy="5847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Times New Roman" pitchFamily="18" charset="0"/>
                <a:cs typeface="Times New Roman" panose="02020603050405020304" pitchFamily="18" charset="0"/>
              </a:rPr>
              <a:t>function</a:t>
            </a:r>
          </a:p>
        </p:txBody>
      </p:sp>
      <p:sp>
        <p:nvSpPr>
          <p:cNvPr id="7" name="文本框 4"/>
          <p:cNvSpPr/>
          <p:nvPr>
            <p:custDataLst>
              <p:tags r:id="rId7"/>
            </p:custDataLst>
          </p:nvPr>
        </p:nvSpPr>
        <p:spPr>
          <a:xfrm>
            <a:off x="1541700" y="2541185"/>
            <a:ext cx="1989137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altLang="zh-CN" sz="3200" b="1">
                <a:solidFill>
                  <a:srgbClr val="FF0000"/>
                </a:solidFill>
                <a:latin typeface="Times New Roman" pitchFamily="18" charset="0"/>
                <a:cs typeface="Times New Roman" panose="02020603050405020304" pitchFamily="18" charset="0"/>
              </a:rPr>
              <a:t>inspire</a:t>
            </a:r>
          </a:p>
        </p:txBody>
      </p:sp>
      <p:sp>
        <p:nvSpPr>
          <p:cNvPr id="9" name="文本框 6"/>
          <p:cNvSpPr/>
          <p:nvPr>
            <p:custDataLst>
              <p:tags r:id="rId8"/>
            </p:custDataLst>
          </p:nvPr>
        </p:nvSpPr>
        <p:spPr>
          <a:xfrm>
            <a:off x="1654980" y="3195020"/>
            <a:ext cx="1987550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Times New Roman" pitchFamily="18" charset="0"/>
                <a:cs typeface="Times New Roman" panose="02020603050405020304" pitchFamily="18" charset="0"/>
              </a:rPr>
              <a:t>stuck</a:t>
            </a:r>
          </a:p>
        </p:txBody>
      </p:sp>
      <p:sp>
        <p:nvSpPr>
          <p:cNvPr id="10" name="文本框 7"/>
          <p:cNvSpPr/>
          <p:nvPr>
            <p:custDataLst>
              <p:tags r:id="rId9"/>
            </p:custDataLst>
          </p:nvPr>
        </p:nvSpPr>
        <p:spPr>
          <a:xfrm>
            <a:off x="1583520" y="3744889"/>
            <a:ext cx="1987550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altLang="zh-CN" sz="3200" b="1">
                <a:solidFill>
                  <a:srgbClr val="FF0000"/>
                </a:solidFill>
                <a:latin typeface="Times New Roman" pitchFamily="18" charset="0"/>
                <a:cs typeface="Times New Roman" panose="02020603050405020304" pitchFamily="18" charset="0"/>
              </a:rPr>
              <a:t>account</a:t>
            </a:r>
          </a:p>
        </p:txBody>
      </p:sp>
      <p:sp>
        <p:nvSpPr>
          <p:cNvPr id="11" name="文本框 8"/>
          <p:cNvSpPr/>
          <p:nvPr>
            <p:custDataLst>
              <p:tags r:id="rId10"/>
            </p:custDataLst>
          </p:nvPr>
        </p:nvSpPr>
        <p:spPr>
          <a:xfrm>
            <a:off x="1542576" y="4303357"/>
            <a:ext cx="1987550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Times New Roman" pitchFamily="18" charset="0"/>
                <a:cs typeface="Times New Roman" panose="02020603050405020304" pitchFamily="18" charset="0"/>
              </a:rPr>
              <a:t>confirm</a:t>
            </a:r>
          </a:p>
        </p:txBody>
      </p:sp>
      <p:sp>
        <p:nvSpPr>
          <p:cNvPr id="14" name="TextBox 13"/>
          <p:cNvSpPr txBox="1"/>
          <p:nvPr>
            <p:custDataLst>
              <p:tags r:id="rId11"/>
            </p:custDataLst>
          </p:nvPr>
        </p:nvSpPr>
        <p:spPr>
          <a:xfrm>
            <a:off x="300250" y="177420"/>
            <a:ext cx="389080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 i="1">
                <a:solidFill>
                  <a:srgbClr val="002060"/>
                </a:solidFill>
                <a:latin typeface="宋体" pitchFamily="2" charset="-122"/>
                <a:ea typeface="宋体" pitchFamily="2" charset="-122"/>
              </a:rPr>
              <a:t>根据汉语填写单词</a:t>
            </a:r>
          </a:p>
        </p:txBody>
      </p:sp>
      <p:sp>
        <p:nvSpPr>
          <p:cNvPr id="12" name="文本框 8"/>
          <p:cNvSpPr/>
          <p:nvPr>
            <p:custDataLst>
              <p:tags r:id="rId12"/>
            </p:custDataLst>
          </p:nvPr>
        </p:nvSpPr>
        <p:spPr>
          <a:xfrm>
            <a:off x="1558499" y="4892486"/>
            <a:ext cx="1987550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Times New Roman" pitchFamily="18" charset="0"/>
                <a:cs typeface="Times New Roman" panose="02020603050405020304" pitchFamily="18" charset="0"/>
              </a:rPr>
              <a:t>familiar</a:t>
            </a:r>
          </a:p>
        </p:txBody>
      </p:sp>
      <p:sp>
        <p:nvSpPr>
          <p:cNvPr id="13" name="文本框 8"/>
          <p:cNvSpPr/>
          <p:nvPr>
            <p:custDataLst>
              <p:tags r:id="rId13"/>
            </p:custDataLst>
          </p:nvPr>
        </p:nvSpPr>
        <p:spPr>
          <a:xfrm>
            <a:off x="1776863" y="5479339"/>
            <a:ext cx="1987550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Times New Roman" pitchFamily="18" charset="0"/>
                <a:cs typeface="Times New Roman" panose="02020603050405020304" pitchFamily="18" charset="0"/>
              </a:rPr>
              <a:t>false</a:t>
            </a:r>
          </a:p>
        </p:txBody>
      </p:sp>
      <p:sp>
        <p:nvSpPr>
          <p:cNvPr id="15" name="文本框 8"/>
          <p:cNvSpPr/>
          <p:nvPr>
            <p:custDataLst>
              <p:tags r:id="rId14"/>
            </p:custDataLst>
          </p:nvPr>
        </p:nvSpPr>
        <p:spPr>
          <a:xfrm>
            <a:off x="1667680" y="6093489"/>
            <a:ext cx="1987550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Times New Roman" pitchFamily="18" charset="0"/>
                <a:cs typeface="Times New Roman" panose="02020603050405020304" pitchFamily="18" charset="0"/>
              </a:rPr>
              <a:t>case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 fill="hold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 fill="hold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500" fill="hold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9" grpId="0"/>
      <p:bldP spid="10" grpId="0"/>
      <p:bldP spid="11" grpId="0"/>
      <p:bldP spid="12" grpId="0"/>
      <p:bldP spid="13" grpId="0"/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TextBox 1"/>
          <p:cNvSpPr txBox="1"/>
          <p:nvPr>
            <p:custDataLst>
              <p:tags r:id="rId3"/>
            </p:custDataLst>
          </p:nvPr>
        </p:nvSpPr>
        <p:spPr>
          <a:xfrm>
            <a:off x="204716" y="204716"/>
            <a:ext cx="435407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 i="1">
                <a:solidFill>
                  <a:srgbClr val="002060"/>
                </a:solidFill>
                <a:latin typeface="宋体" pitchFamily="2" charset="-122"/>
                <a:ea typeface="宋体" pitchFamily="2" charset="-122"/>
              </a:rPr>
              <a:t>根据英语单词写中文</a:t>
            </a:r>
          </a:p>
        </p:txBody>
      </p:sp>
      <p:sp>
        <p:nvSpPr>
          <p:cNvPr id="3" name="矩形 2"/>
          <p:cNvSpPr/>
          <p:nvPr>
            <p:custDataLst>
              <p:tags r:id="rId4"/>
            </p:custDataLst>
          </p:nvPr>
        </p:nvSpPr>
        <p:spPr>
          <a:xfrm>
            <a:off x="714232" y="706232"/>
            <a:ext cx="11477768" cy="674030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3200" b="1">
                <a:latin typeface="Times New Roman" pitchFamily="18" charset="0"/>
                <a:cs typeface="Times New Roman" panose="02020603050405020304" pitchFamily="18" charset="0"/>
              </a:rPr>
              <a:t>1. blog </a:t>
            </a:r>
            <a:r>
              <a:rPr lang="en-US" altLang="zh-CN" sz="3200" b="1" i="1" err="1">
                <a:latin typeface="Times New Roman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3200" b="1" err="1">
                <a:latin typeface="Times New Roman" pitchFamily="18" charset="0"/>
                <a:cs typeface="Times New Roman" panose="02020603050405020304" pitchFamily="18" charset="0"/>
              </a:rPr>
              <a:t>.__________</a:t>
            </a:r>
            <a:r>
              <a:rPr lang="en-US" altLang="zh-CN" sz="3200" b="1" i="1" err="1">
                <a:latin typeface="Times New Roman" pitchFamily="18" charset="0"/>
                <a:cs typeface="Times New Roman" panose="02020603050405020304" pitchFamily="18" charset="0"/>
              </a:rPr>
              <a:t>vi</a:t>
            </a:r>
            <a:r>
              <a:rPr lang="en-US" altLang="zh-CN" sz="3200" b="1">
                <a:latin typeface="Times New Roman" pitchFamily="18" charset="0"/>
                <a:cs typeface="Times New Roman" panose="02020603050405020304" pitchFamily="18" charset="0"/>
              </a:rPr>
              <a:t>. </a:t>
            </a:r>
            <a:r>
              <a:rPr lang="en-US" altLang="zh-CN" sz="3200" b="1" u="sng">
                <a:latin typeface="Times New Roman" pitchFamily="18" charset="0"/>
                <a:cs typeface="Times New Roman" panose="02020603050405020304" pitchFamily="18" charset="0"/>
              </a:rPr>
              <a:t>                   </a:t>
            </a:r>
            <a:r>
              <a:rPr lang="zh-CN" altLang="zh-CN" sz="3200" b="1">
                <a:latin typeface="Times New Roman" pitchFamily="18" charset="0"/>
                <a:cs typeface="Times New Roman" panose="02020603050405020304" pitchFamily="18" charset="0"/>
              </a:rPr>
              <a:t>　　　　　　</a:t>
            </a:r>
          </a:p>
          <a:p>
            <a:pPr>
              <a:lnSpc>
                <a:spcPct val="150000"/>
              </a:lnSpc>
            </a:pPr>
            <a:r>
              <a:rPr lang="en-US" altLang="zh-CN" sz="3200" b="1">
                <a:latin typeface="Times New Roman" pitchFamily="18" charset="0"/>
                <a:cs typeface="Times New Roman" panose="02020603050405020304" pitchFamily="18" charset="0"/>
              </a:rPr>
              <a:t>2. blogger </a:t>
            </a:r>
            <a:r>
              <a:rPr lang="en-US" altLang="zh-CN" sz="3200" b="1" i="1">
                <a:latin typeface="Times New Roman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3200" b="1">
                <a:latin typeface="Times New Roman" pitchFamily="18" charset="0"/>
                <a:cs typeface="Times New Roman" panose="02020603050405020304" pitchFamily="18" charset="0"/>
              </a:rPr>
              <a:t>. ___________</a:t>
            </a:r>
            <a:r>
              <a:rPr lang="en-US" altLang="zh-CN" sz="3200" b="1" u="sng">
                <a:latin typeface="Times New Roman" pitchFamily="18" charset="0"/>
                <a:cs typeface="Times New Roman" panose="02020603050405020304" pitchFamily="18" charset="0"/>
              </a:rPr>
              <a:t>                 </a:t>
            </a:r>
            <a:endParaRPr lang="zh-CN" altLang="zh-CN" sz="3200" b="1">
              <a:latin typeface="Times New Roman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3200" b="1">
                <a:latin typeface="Times New Roman" pitchFamily="18" charset="0"/>
                <a:cs typeface="Times New Roman" panose="02020603050405020304" pitchFamily="18" charset="0"/>
              </a:rPr>
              <a:t>3. engine </a:t>
            </a:r>
            <a:r>
              <a:rPr lang="en-US" altLang="zh-CN" sz="3200" b="1" i="1">
                <a:latin typeface="Times New Roman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3200" b="1">
                <a:latin typeface="Times New Roman" pitchFamily="18" charset="0"/>
                <a:cs typeface="Times New Roman" panose="02020603050405020304" pitchFamily="18" charset="0"/>
              </a:rPr>
              <a:t>. ____________</a:t>
            </a:r>
            <a:r>
              <a:rPr lang="en-US" altLang="zh-CN" sz="3200" b="1" u="sng">
                <a:latin typeface="Times New Roman" pitchFamily="18" charset="0"/>
                <a:cs typeface="Times New Roman" panose="02020603050405020304" pitchFamily="18" charset="0"/>
              </a:rPr>
              <a:t>                   </a:t>
            </a:r>
            <a:endParaRPr lang="zh-CN" altLang="zh-CN" sz="3200" b="1">
              <a:latin typeface="Times New Roman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3200" b="1">
                <a:latin typeface="Times New Roman" pitchFamily="18" charset="0"/>
                <a:cs typeface="Times New Roman" panose="02020603050405020304" pitchFamily="18" charset="0"/>
              </a:rPr>
              <a:t>4. stream </a:t>
            </a:r>
            <a:r>
              <a:rPr lang="en-US" altLang="zh-CN" sz="3200" b="1" i="1" err="1">
                <a:latin typeface="Times New Roman" pitchFamily="18" charset="0"/>
                <a:cs typeface="Times New Roman" panose="02020603050405020304" pitchFamily="18" charset="0"/>
              </a:rPr>
              <a:t>vt</a:t>
            </a:r>
            <a:r>
              <a:rPr lang="en-US" altLang="zh-CN" sz="3200" b="1">
                <a:latin typeface="Times New Roman" pitchFamily="18" charset="0"/>
                <a:cs typeface="Times New Roman" panose="02020603050405020304" pitchFamily="18" charset="0"/>
              </a:rPr>
              <a:t>._______________________________________</a:t>
            </a:r>
            <a:endParaRPr lang="zh-CN" altLang="zh-CN" sz="3200" b="1">
              <a:latin typeface="Times New Roman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3200" b="1">
                <a:latin typeface="Times New Roman" pitchFamily="18" charset="0"/>
                <a:cs typeface="Times New Roman" panose="02020603050405020304" pitchFamily="18" charset="0"/>
              </a:rPr>
              <a:t>5. cash </a:t>
            </a:r>
            <a:r>
              <a:rPr lang="en-US" altLang="zh-CN" sz="3200" b="1" i="1">
                <a:latin typeface="Times New Roman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3200" b="1">
                <a:latin typeface="Times New Roman" pitchFamily="18" charset="0"/>
                <a:cs typeface="Times New Roman" panose="02020603050405020304" pitchFamily="18" charset="0"/>
              </a:rPr>
              <a:t>._____________ </a:t>
            </a:r>
            <a:r>
              <a:rPr lang="en-US" altLang="zh-CN" sz="3200" b="1" u="sng">
                <a:latin typeface="Times New Roman" pitchFamily="18" charset="0"/>
                <a:cs typeface="Times New Roman" panose="02020603050405020304" pitchFamily="18" charset="0"/>
              </a:rPr>
              <a:t>                   </a:t>
            </a:r>
            <a:r>
              <a:rPr lang="en-US" altLang="zh-CN" sz="3200" b="1">
                <a:latin typeface="Times New Roman" pitchFamily="18" charset="0"/>
                <a:cs typeface="Times New Roman" panose="02020603050405020304" pitchFamily="18" charset="0"/>
              </a:rPr>
              <a:t>  </a:t>
            </a:r>
            <a:endParaRPr lang="zh-CN" altLang="zh-CN" sz="3200" b="1">
              <a:latin typeface="Times New Roman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3200" b="1">
                <a:latin typeface="Times New Roman" pitchFamily="18" charset="0"/>
                <a:cs typeface="Times New Roman" panose="02020603050405020304" pitchFamily="18" charset="0"/>
              </a:rPr>
              <a:t>6. update </a:t>
            </a:r>
            <a:r>
              <a:rPr lang="en-US" altLang="zh-CN" sz="3200" b="1" i="1" err="1">
                <a:latin typeface="Times New Roman" pitchFamily="18" charset="0"/>
                <a:cs typeface="Times New Roman" panose="02020603050405020304" pitchFamily="18" charset="0"/>
              </a:rPr>
              <a:t>vt</a:t>
            </a:r>
            <a:r>
              <a:rPr lang="en-US" altLang="zh-CN" sz="3200" b="1">
                <a:latin typeface="Times New Roman" pitchFamily="18" charset="0"/>
                <a:cs typeface="Times New Roman" panose="02020603050405020304" pitchFamily="18" charset="0"/>
              </a:rPr>
              <a:t>.___________ </a:t>
            </a:r>
            <a:r>
              <a:rPr lang="en-US" altLang="zh-CN" sz="3200" b="1" i="1">
                <a:latin typeface="Times New Roman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3200" b="1">
                <a:latin typeface="Times New Roman" pitchFamily="18" charset="0"/>
                <a:cs typeface="Times New Roman" panose="02020603050405020304" pitchFamily="18" charset="0"/>
              </a:rPr>
              <a:t>. </a:t>
            </a:r>
            <a:r>
              <a:rPr lang="en-US" altLang="zh-CN" sz="3200" b="1" u="sng">
                <a:latin typeface="Times New Roman" pitchFamily="18" charset="0"/>
                <a:cs typeface="Times New Roman" panose="02020603050405020304" pitchFamily="18" charset="0"/>
              </a:rPr>
              <a:t>                   </a:t>
            </a:r>
            <a:endParaRPr lang="zh-CN" altLang="zh-CN" sz="3200" b="1">
              <a:latin typeface="Times New Roman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3200" b="1">
                <a:latin typeface="Times New Roman" pitchFamily="18" charset="0"/>
                <a:cs typeface="Times New Roman" panose="02020603050405020304" pitchFamily="18" charset="0"/>
              </a:rPr>
              <a:t>7. database </a:t>
            </a:r>
            <a:r>
              <a:rPr lang="en-US" altLang="zh-CN" sz="3200" b="1" i="1">
                <a:latin typeface="Times New Roman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3200" b="1">
                <a:latin typeface="Times New Roman" pitchFamily="18" charset="0"/>
                <a:cs typeface="Times New Roman" panose="02020603050405020304" pitchFamily="18" charset="0"/>
              </a:rPr>
              <a:t>.___________ </a:t>
            </a:r>
            <a:r>
              <a:rPr lang="en-US" altLang="zh-CN" sz="3200" b="1" u="sng">
                <a:latin typeface="Times New Roman" pitchFamily="18" charset="0"/>
                <a:cs typeface="Times New Roman" panose="02020603050405020304" pitchFamily="18" charset="0"/>
              </a:rPr>
              <a:t>                   </a:t>
            </a:r>
            <a:r>
              <a:rPr lang="en-US" altLang="zh-CN" sz="3200" b="1">
                <a:latin typeface="Times New Roman" pitchFamily="18" charset="0"/>
                <a:cs typeface="Times New Roman" panose="02020603050405020304" pitchFamily="18" charset="0"/>
              </a:rPr>
              <a:t>  </a:t>
            </a:r>
            <a:endParaRPr lang="zh-CN" altLang="zh-CN" sz="3200" b="1">
              <a:latin typeface="Times New Roman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3200" b="1">
                <a:latin typeface="Times New Roman" pitchFamily="18" charset="0"/>
                <a:cs typeface="Times New Roman" panose="02020603050405020304" pitchFamily="18" charset="0"/>
              </a:rPr>
              <a:t>8. software </a:t>
            </a:r>
            <a:r>
              <a:rPr lang="en-US" altLang="zh-CN" sz="3200" b="1" i="1">
                <a:latin typeface="Times New Roman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3200" b="1">
                <a:latin typeface="Times New Roman" pitchFamily="18" charset="0"/>
                <a:cs typeface="Times New Roman" panose="02020603050405020304" pitchFamily="18" charset="0"/>
              </a:rPr>
              <a:t>. ___________</a:t>
            </a:r>
            <a:r>
              <a:rPr lang="en-US" altLang="zh-CN" sz="3200" b="1" u="sng">
                <a:latin typeface="Times New Roman" pitchFamily="18" charset="0"/>
                <a:cs typeface="Times New Roman" panose="02020603050405020304" pitchFamily="18" charset="0"/>
              </a:rPr>
              <a:t>        </a:t>
            </a:r>
            <a:r>
              <a:rPr lang="en-US" altLang="zh-CN" sz="3200" u="sng">
                <a:latin typeface="Times New Roman" pitchFamily="18" charset="0"/>
                <a:cs typeface="Times New Roman" panose="02020603050405020304" pitchFamily="18" charset="0"/>
              </a:rPr>
              <a:t>           </a:t>
            </a:r>
            <a:endParaRPr lang="zh-CN" altLang="zh-CN" sz="3200">
              <a:latin typeface="Times New Roman" pitchFamily="18" charset="0"/>
              <a:cs typeface="Times New Roman" panose="02020603050405020304" pitchFamily="18" charset="0"/>
            </a:endParaRPr>
          </a:p>
          <a:p>
            <a:pPr lvl="0" indent="200025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endParaRPr lang="en-US" altLang="zh-CN" sz="3200" b="1">
              <a:latin typeface="Times New Roman" pitchFamily="18" charset="0"/>
              <a:ea typeface="宋体" charset="-122"/>
              <a:cs typeface="Times New Roman" panose="02020603050405020304" pitchFamily="18" charset="0"/>
            </a:endParaRPr>
          </a:p>
        </p:txBody>
      </p:sp>
      <p:sp>
        <p:nvSpPr>
          <p:cNvPr id="4" name="文本框 1"/>
          <p:cNvSpPr/>
          <p:nvPr>
            <p:custDataLst>
              <p:tags r:id="rId5"/>
            </p:custDataLst>
          </p:nvPr>
        </p:nvSpPr>
        <p:spPr>
          <a:xfrm>
            <a:off x="2747535" y="832702"/>
            <a:ext cx="1987550" cy="5847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3200" b="1">
                <a:solidFill>
                  <a:srgbClr val="FF0000"/>
                </a:solidFill>
                <a:latin typeface="宋体" pitchFamily="2" charset="-122"/>
              </a:rPr>
              <a:t>博客</a:t>
            </a:r>
          </a:p>
        </p:txBody>
      </p:sp>
      <p:sp>
        <p:nvSpPr>
          <p:cNvPr id="5" name="文本框 3"/>
          <p:cNvSpPr/>
          <p:nvPr>
            <p:custDataLst>
              <p:tags r:id="rId6"/>
            </p:custDataLst>
          </p:nvPr>
        </p:nvSpPr>
        <p:spPr>
          <a:xfrm>
            <a:off x="2770495" y="2292824"/>
            <a:ext cx="3125338" cy="5847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  <a:latin typeface="宋体" pitchFamily="2" charset="-122"/>
              </a:rPr>
              <a:t>引擎；发动机</a:t>
            </a:r>
          </a:p>
        </p:txBody>
      </p:sp>
      <p:sp>
        <p:nvSpPr>
          <p:cNvPr id="6" name="文本框 5"/>
          <p:cNvSpPr/>
          <p:nvPr>
            <p:custDataLst>
              <p:tags r:id="rId7"/>
            </p:custDataLst>
          </p:nvPr>
        </p:nvSpPr>
        <p:spPr>
          <a:xfrm>
            <a:off x="2927659" y="3764910"/>
            <a:ext cx="2695218" cy="5847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3200" b="1">
                <a:solidFill>
                  <a:srgbClr val="FF0000"/>
                </a:solidFill>
                <a:latin typeface="宋体" pitchFamily="2" charset="-122"/>
              </a:rPr>
              <a:t>现金</a:t>
            </a:r>
          </a:p>
        </p:txBody>
      </p:sp>
      <p:sp>
        <p:nvSpPr>
          <p:cNvPr id="7" name="文本框 7"/>
          <p:cNvSpPr/>
          <p:nvPr>
            <p:custDataLst>
              <p:tags r:id="rId8"/>
            </p:custDataLst>
          </p:nvPr>
        </p:nvSpPr>
        <p:spPr>
          <a:xfrm>
            <a:off x="3077977" y="4467697"/>
            <a:ext cx="1671446" cy="5847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3200" b="1">
                <a:solidFill>
                  <a:srgbClr val="FF0000"/>
                </a:solidFill>
                <a:latin typeface="宋体" pitchFamily="2" charset="-122"/>
              </a:rPr>
              <a:t>更新</a:t>
            </a:r>
          </a:p>
        </p:txBody>
      </p:sp>
      <p:sp>
        <p:nvSpPr>
          <p:cNvPr id="8" name="文本框 8"/>
          <p:cNvSpPr/>
          <p:nvPr>
            <p:custDataLst>
              <p:tags r:id="rId9"/>
            </p:custDataLst>
          </p:nvPr>
        </p:nvSpPr>
        <p:spPr>
          <a:xfrm>
            <a:off x="3383058" y="5161363"/>
            <a:ext cx="2495550" cy="5847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3200" b="1">
                <a:solidFill>
                  <a:srgbClr val="FF0000"/>
                </a:solidFill>
                <a:latin typeface="宋体" pitchFamily="2" charset="-122"/>
              </a:rPr>
              <a:t>数据库</a:t>
            </a:r>
          </a:p>
        </p:txBody>
      </p:sp>
      <p:sp>
        <p:nvSpPr>
          <p:cNvPr id="9" name="文本框 9"/>
          <p:cNvSpPr/>
          <p:nvPr>
            <p:custDataLst>
              <p:tags r:id="rId10"/>
            </p:custDataLst>
          </p:nvPr>
        </p:nvSpPr>
        <p:spPr>
          <a:xfrm>
            <a:off x="3305674" y="5932031"/>
            <a:ext cx="2881312" cy="5847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  <a:latin typeface="宋体" pitchFamily="2" charset="-122"/>
              </a:rPr>
              <a:t>软件</a:t>
            </a:r>
          </a:p>
        </p:txBody>
      </p:sp>
      <p:sp>
        <p:nvSpPr>
          <p:cNvPr id="11" name="文本框 2"/>
          <p:cNvSpPr/>
          <p:nvPr>
            <p:custDataLst>
              <p:tags r:id="rId11"/>
            </p:custDataLst>
          </p:nvPr>
        </p:nvSpPr>
        <p:spPr>
          <a:xfrm>
            <a:off x="3329011" y="1597143"/>
            <a:ext cx="1174750" cy="5847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3200" b="1">
                <a:solidFill>
                  <a:srgbClr val="FF0000"/>
                </a:solidFill>
                <a:latin typeface="Calibri" panose="020f0502020204030204" pitchFamily="34" charset="0"/>
                <a:ea typeface="宋体" pitchFamily="2" charset="-122"/>
              </a:rPr>
              <a:t>博主</a:t>
            </a:r>
          </a:p>
        </p:txBody>
      </p:sp>
      <p:sp>
        <p:nvSpPr>
          <p:cNvPr id="12" name="文本框 4"/>
          <p:cNvSpPr/>
          <p:nvPr>
            <p:custDataLst>
              <p:tags r:id="rId12"/>
            </p:custDataLst>
          </p:nvPr>
        </p:nvSpPr>
        <p:spPr>
          <a:xfrm>
            <a:off x="2840390" y="3071527"/>
            <a:ext cx="8268886" cy="5847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zh-CN" sz="3200" b="1">
                <a:solidFill>
                  <a:srgbClr val="FF0000"/>
                </a:solidFill>
              </a:rPr>
              <a:t>流播</a:t>
            </a:r>
            <a:r>
              <a:rPr lang="en-US" altLang="zh-CN" sz="3200" b="1">
                <a:solidFill>
                  <a:srgbClr val="FF0000"/>
                </a:solidFill>
              </a:rPr>
              <a:t>(</a:t>
            </a:r>
            <a:r>
              <a:rPr lang="zh-CN" altLang="zh-CN" sz="3200" b="1">
                <a:solidFill>
                  <a:srgbClr val="FF0000"/>
                </a:solidFill>
              </a:rPr>
              <a:t>不用下载直接在互联网上播放音视频</a:t>
            </a:r>
            <a:r>
              <a:rPr lang="en-US" altLang="zh-CN" sz="3200" b="1">
                <a:solidFill>
                  <a:srgbClr val="FF0000"/>
                </a:solidFill>
              </a:rPr>
              <a:t>)</a:t>
            </a:r>
            <a:r>
              <a:rPr lang="zh-CN" altLang="zh-CN" sz="3200" b="1">
                <a:solidFill>
                  <a:srgbClr val="FF0000"/>
                </a:solidFill>
              </a:rPr>
              <a:t>；</a:t>
            </a:r>
            <a:endParaRPr lang="zh-CN" altLang="en-US" sz="3200" b="1">
              <a:solidFill>
                <a:srgbClr val="FF0000"/>
              </a:solidFill>
              <a:latin typeface="Calibri" panose="020f0502020204030204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1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87041" name="Rectangle 1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946244" y="437291"/>
            <a:ext cx="11805314" cy="674030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32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  <a:cs typeface="Times New Roman" panose="02020603050405020304" pitchFamily="18" charset="0"/>
              </a:rPr>
              <a:t> </a:t>
            </a:r>
            <a:r>
              <a:rPr lang="en-US" altLang="zh-CN" sz="3200" b="1">
                <a:latin typeface="Times New Roman" pitchFamily="18" charset="0"/>
                <a:cs typeface="Times New Roman" panose="02020603050405020304" pitchFamily="18" charset="0"/>
              </a:rPr>
              <a:t>9. network n. ___________  vt. ________________ vi.                    </a:t>
            </a:r>
            <a:endParaRPr lang="zh-CN" altLang="zh-CN" sz="3200" b="1">
              <a:latin typeface="Times New Roman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3200" b="1">
                <a:latin typeface="Times New Roman" pitchFamily="18" charset="0"/>
                <a:cs typeface="Times New Roman" panose="02020603050405020304" pitchFamily="18" charset="0"/>
              </a:rPr>
              <a:t>10. surf vt. &amp; vi. ___________                    </a:t>
            </a:r>
            <a:endParaRPr lang="zh-CN" altLang="zh-CN" sz="3200" b="1">
              <a:latin typeface="Times New Roman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3200" b="1">
                <a:latin typeface="Times New Roman" pitchFamily="18" charset="0"/>
                <a:cs typeface="Times New Roman" panose="02020603050405020304" pitchFamily="18" charset="0"/>
              </a:rPr>
              <a:t>11. charity n. ___________                  </a:t>
            </a:r>
            <a:endParaRPr lang="zh-CN" altLang="zh-CN" sz="3200" b="1">
              <a:latin typeface="Times New Roman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3200" b="1">
                <a:latin typeface="Times New Roman" pitchFamily="18" charset="0"/>
                <a:cs typeface="Times New Roman" panose="02020603050405020304" pitchFamily="18" charset="0"/>
              </a:rPr>
              <a:t>12. tough adj. ___________                      </a:t>
            </a:r>
            <a:endParaRPr lang="zh-CN" altLang="zh-CN" sz="3200" b="1">
              <a:latin typeface="Times New Roman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3200" b="1">
                <a:latin typeface="Times New Roman" pitchFamily="18" charset="0"/>
                <a:cs typeface="Times New Roman" panose="02020603050405020304" pitchFamily="18" charset="0"/>
              </a:rPr>
              <a:t>13. province n. ___________                    </a:t>
            </a:r>
            <a:endParaRPr lang="zh-CN" altLang="zh-CN" sz="3200" b="1">
              <a:latin typeface="Times New Roman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3200" b="1">
                <a:latin typeface="Times New Roman" pitchFamily="18" charset="0"/>
                <a:cs typeface="Times New Roman" panose="02020603050405020304" pitchFamily="18" charset="0"/>
              </a:rPr>
              <a:t>14. conference n. ___________                     </a:t>
            </a:r>
            <a:endParaRPr lang="zh-CN" altLang="zh-CN" sz="3200" b="1">
              <a:latin typeface="Times New Roman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3200" b="1">
                <a:latin typeface="Times New Roman" pitchFamily="18" charset="0"/>
                <a:cs typeface="Times New Roman" panose="02020603050405020304" pitchFamily="18" charset="0"/>
              </a:rPr>
              <a:t>15. resident n. ___________   adj. ___________                   </a:t>
            </a:r>
            <a:endParaRPr lang="zh-CN" altLang="zh-CN" sz="3200" b="1">
              <a:latin typeface="Times New Roman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3200" b="1">
                <a:latin typeface="Times New Roman" pitchFamily="18" charset="0"/>
                <a:cs typeface="Times New Roman" panose="02020603050405020304" pitchFamily="18" charset="0"/>
              </a:rPr>
              <a:t>16. plus conj. ___________n. ___________</a:t>
            </a:r>
            <a:endParaRPr lang="zh-CN" altLang="zh-CN" sz="3200"/>
          </a:p>
          <a:p>
            <a:pPr marL="0" marR="0" lvl="0" indent="200025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US" altLang="zh-CN" sz="3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ea typeface="宋体" charset="-122"/>
              <a:cs typeface="Times New Roman" panose="02020603050405020304" pitchFamily="18" charset="0"/>
            </a:endParaRPr>
          </a:p>
        </p:txBody>
      </p:sp>
      <p:sp>
        <p:nvSpPr>
          <p:cNvPr id="14" name="文本框 11"/>
          <p:cNvSpPr/>
          <p:nvPr>
            <p:custDataLst>
              <p:tags r:id="rId4"/>
            </p:custDataLst>
          </p:nvPr>
        </p:nvSpPr>
        <p:spPr>
          <a:xfrm>
            <a:off x="6410159" y="628792"/>
            <a:ext cx="3593649" cy="5847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3200" b="1">
                <a:solidFill>
                  <a:srgbClr val="FF0000"/>
                </a:solidFill>
                <a:latin typeface="Calibri" panose="020f0502020204030204" pitchFamily="34" charset="0"/>
                <a:ea typeface="宋体" pitchFamily="2" charset="-122"/>
              </a:rPr>
              <a:t>将。。。连成网络</a:t>
            </a:r>
          </a:p>
        </p:txBody>
      </p:sp>
      <p:sp>
        <p:nvSpPr>
          <p:cNvPr id="16" name="文本框 10"/>
          <p:cNvSpPr/>
          <p:nvPr>
            <p:custDataLst>
              <p:tags r:id="rId5"/>
            </p:custDataLst>
          </p:nvPr>
        </p:nvSpPr>
        <p:spPr>
          <a:xfrm>
            <a:off x="3370854" y="569082"/>
            <a:ext cx="3180071" cy="5847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  <a:latin typeface="宋体" pitchFamily="2" charset="-122"/>
              </a:rPr>
              <a:t>网络；人际网</a:t>
            </a:r>
          </a:p>
        </p:txBody>
      </p:sp>
      <p:sp>
        <p:nvSpPr>
          <p:cNvPr id="17" name="文本框 1"/>
          <p:cNvSpPr/>
          <p:nvPr>
            <p:custDataLst>
              <p:tags r:id="rId6"/>
            </p:custDataLst>
          </p:nvPr>
        </p:nvSpPr>
        <p:spPr>
          <a:xfrm>
            <a:off x="3989481" y="1351318"/>
            <a:ext cx="2411319" cy="5847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3200" b="1">
                <a:solidFill>
                  <a:srgbClr val="FF0000"/>
                </a:solidFill>
              </a:rPr>
              <a:t>冲浪；上网</a:t>
            </a:r>
            <a:endParaRPr lang="zh-CN" altLang="en-US" sz="3200" b="1">
              <a:solidFill>
                <a:srgbClr val="FF0000"/>
              </a:solidFill>
              <a:latin typeface="Calibri" panose="020f0502020204030204" pitchFamily="34" charset="0"/>
              <a:ea typeface="宋体" pitchFamily="2" charset="-122"/>
            </a:endParaRPr>
          </a:p>
        </p:txBody>
      </p:sp>
      <p:sp>
        <p:nvSpPr>
          <p:cNvPr id="18" name="文本框 3"/>
          <p:cNvSpPr/>
          <p:nvPr>
            <p:custDataLst>
              <p:tags r:id="rId7"/>
            </p:custDataLst>
          </p:nvPr>
        </p:nvSpPr>
        <p:spPr>
          <a:xfrm>
            <a:off x="3657601" y="2047164"/>
            <a:ext cx="2688608" cy="5847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</a:rPr>
              <a:t>慈善</a:t>
            </a:r>
          </a:p>
        </p:txBody>
      </p:sp>
      <p:sp>
        <p:nvSpPr>
          <p:cNvPr id="19" name="文本框 5"/>
          <p:cNvSpPr/>
          <p:nvPr>
            <p:custDataLst>
              <p:tags r:id="rId8"/>
            </p:custDataLst>
          </p:nvPr>
        </p:nvSpPr>
        <p:spPr>
          <a:xfrm>
            <a:off x="3637342" y="2809568"/>
            <a:ext cx="3773391" cy="5847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3200" b="1">
                <a:solidFill>
                  <a:srgbClr val="FF0000"/>
                </a:solidFill>
              </a:rPr>
              <a:t>艰难的；严厉的</a:t>
            </a:r>
          </a:p>
        </p:txBody>
      </p:sp>
      <p:sp>
        <p:nvSpPr>
          <p:cNvPr id="20" name="文本框 6"/>
          <p:cNvSpPr/>
          <p:nvPr>
            <p:custDataLst>
              <p:tags r:id="rId9"/>
            </p:custDataLst>
          </p:nvPr>
        </p:nvSpPr>
        <p:spPr>
          <a:xfrm>
            <a:off x="4126743" y="3542305"/>
            <a:ext cx="3042881" cy="5847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</a:rPr>
              <a:t>省</a:t>
            </a:r>
          </a:p>
        </p:txBody>
      </p:sp>
      <p:sp>
        <p:nvSpPr>
          <p:cNvPr id="21" name="文本框 4"/>
          <p:cNvSpPr/>
          <p:nvPr>
            <p:custDataLst>
              <p:tags r:id="rId10"/>
            </p:custDataLst>
          </p:nvPr>
        </p:nvSpPr>
        <p:spPr>
          <a:xfrm>
            <a:off x="4285396" y="4245235"/>
            <a:ext cx="3261815" cy="5847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3200" b="1">
                <a:solidFill>
                  <a:srgbClr val="FF0000"/>
                </a:solidFill>
              </a:rPr>
              <a:t>会议；</a:t>
            </a:r>
            <a:endParaRPr lang="zh-CN" altLang="en-US" sz="3200" b="1">
              <a:solidFill>
                <a:srgbClr val="FF0000"/>
              </a:solidFill>
              <a:latin typeface="Calibri" panose="020f0502020204030204" pitchFamily="34" charset="0"/>
              <a:ea typeface="宋体" pitchFamily="2" charset="-122"/>
            </a:endParaRPr>
          </a:p>
        </p:txBody>
      </p:sp>
      <p:sp>
        <p:nvSpPr>
          <p:cNvPr id="11" name="文本框 6"/>
          <p:cNvSpPr/>
          <p:nvPr>
            <p:custDataLst>
              <p:tags r:id="rId11"/>
            </p:custDataLst>
          </p:nvPr>
        </p:nvSpPr>
        <p:spPr>
          <a:xfrm>
            <a:off x="3924301" y="4963947"/>
            <a:ext cx="3042881" cy="5847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</a:rPr>
              <a:t>居民</a:t>
            </a:r>
          </a:p>
        </p:txBody>
      </p:sp>
      <p:sp>
        <p:nvSpPr>
          <p:cNvPr id="12" name="文本框 6"/>
          <p:cNvSpPr/>
          <p:nvPr>
            <p:custDataLst>
              <p:tags r:id="rId12"/>
            </p:custDataLst>
          </p:nvPr>
        </p:nvSpPr>
        <p:spPr>
          <a:xfrm>
            <a:off x="7090581" y="4963946"/>
            <a:ext cx="3042881" cy="5847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</a:rPr>
              <a:t>居住的</a:t>
            </a:r>
          </a:p>
        </p:txBody>
      </p:sp>
      <p:sp>
        <p:nvSpPr>
          <p:cNvPr id="13" name="文本框 6"/>
          <p:cNvSpPr/>
          <p:nvPr>
            <p:custDataLst>
              <p:tags r:id="rId13"/>
            </p:custDataLst>
          </p:nvPr>
        </p:nvSpPr>
        <p:spPr>
          <a:xfrm>
            <a:off x="3432982" y="5714574"/>
            <a:ext cx="3042881" cy="5847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</a:rPr>
              <a:t>此外</a:t>
            </a:r>
          </a:p>
        </p:txBody>
      </p:sp>
      <p:sp>
        <p:nvSpPr>
          <p:cNvPr id="15" name="文本框 6"/>
          <p:cNvSpPr/>
          <p:nvPr>
            <p:custDataLst>
              <p:tags r:id="rId14"/>
            </p:custDataLst>
          </p:nvPr>
        </p:nvSpPr>
        <p:spPr>
          <a:xfrm>
            <a:off x="5985113" y="5687278"/>
            <a:ext cx="3042881" cy="5847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</a:rPr>
              <a:t>加号；优势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 fill="hold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 fill="hold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 fill="hold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 fill="hold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 fill="hold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 fill="hold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 fill="hold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500" fill="hold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7" dur="500" fill="hold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6" grpId="0"/>
      <p:bldP spid="17" grpId="0"/>
      <p:bldP spid="18" grpId="0"/>
      <p:bldP spid="19" grpId="0"/>
      <p:bldP spid="20" grpId="0"/>
      <p:bldP spid="21" grpId="0"/>
      <p:bldP spid="11" grpId="0"/>
      <p:bldP spid="12" grpId="0"/>
      <p:bldP spid="13" grpId="0"/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87041" name="Rectangle 1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823414" y="0"/>
            <a:ext cx="11805314" cy="8217634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32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宋体" charset="-122"/>
                <a:cs typeface="Times New Roman" panose="02020603050405020304" pitchFamily="18" charset="0"/>
              </a:rPr>
              <a:t> </a:t>
            </a:r>
            <a:r>
              <a:rPr lang="en-US" altLang="zh-CN" sz="3200" b="1">
                <a:latin typeface="Times New Roman" pitchFamily="18" charset="0"/>
                <a:cs typeface="Times New Roman" panose="02020603050405020304" pitchFamily="18" charset="0"/>
              </a:rPr>
              <a:t>17. battery n. ___________                     </a:t>
            </a:r>
            <a:endParaRPr lang="zh-CN" altLang="zh-CN" sz="3200" b="1">
              <a:latin typeface="Times New Roman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3200" b="1">
                <a:latin typeface="Times New Roman" pitchFamily="18" charset="0"/>
                <a:cs typeface="Times New Roman" panose="02020603050405020304" pitchFamily="18" charset="0"/>
              </a:rPr>
              <a:t>18. button n. ___________                    </a:t>
            </a:r>
            <a:endParaRPr lang="zh-CN" altLang="zh-CN" sz="3200" b="1">
              <a:latin typeface="Times New Roman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3200" b="1">
                <a:latin typeface="Times New Roman" pitchFamily="18" charset="0"/>
                <a:cs typeface="Times New Roman" panose="02020603050405020304" pitchFamily="18" charset="0"/>
              </a:rPr>
              <a:t>19. file n. ___________                     </a:t>
            </a:r>
            <a:endParaRPr lang="zh-CN" altLang="zh-CN" sz="3200" b="1">
              <a:latin typeface="Times New Roman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3200" b="1">
                <a:latin typeface="Times New Roman" pitchFamily="18" charset="0"/>
                <a:cs typeface="Times New Roman" panose="02020603050405020304" pitchFamily="18" charset="0"/>
              </a:rPr>
              <a:t>20. discount n. ___________ vt. ___________                   </a:t>
            </a:r>
            <a:endParaRPr lang="zh-CN" altLang="zh-CN" sz="3200" b="1">
              <a:latin typeface="Times New Roman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3200" b="1">
                <a:latin typeface="Times New Roman" pitchFamily="18" charset="0"/>
                <a:cs typeface="Times New Roman" panose="02020603050405020304" pitchFamily="18" charset="0"/>
              </a:rPr>
              <a:t>21. click vt. &amp; vi. ___________                     </a:t>
            </a:r>
            <a:endParaRPr lang="zh-CN" altLang="zh-CN" sz="3200" b="1">
              <a:latin typeface="Times New Roman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3200" b="1">
                <a:latin typeface="Times New Roman" pitchFamily="18" charset="0"/>
                <a:cs typeface="Times New Roman" panose="02020603050405020304" pitchFamily="18" charset="0"/>
              </a:rPr>
              <a:t>22. theft n. ___________                   </a:t>
            </a:r>
            <a:endParaRPr lang="zh-CN" altLang="zh-CN" sz="3200" b="1">
              <a:latin typeface="Times New Roman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3200" b="1">
                <a:latin typeface="Times New Roman" pitchFamily="18" charset="0"/>
                <a:cs typeface="Times New Roman" panose="02020603050405020304" pitchFamily="18" charset="0"/>
              </a:rPr>
              <a:t>23. target n. ___________ vt. __________________                   </a:t>
            </a:r>
            <a:endParaRPr lang="zh-CN" altLang="zh-CN" sz="3200" b="1">
              <a:latin typeface="Times New Roman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3200" b="1">
                <a:latin typeface="Times New Roman" pitchFamily="18" charset="0"/>
                <a:cs typeface="Times New Roman" panose="02020603050405020304" pitchFamily="18" charset="0"/>
              </a:rPr>
              <a:t>24. troll n. ___________                    </a:t>
            </a:r>
            <a:endParaRPr lang="zh-CN" altLang="zh-CN" sz="3200" b="1">
              <a:latin typeface="Times New Roman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3200" b="1">
                <a:latin typeface="Times New Roman" pitchFamily="18" charset="0"/>
                <a:cs typeface="Times New Roman" panose="02020603050405020304" pitchFamily="18" charset="0"/>
              </a:rPr>
              <a:t>25. cyberbully n. ___________  vt. &amp; vi. ___________                    </a:t>
            </a:r>
            <a:endParaRPr lang="zh-CN" altLang="zh-CN" sz="3200" b="1">
              <a:latin typeface="Times New Roman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3200" b="1">
                <a:latin typeface="Times New Roman" pitchFamily="18" charset="0"/>
                <a:cs typeface="Times New Roman" panose="02020603050405020304" pitchFamily="18" charset="0"/>
              </a:rPr>
              <a:t>                      </a:t>
            </a:r>
            <a:endParaRPr lang="zh-CN" altLang="zh-CN" sz="3200" b="1">
              <a:latin typeface="Times New Roman" pitchFamily="18" charset="0"/>
              <a:cs typeface="Times New Roman" panose="02020603050405020304" pitchFamily="18" charset="0"/>
            </a:endParaRPr>
          </a:p>
          <a:p>
            <a:pPr marL="0" marR="0" lvl="0" indent="200025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US" altLang="zh-CN" sz="3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ea typeface="宋体" charset="-122"/>
              <a:cs typeface="Times New Roman" panose="02020603050405020304" pitchFamily="18" charset="0"/>
            </a:endParaRPr>
          </a:p>
        </p:txBody>
      </p:sp>
      <p:sp>
        <p:nvSpPr>
          <p:cNvPr id="14" name="文本框 11"/>
          <p:cNvSpPr/>
          <p:nvPr>
            <p:custDataLst>
              <p:tags r:id="rId4"/>
            </p:custDataLst>
          </p:nvPr>
        </p:nvSpPr>
        <p:spPr>
          <a:xfrm>
            <a:off x="3339412" y="888099"/>
            <a:ext cx="3593649" cy="5847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3200" b="1">
                <a:solidFill>
                  <a:srgbClr val="FF0000"/>
                </a:solidFill>
                <a:latin typeface="Calibri" panose="020f0502020204030204" pitchFamily="34" charset="0"/>
                <a:ea typeface="宋体" pitchFamily="2" charset="-122"/>
              </a:rPr>
              <a:t>按钮</a:t>
            </a:r>
          </a:p>
        </p:txBody>
      </p:sp>
      <p:sp>
        <p:nvSpPr>
          <p:cNvPr id="16" name="文本框 10"/>
          <p:cNvSpPr/>
          <p:nvPr>
            <p:custDataLst>
              <p:tags r:id="rId5"/>
            </p:custDataLst>
          </p:nvPr>
        </p:nvSpPr>
        <p:spPr>
          <a:xfrm>
            <a:off x="3848525" y="177421"/>
            <a:ext cx="3180071" cy="5847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  <a:latin typeface="宋体" pitchFamily="2" charset="-122"/>
              </a:rPr>
              <a:t>电池</a:t>
            </a:r>
          </a:p>
        </p:txBody>
      </p:sp>
      <p:sp>
        <p:nvSpPr>
          <p:cNvPr id="17" name="文本框 1"/>
          <p:cNvSpPr/>
          <p:nvPr>
            <p:custDataLst>
              <p:tags r:id="rId6"/>
            </p:custDataLst>
          </p:nvPr>
        </p:nvSpPr>
        <p:spPr>
          <a:xfrm>
            <a:off x="2965898" y="1637921"/>
            <a:ext cx="2411319" cy="5847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3200" b="1">
                <a:solidFill>
                  <a:srgbClr val="FF0000"/>
                </a:solidFill>
                <a:latin typeface="Calibri" panose="020f0502020204030204" pitchFamily="34" charset="0"/>
                <a:ea typeface="宋体" pitchFamily="2" charset="-122"/>
              </a:rPr>
              <a:t>文件</a:t>
            </a:r>
          </a:p>
        </p:txBody>
      </p:sp>
      <p:sp>
        <p:nvSpPr>
          <p:cNvPr id="18" name="文本框 3"/>
          <p:cNvSpPr/>
          <p:nvPr>
            <p:custDataLst>
              <p:tags r:id="rId7"/>
            </p:custDataLst>
          </p:nvPr>
        </p:nvSpPr>
        <p:spPr>
          <a:xfrm>
            <a:off x="3821374" y="2347415"/>
            <a:ext cx="2688608" cy="5847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</a:rPr>
              <a:t>折扣</a:t>
            </a:r>
          </a:p>
        </p:txBody>
      </p:sp>
      <p:sp>
        <p:nvSpPr>
          <p:cNvPr id="19" name="文本框 5"/>
          <p:cNvSpPr/>
          <p:nvPr>
            <p:custDataLst>
              <p:tags r:id="rId8"/>
            </p:custDataLst>
          </p:nvPr>
        </p:nvSpPr>
        <p:spPr>
          <a:xfrm>
            <a:off x="6462428" y="2318248"/>
            <a:ext cx="3773391" cy="5847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3200" b="1">
                <a:solidFill>
                  <a:srgbClr val="FF0000"/>
                </a:solidFill>
              </a:rPr>
              <a:t>打折</a:t>
            </a:r>
          </a:p>
        </p:txBody>
      </p:sp>
      <p:sp>
        <p:nvSpPr>
          <p:cNvPr id="20" name="文本框 6"/>
          <p:cNvSpPr/>
          <p:nvPr>
            <p:custDataLst>
              <p:tags r:id="rId9"/>
            </p:custDataLst>
          </p:nvPr>
        </p:nvSpPr>
        <p:spPr>
          <a:xfrm>
            <a:off x="4249573" y="3091929"/>
            <a:ext cx="3042881" cy="5847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</a:rPr>
              <a:t>点击</a:t>
            </a:r>
          </a:p>
        </p:txBody>
      </p:sp>
      <p:sp>
        <p:nvSpPr>
          <p:cNvPr id="21" name="文本框 4"/>
          <p:cNvSpPr/>
          <p:nvPr>
            <p:custDataLst>
              <p:tags r:id="rId10"/>
            </p:custDataLst>
          </p:nvPr>
        </p:nvSpPr>
        <p:spPr>
          <a:xfrm>
            <a:off x="2961563" y="3808507"/>
            <a:ext cx="3261815" cy="5847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3200" b="1">
                <a:solidFill>
                  <a:srgbClr val="FF0000"/>
                </a:solidFill>
              </a:rPr>
              <a:t>盗窃；</a:t>
            </a:r>
            <a:endParaRPr lang="zh-CN" altLang="en-US" sz="3200" b="1">
              <a:solidFill>
                <a:srgbClr val="FF0000"/>
              </a:solidFill>
              <a:latin typeface="Calibri" panose="020f0502020204030204" pitchFamily="34" charset="0"/>
              <a:ea typeface="宋体" pitchFamily="2" charset="-122"/>
            </a:endParaRPr>
          </a:p>
        </p:txBody>
      </p:sp>
      <p:sp>
        <p:nvSpPr>
          <p:cNvPr id="11" name="文本框 6"/>
          <p:cNvSpPr/>
          <p:nvPr>
            <p:custDataLst>
              <p:tags r:id="rId11"/>
            </p:custDataLst>
          </p:nvPr>
        </p:nvSpPr>
        <p:spPr>
          <a:xfrm>
            <a:off x="3296504" y="4581810"/>
            <a:ext cx="3042881" cy="5847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</a:rPr>
              <a:t>目标</a:t>
            </a:r>
          </a:p>
        </p:txBody>
      </p:sp>
      <p:sp>
        <p:nvSpPr>
          <p:cNvPr id="12" name="文本框 6"/>
          <p:cNvSpPr/>
          <p:nvPr>
            <p:custDataLst>
              <p:tags r:id="rId12"/>
            </p:custDataLst>
          </p:nvPr>
        </p:nvSpPr>
        <p:spPr>
          <a:xfrm>
            <a:off x="6094294" y="4499923"/>
            <a:ext cx="4141526" cy="5847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</a:rPr>
              <a:t>把。。。作为目标</a:t>
            </a:r>
          </a:p>
        </p:txBody>
      </p:sp>
      <p:sp>
        <p:nvSpPr>
          <p:cNvPr id="13" name="文本框 6"/>
          <p:cNvSpPr/>
          <p:nvPr>
            <p:custDataLst>
              <p:tags r:id="rId13"/>
            </p:custDataLst>
          </p:nvPr>
        </p:nvSpPr>
        <p:spPr>
          <a:xfrm>
            <a:off x="2859776" y="5277845"/>
            <a:ext cx="3042881" cy="5847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3200" b="1">
                <a:solidFill>
                  <a:srgbClr val="FF0000"/>
                </a:solidFill>
              </a:rPr>
              <a:t>发挑衅帖子的人</a:t>
            </a:r>
            <a:endParaRPr lang="zh-CN" altLang="en-US" sz="3200" b="1">
              <a:solidFill>
                <a:srgbClr val="FF0000"/>
              </a:solidFill>
            </a:endParaRPr>
          </a:p>
        </p:txBody>
      </p:sp>
      <p:sp>
        <p:nvSpPr>
          <p:cNvPr id="15" name="文本框 6"/>
          <p:cNvSpPr/>
          <p:nvPr>
            <p:custDataLst>
              <p:tags r:id="rId14"/>
            </p:custDataLst>
          </p:nvPr>
        </p:nvSpPr>
        <p:spPr>
          <a:xfrm>
            <a:off x="4074426" y="5987529"/>
            <a:ext cx="3042881" cy="5847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</a:rPr>
              <a:t>网霸</a:t>
            </a:r>
          </a:p>
        </p:txBody>
      </p:sp>
      <p:sp>
        <p:nvSpPr>
          <p:cNvPr id="22" name="文本框 6"/>
          <p:cNvSpPr/>
          <p:nvPr>
            <p:custDataLst>
              <p:tags r:id="rId15"/>
            </p:custDataLst>
          </p:nvPr>
        </p:nvSpPr>
        <p:spPr>
          <a:xfrm>
            <a:off x="8034552" y="6030747"/>
            <a:ext cx="3042881" cy="5847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</a:rPr>
              <a:t>网络霸凌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 fill="hold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 fill="hold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 fill="hold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 fill="hold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 fill="hold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 fill="hold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 fill="hold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500" fill="hold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7" dur="500" fill="hold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2" dur="500" fill="hold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6" grpId="0"/>
      <p:bldP spid="17" grpId="0"/>
      <p:bldP spid="18" grpId="0"/>
      <p:bldP spid="19" grpId="0"/>
      <p:bldP spid="20" grpId="0"/>
      <p:bldP spid="21" grpId="0"/>
      <p:bldP spid="11" grpId="0"/>
      <p:bldP spid="12" grpId="0"/>
      <p:bldP spid="13" grpId="0"/>
      <p:bldP spid="15" grpId="0"/>
      <p:bldP spid="2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77825" name="文本框 99"/>
          <p:cNvSpPr/>
          <p:nvPr>
            <p:custDataLst>
              <p:tags r:id="rId4"/>
            </p:custDataLst>
          </p:nvPr>
        </p:nvSpPr>
        <p:spPr>
          <a:xfrm>
            <a:off x="381000" y="823432"/>
            <a:ext cx="11811000" cy="581002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17" tIns="45708" rIns="91417" bIns="45708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500"/>
              </a:lnSpc>
            </a:pPr>
            <a:r>
              <a:rPr lang="en-US" altLang="zh-CN" sz="3200">
                <a:latin typeface="Times New Roman" pitchFamily="18" charset="0"/>
                <a:cs typeface="Times New Roman" panose="02020603050405020304" pitchFamily="18" charset="0"/>
              </a:rPr>
              <a:t>1. </a:t>
            </a:r>
            <a:r>
              <a:rPr lang="en-US" altLang="zh-CN" sz="3200" u="sng">
                <a:latin typeface="Times New Roman" pitchFamily="18" charset="0"/>
                <a:cs typeface="Times New Roman" panose="02020603050405020304" pitchFamily="18" charset="0"/>
              </a:rPr>
              <a:t>                   </a:t>
            </a:r>
            <a:r>
              <a:rPr lang="en-US" altLang="zh-CN" sz="3200">
                <a:latin typeface="Times New Roman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3200" i="1">
                <a:latin typeface="Times New Roman" pitchFamily="18" charset="0"/>
                <a:cs typeface="Times New Roman" panose="02020603050405020304" pitchFamily="18" charset="0"/>
              </a:rPr>
              <a:t>adj</a:t>
            </a:r>
            <a:r>
              <a:rPr lang="en-US" altLang="zh-CN" sz="3200">
                <a:latin typeface="Times New Roman" pitchFamily="18" charset="0"/>
                <a:cs typeface="Times New Roman" panose="02020603050405020304" pitchFamily="18" charset="0"/>
              </a:rPr>
              <a:t>. </a:t>
            </a:r>
            <a:r>
              <a:rPr lang="zh-CN" altLang="zh-CN" sz="3200">
                <a:latin typeface="Times New Roman" pitchFamily="18" charset="0"/>
                <a:cs typeface="Times New Roman" panose="02020603050405020304" pitchFamily="18" charset="0"/>
              </a:rPr>
              <a:t>方便的；近便的</a:t>
            </a:r>
            <a:r>
              <a:rPr lang="en-US" altLang="zh-CN" sz="3200">
                <a:latin typeface="Times New Roman" pitchFamily="18" charset="0"/>
                <a:cs typeface="Times New Roman" panose="02020603050405020304" pitchFamily="18" charset="0"/>
              </a:rPr>
              <a:t>→</a:t>
            </a:r>
            <a:r>
              <a:rPr lang="en-US" altLang="zh-CN" sz="3200" u="sng">
                <a:latin typeface="Times New Roman" pitchFamily="18" charset="0"/>
                <a:cs typeface="Times New Roman" panose="02020603050405020304" pitchFamily="18" charset="0"/>
              </a:rPr>
              <a:t>                   </a:t>
            </a:r>
            <a:r>
              <a:rPr lang="en-US" altLang="zh-CN" sz="3200">
                <a:latin typeface="Times New Roman" pitchFamily="18" charset="0"/>
                <a:cs typeface="Times New Roman" panose="02020603050405020304" pitchFamily="18" charset="0"/>
              </a:rPr>
              <a:t>___ </a:t>
            </a:r>
            <a:r>
              <a:rPr lang="en-US" altLang="zh-CN" sz="3200" i="1">
                <a:latin typeface="Times New Roman" pitchFamily="18" charset="0"/>
                <a:cs typeface="Times New Roman" panose="02020603050405020304" pitchFamily="18" charset="0"/>
              </a:rPr>
              <a:t>adj</a:t>
            </a:r>
            <a:r>
              <a:rPr lang="en-US" altLang="zh-CN" sz="3200">
                <a:latin typeface="Times New Roman" pitchFamily="18" charset="0"/>
                <a:cs typeface="Times New Roman" panose="02020603050405020304" pitchFamily="18" charset="0"/>
              </a:rPr>
              <a:t>. </a:t>
            </a:r>
            <a:r>
              <a:rPr lang="zh-CN" altLang="zh-CN" sz="3200">
                <a:latin typeface="Times New Roman" pitchFamily="18" charset="0"/>
                <a:cs typeface="Times New Roman" panose="02020603050405020304" pitchFamily="18" charset="0"/>
              </a:rPr>
              <a:t>不方便的；引起麻烦的</a:t>
            </a:r>
            <a:r>
              <a:rPr lang="en-US" altLang="zh-CN" sz="3200">
                <a:latin typeface="Times New Roman" pitchFamily="18" charset="0"/>
                <a:cs typeface="Times New Roman" panose="02020603050405020304" pitchFamily="18" charset="0"/>
              </a:rPr>
              <a:t>→</a:t>
            </a:r>
            <a:r>
              <a:rPr lang="en-US" altLang="zh-CN" sz="3200" u="sng">
                <a:latin typeface="Times New Roman" pitchFamily="18" charset="0"/>
                <a:cs typeface="Times New Roman" panose="02020603050405020304" pitchFamily="18" charset="0"/>
              </a:rPr>
              <a:t>                   </a:t>
            </a:r>
            <a:r>
              <a:rPr lang="en-US" altLang="zh-CN" sz="3200">
                <a:latin typeface="Times New Roman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3200" i="1">
                <a:latin typeface="Times New Roman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3200">
                <a:latin typeface="Times New Roman" pitchFamily="18" charset="0"/>
                <a:cs typeface="Times New Roman" panose="02020603050405020304" pitchFamily="18" charset="0"/>
              </a:rPr>
              <a:t>. </a:t>
            </a:r>
            <a:r>
              <a:rPr lang="zh-CN" altLang="zh-CN" sz="3200">
                <a:latin typeface="Times New Roman" pitchFamily="18" charset="0"/>
                <a:cs typeface="Times New Roman" panose="02020603050405020304" pitchFamily="18" charset="0"/>
              </a:rPr>
              <a:t>便利；方便</a:t>
            </a:r>
          </a:p>
          <a:p>
            <a:pPr>
              <a:lnSpc>
                <a:spcPts val="4500"/>
              </a:lnSpc>
            </a:pPr>
            <a:r>
              <a:rPr lang="en-US" altLang="zh-CN" sz="3200">
                <a:latin typeface="Times New Roman" pitchFamily="18" charset="0"/>
                <a:cs typeface="Times New Roman" panose="02020603050405020304" pitchFamily="18" charset="0"/>
              </a:rPr>
              <a:t>2. </a:t>
            </a:r>
            <a:r>
              <a:rPr lang="en-US" altLang="zh-CN" sz="3200" u="sng">
                <a:latin typeface="Times New Roman" pitchFamily="18" charset="0"/>
                <a:cs typeface="Times New Roman" panose="02020603050405020304" pitchFamily="18" charset="0"/>
              </a:rPr>
              <a:t>                   </a:t>
            </a:r>
            <a:r>
              <a:rPr lang="en-US" altLang="zh-CN" sz="3200">
                <a:latin typeface="Times New Roman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3200" i="1">
                <a:latin typeface="Times New Roman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3200">
                <a:latin typeface="Times New Roman" pitchFamily="18" charset="0"/>
                <a:cs typeface="Times New Roman" panose="02020603050405020304" pitchFamily="18" charset="0"/>
              </a:rPr>
              <a:t>. </a:t>
            </a:r>
            <a:r>
              <a:rPr lang="zh-CN" altLang="zh-CN" sz="3200">
                <a:latin typeface="Times New Roman" pitchFamily="18" charset="0"/>
                <a:cs typeface="Times New Roman" panose="02020603050405020304" pitchFamily="18" charset="0"/>
              </a:rPr>
              <a:t>距离</a:t>
            </a:r>
            <a:r>
              <a:rPr lang="en-US" altLang="zh-CN" sz="3200">
                <a:latin typeface="Times New Roman" pitchFamily="18" charset="0"/>
                <a:cs typeface="Times New Roman" panose="02020603050405020304" pitchFamily="18" charset="0"/>
              </a:rPr>
              <a:t>→</a:t>
            </a:r>
            <a:r>
              <a:rPr lang="en-US" altLang="zh-CN" sz="3200" u="sng">
                <a:latin typeface="Times New Roman" pitchFamily="18" charset="0"/>
                <a:cs typeface="Times New Roman" panose="02020603050405020304" pitchFamily="18" charset="0"/>
              </a:rPr>
              <a:t>                   </a:t>
            </a:r>
            <a:r>
              <a:rPr lang="en-US" altLang="zh-CN" sz="3200">
                <a:latin typeface="Times New Roman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3200" i="1">
                <a:latin typeface="Times New Roman" pitchFamily="18" charset="0"/>
                <a:cs typeface="Times New Roman" panose="02020603050405020304" pitchFamily="18" charset="0"/>
              </a:rPr>
              <a:t>adj</a:t>
            </a:r>
            <a:r>
              <a:rPr lang="en-US" altLang="zh-CN" sz="3200">
                <a:latin typeface="Times New Roman" pitchFamily="18" charset="0"/>
                <a:cs typeface="Times New Roman" panose="02020603050405020304" pitchFamily="18" charset="0"/>
              </a:rPr>
              <a:t>. </a:t>
            </a:r>
            <a:r>
              <a:rPr lang="zh-CN" altLang="zh-CN" sz="3200">
                <a:latin typeface="Times New Roman" pitchFamily="18" charset="0"/>
                <a:cs typeface="Times New Roman" panose="02020603050405020304" pitchFamily="18" charset="0"/>
              </a:rPr>
              <a:t>遥远的</a:t>
            </a:r>
          </a:p>
          <a:p>
            <a:pPr>
              <a:lnSpc>
                <a:spcPts val="4500"/>
              </a:lnSpc>
            </a:pPr>
            <a:r>
              <a:rPr lang="en-US" altLang="zh-CN" sz="3200">
                <a:latin typeface="Times New Roman" pitchFamily="18" charset="0"/>
                <a:cs typeface="Times New Roman" panose="02020603050405020304" pitchFamily="18" charset="0"/>
              </a:rPr>
              <a:t>3. </a:t>
            </a:r>
            <a:r>
              <a:rPr lang="en-US" altLang="zh-CN" sz="3200" u="sng">
                <a:latin typeface="Times New Roman" pitchFamily="18" charset="0"/>
                <a:cs typeface="Times New Roman" panose="02020603050405020304" pitchFamily="18" charset="0"/>
              </a:rPr>
              <a:t>                   </a:t>
            </a:r>
            <a:r>
              <a:rPr lang="en-US" altLang="zh-CN" sz="3200">
                <a:latin typeface="Times New Roman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3200" i="1" err="1">
                <a:latin typeface="Times New Roman" pitchFamily="18" charset="0"/>
                <a:cs typeface="Times New Roman" panose="02020603050405020304" pitchFamily="18" charset="0"/>
              </a:rPr>
              <a:t>vt</a:t>
            </a:r>
            <a:r>
              <a:rPr lang="en-US" altLang="zh-CN" sz="3200">
                <a:latin typeface="Times New Roman" pitchFamily="18" charset="0"/>
                <a:cs typeface="Times New Roman" panose="02020603050405020304" pitchFamily="18" charset="0"/>
              </a:rPr>
              <a:t>. </a:t>
            </a:r>
            <a:r>
              <a:rPr lang="zh-CN" altLang="zh-CN" sz="3200">
                <a:latin typeface="Times New Roman" pitchFamily="18" charset="0"/>
                <a:cs typeface="Times New Roman" panose="02020603050405020304" pitchFamily="18" charset="0"/>
              </a:rPr>
              <a:t>按，压；敦促</a:t>
            </a:r>
            <a:r>
              <a:rPr lang="en-US" altLang="zh-CN" sz="3200">
                <a:latin typeface="Times New Roman" pitchFamily="18" charset="0"/>
                <a:cs typeface="Times New Roman" panose="02020603050405020304" pitchFamily="18" charset="0"/>
              </a:rPr>
              <a:t>→</a:t>
            </a:r>
            <a:r>
              <a:rPr lang="en-US" altLang="zh-CN" sz="3200" u="sng">
                <a:latin typeface="Times New Roman" pitchFamily="18" charset="0"/>
                <a:cs typeface="Times New Roman" panose="02020603050405020304" pitchFamily="18" charset="0"/>
              </a:rPr>
              <a:t>                   </a:t>
            </a:r>
            <a:r>
              <a:rPr lang="en-US" altLang="zh-CN" sz="3200">
                <a:latin typeface="Times New Roman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3200" i="1">
                <a:latin typeface="Times New Roman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3200">
                <a:latin typeface="Times New Roman" pitchFamily="18" charset="0"/>
                <a:cs typeface="Times New Roman" panose="02020603050405020304" pitchFamily="18" charset="0"/>
              </a:rPr>
              <a:t>. </a:t>
            </a:r>
            <a:r>
              <a:rPr lang="zh-CN" altLang="zh-CN" sz="3200">
                <a:latin typeface="Times New Roman" pitchFamily="18" charset="0"/>
                <a:cs typeface="Times New Roman" panose="02020603050405020304" pitchFamily="18" charset="0"/>
              </a:rPr>
              <a:t>压力</a:t>
            </a:r>
          </a:p>
          <a:p>
            <a:pPr>
              <a:lnSpc>
                <a:spcPts val="4500"/>
              </a:lnSpc>
            </a:pPr>
            <a:r>
              <a:rPr lang="en-US" altLang="zh-CN" sz="3200">
                <a:latin typeface="Times New Roman" pitchFamily="18" charset="0"/>
                <a:cs typeface="Times New Roman" panose="02020603050405020304" pitchFamily="18" charset="0"/>
              </a:rPr>
              <a:t>4. </a:t>
            </a:r>
            <a:r>
              <a:rPr lang="en-US" altLang="zh-CN" sz="3200" u="sng">
                <a:latin typeface="Times New Roman" pitchFamily="18" charset="0"/>
                <a:cs typeface="Times New Roman" panose="02020603050405020304" pitchFamily="18" charset="0"/>
              </a:rPr>
              <a:t>                   </a:t>
            </a:r>
            <a:r>
              <a:rPr lang="en-US" altLang="zh-CN" sz="3200">
                <a:latin typeface="Times New Roman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3200" i="1">
                <a:latin typeface="Times New Roman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3200">
                <a:latin typeface="Times New Roman" pitchFamily="18" charset="0"/>
                <a:cs typeface="Times New Roman" panose="02020603050405020304" pitchFamily="18" charset="0"/>
              </a:rPr>
              <a:t>. </a:t>
            </a:r>
            <a:r>
              <a:rPr lang="zh-CN" altLang="zh-CN" sz="3200">
                <a:latin typeface="Times New Roman" pitchFamily="18" charset="0"/>
                <a:cs typeface="Times New Roman" panose="02020603050405020304" pitchFamily="18" charset="0"/>
              </a:rPr>
              <a:t>通道；</a:t>
            </a:r>
            <a:r>
              <a:rPr lang="en-US" altLang="zh-CN" sz="3200">
                <a:latin typeface="Times New Roman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3200">
                <a:latin typeface="Times New Roman" pitchFamily="18" charset="0"/>
                <a:cs typeface="Times New Roman" panose="02020603050405020304" pitchFamily="18" charset="0"/>
              </a:rPr>
              <a:t>使用、查阅、接近或面见的</a:t>
            </a:r>
            <a:r>
              <a:rPr lang="en-US" altLang="zh-CN" sz="3200">
                <a:latin typeface="Times New Roman" pitchFamily="18" charset="0"/>
                <a:cs typeface="Times New Roman" panose="02020603050405020304" pitchFamily="18" charset="0"/>
              </a:rPr>
              <a:t>)</a:t>
            </a:r>
            <a:r>
              <a:rPr lang="zh-CN" altLang="zh-CN" sz="3200">
                <a:latin typeface="Times New Roman" pitchFamily="18" charset="0"/>
                <a:cs typeface="Times New Roman" panose="02020603050405020304" pitchFamily="18" charset="0"/>
              </a:rPr>
              <a:t>机会 </a:t>
            </a:r>
            <a:r>
              <a:rPr lang="en-US" altLang="zh-CN" sz="3200" i="1" err="1">
                <a:latin typeface="Times New Roman" pitchFamily="18" charset="0"/>
                <a:cs typeface="Times New Roman" panose="02020603050405020304" pitchFamily="18" charset="0"/>
              </a:rPr>
              <a:t>vt</a:t>
            </a:r>
            <a:r>
              <a:rPr lang="en-US" altLang="zh-CN" sz="3200">
                <a:latin typeface="Times New Roman" pitchFamily="18" charset="0"/>
                <a:cs typeface="Times New Roman" panose="02020603050405020304" pitchFamily="18" charset="0"/>
              </a:rPr>
              <a:t>. </a:t>
            </a:r>
            <a:r>
              <a:rPr lang="zh-CN" altLang="zh-CN" sz="3200">
                <a:latin typeface="Times New Roman" pitchFamily="18" charset="0"/>
                <a:cs typeface="Times New Roman" panose="02020603050405020304" pitchFamily="18" charset="0"/>
              </a:rPr>
              <a:t>进入；使用；获取</a:t>
            </a:r>
            <a:r>
              <a:rPr lang="en-US" altLang="zh-CN" sz="3200">
                <a:latin typeface="Times New Roman" pitchFamily="18" charset="0"/>
                <a:cs typeface="Times New Roman" panose="02020603050405020304" pitchFamily="18" charset="0"/>
              </a:rPr>
              <a:t>→</a:t>
            </a:r>
            <a:r>
              <a:rPr lang="en-US" altLang="zh-CN" sz="3200" u="sng">
                <a:latin typeface="Times New Roman" pitchFamily="18" charset="0"/>
                <a:cs typeface="Times New Roman" panose="02020603050405020304" pitchFamily="18" charset="0"/>
              </a:rPr>
              <a:t>                   </a:t>
            </a:r>
            <a:r>
              <a:rPr lang="en-US" altLang="zh-CN" sz="3200">
                <a:latin typeface="Times New Roman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3200" i="1">
                <a:latin typeface="Times New Roman" pitchFamily="18" charset="0"/>
                <a:cs typeface="Times New Roman" panose="02020603050405020304" pitchFamily="18" charset="0"/>
              </a:rPr>
              <a:t>adj</a:t>
            </a:r>
            <a:r>
              <a:rPr lang="en-US" altLang="zh-CN" sz="3200">
                <a:latin typeface="Times New Roman" pitchFamily="18" charset="0"/>
                <a:cs typeface="Times New Roman" panose="02020603050405020304" pitchFamily="18" charset="0"/>
              </a:rPr>
              <a:t>. </a:t>
            </a:r>
            <a:r>
              <a:rPr lang="zh-CN" altLang="zh-CN" sz="3200">
                <a:latin typeface="Times New Roman" pitchFamily="18" charset="0"/>
                <a:cs typeface="Times New Roman" panose="02020603050405020304" pitchFamily="18" charset="0"/>
              </a:rPr>
              <a:t>可接近的；可进入的；可使用的</a:t>
            </a:r>
          </a:p>
          <a:p>
            <a:pPr>
              <a:lnSpc>
                <a:spcPts val="4500"/>
              </a:lnSpc>
            </a:pPr>
            <a:r>
              <a:rPr lang="en-US" altLang="zh-CN" sz="3200">
                <a:latin typeface="Times New Roman" pitchFamily="18" charset="0"/>
                <a:cs typeface="Times New Roman" panose="02020603050405020304" pitchFamily="18" charset="0"/>
              </a:rPr>
              <a:t>5. </a:t>
            </a:r>
            <a:r>
              <a:rPr lang="en-US" altLang="zh-CN" sz="3200" u="sng">
                <a:latin typeface="Times New Roman" pitchFamily="18" charset="0"/>
                <a:cs typeface="Times New Roman" panose="02020603050405020304" pitchFamily="18" charset="0"/>
              </a:rPr>
              <a:t>                   </a:t>
            </a:r>
            <a:r>
              <a:rPr lang="en-US" altLang="zh-CN" sz="3200">
                <a:latin typeface="Times New Roman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3200" i="1">
                <a:latin typeface="Times New Roman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3200">
                <a:latin typeface="Times New Roman" pitchFamily="18" charset="0"/>
                <a:cs typeface="Times New Roman" panose="02020603050405020304" pitchFamily="18" charset="0"/>
              </a:rPr>
              <a:t>. </a:t>
            </a:r>
            <a:r>
              <a:rPr lang="zh-CN" altLang="zh-CN" sz="3200">
                <a:latin typeface="Times New Roman" pitchFamily="18" charset="0"/>
                <a:cs typeface="Times New Roman" panose="02020603050405020304" pitchFamily="18" charset="0"/>
              </a:rPr>
              <a:t>隐私；私密</a:t>
            </a:r>
            <a:r>
              <a:rPr lang="en-US" altLang="zh-CN" sz="3200">
                <a:latin typeface="Times New Roman" pitchFamily="18" charset="0"/>
                <a:cs typeface="Times New Roman" panose="02020603050405020304" pitchFamily="18" charset="0"/>
              </a:rPr>
              <a:t>→</a:t>
            </a:r>
            <a:r>
              <a:rPr lang="en-US" altLang="zh-CN" sz="3200" u="sng">
                <a:latin typeface="Times New Roman" pitchFamily="18" charset="0"/>
                <a:cs typeface="Times New Roman" panose="02020603050405020304" pitchFamily="18" charset="0"/>
              </a:rPr>
              <a:t>                   </a:t>
            </a:r>
            <a:r>
              <a:rPr lang="en-US" altLang="zh-CN" sz="3200">
                <a:latin typeface="Times New Roman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3200" i="1">
                <a:latin typeface="Times New Roman" pitchFamily="18" charset="0"/>
                <a:cs typeface="Times New Roman" panose="02020603050405020304" pitchFamily="18" charset="0"/>
              </a:rPr>
              <a:t>adj</a:t>
            </a:r>
            <a:r>
              <a:rPr lang="en-US" altLang="zh-CN" sz="3200">
                <a:latin typeface="Times New Roman" pitchFamily="18" charset="0"/>
                <a:cs typeface="Times New Roman" panose="02020603050405020304" pitchFamily="18" charset="0"/>
              </a:rPr>
              <a:t>. </a:t>
            </a:r>
            <a:r>
              <a:rPr lang="zh-CN" altLang="zh-CN" sz="3200">
                <a:latin typeface="Times New Roman" pitchFamily="18" charset="0"/>
                <a:cs typeface="Times New Roman" panose="02020603050405020304" pitchFamily="18" charset="0"/>
              </a:rPr>
              <a:t>私有的；私人的；个人的；私下的；秘密的</a:t>
            </a:r>
            <a:r>
              <a:rPr lang="en-US" altLang="zh-CN" sz="3200">
                <a:latin typeface="Times New Roman" pitchFamily="18" charset="0"/>
                <a:cs typeface="Times New Roman" panose="02020603050405020304" pitchFamily="18" charset="0"/>
              </a:rPr>
              <a:t>→</a:t>
            </a:r>
            <a:r>
              <a:rPr lang="en-US" altLang="zh-CN" sz="3200" u="sng">
                <a:latin typeface="Times New Roman" pitchFamily="18" charset="0"/>
                <a:cs typeface="Times New Roman" panose="02020603050405020304" pitchFamily="18" charset="0"/>
              </a:rPr>
              <a:t>                   </a:t>
            </a:r>
            <a:r>
              <a:rPr lang="en-US" altLang="zh-CN" sz="3200">
                <a:latin typeface="Times New Roman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3200" i="1">
                <a:latin typeface="Times New Roman" pitchFamily="18" charset="0"/>
                <a:cs typeface="Times New Roman" panose="02020603050405020304" pitchFamily="18" charset="0"/>
              </a:rPr>
              <a:t>adv</a:t>
            </a:r>
            <a:r>
              <a:rPr lang="en-US" altLang="zh-CN" sz="3200">
                <a:latin typeface="Times New Roman" pitchFamily="18" charset="0"/>
                <a:cs typeface="Times New Roman" panose="02020603050405020304" pitchFamily="18" charset="0"/>
              </a:rPr>
              <a:t>. </a:t>
            </a:r>
            <a:r>
              <a:rPr lang="zh-CN" altLang="zh-CN" sz="3200">
                <a:latin typeface="Times New Roman" pitchFamily="18" charset="0"/>
                <a:cs typeface="Times New Roman" panose="02020603050405020304" pitchFamily="18" charset="0"/>
              </a:rPr>
              <a:t>私下</a:t>
            </a:r>
            <a:r>
              <a:rPr lang="en-US" altLang="zh-CN" sz="3200">
                <a:latin typeface="Times New Roman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3200">
                <a:latin typeface="Times New Roman" pitchFamily="18" charset="0"/>
                <a:cs typeface="Times New Roman" panose="02020603050405020304" pitchFamily="18" charset="0"/>
              </a:rPr>
              <a:t>地</a:t>
            </a:r>
            <a:r>
              <a:rPr lang="en-US" altLang="zh-CN" sz="3200">
                <a:latin typeface="Times New Roman" pitchFamily="18" charset="0"/>
                <a:cs typeface="Times New Roman" panose="02020603050405020304" pitchFamily="18" charset="0"/>
              </a:rPr>
              <a:t>)</a:t>
            </a:r>
            <a:r>
              <a:rPr lang="zh-CN" altLang="zh-CN" sz="3200">
                <a:latin typeface="Times New Roman" pitchFamily="18" charset="0"/>
                <a:cs typeface="Times New Roman" panose="02020603050405020304" pitchFamily="18" charset="0"/>
              </a:rPr>
              <a:t>；单独</a:t>
            </a:r>
          </a:p>
          <a:p>
            <a:pPr>
              <a:lnSpc>
                <a:spcPts val="4500"/>
              </a:lnSpc>
            </a:pPr>
            <a:r>
              <a:rPr lang="en-US" altLang="zh-CN" sz="3200">
                <a:latin typeface="Times New Roman" pitchFamily="18" charset="0"/>
                <a:cs typeface="Times New Roman" panose="02020603050405020304" pitchFamily="18" charset="0"/>
              </a:rPr>
              <a:t>6. </a:t>
            </a:r>
            <a:r>
              <a:rPr lang="en-US" altLang="zh-CN" sz="3200" u="sng">
                <a:latin typeface="Times New Roman" pitchFamily="18" charset="0"/>
                <a:cs typeface="Times New Roman" panose="02020603050405020304" pitchFamily="18" charset="0"/>
              </a:rPr>
              <a:t>                   </a:t>
            </a:r>
            <a:r>
              <a:rPr lang="en-US" altLang="zh-CN" sz="3200">
                <a:latin typeface="Times New Roman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3200" i="1">
                <a:latin typeface="Times New Roman" pitchFamily="18" charset="0"/>
                <a:cs typeface="Times New Roman" panose="02020603050405020304" pitchFamily="18" charset="0"/>
              </a:rPr>
              <a:t>adj</a:t>
            </a:r>
            <a:r>
              <a:rPr lang="en-US" altLang="zh-CN" sz="3200">
                <a:latin typeface="Times New Roman" pitchFamily="18" charset="0"/>
                <a:cs typeface="Times New Roman" panose="02020603050405020304" pitchFamily="18" charset="0"/>
              </a:rPr>
              <a:t>. </a:t>
            </a:r>
            <a:r>
              <a:rPr lang="zh-CN" altLang="zh-CN" sz="3200">
                <a:latin typeface="Times New Roman" pitchFamily="18" charset="0"/>
                <a:cs typeface="Times New Roman" panose="02020603050405020304" pitchFamily="18" charset="0"/>
              </a:rPr>
              <a:t>粗鲁的；无礼的</a:t>
            </a:r>
            <a:r>
              <a:rPr lang="en-US" altLang="zh-CN" sz="3200">
                <a:latin typeface="Times New Roman" pitchFamily="18" charset="0"/>
                <a:cs typeface="Times New Roman" panose="02020603050405020304" pitchFamily="18" charset="0"/>
              </a:rPr>
              <a:t>→</a:t>
            </a:r>
            <a:r>
              <a:rPr lang="en-US" altLang="zh-CN" sz="3200" u="sng">
                <a:latin typeface="Times New Roman" pitchFamily="18" charset="0"/>
                <a:cs typeface="Times New Roman" panose="02020603050405020304" pitchFamily="18" charset="0"/>
              </a:rPr>
              <a:t>                   </a:t>
            </a:r>
            <a:r>
              <a:rPr lang="en-US" altLang="zh-CN" sz="3200">
                <a:latin typeface="Times New Roman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3200" i="1">
                <a:latin typeface="Times New Roman" pitchFamily="18" charset="0"/>
                <a:cs typeface="Times New Roman" panose="02020603050405020304" pitchFamily="18" charset="0"/>
              </a:rPr>
              <a:t>adv</a:t>
            </a:r>
            <a:r>
              <a:rPr lang="en-US" altLang="zh-CN" sz="3200">
                <a:latin typeface="Times New Roman" pitchFamily="18" charset="0"/>
                <a:cs typeface="Times New Roman" panose="02020603050405020304" pitchFamily="18" charset="0"/>
              </a:rPr>
              <a:t>. </a:t>
            </a:r>
            <a:r>
              <a:rPr lang="zh-CN" altLang="zh-CN" sz="3200">
                <a:latin typeface="Times New Roman" pitchFamily="18" charset="0"/>
                <a:cs typeface="Times New Roman" panose="02020603050405020304" pitchFamily="18" charset="0"/>
              </a:rPr>
              <a:t>粗鲁地；无礼地；突然地；猛烈地</a:t>
            </a:r>
            <a:r>
              <a:rPr lang="en-US" altLang="zh-CN" sz="3200">
                <a:latin typeface="Times New Roman" pitchFamily="18" charset="0"/>
                <a:cs typeface="Times New Roman" panose="02020603050405020304" pitchFamily="18" charset="0"/>
              </a:rPr>
              <a:t>→</a:t>
            </a:r>
            <a:r>
              <a:rPr lang="en-US" altLang="zh-CN" sz="3200" u="sng">
                <a:latin typeface="Times New Roman" pitchFamily="18" charset="0"/>
                <a:cs typeface="Times New Roman" panose="02020603050405020304" pitchFamily="18" charset="0"/>
              </a:rPr>
              <a:t>                   </a:t>
            </a:r>
            <a:r>
              <a:rPr lang="en-US" altLang="zh-CN" sz="3200">
                <a:latin typeface="Times New Roman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3200" i="1">
                <a:latin typeface="Times New Roman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3200">
                <a:latin typeface="Times New Roman" pitchFamily="18" charset="0"/>
                <a:cs typeface="Times New Roman" panose="02020603050405020304" pitchFamily="18" charset="0"/>
              </a:rPr>
              <a:t>. </a:t>
            </a:r>
            <a:r>
              <a:rPr lang="zh-CN" altLang="zh-CN" sz="3200">
                <a:latin typeface="Times New Roman" pitchFamily="18" charset="0"/>
                <a:cs typeface="Times New Roman" panose="02020603050405020304" pitchFamily="18" charset="0"/>
              </a:rPr>
              <a:t>粗鲁</a:t>
            </a:r>
          </a:p>
        </p:txBody>
      </p:sp>
      <p:sp>
        <p:nvSpPr>
          <p:cNvPr id="77826" name="文本框 2"/>
          <p:cNvSpPr/>
          <p:nvPr>
            <p:custDataLst>
              <p:tags r:id="rId5"/>
            </p:custDataLst>
          </p:nvPr>
        </p:nvSpPr>
        <p:spPr>
          <a:xfrm>
            <a:off x="950227" y="883407"/>
            <a:ext cx="2701925" cy="5826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altLang="zh-CN" sz="3200" b="1">
                <a:solidFill>
                  <a:srgbClr val="FF0000"/>
                </a:solidFill>
                <a:latin typeface="Times New Roman" pitchFamily="18" charset="0"/>
                <a:cs typeface="Times New Roman" panose="02020603050405020304" pitchFamily="18" charset="0"/>
              </a:rPr>
              <a:t>convenient</a:t>
            </a:r>
          </a:p>
        </p:txBody>
      </p:sp>
      <p:sp>
        <p:nvSpPr>
          <p:cNvPr id="77827" name="文本框 3"/>
          <p:cNvSpPr/>
          <p:nvPr>
            <p:custDataLst>
              <p:tags r:id="rId6"/>
            </p:custDataLst>
          </p:nvPr>
        </p:nvSpPr>
        <p:spPr>
          <a:xfrm>
            <a:off x="7142092" y="815169"/>
            <a:ext cx="2701925" cy="5826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altLang="zh-CN" sz="3200" b="1">
                <a:solidFill>
                  <a:srgbClr val="FF0000"/>
                </a:solidFill>
                <a:latin typeface="Times New Roman" pitchFamily="18" charset="0"/>
                <a:cs typeface="Times New Roman" panose="02020603050405020304" pitchFamily="18" charset="0"/>
              </a:rPr>
              <a:t>inconvenient</a:t>
            </a:r>
          </a:p>
        </p:txBody>
      </p:sp>
      <p:sp>
        <p:nvSpPr>
          <p:cNvPr id="77828" name="文本框 4"/>
          <p:cNvSpPr/>
          <p:nvPr>
            <p:custDataLst>
              <p:tags r:id="rId7"/>
            </p:custDataLst>
          </p:nvPr>
        </p:nvSpPr>
        <p:spPr>
          <a:xfrm>
            <a:off x="2806321" y="1432470"/>
            <a:ext cx="2701925" cy="5826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altLang="zh-CN" sz="3200" b="1">
                <a:solidFill>
                  <a:srgbClr val="FF0000"/>
                </a:solidFill>
                <a:latin typeface="Times New Roman" pitchFamily="18" charset="0"/>
                <a:cs typeface="Times New Roman" panose="02020603050405020304" pitchFamily="18" charset="0"/>
              </a:rPr>
              <a:t>convenience</a:t>
            </a:r>
          </a:p>
        </p:txBody>
      </p:sp>
      <p:sp>
        <p:nvSpPr>
          <p:cNvPr id="77829" name="文本框 5"/>
          <p:cNvSpPr/>
          <p:nvPr>
            <p:custDataLst>
              <p:tags r:id="rId8"/>
            </p:custDataLst>
          </p:nvPr>
        </p:nvSpPr>
        <p:spPr>
          <a:xfrm>
            <a:off x="1000599" y="1985655"/>
            <a:ext cx="2703513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Times New Roman" pitchFamily="18" charset="0"/>
                <a:cs typeface="Times New Roman" panose="02020603050405020304" pitchFamily="18" charset="0"/>
              </a:rPr>
              <a:t>distance</a:t>
            </a:r>
          </a:p>
        </p:txBody>
      </p:sp>
      <p:sp>
        <p:nvSpPr>
          <p:cNvPr id="77830" name="文本框 6"/>
          <p:cNvSpPr/>
          <p:nvPr>
            <p:custDataLst>
              <p:tags r:id="rId9"/>
            </p:custDataLst>
          </p:nvPr>
        </p:nvSpPr>
        <p:spPr>
          <a:xfrm>
            <a:off x="4527646" y="1983405"/>
            <a:ext cx="2703513" cy="5826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altLang="zh-CN" sz="3200" b="1">
                <a:solidFill>
                  <a:srgbClr val="FF0000"/>
                </a:solidFill>
                <a:latin typeface="Times New Roman" pitchFamily="18" charset="0"/>
                <a:cs typeface="Times New Roman" panose="02020603050405020304" pitchFamily="18" charset="0"/>
              </a:rPr>
              <a:t>distant</a:t>
            </a:r>
          </a:p>
        </p:txBody>
      </p:sp>
      <p:sp>
        <p:nvSpPr>
          <p:cNvPr id="77831" name="文本框 7"/>
          <p:cNvSpPr/>
          <p:nvPr>
            <p:custDataLst>
              <p:tags r:id="rId10"/>
            </p:custDataLst>
          </p:nvPr>
        </p:nvSpPr>
        <p:spPr>
          <a:xfrm>
            <a:off x="1129164" y="2502018"/>
            <a:ext cx="2701925" cy="5826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Times New Roman" pitchFamily="18" charset="0"/>
                <a:cs typeface="Times New Roman" panose="02020603050405020304" pitchFamily="18" charset="0"/>
              </a:rPr>
              <a:t>press</a:t>
            </a:r>
          </a:p>
        </p:txBody>
      </p:sp>
      <p:sp>
        <p:nvSpPr>
          <p:cNvPr id="77832" name="文本框 8"/>
          <p:cNvSpPr/>
          <p:nvPr>
            <p:custDataLst>
              <p:tags r:id="rId11"/>
            </p:custDataLst>
          </p:nvPr>
        </p:nvSpPr>
        <p:spPr>
          <a:xfrm>
            <a:off x="1183232" y="3133252"/>
            <a:ext cx="2703513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Times New Roman" pitchFamily="18" charset="0"/>
                <a:cs typeface="Times New Roman" panose="02020603050405020304" pitchFamily="18" charset="0"/>
              </a:rPr>
              <a:t>access</a:t>
            </a:r>
          </a:p>
        </p:txBody>
      </p:sp>
      <p:sp>
        <p:nvSpPr>
          <p:cNvPr id="77833" name="文本框 9"/>
          <p:cNvSpPr/>
          <p:nvPr>
            <p:custDataLst>
              <p:tags r:id="rId12"/>
            </p:custDataLst>
          </p:nvPr>
        </p:nvSpPr>
        <p:spPr>
          <a:xfrm>
            <a:off x="2979691" y="3706457"/>
            <a:ext cx="2701925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altLang="zh-CN" sz="3200" b="1">
                <a:solidFill>
                  <a:srgbClr val="FF0000"/>
                </a:solidFill>
                <a:latin typeface="Times New Roman" pitchFamily="18" charset="0"/>
                <a:cs typeface="Times New Roman" panose="02020603050405020304" pitchFamily="18" charset="0"/>
              </a:rPr>
              <a:t>accessible</a:t>
            </a:r>
          </a:p>
        </p:txBody>
      </p:sp>
      <p:sp>
        <p:nvSpPr>
          <p:cNvPr id="77834" name="文本框 10"/>
          <p:cNvSpPr/>
          <p:nvPr>
            <p:custDataLst>
              <p:tags r:id="rId13"/>
            </p:custDataLst>
          </p:nvPr>
        </p:nvSpPr>
        <p:spPr>
          <a:xfrm>
            <a:off x="1114095" y="4292672"/>
            <a:ext cx="2703513" cy="5826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Times New Roman" pitchFamily="18" charset="0"/>
                <a:cs typeface="Times New Roman" panose="02020603050405020304" pitchFamily="18" charset="0"/>
              </a:rPr>
              <a:t>privacy</a:t>
            </a:r>
          </a:p>
        </p:txBody>
      </p:sp>
      <p:sp>
        <p:nvSpPr>
          <p:cNvPr id="77835" name="文本框 11"/>
          <p:cNvSpPr/>
          <p:nvPr>
            <p:custDataLst>
              <p:tags r:id="rId14"/>
            </p:custDataLst>
          </p:nvPr>
        </p:nvSpPr>
        <p:spPr>
          <a:xfrm>
            <a:off x="5857046" y="4265376"/>
            <a:ext cx="2703512" cy="5826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altLang="zh-CN" sz="3200" b="1">
                <a:solidFill>
                  <a:srgbClr val="FF0000"/>
                </a:solidFill>
                <a:latin typeface="Times New Roman" pitchFamily="18" charset="0"/>
                <a:cs typeface="Times New Roman" panose="02020603050405020304" pitchFamily="18" charset="0"/>
              </a:rPr>
              <a:t>private</a:t>
            </a:r>
          </a:p>
        </p:txBody>
      </p:sp>
      <p:sp>
        <p:nvSpPr>
          <p:cNvPr id="77836" name="文本框 14"/>
          <p:cNvSpPr/>
          <p:nvPr>
            <p:custDataLst>
              <p:tags r:id="rId15"/>
            </p:custDataLst>
          </p:nvPr>
        </p:nvSpPr>
        <p:spPr>
          <a:xfrm>
            <a:off x="5581201" y="4838843"/>
            <a:ext cx="2701925" cy="5826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Times New Roman" pitchFamily="18" charset="0"/>
                <a:cs typeface="Times New Roman" panose="02020603050405020304" pitchFamily="18" charset="0"/>
              </a:rPr>
              <a:t>privately</a:t>
            </a:r>
          </a:p>
        </p:txBody>
      </p:sp>
      <p:sp>
        <p:nvSpPr>
          <p:cNvPr id="77837" name="文本框 16"/>
          <p:cNvSpPr/>
          <p:nvPr>
            <p:custDataLst>
              <p:tags r:id="rId16"/>
            </p:custDataLst>
          </p:nvPr>
        </p:nvSpPr>
        <p:spPr>
          <a:xfrm>
            <a:off x="1231543" y="5384752"/>
            <a:ext cx="2703512" cy="5826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altLang="zh-CN" sz="3200" b="1">
                <a:solidFill>
                  <a:srgbClr val="FF0000"/>
                </a:solidFill>
                <a:latin typeface="Times New Roman" pitchFamily="18" charset="0"/>
                <a:cs typeface="Times New Roman" panose="02020603050405020304" pitchFamily="18" charset="0"/>
              </a:rPr>
              <a:t>rude</a:t>
            </a:r>
          </a:p>
        </p:txBody>
      </p:sp>
      <p:sp>
        <p:nvSpPr>
          <p:cNvPr id="77839" name="文本框 1"/>
          <p:cNvSpPr/>
          <p:nvPr>
            <p:custDataLst>
              <p:tags r:id="rId17"/>
            </p:custDataLst>
          </p:nvPr>
        </p:nvSpPr>
        <p:spPr>
          <a:xfrm>
            <a:off x="6473351" y="2559452"/>
            <a:ext cx="2701925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altLang="zh-CN" sz="3200" b="1">
                <a:solidFill>
                  <a:srgbClr val="FF0000"/>
                </a:solidFill>
                <a:latin typeface="Times New Roman" pitchFamily="18" charset="0"/>
                <a:cs typeface="Times New Roman" panose="02020603050405020304" pitchFamily="18" charset="0"/>
              </a:rPr>
              <a:t>pressure</a:t>
            </a:r>
          </a:p>
        </p:txBody>
      </p:sp>
      <p:sp>
        <p:nvSpPr>
          <p:cNvPr id="18" name="TextBox 17"/>
          <p:cNvSpPr txBox="1"/>
          <p:nvPr>
            <p:custDataLst>
              <p:tags r:id="rId18"/>
            </p:custDataLst>
          </p:nvPr>
        </p:nvSpPr>
        <p:spPr>
          <a:xfrm>
            <a:off x="300250" y="204716"/>
            <a:ext cx="296427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 i="1">
                <a:solidFill>
                  <a:srgbClr val="002060"/>
                </a:solidFill>
                <a:latin typeface="宋体" pitchFamily="2" charset="-122"/>
                <a:ea typeface="宋体" pitchFamily="2" charset="-122"/>
              </a:rPr>
              <a:t>词性转换练习</a:t>
            </a:r>
          </a:p>
        </p:txBody>
      </p:sp>
      <p:sp>
        <p:nvSpPr>
          <p:cNvPr id="17" name="文本框 16"/>
          <p:cNvSpPr/>
          <p:nvPr>
            <p:custDataLst>
              <p:tags r:id="rId19"/>
            </p:custDataLst>
          </p:nvPr>
        </p:nvSpPr>
        <p:spPr>
          <a:xfrm>
            <a:off x="7088707" y="5441617"/>
            <a:ext cx="2703512" cy="5826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altLang="zh-CN" sz="3200" b="1">
                <a:solidFill>
                  <a:srgbClr val="FF0000"/>
                </a:solidFill>
                <a:latin typeface="Times New Roman" pitchFamily="18" charset="0"/>
                <a:cs typeface="Times New Roman" panose="02020603050405020304" pitchFamily="18" charset="0"/>
              </a:rPr>
              <a:t>rudely</a:t>
            </a:r>
          </a:p>
        </p:txBody>
      </p:sp>
      <p:sp>
        <p:nvSpPr>
          <p:cNvPr id="19" name="文本框 16"/>
          <p:cNvSpPr/>
          <p:nvPr>
            <p:custDataLst>
              <p:tags r:id="rId20"/>
            </p:custDataLst>
          </p:nvPr>
        </p:nvSpPr>
        <p:spPr>
          <a:xfrm>
            <a:off x="4973304" y="5973880"/>
            <a:ext cx="2703512" cy="5826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altLang="zh-CN" sz="3200" b="1">
                <a:solidFill>
                  <a:srgbClr val="FF0000"/>
                </a:solidFill>
                <a:latin typeface="Times New Roman" pitchFamily="18" charset="0"/>
                <a:cs typeface="Times New Roman" panose="02020603050405020304" pitchFamily="18" charset="0"/>
              </a:rPr>
              <a:t>rudeness</a:t>
            </a:r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 fill="hold"/>
                                        <p:tgtEl>
                                          <p:spTgt spid="778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 fill="hold"/>
                                        <p:tgtEl>
                                          <p:spTgt spid="778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 fill="hold"/>
                                        <p:tgtEl>
                                          <p:spTgt spid="778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 fill="hold"/>
                                        <p:tgtEl>
                                          <p:spTgt spid="778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 fill="hold"/>
                                        <p:tgtEl>
                                          <p:spTgt spid="778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 fill="hold"/>
                                        <p:tgtEl>
                                          <p:spTgt spid="778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778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 fill="hold"/>
                                        <p:tgtEl>
                                          <p:spTgt spid="778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 fill="hold"/>
                                        <p:tgtEl>
                                          <p:spTgt spid="778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500" fill="hold"/>
                                        <p:tgtEl>
                                          <p:spTgt spid="778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7" dur="500" fill="hold"/>
                                        <p:tgtEl>
                                          <p:spTgt spid="778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2" dur="500" fill="hold"/>
                                        <p:tgtEl>
                                          <p:spTgt spid="778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7" dur="500" fill="hold"/>
                                        <p:tgtEl>
                                          <p:spTgt spid="778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2" dur="500" fill="hold"/>
                                        <p:tgtEl>
                                          <p:spTgt spid="778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7" dur="500" fill="hold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2" dur="500" fill="hold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6" grpId="0"/>
      <p:bldP spid="77827" grpId="0"/>
      <p:bldP spid="77828" grpId="0"/>
      <p:bldP spid="77829" grpId="0"/>
      <p:bldP spid="77830" grpId="0"/>
      <p:bldP spid="77832" grpId="0"/>
      <p:bldP spid="77833" grpId="0"/>
      <p:bldP spid="77834" grpId="0"/>
      <p:bldP spid="77835" grpId="0"/>
      <p:bldP spid="77836" grpId="0"/>
      <p:bldP spid="77837" grpId="0"/>
      <p:bldP spid="17" grpId="0"/>
      <p:bldP spid="1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79873" name="文本框 99"/>
          <p:cNvSpPr/>
          <p:nvPr>
            <p:custDataLst>
              <p:tags r:id="rId4"/>
            </p:custDataLst>
          </p:nvPr>
        </p:nvSpPr>
        <p:spPr>
          <a:xfrm>
            <a:off x="0" y="68473"/>
            <a:ext cx="12192000" cy="6440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17" tIns="45708" rIns="91417" bIns="45708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500"/>
              </a:lnSpc>
            </a:pPr>
            <a:r>
              <a:rPr lang="en-US" altLang="zh-CN" sz="3200"/>
              <a:t>7. </a:t>
            </a:r>
            <a:r>
              <a:rPr lang="en-US" altLang="zh-CN" sz="3200" u="sng"/>
              <a:t>                   </a:t>
            </a:r>
            <a:r>
              <a:rPr lang="en-US" altLang="zh-CN" sz="3200"/>
              <a:t> </a:t>
            </a:r>
            <a:r>
              <a:rPr lang="en-US" altLang="zh-CN" sz="3200" i="1"/>
              <a:t>adj</a:t>
            </a:r>
            <a:r>
              <a:rPr lang="en-US" altLang="zh-CN" sz="3200"/>
              <a:t>. </a:t>
            </a:r>
            <a:r>
              <a:rPr lang="zh-CN" altLang="zh-CN" sz="3200"/>
              <a:t>特定的；特别的；讲究的</a:t>
            </a:r>
            <a:r>
              <a:rPr lang="en-US" altLang="zh-CN" sz="3200"/>
              <a:t>→</a:t>
            </a:r>
            <a:r>
              <a:rPr lang="en-US" altLang="zh-CN" sz="3200" u="sng"/>
              <a:t>                   </a:t>
            </a:r>
            <a:r>
              <a:rPr lang="en-US" altLang="zh-CN" sz="3200"/>
              <a:t> </a:t>
            </a:r>
            <a:r>
              <a:rPr lang="en-US" altLang="zh-CN" sz="3200" i="1"/>
              <a:t>adv</a:t>
            </a:r>
            <a:r>
              <a:rPr lang="en-US" altLang="zh-CN" sz="3200"/>
              <a:t>. </a:t>
            </a:r>
            <a:r>
              <a:rPr lang="zh-CN" altLang="zh-CN" sz="3200"/>
              <a:t>特殊地；特别地</a:t>
            </a:r>
          </a:p>
          <a:p>
            <a:pPr>
              <a:lnSpc>
                <a:spcPts val="4500"/>
              </a:lnSpc>
            </a:pPr>
            <a:r>
              <a:rPr lang="en-US" altLang="zh-CN" sz="3200"/>
              <a:t>8_____________</a:t>
            </a:r>
            <a:r>
              <a:rPr lang="en-US" altLang="zh-CN" sz="3200" i="1"/>
              <a:t>adj</a:t>
            </a:r>
            <a:r>
              <a:rPr lang="en-US" altLang="zh-CN" sz="3200"/>
              <a:t>. </a:t>
            </a:r>
            <a:r>
              <a:rPr lang="zh-CN" altLang="zh-CN" sz="3200"/>
              <a:t>让人难堪</a:t>
            </a:r>
            <a:r>
              <a:rPr lang="en-US" altLang="zh-CN" sz="3200"/>
              <a:t>(</a:t>
            </a:r>
            <a:r>
              <a:rPr lang="zh-CN" altLang="zh-CN" sz="3200"/>
              <a:t>尴尬；害羞</a:t>
            </a:r>
            <a:r>
              <a:rPr lang="en-US" altLang="zh-CN" sz="3200"/>
              <a:t>)</a:t>
            </a:r>
            <a:r>
              <a:rPr lang="zh-CN" altLang="zh-CN" sz="3200"/>
              <a:t>的</a:t>
            </a:r>
            <a:r>
              <a:rPr lang="en-US" altLang="zh-CN" sz="3200"/>
              <a:t>→</a:t>
            </a:r>
            <a:r>
              <a:rPr lang="en-US" altLang="zh-CN" sz="3200" u="sng"/>
              <a:t>_____________</a:t>
            </a:r>
            <a:r>
              <a:rPr lang="en-US" altLang="zh-CN" sz="3200"/>
              <a:t> </a:t>
            </a:r>
            <a:r>
              <a:rPr lang="en-US" altLang="zh-CN" sz="3200" i="1"/>
              <a:t>adj</a:t>
            </a:r>
            <a:r>
              <a:rPr lang="en-US" altLang="zh-CN" sz="3200"/>
              <a:t>. </a:t>
            </a:r>
            <a:r>
              <a:rPr lang="zh-CN" altLang="zh-CN" sz="3200"/>
              <a:t>尴尬的；陷入困境的</a:t>
            </a:r>
            <a:r>
              <a:rPr lang="en-US" altLang="zh-CN" sz="3200"/>
              <a:t>→</a:t>
            </a:r>
            <a:r>
              <a:rPr lang="en-US" altLang="zh-CN" sz="3200" u="sng"/>
              <a:t>                   </a:t>
            </a:r>
            <a:r>
              <a:rPr lang="en-US" altLang="zh-CN" sz="3200"/>
              <a:t> </a:t>
            </a:r>
            <a:r>
              <a:rPr lang="en-US" altLang="zh-CN" sz="3200" i="1" err="1"/>
              <a:t>vt</a:t>
            </a:r>
            <a:r>
              <a:rPr lang="en-US" altLang="zh-CN" sz="3200"/>
              <a:t>. </a:t>
            </a:r>
            <a:r>
              <a:rPr lang="zh-CN" altLang="zh-CN" sz="3200"/>
              <a:t>使窘迫；使尴尬；使陷入困境</a:t>
            </a:r>
            <a:r>
              <a:rPr lang="en-US" altLang="zh-CN" sz="3200"/>
              <a:t>→</a:t>
            </a:r>
            <a:r>
              <a:rPr lang="en-US" altLang="zh-CN" sz="3200" u="sng"/>
              <a:t>_____________</a:t>
            </a:r>
            <a:r>
              <a:rPr lang="en-US" altLang="zh-CN" sz="3200"/>
              <a:t> </a:t>
            </a:r>
            <a:r>
              <a:rPr lang="en-US" altLang="zh-CN" sz="3200" i="1"/>
              <a:t>n</a:t>
            </a:r>
            <a:r>
              <a:rPr lang="en-US" altLang="zh-CN" sz="3200"/>
              <a:t>. </a:t>
            </a:r>
            <a:r>
              <a:rPr lang="zh-CN" altLang="zh-CN" sz="3200"/>
              <a:t>窘迫；困境</a:t>
            </a:r>
          </a:p>
          <a:p>
            <a:pPr>
              <a:lnSpc>
                <a:spcPts val="4500"/>
              </a:lnSpc>
            </a:pPr>
            <a:r>
              <a:rPr lang="en-US" altLang="zh-CN" sz="3200"/>
              <a:t>9. </a:t>
            </a:r>
            <a:r>
              <a:rPr lang="en-US" altLang="zh-CN" sz="3200" u="sng"/>
              <a:t>                   </a:t>
            </a:r>
            <a:r>
              <a:rPr lang="en-US" altLang="zh-CN" sz="3200"/>
              <a:t> </a:t>
            </a:r>
            <a:r>
              <a:rPr lang="en-US" altLang="zh-CN" sz="3200" i="1" err="1"/>
              <a:t>vt</a:t>
            </a:r>
            <a:r>
              <a:rPr lang="en-US" altLang="zh-CN" sz="3200"/>
              <a:t>. </a:t>
            </a:r>
            <a:r>
              <a:rPr lang="zh-CN" altLang="zh-CN" sz="3200"/>
              <a:t>给</a:t>
            </a:r>
            <a:r>
              <a:rPr lang="en-US" altLang="zh-CN" sz="3200"/>
              <a:t>……</a:t>
            </a:r>
            <a:r>
              <a:rPr lang="zh-CN" altLang="zh-CN" sz="3200"/>
              <a:t>下定义；界定；解释</a:t>
            </a:r>
            <a:r>
              <a:rPr lang="en-US" altLang="zh-CN" sz="3200"/>
              <a:t>→</a:t>
            </a:r>
            <a:r>
              <a:rPr lang="en-US" altLang="zh-CN" sz="3200" u="sng"/>
              <a:t>                   </a:t>
            </a:r>
            <a:r>
              <a:rPr lang="en-US" altLang="zh-CN" sz="3200"/>
              <a:t> </a:t>
            </a:r>
            <a:r>
              <a:rPr lang="en-US" altLang="zh-CN" sz="3200" i="1"/>
              <a:t>n</a:t>
            </a:r>
            <a:r>
              <a:rPr lang="en-US" altLang="zh-CN" sz="3200"/>
              <a:t>. </a:t>
            </a:r>
            <a:r>
              <a:rPr lang="zh-CN" altLang="zh-CN" sz="3200"/>
              <a:t>定义；释义</a:t>
            </a:r>
          </a:p>
          <a:p>
            <a:pPr>
              <a:lnSpc>
                <a:spcPts val="4500"/>
              </a:lnSpc>
            </a:pPr>
            <a:r>
              <a:rPr lang="en-US" altLang="zh-CN" sz="3200"/>
              <a:t>10. </a:t>
            </a:r>
            <a:r>
              <a:rPr lang="en-US" altLang="zh-CN" sz="3200" u="sng"/>
              <a:t>                   </a:t>
            </a:r>
            <a:r>
              <a:rPr lang="en-US" altLang="zh-CN" sz="3200"/>
              <a:t> </a:t>
            </a:r>
            <a:r>
              <a:rPr lang="en-US" altLang="zh-CN" sz="3200" i="1"/>
              <a:t>n</a:t>
            </a:r>
            <a:r>
              <a:rPr lang="en-US" altLang="zh-CN" sz="3200"/>
              <a:t>. </a:t>
            </a:r>
            <a:r>
              <a:rPr lang="zh-CN" altLang="zh-CN" sz="3200"/>
              <a:t>益处 </a:t>
            </a:r>
            <a:r>
              <a:rPr lang="en-US" altLang="zh-CN" sz="3200" i="1" err="1"/>
              <a:t>vt</a:t>
            </a:r>
            <a:r>
              <a:rPr lang="en-US" altLang="zh-CN" sz="3200"/>
              <a:t>. </a:t>
            </a:r>
            <a:r>
              <a:rPr lang="zh-CN" altLang="zh-CN" sz="3200"/>
              <a:t>使受益 </a:t>
            </a:r>
            <a:r>
              <a:rPr lang="en-US" altLang="zh-CN" sz="3200" i="1"/>
              <a:t>vi</a:t>
            </a:r>
            <a:r>
              <a:rPr lang="en-US" altLang="zh-CN" sz="3200"/>
              <a:t>. </a:t>
            </a:r>
            <a:r>
              <a:rPr lang="zh-CN" altLang="zh-CN" sz="3200"/>
              <a:t>得益于</a:t>
            </a:r>
            <a:r>
              <a:rPr lang="en-US" altLang="zh-CN" sz="3200"/>
              <a:t>→</a:t>
            </a:r>
            <a:r>
              <a:rPr lang="en-US" altLang="zh-CN" sz="3200" u="sng"/>
              <a:t>                   </a:t>
            </a:r>
            <a:r>
              <a:rPr lang="en-US" altLang="zh-CN" sz="3200"/>
              <a:t> </a:t>
            </a:r>
            <a:r>
              <a:rPr lang="en-US" altLang="zh-CN" sz="3200" i="1"/>
              <a:t>adj</a:t>
            </a:r>
            <a:r>
              <a:rPr lang="en-US" altLang="zh-CN" sz="3200"/>
              <a:t>. </a:t>
            </a:r>
            <a:r>
              <a:rPr lang="zh-CN" altLang="zh-CN" sz="3200"/>
              <a:t>有利的；有帮助的；有用的</a:t>
            </a:r>
            <a:r>
              <a:rPr lang="en-US" altLang="zh-CN" sz="3200"/>
              <a:t>→</a:t>
            </a:r>
            <a:r>
              <a:rPr lang="en-US" altLang="zh-CN" sz="3200" u="sng"/>
              <a:t> __________</a:t>
            </a:r>
            <a:r>
              <a:rPr lang="en-US" altLang="zh-CN" sz="3200" i="1"/>
              <a:t>adv</a:t>
            </a:r>
            <a:r>
              <a:rPr lang="en-US" altLang="zh-CN" sz="3200"/>
              <a:t>. </a:t>
            </a:r>
            <a:r>
              <a:rPr lang="zh-CN" altLang="zh-CN" sz="3200"/>
              <a:t>获利地；受益地</a:t>
            </a:r>
          </a:p>
          <a:p>
            <a:pPr>
              <a:lnSpc>
                <a:spcPts val="4500"/>
              </a:lnSpc>
            </a:pPr>
            <a:r>
              <a:rPr lang="en-US" altLang="zh-CN" sz="3200"/>
              <a:t>11. </a:t>
            </a:r>
            <a:r>
              <a:rPr lang="en-US" altLang="zh-CN" sz="3200" u="sng"/>
              <a:t>                   </a:t>
            </a:r>
            <a:r>
              <a:rPr lang="en-US" altLang="zh-CN" sz="3200"/>
              <a:t> </a:t>
            </a:r>
            <a:r>
              <a:rPr lang="en-US" altLang="zh-CN" sz="3200" i="1"/>
              <a:t>adj</a:t>
            </a:r>
            <a:r>
              <a:rPr lang="en-US" altLang="zh-CN" sz="3200"/>
              <a:t>.</a:t>
            </a:r>
            <a:r>
              <a:rPr lang="zh-CN" altLang="zh-CN" sz="3200"/>
              <a:t>心烦的；苦恼的；沮丧的 </a:t>
            </a:r>
            <a:r>
              <a:rPr lang="en-US" altLang="zh-CN" sz="3200" i="1" err="1"/>
              <a:t>vt</a:t>
            </a:r>
            <a:r>
              <a:rPr lang="en-US" altLang="zh-CN" sz="3200"/>
              <a:t>. </a:t>
            </a:r>
            <a:r>
              <a:rPr lang="zh-CN" altLang="zh-CN" sz="3200"/>
              <a:t>使烦恼；使生气；搅乱</a:t>
            </a:r>
            <a:r>
              <a:rPr lang="en-US" altLang="zh-CN" sz="3200"/>
              <a:t>→</a:t>
            </a:r>
            <a:r>
              <a:rPr lang="en-US" altLang="zh-CN" sz="3200" u="sng"/>
              <a:t>                   </a:t>
            </a:r>
            <a:r>
              <a:rPr lang="en-US" altLang="zh-CN" sz="3200"/>
              <a:t> </a:t>
            </a:r>
            <a:r>
              <a:rPr lang="en-US" altLang="zh-CN" sz="3200" i="1"/>
              <a:t>adj</a:t>
            </a:r>
            <a:r>
              <a:rPr lang="en-US" altLang="zh-CN" sz="3200"/>
              <a:t>. </a:t>
            </a:r>
            <a:r>
              <a:rPr lang="zh-CN" altLang="zh-CN" sz="3200"/>
              <a:t>令人心烦意乱的；令人苦恼的；</a:t>
            </a:r>
          </a:p>
        </p:txBody>
      </p:sp>
      <p:sp>
        <p:nvSpPr>
          <p:cNvPr id="79874" name="文本框 2"/>
          <p:cNvSpPr/>
          <p:nvPr>
            <p:custDataLst>
              <p:tags r:id="rId5"/>
            </p:custDataLst>
          </p:nvPr>
        </p:nvSpPr>
        <p:spPr>
          <a:xfrm>
            <a:off x="560435" y="0"/>
            <a:ext cx="2703512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altLang="zh-CN" sz="3200" b="1">
                <a:solidFill>
                  <a:srgbClr val="FF0000"/>
                </a:solidFill>
                <a:latin typeface="Times New Roman" pitchFamily="18" charset="0"/>
                <a:cs typeface="Times New Roman" panose="02020603050405020304" pitchFamily="18" charset="0"/>
              </a:rPr>
              <a:t>particular</a:t>
            </a:r>
          </a:p>
        </p:txBody>
      </p:sp>
      <p:sp>
        <p:nvSpPr>
          <p:cNvPr id="79875" name="文本框 3"/>
          <p:cNvSpPr/>
          <p:nvPr>
            <p:custDataLst>
              <p:tags r:id="rId6"/>
            </p:custDataLst>
          </p:nvPr>
        </p:nvSpPr>
        <p:spPr>
          <a:xfrm>
            <a:off x="7836066" y="0"/>
            <a:ext cx="2703512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Times New Roman" pitchFamily="18" charset="0"/>
                <a:cs typeface="Times New Roman" panose="02020603050405020304" pitchFamily="18" charset="0"/>
              </a:rPr>
              <a:t>particularly</a:t>
            </a:r>
          </a:p>
        </p:txBody>
      </p:sp>
      <p:sp>
        <p:nvSpPr>
          <p:cNvPr id="79876" name="文本框 4"/>
          <p:cNvSpPr/>
          <p:nvPr>
            <p:custDataLst>
              <p:tags r:id="rId7"/>
            </p:custDataLst>
          </p:nvPr>
        </p:nvSpPr>
        <p:spPr>
          <a:xfrm>
            <a:off x="8425122" y="1182710"/>
            <a:ext cx="2703513" cy="5826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Times New Roman" pitchFamily="18" charset="0"/>
                <a:cs typeface="Times New Roman" panose="02020603050405020304" pitchFamily="18" charset="0"/>
              </a:rPr>
              <a:t>embarrassed</a:t>
            </a:r>
          </a:p>
        </p:txBody>
      </p:sp>
      <p:sp>
        <p:nvSpPr>
          <p:cNvPr id="79877" name="文本框 5"/>
          <p:cNvSpPr/>
          <p:nvPr>
            <p:custDataLst>
              <p:tags r:id="rId8"/>
            </p:custDataLst>
          </p:nvPr>
        </p:nvSpPr>
        <p:spPr>
          <a:xfrm>
            <a:off x="4130936" y="1796861"/>
            <a:ext cx="2701925" cy="5826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altLang="zh-CN" sz="3200" b="1">
                <a:solidFill>
                  <a:srgbClr val="FF0000"/>
                </a:solidFill>
                <a:latin typeface="Times New Roman" pitchFamily="18" charset="0"/>
                <a:cs typeface="Times New Roman" panose="02020603050405020304" pitchFamily="18" charset="0"/>
              </a:rPr>
              <a:t>embarrass</a:t>
            </a:r>
          </a:p>
        </p:txBody>
      </p:sp>
      <p:sp>
        <p:nvSpPr>
          <p:cNvPr id="79878" name="文本框 6"/>
          <p:cNvSpPr/>
          <p:nvPr>
            <p:custDataLst>
              <p:tags r:id="rId9"/>
            </p:custDataLst>
          </p:nvPr>
        </p:nvSpPr>
        <p:spPr>
          <a:xfrm>
            <a:off x="394505" y="2353149"/>
            <a:ext cx="3331334" cy="5847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Times New Roman" pitchFamily="18" charset="0"/>
                <a:cs typeface="Times New Roman" panose="02020603050405020304" pitchFamily="18" charset="0"/>
              </a:rPr>
              <a:t>embarrassment</a:t>
            </a:r>
          </a:p>
        </p:txBody>
      </p:sp>
      <p:sp>
        <p:nvSpPr>
          <p:cNvPr id="79879" name="文本框 7"/>
          <p:cNvSpPr/>
          <p:nvPr>
            <p:custDataLst>
              <p:tags r:id="rId10"/>
            </p:custDataLst>
          </p:nvPr>
        </p:nvSpPr>
        <p:spPr>
          <a:xfrm>
            <a:off x="979084" y="2952679"/>
            <a:ext cx="2703513" cy="5826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Times New Roman" pitchFamily="18" charset="0"/>
                <a:cs typeface="Times New Roman" panose="02020603050405020304" pitchFamily="18" charset="0"/>
              </a:rPr>
              <a:t>define</a:t>
            </a:r>
          </a:p>
        </p:txBody>
      </p:sp>
      <p:sp>
        <p:nvSpPr>
          <p:cNvPr id="79880" name="文本框 8"/>
          <p:cNvSpPr/>
          <p:nvPr>
            <p:custDataLst>
              <p:tags r:id="rId11"/>
            </p:custDataLst>
          </p:nvPr>
        </p:nvSpPr>
        <p:spPr>
          <a:xfrm>
            <a:off x="7875114" y="2939032"/>
            <a:ext cx="2701925" cy="5826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altLang="zh-CN" sz="3200" b="1">
                <a:solidFill>
                  <a:srgbClr val="FF0000"/>
                </a:solidFill>
                <a:latin typeface="Times New Roman" pitchFamily="18" charset="0"/>
                <a:cs typeface="Times New Roman" panose="02020603050405020304" pitchFamily="18" charset="0"/>
              </a:rPr>
              <a:t>definition</a:t>
            </a:r>
          </a:p>
        </p:txBody>
      </p:sp>
      <p:sp>
        <p:nvSpPr>
          <p:cNvPr id="79881" name="文本框 9"/>
          <p:cNvSpPr/>
          <p:nvPr>
            <p:custDataLst>
              <p:tags r:id="rId12"/>
            </p:custDataLst>
          </p:nvPr>
        </p:nvSpPr>
        <p:spPr>
          <a:xfrm>
            <a:off x="7756383" y="4120438"/>
            <a:ext cx="2703513" cy="5826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Times New Roman" pitchFamily="18" charset="0"/>
                <a:cs typeface="Times New Roman" panose="02020603050405020304" pitchFamily="18" charset="0"/>
              </a:rPr>
              <a:t>beneficial</a:t>
            </a:r>
          </a:p>
        </p:txBody>
      </p:sp>
      <p:sp>
        <p:nvSpPr>
          <p:cNvPr id="79882" name="文本框 10"/>
          <p:cNvSpPr/>
          <p:nvPr>
            <p:custDataLst>
              <p:tags r:id="rId13"/>
            </p:custDataLst>
          </p:nvPr>
        </p:nvSpPr>
        <p:spPr>
          <a:xfrm>
            <a:off x="3803034" y="4652703"/>
            <a:ext cx="2703513" cy="5826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altLang="zh-CN" sz="3200" b="1">
                <a:solidFill>
                  <a:srgbClr val="FF0000"/>
                </a:solidFill>
                <a:latin typeface="Times New Roman" pitchFamily="18" charset="0"/>
                <a:cs typeface="Times New Roman" panose="02020603050405020304" pitchFamily="18" charset="0"/>
              </a:rPr>
              <a:t>beneficially</a:t>
            </a:r>
          </a:p>
        </p:txBody>
      </p:sp>
      <p:sp>
        <p:nvSpPr>
          <p:cNvPr id="79883" name="文本框 11"/>
          <p:cNvSpPr/>
          <p:nvPr>
            <p:custDataLst>
              <p:tags r:id="rId14"/>
            </p:custDataLst>
          </p:nvPr>
        </p:nvSpPr>
        <p:spPr>
          <a:xfrm>
            <a:off x="1041733" y="5221666"/>
            <a:ext cx="2701925" cy="5826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altLang="zh-CN" sz="3200" b="1">
                <a:solidFill>
                  <a:srgbClr val="FF0000"/>
                </a:solidFill>
                <a:latin typeface="Times New Roman" pitchFamily="18" charset="0"/>
                <a:cs typeface="Times New Roman" panose="02020603050405020304" pitchFamily="18" charset="0"/>
              </a:rPr>
              <a:t>upset</a:t>
            </a:r>
          </a:p>
        </p:txBody>
      </p:sp>
      <p:sp>
        <p:nvSpPr>
          <p:cNvPr id="79884" name="文本框 14"/>
          <p:cNvSpPr/>
          <p:nvPr>
            <p:custDataLst>
              <p:tags r:id="rId15"/>
            </p:custDataLst>
          </p:nvPr>
        </p:nvSpPr>
        <p:spPr>
          <a:xfrm>
            <a:off x="923687" y="5782838"/>
            <a:ext cx="2701925" cy="5826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altLang="zh-CN" sz="3200" b="1">
                <a:solidFill>
                  <a:srgbClr val="FF0000"/>
                </a:solidFill>
                <a:latin typeface="Times New Roman" pitchFamily="18" charset="0"/>
                <a:cs typeface="Times New Roman" panose="02020603050405020304" pitchFamily="18" charset="0"/>
              </a:rPr>
              <a:t>upsetting</a:t>
            </a:r>
          </a:p>
        </p:txBody>
      </p:sp>
      <p:sp>
        <p:nvSpPr>
          <p:cNvPr id="79890" name="文本框 1"/>
          <p:cNvSpPr/>
          <p:nvPr>
            <p:custDataLst>
              <p:tags r:id="rId16"/>
            </p:custDataLst>
          </p:nvPr>
        </p:nvSpPr>
        <p:spPr>
          <a:xfrm>
            <a:off x="423958" y="1199016"/>
            <a:ext cx="2703512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altLang="zh-CN" sz="3200" b="1">
                <a:solidFill>
                  <a:srgbClr val="FF0000"/>
                </a:solidFill>
                <a:latin typeface="Times New Roman" pitchFamily="18" charset="0"/>
                <a:cs typeface="Times New Roman" panose="02020603050405020304" pitchFamily="18" charset="0"/>
              </a:rPr>
              <a:t>embarrassing</a:t>
            </a:r>
          </a:p>
        </p:txBody>
      </p:sp>
      <p:sp>
        <p:nvSpPr>
          <p:cNvPr id="79891" name="文本框 12"/>
          <p:cNvSpPr/>
          <p:nvPr>
            <p:custDataLst>
              <p:tags r:id="rId17"/>
            </p:custDataLst>
          </p:nvPr>
        </p:nvSpPr>
        <p:spPr>
          <a:xfrm>
            <a:off x="891511" y="4054855"/>
            <a:ext cx="2701925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altLang="zh-CN" sz="3200" b="1">
                <a:solidFill>
                  <a:srgbClr val="FF0000"/>
                </a:solidFill>
                <a:latin typeface="Times New Roman" pitchFamily="18" charset="0"/>
                <a:cs typeface="Times New Roman" panose="02020603050405020304" pitchFamily="18" charset="0"/>
              </a:rPr>
              <a:t>benefit</a:t>
            </a:r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 fill="hold"/>
                                        <p:tgtEl>
                                          <p:spTgt spid="798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 fill="hold"/>
                                        <p:tgtEl>
                                          <p:spTgt spid="798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 fill="hold"/>
                                        <p:tgtEl>
                                          <p:spTgt spid="798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 fill="hold"/>
                                        <p:tgtEl>
                                          <p:spTgt spid="798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 fill="hold"/>
                                        <p:tgtEl>
                                          <p:spTgt spid="798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 fill="hold"/>
                                        <p:tgtEl>
                                          <p:spTgt spid="798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 fill="hold"/>
                                        <p:tgtEl>
                                          <p:spTgt spid="798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 fill="hold"/>
                                        <p:tgtEl>
                                          <p:spTgt spid="798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 fill="hold"/>
                                        <p:tgtEl>
                                          <p:spTgt spid="798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500" fill="hold"/>
                                        <p:tgtEl>
                                          <p:spTgt spid="798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7" dur="500" fill="hold"/>
                                        <p:tgtEl>
                                          <p:spTgt spid="798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2" dur="500" fill="hold"/>
                                        <p:tgtEl>
                                          <p:spTgt spid="798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7" dur="500" fill="hold"/>
                                        <p:tgtEl>
                                          <p:spTgt spid="798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74" grpId="0"/>
      <p:bldP spid="79875" grpId="0"/>
      <p:bldP spid="79876" grpId="0"/>
      <p:bldP spid="79877" grpId="0"/>
      <p:bldP spid="79878" grpId="0"/>
      <p:bldP spid="79879" grpId="0"/>
      <p:bldP spid="79880" grpId="0"/>
      <p:bldP spid="79881" grpId="0"/>
      <p:bldP spid="79882" grpId="0"/>
      <p:bldP spid="79883" grpId="0"/>
      <p:bldP spid="79884" grpId="0"/>
      <p:bldP spid="79890" grpId="0"/>
      <p:bldP spid="7989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645994" y="1064526"/>
            <a:ext cx="11546006" cy="760208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800"/>
              </a:lnSpc>
            </a:pPr>
            <a:r>
              <a:rPr lang="en-US" altLang="zh-CN" sz="3200">
                <a:latin typeface="宋体" pitchFamily="2" charset="-122"/>
                <a:ea typeface="宋体" pitchFamily="2" charset="-122"/>
              </a:rPr>
              <a:t>1. </a:t>
            </a:r>
            <a:r>
              <a:rPr lang="en-US" altLang="zh-CN" sz="3200" u="sng">
                <a:latin typeface="宋体" pitchFamily="2" charset="-122"/>
                <a:ea typeface="宋体" pitchFamily="2" charset="-122"/>
              </a:rPr>
              <a:t>                   </a:t>
            </a:r>
            <a:r>
              <a:rPr lang="zh-CN" altLang="zh-CN" sz="3200">
                <a:latin typeface="宋体" pitchFamily="2" charset="-122"/>
                <a:ea typeface="宋体" pitchFamily="2" charset="-122"/>
              </a:rPr>
              <a:t>陪伴某人</a:t>
            </a:r>
          </a:p>
          <a:p>
            <a:pPr>
              <a:lnSpc>
                <a:spcPts val="4800"/>
              </a:lnSpc>
            </a:pPr>
            <a:r>
              <a:rPr lang="en-US" altLang="zh-CN" sz="3200">
                <a:latin typeface="宋体" pitchFamily="2" charset="-122"/>
                <a:ea typeface="宋体" pitchFamily="2" charset="-122"/>
              </a:rPr>
              <a:t>2. </a:t>
            </a:r>
            <a:r>
              <a:rPr lang="en-US" altLang="zh-CN" sz="3200" u="sng">
                <a:latin typeface="宋体" pitchFamily="2" charset="-122"/>
                <a:ea typeface="宋体" pitchFamily="2" charset="-122"/>
              </a:rPr>
              <a:t>                   </a:t>
            </a:r>
            <a:r>
              <a:rPr lang="zh-CN" altLang="zh-CN" sz="3200">
                <a:latin typeface="宋体" pitchFamily="2" charset="-122"/>
                <a:ea typeface="宋体" pitchFamily="2" charset="-122"/>
              </a:rPr>
              <a:t>既然；由于</a:t>
            </a:r>
          </a:p>
          <a:p>
            <a:pPr>
              <a:lnSpc>
                <a:spcPts val="4800"/>
              </a:lnSpc>
            </a:pPr>
            <a:r>
              <a:rPr lang="en-US" altLang="zh-CN" sz="3200">
                <a:latin typeface="宋体" pitchFamily="2" charset="-122"/>
                <a:ea typeface="宋体" pitchFamily="2" charset="-122"/>
              </a:rPr>
              <a:t>3. </a:t>
            </a:r>
            <a:r>
              <a:rPr lang="en-US" altLang="zh-CN" sz="3200" u="sng">
                <a:latin typeface="宋体" pitchFamily="2" charset="-122"/>
                <a:ea typeface="宋体" pitchFamily="2" charset="-122"/>
              </a:rPr>
              <a:t>                   </a:t>
            </a:r>
            <a:r>
              <a:rPr lang="zh-CN" altLang="zh-CN" sz="3200">
                <a:latin typeface="宋体" pitchFamily="2" charset="-122"/>
                <a:ea typeface="宋体" pitchFamily="2" charset="-122"/>
              </a:rPr>
              <a:t>经历；度过；通读</a:t>
            </a:r>
          </a:p>
          <a:p>
            <a:pPr>
              <a:lnSpc>
                <a:spcPts val="4800"/>
              </a:lnSpc>
            </a:pPr>
            <a:r>
              <a:rPr lang="en-US" altLang="zh-CN" sz="3200">
                <a:latin typeface="宋体" pitchFamily="2" charset="-122"/>
                <a:ea typeface="宋体" pitchFamily="2" charset="-122"/>
              </a:rPr>
              <a:t>4. </a:t>
            </a:r>
            <a:r>
              <a:rPr lang="en-US" altLang="zh-CN" sz="3200" u="sng">
                <a:latin typeface="宋体" pitchFamily="2" charset="-122"/>
                <a:ea typeface="宋体" pitchFamily="2" charset="-122"/>
              </a:rPr>
              <a:t>                   </a:t>
            </a:r>
            <a:r>
              <a:rPr lang="zh-CN" altLang="zh-CN" sz="3200">
                <a:latin typeface="宋体" pitchFamily="2" charset="-122"/>
                <a:ea typeface="宋体" pitchFamily="2" charset="-122"/>
              </a:rPr>
              <a:t>牢记</a:t>
            </a:r>
          </a:p>
          <a:p>
            <a:pPr>
              <a:lnSpc>
                <a:spcPts val="4800"/>
              </a:lnSpc>
            </a:pPr>
            <a:r>
              <a:rPr lang="en-US" altLang="zh-CN" sz="3200">
                <a:latin typeface="宋体" pitchFamily="2" charset="-122"/>
                <a:ea typeface="宋体" pitchFamily="2" charset="-122"/>
              </a:rPr>
              <a:t>5. </a:t>
            </a:r>
            <a:r>
              <a:rPr lang="en-US" altLang="zh-CN" sz="3200" u="sng">
                <a:latin typeface="宋体" pitchFamily="2" charset="-122"/>
                <a:ea typeface="宋体" pitchFamily="2" charset="-122"/>
              </a:rPr>
              <a:t>                   </a:t>
            </a:r>
            <a:r>
              <a:rPr lang="en-US" altLang="zh-CN" sz="3200">
                <a:latin typeface="宋体" pitchFamily="2" charset="-122"/>
                <a:ea typeface="宋体" pitchFamily="2" charset="-122"/>
              </a:rPr>
              <a:t> </a:t>
            </a:r>
            <a:r>
              <a:rPr lang="zh-CN" altLang="zh-CN" sz="3200">
                <a:latin typeface="宋体" pitchFamily="2" charset="-122"/>
                <a:ea typeface="宋体" pitchFamily="2" charset="-122"/>
              </a:rPr>
              <a:t>状况良好</a:t>
            </a:r>
          </a:p>
          <a:p>
            <a:pPr>
              <a:lnSpc>
                <a:spcPts val="4800"/>
              </a:lnSpc>
            </a:pPr>
            <a:r>
              <a:rPr lang="en-US" altLang="zh-CN" sz="3200">
                <a:latin typeface="宋体" pitchFamily="2" charset="-122"/>
                <a:ea typeface="宋体" pitchFamily="2" charset="-122"/>
              </a:rPr>
              <a:t>6. </a:t>
            </a:r>
            <a:r>
              <a:rPr lang="en-US" altLang="zh-CN" sz="3200" u="sng">
                <a:latin typeface="宋体" pitchFamily="2" charset="-122"/>
                <a:ea typeface="宋体" pitchFamily="2" charset="-122"/>
              </a:rPr>
              <a:t>                   </a:t>
            </a:r>
            <a:r>
              <a:rPr lang="zh-CN" altLang="zh-CN" sz="3200">
                <a:latin typeface="宋体" pitchFamily="2" charset="-122"/>
                <a:ea typeface="宋体" pitchFamily="2" charset="-122"/>
              </a:rPr>
              <a:t>掌握</a:t>
            </a:r>
            <a:r>
              <a:rPr lang="en-US" altLang="zh-CN" sz="3200">
                <a:latin typeface="宋体" pitchFamily="2" charset="-122"/>
                <a:ea typeface="宋体" pitchFamily="2" charset="-122"/>
              </a:rPr>
              <a:t>…</a:t>
            </a:r>
            <a:r>
              <a:rPr lang="zh-CN" altLang="zh-CN" sz="3200">
                <a:latin typeface="宋体" pitchFamily="2" charset="-122"/>
                <a:ea typeface="宋体" pitchFamily="2" charset="-122"/>
              </a:rPr>
              <a:t>的最新消息；了解</a:t>
            </a:r>
            <a:r>
              <a:rPr lang="en-US" altLang="zh-CN" sz="3200">
                <a:latin typeface="宋体" pitchFamily="2" charset="-122"/>
                <a:ea typeface="宋体" pitchFamily="2" charset="-122"/>
              </a:rPr>
              <a:t>…</a:t>
            </a:r>
            <a:r>
              <a:rPr lang="zh-CN" altLang="zh-CN" sz="3200">
                <a:latin typeface="宋体" pitchFamily="2" charset="-122"/>
                <a:ea typeface="宋体" pitchFamily="2" charset="-122"/>
              </a:rPr>
              <a:t>的动态</a:t>
            </a:r>
          </a:p>
          <a:p>
            <a:pPr>
              <a:lnSpc>
                <a:spcPts val="4800"/>
              </a:lnSpc>
            </a:pPr>
            <a:r>
              <a:rPr lang="en-US" altLang="zh-CN" sz="3200">
                <a:latin typeface="宋体" pitchFamily="2" charset="-122"/>
                <a:ea typeface="宋体" pitchFamily="2" charset="-122"/>
              </a:rPr>
              <a:t>7. </a:t>
            </a:r>
            <a:r>
              <a:rPr lang="en-US" altLang="zh-CN" sz="3200" u="sng">
                <a:latin typeface="宋体" pitchFamily="2" charset="-122"/>
                <a:ea typeface="宋体" pitchFamily="2" charset="-122"/>
              </a:rPr>
              <a:t>                   </a:t>
            </a:r>
            <a:r>
              <a:rPr lang="zh-CN" altLang="zh-CN" sz="3200">
                <a:latin typeface="宋体" pitchFamily="2" charset="-122"/>
                <a:ea typeface="宋体" pitchFamily="2" charset="-122"/>
              </a:rPr>
              <a:t>打折扣</a:t>
            </a:r>
          </a:p>
          <a:p>
            <a:pPr>
              <a:lnSpc>
                <a:spcPts val="4800"/>
              </a:lnSpc>
            </a:pPr>
            <a:r>
              <a:rPr lang="en-US" altLang="zh-CN" sz="3200">
                <a:latin typeface="宋体" pitchFamily="2" charset="-122"/>
                <a:ea typeface="宋体" pitchFamily="2" charset="-122"/>
              </a:rPr>
              <a:t>8. </a:t>
            </a:r>
            <a:r>
              <a:rPr lang="en-US" altLang="zh-CN" sz="3200" u="sng">
                <a:latin typeface="宋体" pitchFamily="2" charset="-122"/>
                <a:ea typeface="宋体" pitchFamily="2" charset="-122"/>
              </a:rPr>
              <a:t>                   </a:t>
            </a:r>
            <a:r>
              <a:rPr lang="zh-CN" altLang="zh-CN" sz="3200">
                <a:latin typeface="宋体" pitchFamily="2" charset="-122"/>
                <a:ea typeface="宋体" pitchFamily="2" charset="-122"/>
              </a:rPr>
              <a:t>取笑；戏弄</a:t>
            </a:r>
          </a:p>
          <a:p>
            <a:pPr>
              <a:lnSpc>
                <a:spcPts val="4800"/>
              </a:lnSpc>
            </a:pPr>
            <a:r>
              <a:rPr lang="en-US" altLang="zh-CN" sz="3200">
                <a:latin typeface="宋体" pitchFamily="2" charset="-122"/>
                <a:ea typeface="宋体" pitchFamily="2" charset="-122"/>
              </a:rPr>
              <a:t>9. </a:t>
            </a:r>
            <a:r>
              <a:rPr lang="en-US" altLang="zh-CN" sz="3200" u="sng">
                <a:latin typeface="宋体" pitchFamily="2" charset="-122"/>
                <a:ea typeface="宋体" pitchFamily="2" charset="-122"/>
              </a:rPr>
              <a:t>                   </a:t>
            </a:r>
            <a:r>
              <a:rPr lang="zh-CN" altLang="zh-CN" sz="3200">
                <a:latin typeface="宋体" pitchFamily="2" charset="-122"/>
                <a:ea typeface="宋体" pitchFamily="2" charset="-122"/>
              </a:rPr>
              <a:t>对</a:t>
            </a:r>
            <a:r>
              <a:rPr lang="en-US" altLang="zh-CN" sz="3200">
                <a:latin typeface="宋体" pitchFamily="2" charset="-122"/>
                <a:ea typeface="宋体" pitchFamily="2" charset="-122"/>
              </a:rPr>
              <a:t>……</a:t>
            </a:r>
            <a:r>
              <a:rPr lang="zh-CN" altLang="zh-CN" sz="3200">
                <a:latin typeface="宋体" pitchFamily="2" charset="-122"/>
                <a:ea typeface="宋体" pitchFamily="2" charset="-122"/>
              </a:rPr>
              <a:t>熟悉</a:t>
            </a:r>
          </a:p>
          <a:p>
            <a:pPr indent="200025" eaLnBrk="0" fontAlgn="base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3200" b="1">
                <a:latin typeface="Times New Roman" pitchFamily="18" charset="0"/>
                <a:ea typeface="宋体" charset="-122"/>
                <a:cs typeface="Times New Roman" panose="02020603050405020304" pitchFamily="18" charset="0"/>
              </a:rPr>
              <a:t>     </a:t>
            </a:r>
          </a:p>
          <a:p>
            <a:pPr lvl="0" indent="200025" eaLnBrk="0" fontAlgn="base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3200">
                <a:latin typeface="Times New Roman" pitchFamily="18" charset="0"/>
                <a:ea typeface="宋体" charset="-122"/>
                <a:cs typeface="Times New Roman" panose="02020603050405020304" pitchFamily="18" charset="0"/>
              </a:rPr>
              <a:t>     </a:t>
            </a:r>
          </a:p>
        </p:txBody>
      </p:sp>
      <p:sp>
        <p:nvSpPr>
          <p:cNvPr id="10" name="文本框 8"/>
          <p:cNvSpPr/>
          <p:nvPr>
            <p:custDataLst>
              <p:tags r:id="rId4"/>
            </p:custDataLst>
          </p:nvPr>
        </p:nvSpPr>
        <p:spPr>
          <a:xfrm>
            <a:off x="1704383" y="1080684"/>
            <a:ext cx="3126924" cy="5847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altLang="zh-CN" sz="3200">
                <a:solidFill>
                  <a:srgbClr val="FF0000"/>
                </a:solidFill>
                <a:latin typeface="Times New Roman" pitchFamily="18" charset="0"/>
                <a:cs typeface="Times New Roman" panose="02020603050405020304" pitchFamily="18" charset="0"/>
              </a:rPr>
              <a:t>keep sb company</a:t>
            </a:r>
            <a:endParaRPr lang="zh-CN" altLang="en-US" sz="3200">
              <a:solidFill>
                <a:srgbClr val="FF0000"/>
              </a:solidFill>
              <a:latin typeface="Times New Roman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文本框 9"/>
          <p:cNvSpPr/>
          <p:nvPr>
            <p:custDataLst>
              <p:tags r:id="rId5"/>
            </p:custDataLst>
          </p:nvPr>
        </p:nvSpPr>
        <p:spPr>
          <a:xfrm>
            <a:off x="1845361" y="1689290"/>
            <a:ext cx="2881312" cy="5847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altLang="zh-CN" sz="3200">
                <a:solidFill>
                  <a:srgbClr val="FF0000"/>
                </a:solidFill>
                <a:latin typeface="Times New Roman" pitchFamily="18" charset="0"/>
                <a:cs typeface="Times New Roman" panose="02020603050405020304" pitchFamily="18" charset="0"/>
              </a:rPr>
              <a:t>now that</a:t>
            </a:r>
            <a:endParaRPr lang="zh-CN" altLang="en-US" sz="3200">
              <a:solidFill>
                <a:srgbClr val="FF0000"/>
              </a:solidFill>
              <a:latin typeface="Times New Roman" pitchFamily="18" charset="0"/>
              <a:cs typeface="Times New Roman" panose="02020603050405020304" pitchFamily="18" charset="0"/>
            </a:endParaRPr>
          </a:p>
        </p:txBody>
      </p:sp>
      <p:sp>
        <p:nvSpPr>
          <p:cNvPr id="18" name="TextBox 17"/>
          <p:cNvSpPr txBox="1"/>
          <p:nvPr>
            <p:custDataLst>
              <p:tags r:id="rId6"/>
            </p:custDataLst>
          </p:nvPr>
        </p:nvSpPr>
        <p:spPr>
          <a:xfrm>
            <a:off x="204716" y="204716"/>
            <a:ext cx="296427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 i="1">
                <a:solidFill>
                  <a:srgbClr val="002060"/>
                </a:solidFill>
                <a:latin typeface="宋体" pitchFamily="2" charset="-122"/>
                <a:ea typeface="宋体" pitchFamily="2" charset="-122"/>
              </a:rPr>
              <a:t>基础短语填空</a:t>
            </a:r>
          </a:p>
        </p:txBody>
      </p:sp>
      <p:sp>
        <p:nvSpPr>
          <p:cNvPr id="20" name="文本框 9"/>
          <p:cNvSpPr/>
          <p:nvPr>
            <p:custDataLst>
              <p:tags r:id="rId7"/>
            </p:custDataLst>
          </p:nvPr>
        </p:nvSpPr>
        <p:spPr>
          <a:xfrm>
            <a:off x="1833986" y="2251122"/>
            <a:ext cx="3502287" cy="5847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altLang="zh-CN" sz="3200">
                <a:solidFill>
                  <a:srgbClr val="FF0000"/>
                </a:solidFill>
                <a:latin typeface="Times New Roman" pitchFamily="18" charset="0"/>
                <a:cs typeface="Times New Roman" panose="02020603050405020304" pitchFamily="18" charset="0"/>
              </a:rPr>
              <a:t>go through</a:t>
            </a:r>
            <a:endParaRPr lang="zh-CN" altLang="en-US" sz="3200">
              <a:solidFill>
                <a:srgbClr val="FF0000"/>
              </a:solidFill>
              <a:latin typeface="Times New Roman" pitchFamily="18" charset="0"/>
              <a:cs typeface="Times New Roman" panose="02020603050405020304" pitchFamily="18" charset="0"/>
            </a:endParaRPr>
          </a:p>
        </p:txBody>
      </p:sp>
      <p:sp>
        <p:nvSpPr>
          <p:cNvPr id="21" name="文本框 9"/>
          <p:cNvSpPr/>
          <p:nvPr>
            <p:custDataLst>
              <p:tags r:id="rId8"/>
            </p:custDataLst>
          </p:nvPr>
        </p:nvSpPr>
        <p:spPr>
          <a:xfrm>
            <a:off x="1724806" y="2878920"/>
            <a:ext cx="2881312" cy="5847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altLang="zh-CN" sz="3200">
                <a:solidFill>
                  <a:srgbClr val="FF0000"/>
                </a:solidFill>
                <a:latin typeface="Times New Roman" pitchFamily="18" charset="0"/>
                <a:cs typeface="Times New Roman" panose="02020603050405020304" pitchFamily="18" charset="0"/>
              </a:rPr>
              <a:t>keep … in mind</a:t>
            </a:r>
            <a:endParaRPr lang="zh-CN" altLang="en-US" sz="3200">
              <a:solidFill>
                <a:srgbClr val="FF0000"/>
              </a:solidFill>
              <a:latin typeface="Times New Roman" pitchFamily="18" charset="0"/>
              <a:cs typeface="Times New Roman" panose="02020603050405020304" pitchFamily="18" charset="0"/>
            </a:endParaRPr>
          </a:p>
        </p:txBody>
      </p:sp>
      <p:sp>
        <p:nvSpPr>
          <p:cNvPr id="22" name="文本框 9"/>
          <p:cNvSpPr/>
          <p:nvPr>
            <p:custDataLst>
              <p:tags r:id="rId9"/>
            </p:custDataLst>
          </p:nvPr>
        </p:nvSpPr>
        <p:spPr>
          <a:xfrm>
            <a:off x="1956818" y="3493068"/>
            <a:ext cx="2881312" cy="5847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altLang="zh-CN" sz="3200">
                <a:solidFill>
                  <a:srgbClr val="FF0000"/>
                </a:solidFill>
                <a:latin typeface="Times New Roman" pitchFamily="18" charset="0"/>
                <a:cs typeface="Times New Roman" panose="02020603050405020304" pitchFamily="18" charset="0"/>
              </a:rPr>
              <a:t>in shape</a:t>
            </a:r>
            <a:endParaRPr lang="zh-CN" altLang="en-US" sz="3200">
              <a:solidFill>
                <a:srgbClr val="FF0000"/>
              </a:solidFill>
              <a:latin typeface="Times New Roman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文本框 9"/>
          <p:cNvSpPr/>
          <p:nvPr>
            <p:custDataLst>
              <p:tags r:id="rId10"/>
            </p:custDataLst>
          </p:nvPr>
        </p:nvSpPr>
        <p:spPr>
          <a:xfrm>
            <a:off x="1754376" y="4082196"/>
            <a:ext cx="2881312" cy="5847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altLang="zh-CN" sz="3200">
                <a:solidFill>
                  <a:srgbClr val="FF0000"/>
                </a:solidFill>
                <a:latin typeface="Times New Roman" pitchFamily="18" charset="0"/>
                <a:cs typeface="Times New Roman" panose="02020603050405020304" pitchFamily="18" charset="0"/>
              </a:rPr>
              <a:t>keep track of</a:t>
            </a:r>
            <a:endParaRPr lang="zh-CN" altLang="en-US" sz="3200">
              <a:solidFill>
                <a:srgbClr val="FF0000"/>
              </a:solidFill>
              <a:latin typeface="Times New Roman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文本框 9"/>
          <p:cNvSpPr/>
          <p:nvPr>
            <p:custDataLst>
              <p:tags r:id="rId11"/>
            </p:custDataLst>
          </p:nvPr>
        </p:nvSpPr>
        <p:spPr>
          <a:xfrm>
            <a:off x="1768024" y="4682697"/>
            <a:ext cx="2881312" cy="5847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altLang="zh-CN" sz="3200">
                <a:solidFill>
                  <a:srgbClr val="FF0000"/>
                </a:solidFill>
                <a:latin typeface="Times New Roman" pitchFamily="18" charset="0"/>
                <a:cs typeface="Times New Roman" panose="02020603050405020304" pitchFamily="18" charset="0"/>
              </a:rPr>
              <a:t>at a discount</a:t>
            </a:r>
            <a:endParaRPr lang="zh-CN" altLang="en-US" sz="3200">
              <a:solidFill>
                <a:srgbClr val="FF0000"/>
              </a:solidFill>
              <a:latin typeface="Times New Roman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文本框 9"/>
          <p:cNvSpPr/>
          <p:nvPr>
            <p:custDataLst>
              <p:tags r:id="rId12"/>
            </p:custDataLst>
          </p:nvPr>
        </p:nvSpPr>
        <p:spPr>
          <a:xfrm>
            <a:off x="1808968" y="5310495"/>
            <a:ext cx="2881312" cy="5847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altLang="zh-CN" sz="3200">
                <a:solidFill>
                  <a:srgbClr val="FF0000"/>
                </a:solidFill>
                <a:latin typeface="Times New Roman" pitchFamily="18" charset="0"/>
                <a:cs typeface="Times New Roman" panose="02020603050405020304" pitchFamily="18" charset="0"/>
              </a:rPr>
              <a:t>make fun of</a:t>
            </a:r>
            <a:endParaRPr lang="zh-CN" altLang="en-US" sz="3200">
              <a:solidFill>
                <a:srgbClr val="FF0000"/>
              </a:solidFill>
              <a:latin typeface="Times New Roman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文本框 9"/>
          <p:cNvSpPr/>
          <p:nvPr>
            <p:custDataLst>
              <p:tags r:id="rId13"/>
            </p:custDataLst>
          </p:nvPr>
        </p:nvSpPr>
        <p:spPr>
          <a:xfrm>
            <a:off x="1808967" y="5870053"/>
            <a:ext cx="2881312" cy="5847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altLang="zh-CN" sz="3200">
                <a:solidFill>
                  <a:srgbClr val="FF0000"/>
                </a:solidFill>
                <a:latin typeface="Times New Roman" pitchFamily="18" charset="0"/>
                <a:cs typeface="Times New Roman" panose="02020603050405020304" pitchFamily="18" charset="0"/>
              </a:rPr>
              <a:t>be familiar with</a:t>
            </a:r>
            <a:endParaRPr lang="zh-CN" altLang="en-US" sz="3200">
              <a:solidFill>
                <a:srgbClr val="FF0000"/>
              </a:solidFill>
              <a:latin typeface="Times New Roman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 fill="hold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 fill="hold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 fill="hold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 fill="hold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 fill="hold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20" grpId="0"/>
      <p:bldP spid="21" grpId="0"/>
      <p:bldP spid="22" grpId="0"/>
      <p:bldP spid="9" grpId="0"/>
      <p:bldP spid="12" grpId="0"/>
      <p:bldP spid="13" grpId="0"/>
      <p:bldP spid="1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灯片编号占位符 1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C8BB1146-E542-4D4E-B8E9-6919A11DDD48}" type="slidenum">
              <a:rPr lang="en-US" smtClean="0"/>
              <a:t>11</a:t>
            </a:fld>
            <a:endParaRPr lang="en-US"/>
          </a:p>
        </p:txBody>
      </p:sp>
      <p:sp>
        <p:nvSpPr>
          <p:cNvPr id="3" name="矩形 2"/>
          <p:cNvSpPr/>
          <p:nvPr>
            <p:custDataLst>
              <p:tags r:id="rId4"/>
            </p:custDataLst>
          </p:nvPr>
        </p:nvSpPr>
        <p:spPr>
          <a:xfrm>
            <a:off x="589448" y="451120"/>
            <a:ext cx="10958513" cy="5901171"/>
          </a:xfrm>
          <a:prstGeom prst="rect">
            <a:avLst/>
          </a:prstGeom>
          <a:solidFill>
            <a:schemeClr val="bg1">
              <a:alpha val="50000"/>
            </a:schemeClr>
          </a:solidFill>
          <a:ln w="57150">
            <a:solidFill>
              <a:srgbClr val="025C6F">
                <a:alpha val="5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椭圆 3"/>
          <p:cNvSpPr/>
          <p:nvPr>
            <p:custDataLst>
              <p:tags r:id="rId5"/>
            </p:custDataLst>
          </p:nvPr>
        </p:nvSpPr>
        <p:spPr>
          <a:xfrm>
            <a:off x="2932715" y="2699180"/>
            <a:ext cx="1486430" cy="1486426"/>
          </a:xfrm>
          <a:prstGeom prst="ellipse">
            <a:avLst/>
          </a:prstGeom>
          <a:noFill/>
          <a:ln>
            <a:solidFill>
              <a:srgbClr val="025C6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6000">
                <a:solidFill>
                  <a:srgbClr val="025C6F"/>
                </a:solidFill>
              </a:rPr>
              <a:t>二</a:t>
            </a:r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4836548" y="2938294"/>
            <a:ext cx="5519460" cy="89255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>
                <a:solidFill>
                  <a:srgbClr val="025C6F"/>
                </a:solidFill>
                <a:latin typeface="微软雅黑" pitchFamily="34" charset="-122"/>
                <a:ea typeface="微软雅黑" panose="020b0503020204020204" pitchFamily="34" charset="-122"/>
              </a:rPr>
              <a:t>核心单词短语巩固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75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2" presetClass="entr" presetSubtype="0" dur="1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C -0.37517 0.88508 -0.02552 0.75279 0.0908 0.66613 C 0.20747 0.57948 0.21649 0.50394 0.23177 0.40825 C 0.24705 0.31256 0.22118 0.15964 0.18264 0.09152 C 0.1441 0.02341 0.03802 0 0 0" pathEditMode="relative" ptsTypes="">
                                      <p:cBhvr>
                                        <p:cTn id="1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" name="矩形 3"/>
          <p:cNvSpPr/>
          <p:nvPr>
            <p:custDataLst>
              <p:tags r:id="rId3"/>
            </p:custDataLst>
          </p:nvPr>
        </p:nvSpPr>
        <p:spPr bwMode="auto">
          <a:xfrm>
            <a:off x="319245" y="323327"/>
            <a:ext cx="11445126" cy="13234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ctr" anchorCtr="0" compatLnSpc="1">
            <a:spAutoFit/>
          </a:bodyPr>
          <a:lstStyle>
            <a:defPPr>
              <a:defRPr lang="zh-CN"/>
            </a:defPPr>
            <a:lvl1pPr marL="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tabLst>
                <a:tab pos="4770120"/>
                <a:tab pos="6570345"/>
              </a:tabLst>
              <a:defRPr sz="1800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tabLst>
                <a:tab pos="4770120"/>
                <a:tab pos="6570345"/>
              </a:tabLst>
              <a:defRPr sz="1800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tabLst>
                <a:tab pos="4770120"/>
                <a:tab pos="6570345"/>
              </a:tabLst>
              <a:defRPr sz="1800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tabLst>
                <a:tab pos="4770120"/>
                <a:tab pos="6570345"/>
              </a:tabLst>
              <a:defRPr sz="1800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tabLst>
                <a:tab pos="4770120"/>
                <a:tab pos="6570345"/>
              </a:tabLst>
              <a:defRPr sz="1800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tabLst>
                <a:tab pos="4770120"/>
                <a:tab pos="6570345"/>
              </a:tabLst>
              <a:defRPr sz="1800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tabLst>
                <a:tab pos="4770120"/>
                <a:tab pos="6570345"/>
              </a:tabLst>
              <a:defRPr sz="1800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tabLst>
                <a:tab pos="4770120"/>
                <a:tab pos="6570345"/>
              </a:tabLst>
              <a:defRPr sz="1800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tabLst>
                <a:tab pos="4770120"/>
                <a:tab pos="6570345"/>
              </a:tabLst>
              <a:defRPr sz="1800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lvl="0"/>
            <a:r>
              <a:rPr lang="en-US" altLang="zh-CN" sz="3600" b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  <a:sym typeface="+mn-ea"/>
              </a:rPr>
              <a:t>1</a:t>
            </a:r>
            <a:r>
              <a:rPr lang="zh-CN" altLang="zh-CN" sz="3600" b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  <a:sym typeface="+mn-ea"/>
              </a:rPr>
              <a:t>. </a:t>
            </a:r>
            <a:r>
              <a:rPr lang="en-US" altLang="zh-CN" sz="3600" b="1">
                <a:solidFill>
                  <a:srgbClr val="FF0000"/>
                </a:solidFill>
                <a:latin typeface="Times New Roman" pitchFamily="18" charset="0"/>
                <a:cs typeface="Times New Roman" panose="02020603050405020304" pitchFamily="18" charset="0"/>
              </a:rPr>
              <a:t>access n</a:t>
            </a:r>
            <a:r>
              <a:rPr lang="en-US" altLang="zh-CN" sz="3600" b="1">
                <a:solidFill>
                  <a:srgbClr val="FF0000"/>
                </a:solidFill>
                <a:latin typeface="宋体" pitchFamily="2" charset="-122"/>
                <a:ea typeface="宋体" pitchFamily="2" charset="-122"/>
                <a:cs typeface="Times New Roman" panose="02020603050405020304" pitchFamily="18" charset="0"/>
              </a:rPr>
              <a:t>. </a:t>
            </a:r>
            <a:r>
              <a:rPr lang="en-US" altLang="zh-CN" sz="4000" b="1">
                <a:solidFill>
                  <a:srgbClr val="FF0000"/>
                </a:solidFill>
                <a:latin typeface="宋体" pitchFamily="2" charset="-122"/>
                <a:ea typeface="宋体" pitchFamily="2" charset="-122"/>
              </a:rPr>
              <a:t>(</a:t>
            </a:r>
            <a:r>
              <a:rPr lang="zh-CN" altLang="zh-CN" sz="4000" b="1">
                <a:solidFill>
                  <a:srgbClr val="FF0000"/>
                </a:solidFill>
                <a:latin typeface="宋体" pitchFamily="2" charset="-122"/>
                <a:ea typeface="宋体" pitchFamily="2" charset="-122"/>
              </a:rPr>
              <a:t>使用、接近或面见的</a:t>
            </a:r>
            <a:r>
              <a:rPr lang="en-US" altLang="zh-CN" sz="4000" b="1">
                <a:solidFill>
                  <a:srgbClr val="FF0000"/>
                </a:solidFill>
                <a:latin typeface="宋体" pitchFamily="2" charset="-122"/>
                <a:ea typeface="宋体" pitchFamily="2" charset="-122"/>
              </a:rPr>
              <a:t>)</a:t>
            </a:r>
            <a:r>
              <a:rPr lang="zh-CN" altLang="zh-CN" sz="4000" b="1">
                <a:solidFill>
                  <a:srgbClr val="FF0000"/>
                </a:solidFill>
                <a:latin typeface="宋体" pitchFamily="2" charset="-122"/>
                <a:ea typeface="宋体" pitchFamily="2" charset="-122"/>
              </a:rPr>
              <a:t>机会；进入权；通道</a:t>
            </a:r>
            <a:r>
              <a:rPr lang="en-US" altLang="zh-CN" sz="4000" b="1">
                <a:solidFill>
                  <a:srgbClr val="FF0000"/>
                </a:solidFill>
                <a:latin typeface="宋体" pitchFamily="2" charset="-122"/>
                <a:ea typeface="宋体" pitchFamily="2" charset="-122"/>
              </a:rPr>
              <a:t> vt. </a:t>
            </a:r>
            <a:r>
              <a:rPr lang="zh-CN" altLang="zh-CN" sz="4000" b="1">
                <a:solidFill>
                  <a:srgbClr val="FF0000"/>
                </a:solidFill>
                <a:latin typeface="宋体" pitchFamily="2" charset="-122"/>
                <a:ea typeface="宋体" pitchFamily="2" charset="-122"/>
              </a:rPr>
              <a:t>接近；进入；</a:t>
            </a:r>
            <a:endParaRPr lang="zh-CN" altLang="zh-CN" sz="4000" b="1">
              <a:solidFill>
                <a:srgbClr val="FF0000"/>
              </a:solidFill>
              <a:latin typeface="宋体" pitchFamily="2" charset="-122"/>
              <a:ea typeface="宋体" pitchFamily="2" charset="-122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805729" y="2078288"/>
            <a:ext cx="1034449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742950" indent="-742950">
              <a:lnSpc>
                <a:spcPct val="150000"/>
              </a:lnSpc>
              <a:buAutoNum type="arabicParenBoth"/>
            </a:pPr>
            <a:r>
              <a:rPr lang="en-US" altLang="zh-CN" sz="3600">
                <a:latin typeface="Times New Roman" pitchFamily="18" charset="0"/>
                <a:cs typeface="Times New Roman" panose="02020603050405020304" pitchFamily="18" charset="0"/>
              </a:rPr>
              <a:t>have/get/gain/obtain access to </a:t>
            </a:r>
            <a:r>
              <a:rPr lang="en-US" altLang="zh-CN" sz="3600">
                <a:latin typeface="宋体" pitchFamily="2" charset="-122"/>
                <a:ea typeface="宋体" pitchFamily="2" charset="-122"/>
                <a:cs typeface="Times New Roman" panose="02020603050405020304" pitchFamily="18" charset="0"/>
              </a:rPr>
              <a:t>... </a:t>
            </a:r>
          </a:p>
          <a:p>
            <a:pPr marL="742950" indent="-742950">
              <a:lnSpc>
                <a:spcPct val="150000"/>
              </a:lnSpc>
            </a:pPr>
            <a:r>
              <a:rPr lang="en-US" altLang="zh-CN" sz="3600">
                <a:latin typeface="宋体" pitchFamily="2" charset="-122"/>
                <a:ea typeface="宋体" pitchFamily="2" charset="-122"/>
                <a:cs typeface="Times New Roman" panose="02020603050405020304" pitchFamily="18" charset="0"/>
              </a:rPr>
              <a:t>   </a:t>
            </a:r>
            <a:r>
              <a:rPr lang="zh-CN" altLang="zh-CN" sz="3600">
                <a:latin typeface="宋体" pitchFamily="2" charset="-122"/>
                <a:ea typeface="宋体" pitchFamily="2" charset="-122"/>
                <a:cs typeface="Times New Roman" panose="02020603050405020304" pitchFamily="18" charset="0"/>
              </a:rPr>
              <a:t>使用</a:t>
            </a:r>
            <a:r>
              <a:rPr lang="en-US" altLang="zh-CN" sz="3600">
                <a:latin typeface="宋体" pitchFamily="2" charset="-122"/>
                <a:ea typeface="宋体" pitchFamily="2" charset="-122"/>
                <a:cs typeface="Times New Roman" panose="02020603050405020304" pitchFamily="18" charset="0"/>
              </a:rPr>
              <a:t>/</a:t>
            </a:r>
            <a:r>
              <a:rPr lang="zh-CN" altLang="zh-CN" sz="3600">
                <a:latin typeface="宋体" pitchFamily="2" charset="-122"/>
                <a:ea typeface="宋体" pitchFamily="2" charset="-122"/>
                <a:cs typeface="Times New Roman" panose="02020603050405020304" pitchFamily="18" charset="0"/>
              </a:rPr>
              <a:t>接近</a:t>
            </a:r>
            <a:r>
              <a:rPr lang="en-US" altLang="zh-CN" sz="3600">
                <a:latin typeface="宋体" pitchFamily="2" charset="-122"/>
                <a:ea typeface="宋体" pitchFamily="2" charset="-122"/>
                <a:cs typeface="Times New Roman" panose="02020603050405020304" pitchFamily="18" charset="0"/>
              </a:rPr>
              <a:t>……</a:t>
            </a:r>
            <a:r>
              <a:rPr lang="zh-CN" altLang="zh-CN" sz="3600">
                <a:latin typeface="宋体" pitchFamily="2" charset="-122"/>
                <a:ea typeface="宋体" pitchFamily="2" charset="-122"/>
                <a:cs typeface="Times New Roman" panose="02020603050405020304" pitchFamily="18" charset="0"/>
              </a:rPr>
              <a:t>的权利或机会</a:t>
            </a:r>
          </a:p>
          <a:p>
            <a:pPr>
              <a:lnSpc>
                <a:spcPct val="150000"/>
              </a:lnSpc>
            </a:pPr>
            <a:r>
              <a:rPr lang="en-US" altLang="zh-CN" sz="3600">
                <a:latin typeface="Times New Roman" pitchFamily="18" charset="0"/>
                <a:cs typeface="Times New Roman" panose="02020603050405020304" pitchFamily="18" charset="0"/>
              </a:rPr>
              <a:t>(2)accessible </a:t>
            </a:r>
            <a:r>
              <a:rPr lang="en-US" altLang="zh-CN" sz="3600" i="1">
                <a:latin typeface="Times New Roman" pitchFamily="18" charset="0"/>
                <a:cs typeface="Times New Roman" panose="02020603050405020304" pitchFamily="18" charset="0"/>
              </a:rPr>
              <a:t>adj</a:t>
            </a:r>
            <a:r>
              <a:rPr lang="en-US" altLang="zh-CN" sz="3600">
                <a:latin typeface="Times New Roman" pitchFamily="18" charset="0"/>
                <a:cs typeface="Times New Roman" panose="02020603050405020304" pitchFamily="18" charset="0"/>
              </a:rPr>
              <a:t>. </a:t>
            </a:r>
            <a:r>
              <a:rPr lang="zh-CN" altLang="zh-CN" sz="3600">
                <a:latin typeface="宋体" pitchFamily="2" charset="-122"/>
                <a:ea typeface="宋体" pitchFamily="2" charset="-122"/>
                <a:cs typeface="Times New Roman" panose="02020603050405020304" pitchFamily="18" charset="0"/>
              </a:rPr>
              <a:t>可接近的；可进入的；可使用的</a:t>
            </a:r>
          </a:p>
          <a:p>
            <a:pPr>
              <a:lnSpc>
                <a:spcPct val="150000"/>
              </a:lnSpc>
            </a:pPr>
            <a:r>
              <a:rPr lang="en-US" altLang="zh-CN" sz="3600">
                <a:latin typeface="Times New Roman" pitchFamily="18" charset="0"/>
                <a:cs typeface="Times New Roman" panose="02020603050405020304" pitchFamily="18" charset="0"/>
              </a:rPr>
              <a:t>    be accessible to </a:t>
            </a:r>
            <a:r>
              <a:rPr lang="zh-CN" altLang="zh-CN" sz="3600">
                <a:latin typeface="宋体" pitchFamily="2" charset="-122"/>
                <a:ea typeface="宋体" pitchFamily="2" charset="-122"/>
                <a:cs typeface="Times New Roman" panose="02020603050405020304" pitchFamily="18" charset="0"/>
              </a:rPr>
              <a:t>易接近的；能进入的</a:t>
            </a:r>
          </a:p>
        </p:txBody>
      </p:sp>
    </p:spTree>
  </p:cSld>
  <p:clrMapOvr>
    <a:masterClrMapping/>
  </p:clrMapOvr>
  <p:transition advTm="3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6"/>
          <p:cNvSpPr txBox="1"/>
          <p:nvPr>
            <p:custDataLst>
              <p:tags r:id="rId3"/>
            </p:custDataLst>
          </p:nvPr>
        </p:nvSpPr>
        <p:spPr>
          <a:xfrm>
            <a:off x="682389" y="1441270"/>
            <a:ext cx="10617957" cy="42288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Aft>
                <a:spcPct val="0"/>
              </a:spcAft>
            </a:pPr>
            <a:r>
              <a:rPr lang="en-US" altLang="zh-CN" sz="3200" kern="100">
                <a:solidFill>
                  <a:srgbClr val="000000"/>
                </a:solidFill>
                <a:latin typeface="Times New Roman" panose="02020603050405020304" charset="0"/>
                <a:ea typeface="Times New Roman" panose="02020603050405020304" charset="0"/>
                <a:cs typeface="Times New Roman" panose="02020603050405020304" charset="0"/>
                <a:sym typeface="+mn-ea"/>
              </a:rPr>
              <a:t>(1) Now that you haven’t applied for an account</a:t>
            </a:r>
            <a:r>
              <a:rPr lang="zh-CN" altLang="zh-CN" sz="3200" kern="100">
                <a:solidFill>
                  <a:srgbClr val="000000"/>
                </a:solidFill>
                <a:latin typeface="Times New Roman" panose="02020603050405020304" charset="0"/>
                <a:ea typeface="Times New Roman" panose="02020603050405020304" charset="0"/>
                <a:cs typeface="Times New Roman" panose="02020603050405020304" charset="0"/>
                <a:sym typeface="+mn-ea"/>
              </a:rPr>
              <a:t>，</a:t>
            </a:r>
            <a:r>
              <a:rPr lang="en-US" altLang="zh-CN" sz="3200" kern="100">
                <a:solidFill>
                  <a:srgbClr val="000000"/>
                </a:solidFill>
                <a:latin typeface="Times New Roman" panose="02020603050405020304" charset="0"/>
                <a:ea typeface="Times New Roman" panose="02020603050405020304" charset="0"/>
                <a:cs typeface="Times New Roman" panose="02020603050405020304" charset="0"/>
                <a:sym typeface="+mn-ea"/>
              </a:rPr>
              <a:t>you have no access </a:t>
            </a:r>
            <a:r>
              <a:rPr lang="en-US" altLang="zh-CN" sz="3200" u="sng" kern="100">
                <a:solidFill>
                  <a:srgbClr val="000000"/>
                </a:solidFill>
                <a:latin typeface="Times New Roman" panose="02020603050405020304" charset="0"/>
                <a:ea typeface="Times New Roman" panose="02020603050405020304" charset="0"/>
                <a:cs typeface="Times New Roman" panose="02020603050405020304" charset="0"/>
                <a:sym typeface="+mn-ea"/>
              </a:rPr>
              <a:t>     </a:t>
            </a:r>
            <a:r>
              <a:rPr lang="en-US" altLang="zh-CN" sz="3200" kern="100">
                <a:solidFill>
                  <a:srgbClr val="000000"/>
                </a:solidFill>
                <a:latin typeface="Times New Roman" panose="02020603050405020304" charset="0"/>
                <a:ea typeface="Times New Roman" panose="02020603050405020304" charset="0"/>
                <a:cs typeface="Times New Roman" panose="02020603050405020304" charset="0"/>
                <a:sym typeface="+mn-ea"/>
              </a:rPr>
              <a:t> the website.</a:t>
            </a:r>
            <a:endParaRPr lang="zh-CN" altLang="zh-CN" sz="3200" kern="100">
              <a:solidFill>
                <a:srgbClr val="000000"/>
              </a:solidFill>
              <a:latin typeface="Times New Roman" panose="02020603050405020304" charset="0"/>
              <a:ea typeface="Times New Roman" panose="02020603050405020304" charset="0"/>
              <a:cs typeface="Times New Roman" panose="02020603050405020304" charset="0"/>
            </a:endParaRPr>
          </a:p>
          <a:p>
            <a:pPr algn="just">
              <a:lnSpc>
                <a:spcPct val="140000"/>
              </a:lnSpc>
              <a:spcAft>
                <a:spcPct val="0"/>
              </a:spcAft>
            </a:pPr>
            <a:r>
              <a:rPr lang="en-US" altLang="zh-CN" sz="3200" kern="100">
                <a:solidFill>
                  <a:srgbClr val="000000"/>
                </a:solidFill>
                <a:latin typeface="Times New Roman" panose="02020603050405020304" charset="0"/>
                <a:ea typeface="Times New Roman" panose="02020603050405020304" charset="0"/>
                <a:cs typeface="Times New Roman" panose="02020603050405020304" charset="0"/>
                <a:sym typeface="+mn-ea"/>
              </a:rPr>
              <a:t>(2) These documents are absolutely not </a:t>
            </a:r>
            <a:r>
              <a:rPr lang="en-US" altLang="zh-CN" sz="3200" u="sng" kern="100">
                <a:solidFill>
                  <a:srgbClr val="000000"/>
                </a:solidFill>
                <a:latin typeface="Times New Roman" panose="02020603050405020304" charset="0"/>
                <a:ea typeface="Times New Roman" panose="02020603050405020304" charset="0"/>
                <a:cs typeface="Times New Roman" panose="02020603050405020304" charset="0"/>
                <a:sym typeface="+mn-ea"/>
              </a:rPr>
              <a:t>                          </a:t>
            </a:r>
            <a:r>
              <a:rPr lang="en-US" altLang="zh-CN" sz="3200" kern="100">
                <a:solidFill>
                  <a:srgbClr val="000000"/>
                </a:solidFill>
                <a:latin typeface="Times New Roman" panose="02020603050405020304" charset="0"/>
                <a:ea typeface="Times New Roman" panose="02020603050405020304" charset="0"/>
                <a:cs typeface="Times New Roman" panose="02020603050405020304" charset="0"/>
                <a:sym typeface="+mn-ea"/>
              </a:rPr>
              <a:t>(access) to the public.</a:t>
            </a:r>
          </a:p>
          <a:p>
            <a:pPr algn="just">
              <a:lnSpc>
                <a:spcPct val="140000"/>
              </a:lnSpc>
              <a:spcAft>
                <a:spcPct val="0"/>
              </a:spcAft>
            </a:pPr>
            <a:r>
              <a:rPr lang="en-US" altLang="zh-CN" sz="3200" kern="100">
                <a:solidFill>
                  <a:srgbClr val="000000"/>
                </a:solidFill>
                <a:latin typeface="Times New Roman" panose="02020603050405020304" charset="0"/>
                <a:ea typeface="Times New Roman" panose="02020603050405020304" charset="0"/>
                <a:cs typeface="Times New Roman" panose="02020603050405020304" charset="0"/>
                <a:sym typeface="+mn-ea"/>
              </a:rPr>
              <a:t>(3) In our province</a:t>
            </a:r>
            <a:r>
              <a:rPr lang="zh-CN" altLang="zh-CN" sz="3200" kern="100">
                <a:solidFill>
                  <a:srgbClr val="000000"/>
                </a:solidFill>
                <a:latin typeface="Times New Roman" panose="02020603050405020304" charset="0"/>
                <a:ea typeface="Times New Roman" panose="02020603050405020304" charset="0"/>
                <a:cs typeface="Times New Roman" panose="02020603050405020304" charset="0"/>
                <a:sym typeface="+mn-ea"/>
              </a:rPr>
              <a:t>，</a:t>
            </a:r>
            <a:r>
              <a:rPr lang="en-US" altLang="zh-CN" sz="3200" kern="100">
                <a:solidFill>
                  <a:srgbClr val="000000"/>
                </a:solidFill>
                <a:latin typeface="Times New Roman" panose="02020603050405020304" charset="0"/>
                <a:ea typeface="Times New Roman" panose="02020603050405020304" charset="0"/>
                <a:cs typeface="Times New Roman" panose="02020603050405020304" charset="0"/>
                <a:sym typeface="+mn-ea"/>
              </a:rPr>
              <a:t>as long as you have a smartphone</a:t>
            </a:r>
            <a:r>
              <a:rPr lang="zh-CN" altLang="zh-CN" sz="3200" kern="100">
                <a:solidFill>
                  <a:srgbClr val="000000"/>
                </a:solidFill>
                <a:latin typeface="Times New Roman" panose="02020603050405020304" charset="0"/>
                <a:ea typeface="Times New Roman" panose="02020603050405020304" charset="0"/>
                <a:cs typeface="Times New Roman" panose="02020603050405020304" charset="0"/>
                <a:sym typeface="+mn-ea"/>
              </a:rPr>
              <a:t>，</a:t>
            </a:r>
            <a:r>
              <a:rPr lang="en-US" altLang="zh-CN" sz="3200" kern="100">
                <a:solidFill>
                  <a:srgbClr val="000000"/>
                </a:solidFill>
                <a:latin typeface="Times New Roman" panose="02020603050405020304" charset="0"/>
                <a:ea typeface="Times New Roman" panose="02020603050405020304" charset="0"/>
                <a:cs typeface="Times New Roman" panose="02020603050405020304" charset="0"/>
                <a:sym typeface="+mn-ea"/>
              </a:rPr>
              <a:t>you can have _________ (access) to the internet whenever you want.</a:t>
            </a:r>
            <a:endParaRPr lang="zh-CN" altLang="zh-CN" sz="3200" kern="100">
              <a:solidFill>
                <a:srgbClr val="000000"/>
              </a:solidFill>
              <a:latin typeface="Times New Roman" panose="02020603050405020304" charset="0"/>
              <a:ea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3" name="矩形 2"/>
          <p:cNvSpPr/>
          <p:nvPr>
            <p:custDataLst>
              <p:tags r:id="rId4"/>
            </p:custDataLst>
          </p:nvPr>
        </p:nvSpPr>
        <p:spPr>
          <a:xfrm>
            <a:off x="1944305" y="2162873"/>
            <a:ext cx="526106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Times New Roman" panose="02020603050405020304" charset="0"/>
              </a:rPr>
              <a:t>to</a:t>
            </a:r>
          </a:p>
        </p:txBody>
      </p:sp>
      <p:sp>
        <p:nvSpPr>
          <p:cNvPr id="4" name="矩形 3"/>
          <p:cNvSpPr/>
          <p:nvPr>
            <p:custDataLst>
              <p:tags r:id="rId5"/>
            </p:custDataLst>
          </p:nvPr>
        </p:nvSpPr>
        <p:spPr>
          <a:xfrm>
            <a:off x="7545171" y="2893549"/>
            <a:ext cx="2204450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Times New Roman" panose="02020603050405020304" charset="0"/>
              </a:rPr>
              <a:t>   accessible</a:t>
            </a:r>
          </a:p>
        </p:txBody>
      </p:sp>
      <p:sp>
        <p:nvSpPr>
          <p:cNvPr id="6" name="TextBox 5"/>
          <p:cNvSpPr txBox="1"/>
          <p:nvPr>
            <p:custDataLst>
              <p:tags r:id="rId6"/>
            </p:custDataLst>
          </p:nvPr>
        </p:nvSpPr>
        <p:spPr>
          <a:xfrm>
            <a:off x="204716" y="204716"/>
            <a:ext cx="25010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 i="1">
                <a:solidFill>
                  <a:srgbClr val="002060"/>
                </a:solidFill>
                <a:latin typeface="宋体" pitchFamily="2" charset="-122"/>
                <a:ea typeface="宋体" pitchFamily="2" charset="-122"/>
              </a:rPr>
              <a:t>单句填空。</a:t>
            </a:r>
          </a:p>
        </p:txBody>
      </p:sp>
      <p:sp>
        <p:nvSpPr>
          <p:cNvPr id="7" name="矩形 6"/>
          <p:cNvSpPr/>
          <p:nvPr>
            <p:custDataLst>
              <p:tags r:id="rId7"/>
            </p:custDataLst>
          </p:nvPr>
        </p:nvSpPr>
        <p:spPr>
          <a:xfrm>
            <a:off x="2279410" y="5011226"/>
            <a:ext cx="1566454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Times New Roman" panose="02020603050405020304" charset="0"/>
              </a:rPr>
              <a:t>   access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5" name="矩形 4"/>
          <p:cNvSpPr/>
          <p:nvPr>
            <p:custDataLst>
              <p:tags r:id="rId3"/>
            </p:custDataLst>
          </p:nvPr>
        </p:nvSpPr>
        <p:spPr bwMode="auto">
          <a:xfrm>
            <a:off x="685165" y="381805"/>
            <a:ext cx="11092853" cy="17543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ctr" anchorCtr="0" compatLnSpc="1">
            <a:spAutoFit/>
          </a:bodyPr>
          <a:lstStyle>
            <a:defPPr>
              <a:defRPr lang="zh-CN"/>
            </a:defPPr>
            <a:lvl1pPr marL="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tabLst>
                <a:tab pos="4770120"/>
                <a:tab pos="6570345"/>
              </a:tabLst>
              <a:defRPr sz="1800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tabLst>
                <a:tab pos="4770120"/>
                <a:tab pos="6570345"/>
              </a:tabLst>
              <a:defRPr sz="1800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tabLst>
                <a:tab pos="4770120"/>
                <a:tab pos="6570345"/>
              </a:tabLst>
              <a:defRPr sz="1800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tabLst>
                <a:tab pos="4770120"/>
                <a:tab pos="6570345"/>
              </a:tabLst>
              <a:defRPr sz="1800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tabLst>
                <a:tab pos="4770120"/>
                <a:tab pos="6570345"/>
              </a:tabLst>
              <a:defRPr sz="1800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tabLst>
                <a:tab pos="4770120"/>
                <a:tab pos="6570345"/>
              </a:tabLst>
              <a:defRPr sz="1800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tabLst>
                <a:tab pos="4770120"/>
                <a:tab pos="6570345"/>
              </a:tabLst>
              <a:defRPr sz="1800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tabLst>
                <a:tab pos="4770120"/>
                <a:tab pos="6570345"/>
              </a:tabLst>
              <a:defRPr sz="1800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tabLst>
                <a:tab pos="4770120"/>
                <a:tab pos="6570345"/>
              </a:tabLst>
              <a:defRPr sz="1800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r>
              <a:rPr lang="en-US" altLang="zh-CN" sz="4000" b="1">
                <a:solidFill>
                  <a:srgbClr val="FF0000"/>
                </a:solidFill>
                <a:latin typeface="宋体" pitchFamily="2" charset="-122"/>
                <a:ea typeface="宋体" pitchFamily="2" charset="-122"/>
                <a:cs typeface="Times New Roman" panose="02020603050405020304" pitchFamily="18" charset="0"/>
                <a:sym typeface="+mn-ea"/>
              </a:rPr>
              <a:t>2</a:t>
            </a:r>
            <a:r>
              <a:rPr lang="zh-CN" altLang="zh-CN" sz="4000" b="1">
                <a:solidFill>
                  <a:srgbClr val="FF0000"/>
                </a:solidFill>
                <a:latin typeface="宋体" pitchFamily="2" charset="-122"/>
                <a:ea typeface="宋体" pitchFamily="2" charset="-122"/>
                <a:cs typeface="Times New Roman" panose="02020603050405020304" pitchFamily="18" charset="0"/>
                <a:sym typeface="+mn-ea"/>
              </a:rPr>
              <a:t>. </a:t>
            </a:r>
            <a:r>
              <a:rPr lang="en-US" altLang="zh-CN" sz="4000" b="1">
                <a:solidFill>
                  <a:srgbClr val="FF0000"/>
                </a:solidFill>
                <a:latin typeface="宋体" pitchFamily="2" charset="-122"/>
                <a:ea typeface="宋体" pitchFamily="2" charset="-122"/>
              </a:rPr>
              <a:t>account vi. &amp; vt. </a:t>
            </a:r>
            <a:r>
              <a:rPr lang="zh-CN" altLang="zh-CN" sz="4000" b="1">
                <a:solidFill>
                  <a:srgbClr val="FF0000"/>
                </a:solidFill>
                <a:latin typeface="宋体" pitchFamily="2" charset="-122"/>
                <a:ea typeface="宋体" pitchFamily="2" charset="-122"/>
              </a:rPr>
              <a:t>认为；说明；总计有</a:t>
            </a:r>
            <a:r>
              <a:rPr lang="en-US" altLang="zh-CN" sz="4000" b="1">
                <a:solidFill>
                  <a:srgbClr val="FF0000"/>
                </a:solidFill>
                <a:latin typeface="宋体" pitchFamily="2" charset="-122"/>
                <a:ea typeface="宋体" pitchFamily="2" charset="-122"/>
              </a:rPr>
              <a:t> n. </a:t>
            </a:r>
            <a:r>
              <a:rPr lang="zh-CN" altLang="zh-CN" sz="4000" b="1">
                <a:solidFill>
                  <a:srgbClr val="FF0000"/>
                </a:solidFill>
                <a:latin typeface="宋体" pitchFamily="2" charset="-122"/>
                <a:ea typeface="宋体" pitchFamily="2" charset="-122"/>
              </a:rPr>
              <a:t>账户；描述；说明；账目</a:t>
            </a:r>
          </a:p>
          <a:p>
            <a:pPr lvl="0" algn="l">
              <a:buClrTx/>
              <a:buSzTx/>
              <a:buFontTx/>
              <a:tabLst>
                <a:tab pos="4770120"/>
                <a:tab pos="6570345"/>
              </a:tabLst>
            </a:pPr>
            <a:endParaRPr lang="zh-CN" altLang="zh-CN" sz="2800" b="1">
              <a:solidFill>
                <a:srgbClr val="FF0000"/>
              </a:solidFill>
              <a:latin typeface="Times New Roman" pitchFamily="18" charset="0"/>
              <a:ea typeface="宋体" pitchFamily="2" charset="-122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4"/>
            </p:custDataLst>
          </p:nvPr>
        </p:nvSpPr>
        <p:spPr>
          <a:xfrm>
            <a:off x="1011584" y="1614577"/>
            <a:ext cx="9950450" cy="5078313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3600">
                <a:latin typeface="Times New Roman" pitchFamily="18" charset="0"/>
                <a:cs typeface="Times New Roman" panose="02020603050405020304" pitchFamily="18" charset="0"/>
              </a:rPr>
              <a:t>(1)take account of .../take ... into account</a:t>
            </a:r>
          </a:p>
          <a:p>
            <a:pPr>
              <a:lnSpc>
                <a:spcPct val="150000"/>
              </a:lnSpc>
            </a:pPr>
            <a:r>
              <a:rPr lang="en-US" altLang="zh-CN" sz="3600">
                <a:latin typeface="Times New Roman" pitchFamily="18" charset="0"/>
                <a:cs typeface="Times New Roman" panose="02020603050405020304" pitchFamily="18" charset="0"/>
              </a:rPr>
              <a:t>     </a:t>
            </a:r>
            <a:r>
              <a:rPr lang="zh-CN" altLang="zh-CN" sz="3600">
                <a:latin typeface="宋体" pitchFamily="2" charset="-122"/>
                <a:ea typeface="宋体" pitchFamily="2" charset="-122"/>
                <a:cs typeface="Times New Roman" panose="02020603050405020304" pitchFamily="18" charset="0"/>
              </a:rPr>
              <a:t>把</a:t>
            </a:r>
            <a:r>
              <a:rPr lang="en-US" altLang="zh-CN" sz="3600">
                <a:latin typeface="宋体" pitchFamily="2" charset="-122"/>
                <a:ea typeface="宋体" pitchFamily="2" charset="-122"/>
                <a:cs typeface="Times New Roman" panose="02020603050405020304" pitchFamily="18" charset="0"/>
              </a:rPr>
              <a:t>……</a:t>
            </a:r>
            <a:r>
              <a:rPr lang="zh-CN" altLang="zh-CN" sz="3600">
                <a:latin typeface="宋体" pitchFamily="2" charset="-122"/>
                <a:ea typeface="宋体" pitchFamily="2" charset="-122"/>
                <a:cs typeface="Times New Roman" panose="02020603050405020304" pitchFamily="18" charset="0"/>
              </a:rPr>
              <a:t>考虑在内</a:t>
            </a:r>
          </a:p>
          <a:p>
            <a:pPr>
              <a:lnSpc>
                <a:spcPct val="150000"/>
              </a:lnSpc>
            </a:pPr>
            <a:r>
              <a:rPr lang="en-US" altLang="zh-CN" sz="3600">
                <a:latin typeface="Times New Roman" pitchFamily="18" charset="0"/>
                <a:cs typeface="Times New Roman" panose="02020603050405020304" pitchFamily="18" charset="0"/>
              </a:rPr>
              <a:t> on account of </a:t>
            </a:r>
            <a:r>
              <a:rPr lang="zh-CN" altLang="zh-CN" sz="3600">
                <a:latin typeface="宋体" pitchFamily="2" charset="-122"/>
                <a:ea typeface="宋体" pitchFamily="2" charset="-122"/>
                <a:cs typeface="Times New Roman" panose="02020603050405020304" pitchFamily="18" charset="0"/>
              </a:rPr>
              <a:t>因为；由于</a:t>
            </a:r>
          </a:p>
          <a:p>
            <a:pPr>
              <a:lnSpc>
                <a:spcPct val="150000"/>
              </a:lnSpc>
            </a:pPr>
            <a:r>
              <a:rPr lang="en-US" altLang="zh-CN" sz="3600">
                <a:latin typeface="Times New Roman" pitchFamily="18" charset="0"/>
                <a:cs typeface="Times New Roman" panose="02020603050405020304" pitchFamily="18" charset="0"/>
              </a:rPr>
              <a:t> on no account </a:t>
            </a:r>
            <a:r>
              <a:rPr lang="zh-CN" altLang="zh-CN" sz="3600">
                <a:latin typeface="宋体" pitchFamily="2" charset="-122"/>
                <a:ea typeface="宋体" pitchFamily="2" charset="-122"/>
                <a:cs typeface="Times New Roman" panose="02020603050405020304" pitchFamily="18" charset="0"/>
              </a:rPr>
              <a:t>决不</a:t>
            </a:r>
          </a:p>
          <a:p>
            <a:pPr>
              <a:lnSpc>
                <a:spcPct val="150000"/>
              </a:lnSpc>
            </a:pPr>
            <a:r>
              <a:rPr lang="en-US" altLang="zh-CN" sz="3600">
                <a:latin typeface="Times New Roman" pitchFamily="18" charset="0"/>
                <a:cs typeface="Times New Roman" panose="02020603050405020304" pitchFamily="18" charset="0"/>
              </a:rPr>
              <a:t>(2)account for </a:t>
            </a:r>
            <a:r>
              <a:rPr lang="zh-CN" altLang="zh-CN" sz="3600">
                <a:latin typeface="宋体" pitchFamily="2" charset="-122"/>
                <a:ea typeface="宋体" pitchFamily="2" charset="-122"/>
                <a:cs typeface="Times New Roman" panose="02020603050405020304" pitchFamily="18" charset="0"/>
              </a:rPr>
              <a:t>解释；说明；</a:t>
            </a:r>
            <a:r>
              <a:rPr lang="en-US" altLang="zh-CN" sz="3600">
                <a:latin typeface="宋体" pitchFamily="2" charset="-122"/>
                <a:ea typeface="宋体" pitchFamily="2" charset="-122"/>
                <a:cs typeface="Times New Roman" panose="02020603050405020304" pitchFamily="18" charset="0"/>
              </a:rPr>
              <a:t> (</a:t>
            </a:r>
            <a:r>
              <a:rPr lang="zh-CN" altLang="zh-CN" sz="3600">
                <a:latin typeface="宋体" pitchFamily="2" charset="-122"/>
                <a:ea typeface="宋体" pitchFamily="2" charset="-122"/>
                <a:cs typeface="Times New Roman" panose="02020603050405020304" pitchFamily="18" charset="0"/>
              </a:rPr>
              <a:t>数量，比例上</a:t>
            </a:r>
            <a:r>
              <a:rPr lang="en-US" altLang="zh-CN" sz="3600">
                <a:latin typeface="宋体" pitchFamily="2" charset="-122"/>
                <a:ea typeface="宋体" pitchFamily="2" charset="-122"/>
                <a:cs typeface="Times New Roman" panose="02020603050405020304" pitchFamily="18" charset="0"/>
              </a:rPr>
              <a:t>)</a:t>
            </a:r>
            <a:r>
              <a:rPr lang="zh-CN" altLang="zh-CN" sz="3600">
                <a:latin typeface="宋体" pitchFamily="2" charset="-122"/>
                <a:ea typeface="宋体" pitchFamily="2" charset="-122"/>
                <a:cs typeface="Times New Roman" panose="02020603050405020304" pitchFamily="18" charset="0"/>
              </a:rPr>
              <a:t>占</a:t>
            </a:r>
          </a:p>
          <a:p>
            <a:pPr>
              <a:lnSpc>
                <a:spcPct val="150000"/>
              </a:lnSpc>
            </a:pPr>
            <a:r>
              <a:rPr lang="en-US" altLang="zh-CN" sz="3600">
                <a:latin typeface="Times New Roman" pitchFamily="18" charset="0"/>
                <a:cs typeface="Times New Roman" panose="02020603050405020304" pitchFamily="18" charset="0"/>
              </a:rPr>
              <a:t>(3)accountant </a:t>
            </a:r>
            <a:r>
              <a:rPr lang="en-US" altLang="zh-CN" sz="3600" i="1">
                <a:latin typeface="Times New Roman" pitchFamily="18" charset="0"/>
                <a:cs typeface="Times New Roman" panose="02020603050405020304" pitchFamily="18" charset="0"/>
              </a:rPr>
              <a:t>n</a:t>
            </a:r>
            <a:r>
              <a:rPr lang="en-US" altLang="zh-CN" sz="3600">
                <a:latin typeface="Times New Roman" pitchFamily="18" charset="0"/>
                <a:cs typeface="Times New Roman" panose="02020603050405020304" pitchFamily="18" charset="0"/>
              </a:rPr>
              <a:t>. </a:t>
            </a:r>
            <a:r>
              <a:rPr lang="zh-CN" altLang="zh-CN" sz="3600">
                <a:latin typeface="宋体" pitchFamily="2" charset="-122"/>
                <a:ea typeface="宋体" pitchFamily="2" charset="-122"/>
                <a:cs typeface="Times New Roman" panose="02020603050405020304" pitchFamily="18" charset="0"/>
              </a:rPr>
              <a:t>会计师；会计</a:t>
            </a:r>
          </a:p>
        </p:txBody>
      </p:sp>
    </p:spTree>
  </p:cSld>
  <p:clrMapOvr>
    <a:masterClrMapping/>
  </p:clrMapOvr>
  <p:transition advTm="3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" name="矩形 3"/>
          <p:cNvSpPr/>
          <p:nvPr>
            <p:custDataLst>
              <p:tags r:id="rId3"/>
            </p:custDataLst>
          </p:nvPr>
        </p:nvSpPr>
        <p:spPr>
          <a:xfrm>
            <a:off x="464024" y="930486"/>
            <a:ext cx="11327641" cy="507831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3600" kern="100">
                <a:solidFill>
                  <a:schemeClr val="dk1"/>
                </a:solidFill>
                <a:latin typeface="Times New Roman" pitchFamily="18" charset="0"/>
                <a:ea typeface="Times New Roman" panose="02020603050405020304" charset="0"/>
                <a:cs typeface="Times New Roman" panose="02020603050405020304" pitchFamily="18" charset="0"/>
                <a:sym typeface="+mn-ea"/>
              </a:rPr>
              <a:t>(1) According to the survey</a:t>
            </a:r>
            <a:r>
              <a:rPr lang="zh-CN" altLang="zh-CN" sz="3600" kern="100">
                <a:solidFill>
                  <a:schemeClr val="dk1"/>
                </a:solidFill>
                <a:latin typeface="Times New Roman" pitchFamily="18" charset="0"/>
                <a:ea typeface="Times New Roman" panose="02020603050405020304" charset="0"/>
                <a:cs typeface="Times New Roman" panose="02020603050405020304" pitchFamily="18" charset="0"/>
                <a:sym typeface="+mn-ea"/>
              </a:rPr>
              <a:t>，</a:t>
            </a:r>
            <a:r>
              <a:rPr lang="en-US" altLang="zh-CN" sz="3600" kern="100">
                <a:solidFill>
                  <a:schemeClr val="dk1"/>
                </a:solidFill>
                <a:latin typeface="Times New Roman" pitchFamily="18" charset="0"/>
                <a:ea typeface="Times New Roman" panose="02020603050405020304" charset="0"/>
                <a:cs typeface="Times New Roman" panose="02020603050405020304" pitchFamily="18" charset="0"/>
                <a:sym typeface="+mn-ea"/>
              </a:rPr>
              <a:t>visitors familiar with this celebration activity account </a:t>
            </a:r>
            <a:r>
              <a:rPr lang="en-US" altLang="zh-CN" sz="3600" u="sng" kern="100">
                <a:solidFill>
                  <a:schemeClr val="dk1"/>
                </a:solidFill>
                <a:latin typeface="Times New Roman" pitchFamily="18" charset="0"/>
                <a:ea typeface="Times New Roman" panose="02020603050405020304" charset="0"/>
                <a:cs typeface="Times New Roman" panose="02020603050405020304" pitchFamily="18" charset="0"/>
                <a:sym typeface="+mn-ea"/>
              </a:rPr>
              <a:t>        </a:t>
            </a:r>
            <a:r>
              <a:rPr lang="en-US" altLang="zh-CN" sz="3600" kern="100">
                <a:solidFill>
                  <a:schemeClr val="dk1"/>
                </a:solidFill>
                <a:latin typeface="Times New Roman" pitchFamily="18" charset="0"/>
                <a:ea typeface="Times New Roman" panose="02020603050405020304" charset="0"/>
                <a:cs typeface="Times New Roman" panose="02020603050405020304" pitchFamily="18" charset="0"/>
                <a:sym typeface="+mn-ea"/>
              </a:rPr>
              <a:t> about 30 percent. </a:t>
            </a:r>
            <a:endParaRPr lang="zh-CN" altLang="zh-CN" sz="3600" kern="100">
              <a:solidFill>
                <a:schemeClr val="dk1"/>
              </a:solidFill>
              <a:latin typeface="Times New Roman" pitchFamily="18" charset="0"/>
              <a:ea typeface="Times New Roman" panose="0202060305040502030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3600" kern="100">
                <a:solidFill>
                  <a:schemeClr val="dk1"/>
                </a:solidFill>
                <a:latin typeface="Times New Roman" pitchFamily="18" charset="0"/>
                <a:ea typeface="Times New Roman" panose="02020603050405020304" charset="0"/>
                <a:cs typeface="Times New Roman" panose="02020603050405020304" pitchFamily="18" charset="0"/>
                <a:sym typeface="+mn-ea"/>
              </a:rPr>
              <a:t>(2) The professor warned the students that </a:t>
            </a:r>
            <a:r>
              <a:rPr lang="en-US" altLang="zh-CN" sz="3600" u="sng" kern="100">
                <a:solidFill>
                  <a:schemeClr val="dk1"/>
                </a:solidFill>
                <a:latin typeface="Times New Roman" pitchFamily="18" charset="0"/>
                <a:ea typeface="Times New Roman" panose="02020603050405020304" charset="0"/>
                <a:cs typeface="Times New Roman" panose="02020603050405020304" pitchFamily="18" charset="0"/>
                <a:sym typeface="+mn-ea"/>
              </a:rPr>
              <a:t>    </a:t>
            </a:r>
            <a:r>
              <a:rPr lang="en-US" altLang="zh-CN" sz="3600" kern="100">
                <a:solidFill>
                  <a:schemeClr val="dk1"/>
                </a:solidFill>
                <a:latin typeface="Times New Roman" pitchFamily="18" charset="0"/>
                <a:ea typeface="Times New Roman" panose="02020603050405020304" charset="0"/>
                <a:cs typeface="Times New Roman" panose="02020603050405020304" pitchFamily="18" charset="0"/>
                <a:sym typeface="+mn-ea"/>
              </a:rPr>
              <a:t> no account should they use mobile phones in his class.</a:t>
            </a:r>
            <a:endParaRPr lang="zh-CN" altLang="zh-CN" sz="3600" kern="100">
              <a:solidFill>
                <a:schemeClr val="dk1"/>
              </a:solidFill>
              <a:latin typeface="Times New Roman" pitchFamily="18" charset="0"/>
              <a:ea typeface="Times New Roman" panose="0202060305040502030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3600" kern="100">
                <a:solidFill>
                  <a:schemeClr val="dk1"/>
                </a:solidFill>
                <a:latin typeface="Times New Roman" pitchFamily="18" charset="0"/>
                <a:ea typeface="Times New Roman" panose="02020603050405020304" charset="0"/>
                <a:cs typeface="Times New Roman" panose="02020603050405020304" pitchFamily="18" charset="0"/>
                <a:sym typeface="+mn-ea"/>
              </a:rPr>
              <a:t>(3) I have made progress in oral English________________ </a:t>
            </a:r>
            <a:r>
              <a:rPr lang="en-US" altLang="zh-CN" sz="3600" u="sng" kern="100">
                <a:solidFill>
                  <a:schemeClr val="dk1"/>
                </a:solidFill>
                <a:latin typeface="Times New Roman" pitchFamily="18" charset="0"/>
                <a:ea typeface="Times New Roman" panose="02020603050405020304" charset="0"/>
                <a:cs typeface="Times New Roman" panose="02020603050405020304" pitchFamily="18" charset="0"/>
                <a:sym typeface="+mn-ea"/>
              </a:rPr>
              <a:t>                              </a:t>
            </a:r>
            <a:r>
              <a:rPr lang="en-US" altLang="zh-CN" sz="3600" kern="100">
                <a:solidFill>
                  <a:schemeClr val="dk1"/>
                </a:solidFill>
                <a:latin typeface="Times New Roman" pitchFamily="18" charset="0"/>
                <a:ea typeface="Times New Roman" panose="02020603050405020304" charset="0"/>
                <a:cs typeface="Times New Roman" panose="02020603050405020304" pitchFamily="18" charset="0"/>
                <a:sym typeface="+mn-ea"/>
              </a:rPr>
              <a:t> his generous help.</a:t>
            </a:r>
          </a:p>
        </p:txBody>
      </p:sp>
      <p:sp>
        <p:nvSpPr>
          <p:cNvPr id="5" name="文本框 3"/>
          <p:cNvSpPr txBox="1"/>
          <p:nvPr>
            <p:custDataLst>
              <p:tags r:id="rId4"/>
            </p:custDataLst>
          </p:nvPr>
        </p:nvSpPr>
        <p:spPr>
          <a:xfrm>
            <a:off x="5805662" y="1937982"/>
            <a:ext cx="1059162" cy="646331"/>
          </a:xfrm>
          <a:prstGeom prst="rect">
            <a:avLst/>
          </a:prstGeom>
          <a:noFill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r>
              <a:rPr lang="en-US" altLang="zh-CN" sz="3600" b="1" kern="100">
                <a:solidFill>
                  <a:srgbClr val="FF0000"/>
                </a:solidFill>
                <a:latin typeface="Times New Roman" panose="02020603050405020304" charset="0"/>
                <a:ea typeface="Times New Roman" panose="02020603050405020304" charset="0"/>
                <a:cs typeface="Courier New" panose="02070309020205020404" pitchFamily="49" charset="0"/>
              </a:rPr>
              <a:t>for</a:t>
            </a:r>
            <a:endParaRPr lang="zh-CN" altLang="en-US" sz="3600" b="1" kern="100">
              <a:solidFill>
                <a:srgbClr val="FF0000"/>
              </a:solidFill>
              <a:latin typeface="Times New Roman" panose="02020603050405020304" charset="0"/>
              <a:ea typeface="Times New Roman" panose="02020603050405020304" charset="0"/>
              <a:cs typeface="Courier New" panose="02070309020205020404" pitchFamily="49" charset="0"/>
            </a:endParaRPr>
          </a:p>
        </p:txBody>
      </p:sp>
      <p:sp>
        <p:nvSpPr>
          <p:cNvPr id="6" name="文本框 3"/>
          <p:cNvSpPr txBox="1"/>
          <p:nvPr>
            <p:custDataLst>
              <p:tags r:id="rId5"/>
            </p:custDataLst>
          </p:nvPr>
        </p:nvSpPr>
        <p:spPr>
          <a:xfrm>
            <a:off x="8843748" y="2718180"/>
            <a:ext cx="1746913" cy="646331"/>
          </a:xfrm>
          <a:prstGeom prst="rect">
            <a:avLst/>
          </a:prstGeom>
          <a:noFill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r>
              <a:rPr lang="en-US" altLang="zh-CN" sz="3600" b="1" kern="100">
                <a:solidFill>
                  <a:srgbClr val="FF0000"/>
                </a:solidFill>
                <a:latin typeface="Times New Roman" panose="02020603050405020304" charset="0"/>
                <a:ea typeface="Times New Roman" panose="02020603050405020304" charset="0"/>
                <a:cs typeface="Courier New" panose="02070309020205020404" pitchFamily="49" charset="0"/>
              </a:rPr>
              <a:t>on</a:t>
            </a:r>
            <a:endParaRPr lang="zh-CN" altLang="en-US" sz="3600" b="1" kern="100">
              <a:solidFill>
                <a:srgbClr val="FF0000"/>
              </a:solidFill>
              <a:latin typeface="Times New Roman" panose="02020603050405020304" charset="0"/>
              <a:ea typeface="Times New Roman" panose="02020603050405020304" charset="0"/>
              <a:cs typeface="Courier New" panose="02070309020205020404" pitchFamily="49" charset="0"/>
            </a:endParaRPr>
          </a:p>
        </p:txBody>
      </p:sp>
      <p:sp>
        <p:nvSpPr>
          <p:cNvPr id="7" name="TextBox 6"/>
          <p:cNvSpPr txBox="1"/>
          <p:nvPr>
            <p:custDataLst>
              <p:tags r:id="rId6"/>
            </p:custDataLst>
          </p:nvPr>
        </p:nvSpPr>
        <p:spPr>
          <a:xfrm>
            <a:off x="204716" y="204716"/>
            <a:ext cx="203773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 i="1">
                <a:solidFill>
                  <a:srgbClr val="002060"/>
                </a:solidFill>
                <a:latin typeface="宋体" pitchFamily="2" charset="-122"/>
                <a:ea typeface="宋体" pitchFamily="2" charset="-122"/>
              </a:rPr>
              <a:t>单句填空</a:t>
            </a:r>
          </a:p>
        </p:txBody>
      </p:sp>
      <p:sp>
        <p:nvSpPr>
          <p:cNvPr id="8" name="矩形 7"/>
          <p:cNvSpPr/>
          <p:nvPr>
            <p:custDataLst>
              <p:tags r:id="rId7"/>
            </p:custDataLst>
          </p:nvPr>
        </p:nvSpPr>
        <p:spPr>
          <a:xfrm>
            <a:off x="8251068" y="4350777"/>
            <a:ext cx="2826415" cy="6463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 kern="100">
                <a:solidFill>
                  <a:srgbClr val="FF0000"/>
                </a:solidFill>
                <a:latin typeface="Times New Roman" panose="02020603050405020304" charset="0"/>
                <a:ea typeface="Times New Roman" panose="02020603050405020304" charset="0"/>
                <a:cs typeface="Courier New" panose="02070309020205020404" pitchFamily="49" charset="0"/>
              </a:rPr>
              <a:t>on account of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3"/>
            </p:custDataLst>
          </p:nvPr>
        </p:nvSpPr>
        <p:spPr bwMode="auto">
          <a:xfrm>
            <a:off x="177421" y="219370"/>
            <a:ext cx="11234166" cy="7694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spAutoFit/>
          </a:bodyPr>
          <a:lstStyle>
            <a:defPPr>
              <a:defRPr lang="zh-CN"/>
            </a:defPPr>
            <a:lvl1pPr marL="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tabLst>
                <a:tab pos="4770120"/>
                <a:tab pos="6570345"/>
              </a:tabLst>
              <a:defRPr sz="1800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tabLst>
                <a:tab pos="4770120"/>
                <a:tab pos="6570345"/>
              </a:tabLst>
              <a:defRPr sz="1800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tabLst>
                <a:tab pos="4770120"/>
                <a:tab pos="6570345"/>
              </a:tabLst>
              <a:defRPr sz="1800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tabLst>
                <a:tab pos="4770120"/>
                <a:tab pos="6570345"/>
              </a:tabLst>
              <a:defRPr sz="1800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tabLst>
                <a:tab pos="4770120"/>
                <a:tab pos="6570345"/>
              </a:tabLst>
              <a:defRPr sz="1800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tabLst>
                <a:tab pos="4770120"/>
                <a:tab pos="6570345"/>
              </a:tabLst>
              <a:defRPr sz="1800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tabLst>
                <a:tab pos="4770120"/>
                <a:tab pos="6570345"/>
              </a:tabLst>
              <a:defRPr sz="1800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tabLst>
                <a:tab pos="4770120"/>
                <a:tab pos="6570345"/>
              </a:tabLst>
              <a:defRPr sz="1800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tabLst>
                <a:tab pos="4770120"/>
                <a:tab pos="6570345"/>
              </a:tabLst>
              <a:defRPr sz="1800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r>
              <a:rPr lang="en-US" altLang="zh-CN" sz="4400" b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  <a:sym typeface="+mn-ea"/>
              </a:rPr>
              <a:t>3</a:t>
            </a:r>
            <a:r>
              <a:rPr lang="zh-CN" altLang="zh-CN" sz="4400" b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  <a:sym typeface="+mn-ea"/>
              </a:rPr>
              <a:t>. </a:t>
            </a:r>
            <a:r>
              <a:rPr lang="en-US" altLang="zh-CN" sz="4400" b="1">
                <a:solidFill>
                  <a:srgbClr val="FF0000"/>
                </a:solidFill>
                <a:latin typeface="宋体" pitchFamily="2" charset="-122"/>
                <a:ea typeface="宋体" pitchFamily="2" charset="-122"/>
              </a:rPr>
              <a:t>benefit n. </a:t>
            </a:r>
            <a:r>
              <a:rPr lang="zh-CN" altLang="zh-CN" sz="4400" b="1">
                <a:solidFill>
                  <a:srgbClr val="FF0000"/>
                </a:solidFill>
                <a:latin typeface="宋体" pitchFamily="2" charset="-122"/>
                <a:ea typeface="宋体" pitchFamily="2" charset="-122"/>
              </a:rPr>
              <a:t>益处</a:t>
            </a:r>
            <a:r>
              <a:rPr lang="en-US" altLang="zh-CN" sz="4400" b="1">
                <a:solidFill>
                  <a:srgbClr val="FF0000"/>
                </a:solidFill>
                <a:latin typeface="宋体" pitchFamily="2" charset="-122"/>
                <a:ea typeface="宋体" pitchFamily="2" charset="-122"/>
              </a:rPr>
              <a:t> vt. </a:t>
            </a:r>
            <a:r>
              <a:rPr lang="zh-CN" altLang="zh-CN" sz="4400" b="1">
                <a:solidFill>
                  <a:srgbClr val="FF0000"/>
                </a:solidFill>
                <a:latin typeface="宋体" pitchFamily="2" charset="-122"/>
                <a:ea typeface="宋体" pitchFamily="2" charset="-122"/>
              </a:rPr>
              <a:t>使受益</a:t>
            </a:r>
            <a:r>
              <a:rPr lang="en-US" altLang="zh-CN" sz="4400" b="1">
                <a:solidFill>
                  <a:srgbClr val="FF0000"/>
                </a:solidFill>
                <a:latin typeface="宋体" pitchFamily="2" charset="-122"/>
                <a:ea typeface="宋体" pitchFamily="2" charset="-122"/>
              </a:rPr>
              <a:t> vi. </a:t>
            </a:r>
            <a:r>
              <a:rPr lang="zh-CN" altLang="zh-CN" sz="4400" b="1">
                <a:solidFill>
                  <a:srgbClr val="FF0000"/>
                </a:solidFill>
                <a:latin typeface="宋体" pitchFamily="2" charset="-122"/>
                <a:ea typeface="宋体" pitchFamily="2" charset="-122"/>
              </a:rPr>
              <a:t>得益于</a:t>
            </a:r>
            <a:endParaRPr lang="zh-CN" altLang="zh-CN" sz="4400">
              <a:solidFill>
                <a:srgbClr val="FF0000"/>
              </a:solidFill>
              <a:latin typeface="宋体" pitchFamily="2" charset="-122"/>
              <a:ea typeface="宋体" pitchFamily="2" charset="-122"/>
            </a:endParaRPr>
          </a:p>
        </p:txBody>
      </p:sp>
      <p:sp>
        <p:nvSpPr>
          <p:cNvPr id="28673" name="Rectangle 1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791569" y="1596757"/>
            <a:ext cx="10822676" cy="414216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30480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628900"/>
              </a:tabLst>
            </a:pPr>
            <a:r>
              <a:rPr kumimoji="0" lang="en-US" altLang="zh-CN" sz="36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(1)benefit from/by </a:t>
            </a:r>
            <a:r>
              <a:rPr kumimoji="0" lang="zh-CN" altLang="en-US" sz="36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从</a:t>
            </a:r>
            <a:r>
              <a:rPr kumimoji="0" lang="en-US" altLang="zh-CN" sz="36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……</a:t>
            </a:r>
            <a:r>
              <a:rPr kumimoji="0" lang="zh-CN" altLang="en-US" sz="36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中获益；得益于</a:t>
            </a:r>
            <a:r>
              <a:rPr kumimoji="0" lang="en-US" altLang="zh-CN" sz="36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……</a:t>
            </a:r>
          </a:p>
          <a:p>
            <a:pPr marL="0" marR="0" lvl="0" indent="30480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628900"/>
              </a:tabLst>
            </a:pPr>
            <a:r>
              <a:rPr kumimoji="0" lang="en-US" altLang="zh-CN" sz="36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for the benefit of sb./for one's benefit</a:t>
            </a:r>
            <a:r>
              <a:rPr kumimoji="0" lang="zh-CN" altLang="en-US" sz="36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为了某人的利益</a:t>
            </a:r>
          </a:p>
          <a:p>
            <a:pPr marL="0" marR="0" lvl="0" indent="30480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628900"/>
              </a:tabLst>
            </a:pPr>
            <a:r>
              <a:rPr kumimoji="0" lang="en-US" altLang="zh-CN" sz="36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(2)beneficial </a:t>
            </a:r>
            <a:r>
              <a:rPr kumimoji="0" lang="en-US" altLang="zh-CN" sz="36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adj</a:t>
            </a:r>
            <a:r>
              <a:rPr kumimoji="0" lang="en-US" altLang="zh-CN" sz="36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. </a:t>
            </a:r>
            <a:r>
              <a:rPr kumimoji="0" lang="zh-CN" altLang="en-US" sz="36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有益的；有利的</a:t>
            </a:r>
          </a:p>
          <a:p>
            <a:pPr marL="0" marR="0" lvl="0" indent="30480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628900"/>
              </a:tabLst>
            </a:pPr>
            <a:r>
              <a:rPr kumimoji="0" lang="en-US" altLang="zh-CN" sz="36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be beneficial to .../be of benefit to ... </a:t>
            </a:r>
            <a:r>
              <a:rPr kumimoji="0" lang="zh-CN" altLang="en-US" sz="36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对</a:t>
            </a:r>
            <a:r>
              <a:rPr kumimoji="0" lang="en-US" altLang="zh-CN" sz="36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……</a:t>
            </a:r>
            <a:r>
              <a:rPr kumimoji="0" lang="zh-CN" altLang="en-US" sz="36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有益</a:t>
            </a:r>
          </a:p>
          <a:p>
            <a:pPr marL="0" marR="0" lvl="0" indent="30480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628900"/>
              </a:tabLst>
            </a:pPr>
            <a:r>
              <a:rPr kumimoji="0" lang="en-US" altLang="zh-CN" sz="36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(3)beneficially </a:t>
            </a:r>
            <a:r>
              <a:rPr kumimoji="0" lang="en-US" altLang="zh-CN" sz="36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adv</a:t>
            </a:r>
            <a:r>
              <a:rPr kumimoji="0" lang="en-US" altLang="zh-CN" sz="36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. </a:t>
            </a:r>
            <a:r>
              <a:rPr kumimoji="0" lang="zh-CN" altLang="en-US" sz="36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受益地；获利地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3"/>
            </p:custDataLst>
          </p:nvPr>
        </p:nvSpPr>
        <p:spPr>
          <a:xfrm>
            <a:off x="464024" y="748312"/>
            <a:ext cx="11273052" cy="563231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200000"/>
              </a:lnSpc>
              <a:spcAft>
                <a:spcPct val="0"/>
              </a:spcAft>
            </a:pPr>
            <a:r>
              <a:rPr lang="en-US" altLang="zh-CN" sz="3600" kern="100">
                <a:solidFill>
                  <a:srgbClr val="000000"/>
                </a:solidFill>
                <a:latin typeface="Times New Roman" panose="02020603050405020304" charset="0"/>
                <a:ea typeface="Times New Roman" panose="02020603050405020304" charset="0"/>
                <a:cs typeface="Times New Roman" panose="02020603050405020304" charset="0"/>
                <a:sym typeface="+mn-ea"/>
              </a:rPr>
              <a:t>(1) Doing exercise every day is of great benefit </a:t>
            </a:r>
            <a:r>
              <a:rPr lang="en-US" altLang="zh-CN" sz="3600" u="sng" kern="100">
                <a:solidFill>
                  <a:srgbClr val="000000"/>
                </a:solidFill>
                <a:latin typeface="Times New Roman" panose="02020603050405020304" charset="0"/>
                <a:ea typeface="Times New Roman" panose="02020603050405020304" charset="0"/>
                <a:cs typeface="Times New Roman" panose="02020603050405020304" charset="0"/>
                <a:sym typeface="+mn-ea"/>
              </a:rPr>
              <a:t>       </a:t>
            </a:r>
            <a:r>
              <a:rPr lang="en-US" altLang="zh-CN" sz="3600" kern="100">
                <a:solidFill>
                  <a:srgbClr val="000000"/>
                </a:solidFill>
                <a:latin typeface="Times New Roman" panose="02020603050405020304" charset="0"/>
                <a:ea typeface="Times New Roman" panose="02020603050405020304" charset="0"/>
                <a:cs typeface="Times New Roman" panose="02020603050405020304" charset="0"/>
                <a:sym typeface="+mn-ea"/>
              </a:rPr>
              <a:t> health.</a:t>
            </a:r>
            <a:endParaRPr lang="zh-CN" altLang="zh-CN" sz="3600" kern="100">
              <a:solidFill>
                <a:srgbClr val="000000"/>
              </a:solidFill>
              <a:latin typeface="Times New Roman" panose="02020603050405020304" charset="0"/>
              <a:ea typeface="Times New Roman" panose="02020603050405020304" charset="0"/>
              <a:cs typeface="Times New Roman" panose="02020603050405020304" charset="0"/>
            </a:endParaRPr>
          </a:p>
          <a:p>
            <a:pPr algn="just">
              <a:lnSpc>
                <a:spcPct val="200000"/>
              </a:lnSpc>
              <a:spcAft>
                <a:spcPct val="0"/>
              </a:spcAft>
            </a:pPr>
            <a:r>
              <a:rPr lang="en-US" altLang="zh-CN" sz="3600" kern="100">
                <a:solidFill>
                  <a:srgbClr val="000000"/>
                </a:solidFill>
                <a:latin typeface="Times New Roman" panose="02020603050405020304" charset="0"/>
                <a:ea typeface="Times New Roman" panose="02020603050405020304" charset="0"/>
                <a:cs typeface="Times New Roman" panose="02020603050405020304" charset="0"/>
                <a:sym typeface="+mn-ea"/>
              </a:rPr>
              <a:t>(2) Whether cloning will be </a:t>
            </a:r>
            <a:r>
              <a:rPr lang="en-US" altLang="zh-CN" sz="3600" u="sng" kern="100">
                <a:solidFill>
                  <a:srgbClr val="000000"/>
                </a:solidFill>
                <a:latin typeface="Times New Roman" panose="02020603050405020304" charset="0"/>
                <a:ea typeface="Times New Roman" panose="02020603050405020304" charset="0"/>
                <a:cs typeface="Times New Roman" panose="02020603050405020304" charset="0"/>
                <a:sym typeface="+mn-ea"/>
              </a:rPr>
              <a:t>                      </a:t>
            </a:r>
            <a:r>
              <a:rPr lang="en-US" altLang="zh-CN" sz="3600" kern="100">
                <a:solidFill>
                  <a:srgbClr val="000000"/>
                </a:solidFill>
                <a:latin typeface="Times New Roman" panose="02020603050405020304" charset="0"/>
                <a:ea typeface="Times New Roman" panose="02020603050405020304" charset="0"/>
                <a:cs typeface="Times New Roman" panose="02020603050405020304" charset="0"/>
                <a:sym typeface="+mn-ea"/>
              </a:rPr>
              <a:t>(benefit) or harmful to human beings is unknown.</a:t>
            </a:r>
            <a:endParaRPr lang="zh-CN" altLang="zh-CN" sz="3600" kern="100">
              <a:solidFill>
                <a:srgbClr val="000000"/>
              </a:solidFill>
              <a:latin typeface="Times New Roman" panose="02020603050405020304" charset="0"/>
              <a:ea typeface="Times New Roman" panose="02020603050405020304" charset="0"/>
              <a:cs typeface="Times New Roman" panose="02020603050405020304" charset="0"/>
            </a:endParaRPr>
          </a:p>
          <a:p>
            <a:pPr algn="just">
              <a:lnSpc>
                <a:spcPct val="200000"/>
              </a:lnSpc>
              <a:spcAft>
                <a:spcPct val="0"/>
              </a:spcAft>
            </a:pPr>
            <a:r>
              <a:rPr lang="en-US" altLang="zh-CN" sz="3600" kern="100">
                <a:solidFill>
                  <a:srgbClr val="000000"/>
                </a:solidFill>
                <a:latin typeface="Times New Roman" panose="02020603050405020304" charset="0"/>
                <a:ea typeface="Times New Roman" panose="02020603050405020304" charset="0"/>
                <a:cs typeface="Times New Roman" panose="02020603050405020304" charset="0"/>
                <a:sym typeface="+mn-ea"/>
              </a:rPr>
              <a:t>(3) The money is intended to be used </a:t>
            </a:r>
            <a:r>
              <a:rPr lang="en-US" altLang="zh-CN" sz="3600" u="sng" kern="100">
                <a:solidFill>
                  <a:srgbClr val="000000"/>
                </a:solidFill>
                <a:latin typeface="Times New Roman" panose="02020603050405020304" charset="0"/>
                <a:ea typeface="Times New Roman" panose="02020603050405020304" charset="0"/>
                <a:cs typeface="Times New Roman" panose="02020603050405020304" charset="0"/>
                <a:sym typeface="+mn-ea"/>
              </a:rPr>
              <a:t>         </a:t>
            </a:r>
            <a:r>
              <a:rPr lang="en-US" altLang="zh-CN" sz="3600" kern="100">
                <a:solidFill>
                  <a:srgbClr val="000000"/>
                </a:solidFill>
                <a:latin typeface="Times New Roman" panose="02020603050405020304" charset="0"/>
                <a:ea typeface="Times New Roman" panose="02020603050405020304" charset="0"/>
                <a:cs typeface="Times New Roman" panose="02020603050405020304" charset="0"/>
                <a:sym typeface="+mn-ea"/>
              </a:rPr>
              <a:t> the benefit of the poor.</a:t>
            </a:r>
            <a:endParaRPr lang="zh-CN" altLang="zh-CN" sz="3600" kern="100">
              <a:solidFill>
                <a:srgbClr val="000000"/>
              </a:solidFill>
              <a:latin typeface="Times New Roman" panose="02020603050405020304" charset="0"/>
              <a:ea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8" name="矩形 7"/>
          <p:cNvSpPr/>
          <p:nvPr>
            <p:custDataLst>
              <p:tags r:id="rId4"/>
            </p:custDataLst>
          </p:nvPr>
        </p:nvSpPr>
        <p:spPr>
          <a:xfrm>
            <a:off x="9398938" y="1016986"/>
            <a:ext cx="500380" cy="693420"/>
          </a:xfrm>
          <a:prstGeom prst="rect">
            <a:avLst/>
          </a:prstGeom>
        </p:spPr>
        <p:txBody>
          <a:bodyPr wrap="non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 kern="100">
                <a:solidFill>
                  <a:srgbClr val="FF0000"/>
                </a:solidFill>
                <a:latin typeface="Times New Roman" panose="02020603050405020304" charset="0"/>
                <a:ea typeface="Times New Roman" panose="02020603050405020304" charset="0"/>
                <a:cs typeface="Courier New" panose="02070309020205020404" pitchFamily="49" charset="0"/>
              </a:rPr>
              <a:t>to</a:t>
            </a:r>
          </a:p>
        </p:txBody>
      </p:sp>
      <p:sp>
        <p:nvSpPr>
          <p:cNvPr id="9" name="矩形 8"/>
          <p:cNvSpPr/>
          <p:nvPr>
            <p:custDataLst>
              <p:tags r:id="rId5"/>
            </p:custDataLst>
          </p:nvPr>
        </p:nvSpPr>
        <p:spPr>
          <a:xfrm>
            <a:off x="6449562" y="2162033"/>
            <a:ext cx="2082621" cy="6463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 kern="100">
                <a:solidFill>
                  <a:srgbClr val="FF0000"/>
                </a:solidFill>
                <a:latin typeface="Times New Roman" panose="02020603050405020304" charset="0"/>
                <a:ea typeface="Times New Roman" panose="02020603050405020304" charset="0"/>
                <a:cs typeface="Courier New" panose="02070309020205020404" pitchFamily="49" charset="0"/>
              </a:rPr>
              <a:t>beneficial</a:t>
            </a:r>
          </a:p>
        </p:txBody>
      </p:sp>
      <p:sp>
        <p:nvSpPr>
          <p:cNvPr id="10" name="矩形 9"/>
          <p:cNvSpPr/>
          <p:nvPr>
            <p:custDataLst>
              <p:tags r:id="rId6"/>
            </p:custDataLst>
          </p:nvPr>
        </p:nvSpPr>
        <p:spPr>
          <a:xfrm>
            <a:off x="7993031" y="4392086"/>
            <a:ext cx="774571" cy="6463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 kern="100">
                <a:solidFill>
                  <a:srgbClr val="FF0000"/>
                </a:solidFill>
                <a:latin typeface="Times New Roman" panose="02020603050405020304" charset="0"/>
                <a:ea typeface="Times New Roman" panose="02020603050405020304" charset="0"/>
                <a:cs typeface="Courier New" panose="02070309020205020404" pitchFamily="49" charset="0"/>
              </a:rPr>
              <a:t>for</a:t>
            </a:r>
          </a:p>
        </p:txBody>
      </p:sp>
      <p:sp>
        <p:nvSpPr>
          <p:cNvPr id="11" name="TextBox 10"/>
          <p:cNvSpPr txBox="1"/>
          <p:nvPr>
            <p:custDataLst>
              <p:tags r:id="rId7"/>
            </p:custDataLst>
          </p:nvPr>
        </p:nvSpPr>
        <p:spPr>
          <a:xfrm>
            <a:off x="204716" y="204716"/>
            <a:ext cx="203773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 i="1">
                <a:solidFill>
                  <a:srgbClr val="002060"/>
                </a:solidFill>
                <a:latin typeface="宋体" pitchFamily="2" charset="-122"/>
                <a:ea typeface="宋体" pitchFamily="2" charset="-122"/>
              </a:rPr>
              <a:t>单句填空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7" name="文本占位符 5"/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7475538" y="2570163"/>
            <a:ext cx="3146425" cy="423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2400" i="0" u="none" strike="noStrike" kern="1200" cap="none" spc="0" normalizeH="0" baseline="0" noProof="0">
              <a:ln>
                <a:noFill/>
              </a:ln>
              <a:solidFill>
                <a:srgbClr val="008651"/>
              </a:solidFill>
              <a:effectLst/>
              <a:uLnTx/>
              <a:uFillTx/>
              <a:latin typeface="微软雅黑" panose="020b0503020204020204" charset="-122"/>
              <a:ea typeface="微软雅黑"/>
              <a:cs typeface="Arial"/>
              <a:sym typeface="微软雅黑" panose="020b0503020204020204" charset="-122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416370" y="211861"/>
            <a:ext cx="11554884" cy="1608019"/>
          </a:xfrm>
          <a:prstGeom prst="rect">
            <a:avLst/>
          </a:prstGeom>
          <a:noFill/>
          <a:ln w="9525" algn="ctr">
            <a:noFill/>
            <a:miter lim="800000"/>
          </a:ln>
          <a:effectLst/>
        </p:spPr>
        <p:txBody>
          <a:bodyPr wrap="square" lIns="117235" tIns="58618" rIns="117235" bIns="58618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t">
              <a:lnSpc>
                <a:spcPct val="110000"/>
              </a:lnSpc>
              <a:defRPr/>
            </a:pPr>
            <a:r>
              <a:rPr lang="en-US" altLang="zh-CN" sz="4400" b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4.</a:t>
            </a:r>
            <a:r>
              <a:rPr lang="zh-CN" altLang="en-US" sz="4400" b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 </a:t>
            </a:r>
            <a:r>
              <a:rPr lang="en-US" altLang="zh-CN" sz="4400" b="1">
                <a:solidFill>
                  <a:srgbClr val="FF0000"/>
                </a:solidFill>
                <a:latin typeface="Times New Roman" pitchFamily="18" charset="0"/>
                <a:cs typeface="Times New Roman" panose="02020603050405020304" pitchFamily="18" charset="0"/>
              </a:rPr>
              <a:t>convenient adj</a:t>
            </a:r>
            <a:r>
              <a:rPr lang="en-US" altLang="zh-CN" sz="4400" b="1">
                <a:solidFill>
                  <a:srgbClr val="FF0000"/>
                </a:solidFill>
                <a:latin typeface="宋体" pitchFamily="2" charset="-122"/>
                <a:ea typeface="宋体" pitchFamily="2" charset="-122"/>
                <a:cs typeface="Times New Roman" panose="02020603050405020304" pitchFamily="18" charset="0"/>
              </a:rPr>
              <a:t>. </a:t>
            </a:r>
            <a:r>
              <a:rPr lang="zh-CN" altLang="zh-CN" sz="4400" b="1">
                <a:solidFill>
                  <a:srgbClr val="FF0000"/>
                </a:solidFill>
                <a:latin typeface="宋体" pitchFamily="2" charset="-122"/>
                <a:ea typeface="宋体" pitchFamily="2" charset="-122"/>
                <a:cs typeface="Times New Roman" panose="02020603050405020304" pitchFamily="18" charset="0"/>
              </a:rPr>
              <a:t>方便的；近便的</a:t>
            </a:r>
            <a:endParaRPr lang="zh-CN" altLang="zh-CN" sz="4400">
              <a:solidFill>
                <a:srgbClr val="FF0000"/>
              </a:solidFill>
              <a:latin typeface="宋体" pitchFamily="2" charset="-122"/>
              <a:ea typeface="宋体" pitchFamily="2" charset="-122"/>
              <a:cs typeface="Times New Roman" panose="02020603050405020304" pitchFamily="18" charset="0"/>
            </a:endParaRPr>
          </a:p>
          <a:p>
            <a:pPr fontAlgn="t">
              <a:lnSpc>
                <a:spcPct val="110000"/>
              </a:lnSpc>
              <a:defRPr/>
            </a:pPr>
            <a:endParaRPr lang="zh-CN" altLang="en-US" sz="4400" b="1">
              <a:solidFill>
                <a:srgbClr val="FF0000"/>
              </a:solidFill>
              <a:latin typeface="Times New Roman" pitchFamily="18" charset="0"/>
              <a:ea typeface="宋体" pitchFamily="2" charset="-122"/>
              <a:cs typeface="Times New Roman" panose="02020603050405020304" pitchFamily="18" charset="0"/>
            </a:endParaRPr>
          </a:p>
        </p:txBody>
      </p:sp>
      <p:sp>
        <p:nvSpPr>
          <p:cNvPr id="26625" name="Rectangle 1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1105469" y="1115031"/>
            <a:ext cx="10331355" cy="507831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30480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628900"/>
              </a:tabLst>
            </a:pPr>
            <a:r>
              <a:rPr kumimoji="0" lang="en-US" altLang="zh-CN" sz="36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(1)It is convenient (for sb.) to do sth.  </a:t>
            </a:r>
            <a:r>
              <a:rPr kumimoji="0" lang="zh-CN" altLang="en-US" sz="36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做某事</a:t>
            </a:r>
            <a:r>
              <a:rPr kumimoji="0" lang="en-US" altLang="zh-CN" sz="36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(</a:t>
            </a:r>
            <a:r>
              <a:rPr kumimoji="0" lang="zh-CN" altLang="en-US" sz="36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对某人来说</a:t>
            </a:r>
            <a:r>
              <a:rPr kumimoji="0" lang="en-US" altLang="zh-CN" sz="36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)</a:t>
            </a:r>
            <a:r>
              <a:rPr kumimoji="0" lang="zh-CN" altLang="en-US" sz="36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是方便的</a:t>
            </a:r>
          </a:p>
          <a:p>
            <a:pPr marL="0" marR="0" lvl="0" indent="30480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628900"/>
              </a:tabLst>
            </a:pPr>
            <a:r>
              <a:rPr kumimoji="0" lang="en-US" altLang="zh-CN" sz="36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(2)conveniently </a:t>
            </a:r>
            <a:r>
              <a:rPr kumimoji="0" lang="en-US" altLang="zh-CN" sz="36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adv</a:t>
            </a:r>
            <a:r>
              <a:rPr kumimoji="0" lang="en-US" altLang="zh-CN" sz="36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. </a:t>
            </a:r>
            <a:r>
              <a:rPr kumimoji="0" lang="zh-CN" altLang="en-US" sz="36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方便地；近便地</a:t>
            </a:r>
          </a:p>
          <a:p>
            <a:pPr marL="0" marR="0" lvl="0" indent="30480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628900"/>
              </a:tabLst>
            </a:pPr>
            <a:r>
              <a:rPr kumimoji="0" lang="en-US" altLang="zh-CN" sz="36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(3)convenience  </a:t>
            </a:r>
            <a:r>
              <a:rPr kumimoji="0" lang="en-US" altLang="zh-CN" sz="36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n</a:t>
            </a:r>
            <a:r>
              <a:rPr kumimoji="0" lang="en-US" altLang="zh-CN" sz="36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. </a:t>
            </a:r>
            <a:r>
              <a:rPr kumimoji="0" lang="zh-CN" altLang="en-US" sz="36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方便；便利；适宜</a:t>
            </a:r>
          </a:p>
          <a:p>
            <a:pPr marL="0" marR="0" lvl="0" indent="30480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628900"/>
              </a:tabLst>
            </a:pPr>
            <a:r>
              <a:rPr kumimoji="0" lang="en-US" altLang="zh-CN" sz="36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for convenience </a:t>
            </a:r>
            <a:r>
              <a:rPr kumimoji="0" lang="zh-CN" altLang="en-US" sz="36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为了方便</a:t>
            </a:r>
          </a:p>
          <a:p>
            <a:pPr marL="0" marR="0" lvl="0" indent="30480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628900"/>
              </a:tabLst>
            </a:pPr>
            <a:r>
              <a:rPr kumimoji="0" lang="en-US" altLang="zh-CN" sz="36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(4)inconvenient </a:t>
            </a:r>
            <a:r>
              <a:rPr kumimoji="0" lang="en-US" altLang="zh-CN" sz="36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adj</a:t>
            </a:r>
            <a:r>
              <a:rPr kumimoji="0" lang="en-US" altLang="zh-CN" sz="36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. </a:t>
            </a:r>
            <a:r>
              <a:rPr kumimoji="0" lang="zh-CN" altLang="en-US" sz="36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不方便的；不近便的</a:t>
            </a:r>
          </a:p>
        </p:txBody>
      </p:sp>
    </p:spTree>
  </p:cSld>
  <p:clrMapOvr>
    <a:masterClrMapping/>
  </p:clrMapOvr>
  <p:transition advTm="3000"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>
            <p:custDataLst>
              <p:tags r:id="rId4"/>
            </p:custDataLst>
          </p:nvPr>
        </p:nvSpPr>
        <p:spPr>
          <a:xfrm>
            <a:off x="216697" y="1107713"/>
            <a:ext cx="11797882" cy="5078313"/>
          </a:xfrm>
          <a:prstGeom prst="rect">
            <a:avLst/>
          </a:prstGeom>
          <a:noFill/>
          <a:ln w="9525">
            <a:noFill/>
            <a:miter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3600" kern="100">
                <a:solidFill>
                  <a:srgbClr val="000000"/>
                </a:solidFill>
                <a:latin typeface="Times New Roman" panose="02020603050405020304" charset="0"/>
                <a:ea typeface="Times New Roman" panose="02020603050405020304" charset="0"/>
                <a:cs typeface="Times New Roman" panose="02020603050405020304" charset="0"/>
              </a:rPr>
              <a:t>(1)Nowadays it is more convenient for customers___________</a:t>
            </a:r>
            <a:r>
              <a:rPr lang="en-US" altLang="zh-CN" sz="3600" u="sng" kern="100">
                <a:solidFill>
                  <a:srgbClr val="000000"/>
                </a:solidFill>
                <a:latin typeface="Times New Roman" panose="02020603050405020304" charset="0"/>
                <a:ea typeface="Times New Roman" panose="02020603050405020304" charset="0"/>
                <a:cs typeface="Times New Roman" panose="02020603050405020304" charset="0"/>
              </a:rPr>
              <a:t> </a:t>
            </a:r>
            <a:r>
              <a:rPr lang="en-US" altLang="zh-CN" sz="3600" kern="100">
                <a:solidFill>
                  <a:srgbClr val="000000"/>
                </a:solidFill>
                <a:latin typeface="Times New Roman" panose="02020603050405020304" charset="0"/>
                <a:ea typeface="Times New Roman" panose="02020603050405020304" charset="0"/>
                <a:cs typeface="Times New Roman" panose="02020603050405020304" charset="0"/>
              </a:rPr>
              <a:t>(pay) by  E-payment than cash. </a:t>
            </a:r>
            <a:endParaRPr lang="zh-CN" altLang="zh-CN" sz="3600" kern="100">
              <a:solidFill>
                <a:srgbClr val="000000"/>
              </a:solidFill>
              <a:latin typeface="Times New Roman" panose="02020603050405020304" charset="0"/>
              <a:ea typeface="Times New Roman" panose="02020603050405020304" charset="0"/>
              <a:cs typeface="Times New Roman" panose="02020603050405020304" charset="0"/>
            </a:endParaRPr>
          </a:p>
          <a:p>
            <a:pPr algn="just">
              <a:spcAft>
                <a:spcPct val="0"/>
              </a:spcAft>
            </a:pPr>
            <a:r>
              <a:rPr lang="en-US" altLang="zh-CN" sz="3600" kern="100">
                <a:solidFill>
                  <a:prstClr val="black"/>
                </a:solidFill>
                <a:latin typeface="Times New Roman" pitchFamily="18" charset="0"/>
                <a:ea typeface="宋体" pitchFamily="2" charset="-122"/>
                <a:cs typeface="Courier New" panose="02070309020205020404" pitchFamily="49" charset="0"/>
              </a:rPr>
              <a:t>2. </a:t>
            </a:r>
            <a:r>
              <a:rPr lang="en-US" altLang="zh-CN" sz="3600" kern="100" spc="-50">
                <a:solidFill>
                  <a:srgbClr val="000000"/>
                </a:solidFill>
                <a:latin typeface="Times New Roman" panose="02020603050405020304" charset="0"/>
                <a:ea typeface="Times New Roman" panose="02020603050405020304" charset="0"/>
                <a:cs typeface="Times New Roman" panose="02020603050405020304" charset="0"/>
                <a:sym typeface="+mn-ea"/>
              </a:rPr>
              <a:t>I am sincerely writing to invite you to visit my city_________________.</a:t>
            </a:r>
            <a:endParaRPr lang="en-US" altLang="zh-CN" sz="3600" kern="100" spc="-50">
              <a:solidFill>
                <a:srgbClr val="000000"/>
              </a:solidFill>
              <a:latin typeface="Times New Roman" panose="02020603050405020304" charset="0"/>
              <a:ea typeface="Times New Roman" panose="02020603050405020304" charset="0"/>
              <a:cs typeface="Times New Roman" panose="02020603050405020304" charset="0"/>
            </a:endParaRPr>
          </a:p>
          <a:p>
            <a:pPr algn="just">
              <a:spcAft>
                <a:spcPct val="0"/>
              </a:spcAft>
            </a:pPr>
            <a:r>
              <a:rPr lang="en-US" altLang="zh-CN" sz="3600" kern="100">
                <a:solidFill>
                  <a:srgbClr val="000000"/>
                </a:solidFill>
                <a:latin typeface="Times New Roman" panose="02020603050405020304" charset="0"/>
                <a:ea typeface="Times New Roman" panose="02020603050405020304" charset="0"/>
                <a:cs typeface="Times New Roman" panose="02020603050405020304" charset="0"/>
                <a:sym typeface="+mn-ea"/>
              </a:rPr>
              <a:t>__________________</a:t>
            </a:r>
            <a:r>
              <a:rPr lang="zh-CN" altLang="zh-CN" sz="3600" kern="100">
                <a:solidFill>
                  <a:srgbClr val="000000"/>
                </a:solidFill>
                <a:latin typeface="Times New Roman" panose="02020603050405020304" charset="0"/>
                <a:ea typeface="Times New Roman" panose="02020603050405020304" charset="0"/>
                <a:cs typeface="Times New Roman" panose="02020603050405020304" charset="0"/>
                <a:sym typeface="+mn-ea"/>
              </a:rPr>
              <a:t>，</a:t>
            </a:r>
            <a:r>
              <a:rPr lang="en-US" altLang="zh-CN" sz="3600" kern="100">
                <a:solidFill>
                  <a:srgbClr val="000000"/>
                </a:solidFill>
                <a:latin typeface="Times New Roman" panose="02020603050405020304" charset="0"/>
                <a:ea typeface="Times New Roman" panose="02020603050405020304" charset="0"/>
                <a:cs typeface="Times New Roman" panose="02020603050405020304" charset="0"/>
                <a:sym typeface="+mn-ea"/>
              </a:rPr>
              <a:t>you can come here by bus instead of driving your car.</a:t>
            </a:r>
            <a:r>
              <a:rPr lang="en-US" altLang="zh-CN" sz="3600" u="sng" kern="100">
                <a:solidFill>
                  <a:srgbClr val="000000"/>
                </a:solidFill>
                <a:latin typeface="Times New Roman" panose="02020603050405020304" charset="0"/>
                <a:ea typeface="Times New Roman" panose="02020603050405020304" charset="0"/>
                <a:cs typeface="Times New Roman" panose="02020603050405020304" charset="0"/>
                <a:sym typeface="+mn-ea"/>
              </a:rPr>
              <a:t>                               </a:t>
            </a:r>
            <a:r>
              <a:rPr lang="en-US" altLang="zh-CN" sz="3600" kern="100">
                <a:solidFill>
                  <a:srgbClr val="000000"/>
                </a:solidFill>
                <a:latin typeface="Times New Roman" panose="02020603050405020304" charset="0"/>
                <a:ea typeface="Times New Roman" panose="02020603050405020304" charset="0"/>
                <a:cs typeface="Times New Roman" panose="02020603050405020304" charset="0"/>
                <a:sym typeface="+mn-ea"/>
              </a:rPr>
              <a:t> _</a:t>
            </a:r>
            <a:r>
              <a:rPr lang="en-US" altLang="zh-CN" sz="3600" kern="100">
                <a:latin typeface="Times New Roman" panose="02020603050405020304" charset="0"/>
                <a:ea typeface="Times New Roman" panose="02020603050405020304" charset="0"/>
                <a:cs typeface="Times New Roman" panose="02020603050405020304" charset="0"/>
                <a:sym typeface="+mn-ea"/>
              </a:rPr>
              <a:t>____________________________head for the tourist attractions by subway.</a:t>
            </a:r>
            <a:endParaRPr lang="zh-CN" altLang="zh-CN" sz="3600" kern="100">
              <a:solidFill>
                <a:prstClr val="black"/>
              </a:solidFill>
              <a:latin typeface="Times New Roman" pitchFamily="18" charset="0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6" name="文本框 5"/>
          <p:cNvSpPr txBox="1"/>
          <p:nvPr>
            <p:custDataLst>
              <p:tags r:id="rId5"/>
            </p:custDataLst>
          </p:nvPr>
        </p:nvSpPr>
        <p:spPr>
          <a:xfrm>
            <a:off x="9713733" y="1272165"/>
            <a:ext cx="33471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>
                <a:solidFill>
                  <a:srgbClr val="FF0000"/>
                </a:solidFill>
                <a:latin typeface="Times New Roman" pitchFamily="18" charset="0"/>
                <a:ea typeface="STXihei" panose="02010600040101010101" pitchFamily="2" charset="-122"/>
                <a:cs typeface="Times New Roman" panose="02020603050405020304" pitchFamily="18" charset="0"/>
                <a:sym typeface="Arial" pitchFamily="34" charset="0"/>
              </a:rPr>
              <a:t>to pay</a:t>
            </a:r>
          </a:p>
        </p:txBody>
      </p:sp>
      <p:sp>
        <p:nvSpPr>
          <p:cNvPr id="8" name="TextBox 7"/>
          <p:cNvSpPr txBox="1"/>
          <p:nvPr>
            <p:custDataLst>
              <p:tags r:id="rId6"/>
            </p:custDataLst>
          </p:nvPr>
        </p:nvSpPr>
        <p:spPr>
          <a:xfrm>
            <a:off x="204716" y="204716"/>
            <a:ext cx="203773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 i="1">
                <a:solidFill>
                  <a:srgbClr val="002060"/>
                </a:solidFill>
                <a:latin typeface="宋体" pitchFamily="2" charset="-122"/>
                <a:ea typeface="宋体" pitchFamily="2" charset="-122"/>
              </a:rPr>
              <a:t>单句填空</a:t>
            </a:r>
          </a:p>
        </p:txBody>
      </p:sp>
      <p:sp>
        <p:nvSpPr>
          <p:cNvPr id="7" name="矩形 6"/>
          <p:cNvSpPr/>
          <p:nvPr>
            <p:custDataLst>
              <p:tags r:id="rId7"/>
            </p:custDataLst>
          </p:nvPr>
        </p:nvSpPr>
        <p:spPr>
          <a:xfrm>
            <a:off x="920360" y="3309208"/>
            <a:ext cx="3856825" cy="6463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altLang="zh-CN" sz="3600" b="1" kern="100" spc="-100">
                <a:solidFill>
                  <a:srgbClr val="FF0000"/>
                </a:solidFill>
                <a:latin typeface="Times New Roman" panose="02020603050405020304" charset="0"/>
                <a:ea typeface="Times New Roman" panose="02020603050405020304" charset="0"/>
                <a:cs typeface="Times New Roman" panose="02020603050405020304" charset="0"/>
              </a:rPr>
              <a:t>at your convenience</a:t>
            </a:r>
          </a:p>
        </p:txBody>
      </p:sp>
      <p:sp>
        <p:nvSpPr>
          <p:cNvPr id="9" name="矩形 8"/>
          <p:cNvSpPr/>
          <p:nvPr>
            <p:custDataLst>
              <p:tags r:id="rId8"/>
            </p:custDataLst>
          </p:nvPr>
        </p:nvSpPr>
        <p:spPr>
          <a:xfrm>
            <a:off x="494968" y="3928917"/>
            <a:ext cx="3395160" cy="6463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 kern="100">
                <a:solidFill>
                  <a:srgbClr val="FF0000"/>
                </a:solidFill>
                <a:latin typeface="Times New Roman" panose="02020603050405020304" charset="0"/>
                <a:ea typeface="Times New Roman" panose="02020603050405020304" charset="0"/>
                <a:cs typeface="Times New Roman" panose="02020603050405020304" charset="0"/>
              </a:rPr>
              <a:t>For convenience</a:t>
            </a:r>
          </a:p>
        </p:txBody>
      </p:sp>
      <p:sp>
        <p:nvSpPr>
          <p:cNvPr id="10" name="矩形 9"/>
          <p:cNvSpPr/>
          <p:nvPr>
            <p:custDataLst>
              <p:tags r:id="rId9"/>
            </p:custDataLst>
          </p:nvPr>
        </p:nvSpPr>
        <p:spPr>
          <a:xfrm>
            <a:off x="522223" y="5008922"/>
            <a:ext cx="6165149" cy="6463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 kern="100">
                <a:solidFill>
                  <a:srgbClr val="FF0000"/>
                </a:solidFill>
                <a:latin typeface="Times New Roman" panose="02020603050405020304" charset="0"/>
                <a:ea typeface="Times New Roman" panose="02020603050405020304" charset="0"/>
                <a:cs typeface="Times New Roman" panose="02020603050405020304" charset="0"/>
              </a:rPr>
              <a:t>It is quite convenient for us to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1"/>
      <p:bldP spid="7" grpId="0"/>
      <p:bldP spid="9" grpId="0"/>
      <p:bldP spid="10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矩形 1"/>
          <p:cNvSpPr/>
          <p:nvPr>
            <p:custDataLst>
              <p:tags r:id="rId3"/>
            </p:custDataLst>
          </p:nvPr>
        </p:nvSpPr>
        <p:spPr>
          <a:xfrm>
            <a:off x="291152" y="545911"/>
            <a:ext cx="10545170" cy="164968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71755">
              <a:lnSpc>
                <a:spcPct val="115000"/>
              </a:lnSpc>
              <a:spcAft>
                <a:spcPct val="0"/>
              </a:spcAft>
              <a:tabLst>
                <a:tab pos="4770755"/>
                <a:tab pos="6570980"/>
              </a:tabLst>
            </a:pPr>
            <a:r>
              <a:rPr lang="en-US" altLang="zh-CN" sz="4000" b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5</a:t>
            </a:r>
            <a:r>
              <a:rPr lang="en-US" altLang="zh-CN" sz="4400" b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. familiar adj. </a:t>
            </a:r>
            <a:r>
              <a:rPr lang="zh-CN" altLang="zh-CN" sz="4400" b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熟悉；熟知</a:t>
            </a:r>
          </a:p>
          <a:p>
            <a:pPr marR="71755">
              <a:lnSpc>
                <a:spcPct val="115000"/>
              </a:lnSpc>
              <a:spcAft>
                <a:spcPct val="0"/>
              </a:spcAft>
              <a:tabLst>
                <a:tab pos="4770755"/>
                <a:tab pos="6570980"/>
              </a:tabLst>
            </a:pPr>
            <a:endParaRPr lang="zh-CN" altLang="zh-CN" sz="4400" b="1">
              <a:solidFill>
                <a:srgbClr val="FF0000"/>
              </a:solidFill>
              <a:latin typeface="Times New Roman" pitchFamily="18" charset="0"/>
              <a:ea typeface="宋体" pitchFamily="2" charset="-122"/>
              <a:cs typeface="Times New Roman" panose="02020603050405020304" pitchFamily="18" charset="0"/>
            </a:endParaRPr>
          </a:p>
        </p:txBody>
      </p:sp>
      <p:sp>
        <p:nvSpPr>
          <p:cNvPr id="3" name="矩形 2"/>
          <p:cNvSpPr/>
          <p:nvPr>
            <p:custDataLst>
              <p:tags r:id="rId4"/>
            </p:custDataLst>
          </p:nvPr>
        </p:nvSpPr>
        <p:spPr>
          <a:xfrm>
            <a:off x="1330972" y="1767571"/>
            <a:ext cx="11516120" cy="434990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en-US" altLang="zh-CN" sz="3600" kern="100">
                <a:solidFill>
                  <a:prstClr val="black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 </a:t>
            </a:r>
            <a:r>
              <a:rPr lang="en-US" altLang="zh-CN" sz="3600">
                <a:latin typeface="Times New Roman" pitchFamily="18" charset="0"/>
                <a:cs typeface="Times New Roman" panose="02020603050405020304" pitchFamily="18" charset="0"/>
              </a:rPr>
              <a:t>(1)be/get familiar with </a:t>
            </a:r>
            <a:r>
              <a:rPr lang="zh-CN" altLang="zh-CN" sz="3600">
                <a:latin typeface="宋体" pitchFamily="2" charset="-122"/>
                <a:ea typeface="宋体" pitchFamily="2" charset="-122"/>
                <a:cs typeface="Times New Roman" panose="02020603050405020304" pitchFamily="18" charset="0"/>
              </a:rPr>
              <a:t>熟悉</a:t>
            </a:r>
            <a:r>
              <a:rPr lang="en-US" altLang="zh-CN" sz="3600">
                <a:latin typeface="宋体" pitchFamily="2" charset="-122"/>
                <a:ea typeface="宋体" pitchFamily="2" charset="-122"/>
                <a:cs typeface="Times New Roman" panose="02020603050405020304" pitchFamily="18" charset="0"/>
              </a:rPr>
              <a:t>……</a:t>
            </a:r>
            <a:r>
              <a:rPr lang="zh-CN" altLang="zh-CN" sz="3600">
                <a:latin typeface="宋体" pitchFamily="2" charset="-122"/>
                <a:ea typeface="宋体" pitchFamily="2" charset="-122"/>
                <a:cs typeface="Times New Roman" panose="02020603050405020304" pitchFamily="18" charset="0"/>
              </a:rPr>
              <a:t>；与</a:t>
            </a:r>
            <a:r>
              <a:rPr lang="en-US" altLang="zh-CN" sz="3600">
                <a:latin typeface="宋体" pitchFamily="2" charset="-122"/>
                <a:ea typeface="宋体" pitchFamily="2" charset="-122"/>
                <a:cs typeface="Times New Roman" panose="02020603050405020304" pitchFamily="18" charset="0"/>
              </a:rPr>
              <a:t>……</a:t>
            </a:r>
            <a:r>
              <a:rPr lang="zh-CN" altLang="zh-CN" sz="3600">
                <a:latin typeface="宋体" pitchFamily="2" charset="-122"/>
                <a:ea typeface="宋体" pitchFamily="2" charset="-122"/>
                <a:cs typeface="Times New Roman" panose="02020603050405020304" pitchFamily="18" charset="0"/>
              </a:rPr>
              <a:t>熟悉起来</a:t>
            </a:r>
          </a:p>
          <a:p>
            <a:pPr>
              <a:lnSpc>
                <a:spcPct val="200000"/>
              </a:lnSpc>
            </a:pPr>
            <a:r>
              <a:rPr lang="en-US" altLang="zh-CN" sz="3600">
                <a:latin typeface="Times New Roman" pitchFamily="18" charset="0"/>
                <a:cs typeface="Times New Roman" panose="02020603050405020304" pitchFamily="18" charset="0"/>
              </a:rPr>
              <a:t>      be familiar to sb. </a:t>
            </a:r>
            <a:r>
              <a:rPr lang="zh-CN" altLang="zh-CN" sz="3600">
                <a:latin typeface="宋体" pitchFamily="2" charset="-122"/>
                <a:ea typeface="宋体" pitchFamily="2" charset="-122"/>
                <a:cs typeface="Times New Roman" panose="02020603050405020304" pitchFamily="18" charset="0"/>
              </a:rPr>
              <a:t>为某人所熟悉</a:t>
            </a:r>
          </a:p>
          <a:p>
            <a:pPr>
              <a:lnSpc>
                <a:spcPct val="200000"/>
              </a:lnSpc>
            </a:pPr>
            <a:r>
              <a:rPr lang="en-US" altLang="zh-CN" sz="3600">
                <a:latin typeface="Times New Roman" pitchFamily="18" charset="0"/>
                <a:cs typeface="Times New Roman" panose="02020603050405020304" pitchFamily="18" charset="0"/>
              </a:rPr>
              <a:t>(2)unfamiliar </a:t>
            </a:r>
            <a:r>
              <a:rPr lang="en-US" altLang="zh-CN" sz="3600" i="1">
                <a:latin typeface="Times New Roman" pitchFamily="18" charset="0"/>
                <a:cs typeface="Times New Roman" panose="02020603050405020304" pitchFamily="18" charset="0"/>
              </a:rPr>
              <a:t>adj</a:t>
            </a:r>
            <a:r>
              <a:rPr lang="en-US" altLang="zh-CN" sz="3600">
                <a:latin typeface="Times New Roman" pitchFamily="18" charset="0"/>
                <a:cs typeface="Times New Roman" panose="02020603050405020304" pitchFamily="18" charset="0"/>
              </a:rPr>
              <a:t>. </a:t>
            </a:r>
            <a:r>
              <a:rPr lang="zh-CN" altLang="zh-CN" sz="3600">
                <a:latin typeface="宋体" pitchFamily="2" charset="-122"/>
                <a:ea typeface="宋体" pitchFamily="2" charset="-122"/>
                <a:cs typeface="Times New Roman" panose="02020603050405020304" pitchFamily="18" charset="0"/>
              </a:rPr>
              <a:t>不熟悉的</a:t>
            </a:r>
          </a:p>
          <a:p>
            <a:pPr>
              <a:lnSpc>
                <a:spcPct val="200000"/>
              </a:lnSpc>
            </a:pPr>
            <a:r>
              <a:rPr lang="en-US" altLang="zh-CN" sz="3600">
                <a:latin typeface="Times New Roman" pitchFamily="18" charset="0"/>
                <a:cs typeface="Times New Roman" panose="02020603050405020304" pitchFamily="18" charset="0"/>
              </a:rPr>
              <a:t>(3)familiarly </a:t>
            </a:r>
            <a:r>
              <a:rPr lang="en-US" altLang="zh-CN" sz="3600" i="1">
                <a:latin typeface="Times New Roman" pitchFamily="18" charset="0"/>
                <a:cs typeface="Times New Roman" panose="02020603050405020304" pitchFamily="18" charset="0"/>
              </a:rPr>
              <a:t>adv</a:t>
            </a:r>
            <a:r>
              <a:rPr lang="en-US" altLang="zh-CN" sz="3600">
                <a:latin typeface="Times New Roman" pitchFamily="18" charset="0"/>
                <a:cs typeface="Times New Roman" panose="02020603050405020304" pitchFamily="18" charset="0"/>
              </a:rPr>
              <a:t>. </a:t>
            </a:r>
            <a:r>
              <a:rPr lang="zh-CN" altLang="zh-CN" sz="3600">
                <a:latin typeface="宋体" pitchFamily="2" charset="-122"/>
                <a:ea typeface="宋体" pitchFamily="2" charset="-122"/>
                <a:cs typeface="Times New Roman" panose="02020603050405020304" pitchFamily="18" charset="0"/>
              </a:rPr>
              <a:t>随和地；亲密地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>
            <p:custDataLst>
              <p:tags r:id="rId4"/>
            </p:custDataLst>
          </p:nvPr>
        </p:nvSpPr>
        <p:spPr>
          <a:xfrm>
            <a:off x="1583140" y="1419992"/>
            <a:ext cx="9526137" cy="5078313"/>
          </a:xfrm>
          <a:prstGeom prst="rect">
            <a:avLst/>
          </a:prstGeom>
          <a:noFill/>
          <a:ln w="9525">
            <a:noFill/>
            <a:miter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3600">
                <a:latin typeface="Times New Roman" pitchFamily="18" charset="0"/>
                <a:cs typeface="Times New Roman" panose="02020603050405020304" pitchFamily="18" charset="0"/>
              </a:rPr>
              <a:t>in case</a:t>
            </a:r>
            <a:r>
              <a:rPr lang="zh-CN" altLang="zh-CN" sz="3600">
                <a:latin typeface="宋体" pitchFamily="2" charset="-122"/>
                <a:ea typeface="宋体" pitchFamily="2" charset="-122"/>
                <a:cs typeface="Times New Roman" panose="02020603050405020304" pitchFamily="18" charset="0"/>
              </a:rPr>
              <a:t>假使；如果；万一</a:t>
            </a:r>
          </a:p>
          <a:p>
            <a:pPr>
              <a:lnSpc>
                <a:spcPct val="150000"/>
              </a:lnSpc>
            </a:pPr>
            <a:r>
              <a:rPr lang="en-US" altLang="zh-CN" sz="3600">
                <a:latin typeface="Times New Roman" pitchFamily="18" charset="0"/>
                <a:cs typeface="Times New Roman" panose="02020603050405020304" pitchFamily="18" charset="0"/>
              </a:rPr>
              <a:t>in case of</a:t>
            </a:r>
            <a:r>
              <a:rPr lang="zh-CN" altLang="zh-CN" sz="3600">
                <a:latin typeface="宋体" pitchFamily="2" charset="-122"/>
                <a:ea typeface="宋体" pitchFamily="2" charset="-122"/>
                <a:cs typeface="Times New Roman" panose="02020603050405020304" pitchFamily="18" charset="0"/>
              </a:rPr>
              <a:t>假使；以防</a:t>
            </a:r>
          </a:p>
          <a:p>
            <a:pPr>
              <a:lnSpc>
                <a:spcPct val="150000"/>
              </a:lnSpc>
            </a:pPr>
            <a:r>
              <a:rPr lang="en-US" altLang="zh-CN" sz="3600">
                <a:latin typeface="Times New Roman" pitchFamily="18" charset="0"/>
                <a:cs typeface="Times New Roman" panose="02020603050405020304" pitchFamily="18" charset="0"/>
              </a:rPr>
              <a:t>in this/that case </a:t>
            </a:r>
            <a:r>
              <a:rPr lang="zh-CN" altLang="zh-CN" sz="3600">
                <a:latin typeface="宋体" pitchFamily="2" charset="-122"/>
                <a:ea typeface="宋体" pitchFamily="2" charset="-122"/>
                <a:cs typeface="Times New Roman" panose="02020603050405020304" pitchFamily="18" charset="0"/>
              </a:rPr>
              <a:t>如果是这样</a:t>
            </a:r>
            <a:r>
              <a:rPr lang="en-US" altLang="zh-CN" sz="3600">
                <a:latin typeface="宋体" pitchFamily="2" charset="-122"/>
                <a:ea typeface="宋体" pitchFamily="2" charset="-122"/>
                <a:cs typeface="Times New Roman" panose="02020603050405020304" pitchFamily="18" charset="0"/>
              </a:rPr>
              <a:t>/</a:t>
            </a:r>
            <a:r>
              <a:rPr lang="zh-CN" altLang="zh-CN" sz="3600">
                <a:latin typeface="宋体" pitchFamily="2" charset="-122"/>
                <a:ea typeface="宋体" pitchFamily="2" charset="-122"/>
                <a:cs typeface="Times New Roman" panose="02020603050405020304" pitchFamily="18" charset="0"/>
              </a:rPr>
              <a:t>那样的话</a:t>
            </a:r>
          </a:p>
          <a:p>
            <a:pPr>
              <a:lnSpc>
                <a:spcPct val="150000"/>
              </a:lnSpc>
            </a:pPr>
            <a:r>
              <a:rPr lang="en-US" altLang="zh-CN" sz="3600"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in any case</a:t>
            </a:r>
            <a:r>
              <a:rPr lang="zh-CN" altLang="zh-CN" sz="3600">
                <a:latin typeface="宋体" pitchFamily="2" charset="-122"/>
                <a:ea typeface="宋体" pitchFamily="2" charset="-122"/>
                <a:cs typeface="Times New Roman" panose="02020603050405020304" pitchFamily="18" charset="0"/>
              </a:rPr>
              <a:t>无论如何；总之</a:t>
            </a:r>
          </a:p>
          <a:p>
            <a:pPr>
              <a:lnSpc>
                <a:spcPct val="150000"/>
              </a:lnSpc>
            </a:pPr>
            <a:r>
              <a:rPr lang="en-US" altLang="zh-CN" sz="3600">
                <a:latin typeface="Times New Roman" pitchFamily="18" charset="0"/>
                <a:cs typeface="Times New Roman" panose="02020603050405020304" pitchFamily="18" charset="0"/>
              </a:rPr>
              <a:t>in no case </a:t>
            </a:r>
            <a:r>
              <a:rPr lang="zh-CN" altLang="zh-CN" sz="3600">
                <a:latin typeface="宋体" pitchFamily="2" charset="-122"/>
                <a:ea typeface="宋体" pitchFamily="2" charset="-122"/>
                <a:cs typeface="Times New Roman" panose="02020603050405020304" pitchFamily="18" charset="0"/>
              </a:rPr>
              <a:t>决不</a:t>
            </a:r>
            <a:r>
              <a:rPr lang="en-US" altLang="zh-CN" sz="3600">
                <a:latin typeface="宋体" pitchFamily="2" charset="-122"/>
                <a:ea typeface="宋体" pitchFamily="2" charset="-122"/>
                <a:cs typeface="Times New Roman" panose="02020603050405020304" pitchFamily="18" charset="0"/>
              </a:rPr>
              <a:t>(</a:t>
            </a:r>
            <a:r>
              <a:rPr lang="zh-CN" altLang="zh-CN" sz="3600">
                <a:latin typeface="宋体" pitchFamily="2" charset="-122"/>
                <a:ea typeface="宋体" pitchFamily="2" charset="-122"/>
                <a:cs typeface="Times New Roman" panose="02020603050405020304" pitchFamily="18" charset="0"/>
              </a:rPr>
              <a:t>置于句首时，句子要部分倒装</a:t>
            </a:r>
            <a:r>
              <a:rPr lang="en-US" altLang="zh-CN" sz="3600">
                <a:latin typeface="宋体" pitchFamily="2" charset="-122"/>
                <a:ea typeface="宋体" pitchFamily="2" charset="-122"/>
                <a:cs typeface="Times New Roman" panose="02020603050405020304" pitchFamily="18" charset="0"/>
              </a:rPr>
              <a:t>)</a:t>
            </a:r>
            <a:endParaRPr lang="zh-CN" altLang="zh-CN" sz="3600">
              <a:latin typeface="宋体" pitchFamily="2" charset="-122"/>
              <a:ea typeface="宋体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3600">
                <a:latin typeface="Times New Roman" pitchFamily="18" charset="0"/>
                <a:cs typeface="Times New Roman" panose="02020603050405020304" pitchFamily="18" charset="0"/>
              </a:rPr>
              <a:t>as is often the case </a:t>
            </a:r>
            <a:r>
              <a:rPr lang="zh-CN" altLang="zh-CN" sz="3600">
                <a:latin typeface="宋体" pitchFamily="2" charset="-122"/>
                <a:ea typeface="宋体" pitchFamily="2" charset="-122"/>
                <a:cs typeface="Times New Roman" panose="02020603050405020304" pitchFamily="18" charset="0"/>
              </a:rPr>
              <a:t>这是常有的事 </a:t>
            </a:r>
          </a:p>
        </p:txBody>
      </p:sp>
      <p:sp>
        <p:nvSpPr>
          <p:cNvPr id="5" name="矩形 4"/>
          <p:cNvSpPr/>
          <p:nvPr>
            <p:custDataLst>
              <p:tags r:id="rId5"/>
            </p:custDataLst>
          </p:nvPr>
        </p:nvSpPr>
        <p:spPr>
          <a:xfrm>
            <a:off x="673290" y="471210"/>
            <a:ext cx="9562531" cy="76944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400" b="1">
                <a:solidFill>
                  <a:srgbClr val="FF0000"/>
                </a:solidFill>
                <a:latin typeface="宋体" pitchFamily="2" charset="-122"/>
                <a:ea typeface="宋体" pitchFamily="2" charset="-122"/>
                <a:cs typeface="Times New Roman" panose="02020603050405020304" pitchFamily="18" charset="0"/>
              </a:rPr>
              <a:t>6. case n. </a:t>
            </a:r>
            <a:r>
              <a:rPr lang="zh-CN" altLang="zh-CN" sz="4400" b="1">
                <a:solidFill>
                  <a:srgbClr val="FF0000"/>
                </a:solidFill>
                <a:latin typeface="宋体" pitchFamily="2" charset="-122"/>
                <a:ea typeface="宋体" pitchFamily="2" charset="-122"/>
                <a:cs typeface="Times New Roman" panose="02020603050405020304" pitchFamily="18" charset="0"/>
              </a:rPr>
              <a:t>盒；箱；情况；案件</a:t>
            </a:r>
            <a:endParaRPr lang="zh-CN" altLang="zh-CN" sz="4400">
              <a:solidFill>
                <a:srgbClr val="FF0000"/>
              </a:solidFill>
              <a:latin typeface="宋体" pitchFamily="2" charset="-122"/>
              <a:ea typeface="宋体" pitchFamily="2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" name="矩形 2"/>
          <p:cNvSpPr/>
          <p:nvPr>
            <p:custDataLst>
              <p:tags r:id="rId3"/>
            </p:custDataLst>
          </p:nvPr>
        </p:nvSpPr>
        <p:spPr>
          <a:xfrm>
            <a:off x="375713" y="556225"/>
            <a:ext cx="11412000" cy="612475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ts val="4800"/>
              </a:lnSpc>
              <a:spcAft>
                <a:spcPct val="0"/>
              </a:spcAft>
            </a:pPr>
            <a:r>
              <a:rPr lang="en-US" altLang="zh-CN" sz="3600" u="sng" kern="100">
                <a:solidFill>
                  <a:schemeClr val="dk1"/>
                </a:solidFill>
                <a:latin typeface="Times New Roman" panose="02020603050405020304" charset="0"/>
                <a:ea typeface="Times New Roman" panose="02020603050405020304" charset="0"/>
                <a:cs typeface="Times New Roman" panose="02020603050405020304" charset="0"/>
              </a:rPr>
              <a:t>                                             </a:t>
            </a:r>
            <a:r>
              <a:rPr lang="en-US" altLang="zh-CN" sz="3600" kern="100">
                <a:solidFill>
                  <a:schemeClr val="dk1"/>
                </a:solidFill>
                <a:latin typeface="Times New Roman" panose="02020603050405020304" charset="0"/>
                <a:ea typeface="Times New Roman" panose="02020603050405020304" charset="0"/>
                <a:cs typeface="Times New Roman" panose="02020603050405020304" charset="0"/>
              </a:rPr>
              <a:t> our parents</a:t>
            </a:r>
            <a:r>
              <a:rPr lang="zh-CN" altLang="zh-CN" sz="3600" kern="100">
                <a:solidFill>
                  <a:schemeClr val="dk1"/>
                </a:solidFill>
                <a:latin typeface="Times New Roman" panose="02020603050405020304" charset="0"/>
                <a:ea typeface="Times New Roman" panose="02020603050405020304" charset="0"/>
                <a:cs typeface="Times New Roman" panose="02020603050405020304" charset="0"/>
              </a:rPr>
              <a:t>，</a:t>
            </a:r>
            <a:r>
              <a:rPr lang="en-US" altLang="zh-CN" sz="3600" kern="100">
                <a:solidFill>
                  <a:schemeClr val="dk1"/>
                </a:solidFill>
                <a:latin typeface="Times New Roman" panose="02020603050405020304" charset="0"/>
                <a:ea typeface="Times New Roman" panose="02020603050405020304" charset="0"/>
                <a:cs typeface="Times New Roman" panose="02020603050405020304" charset="0"/>
              </a:rPr>
              <a:t>they will remind us again and again when we leave home </a:t>
            </a:r>
            <a:r>
              <a:rPr lang="en-US" altLang="zh-CN" sz="3600" u="sng" kern="100">
                <a:solidFill>
                  <a:schemeClr val="dk1"/>
                </a:solidFill>
                <a:latin typeface="Times New Roman" panose="02020603050405020304" charset="0"/>
                <a:ea typeface="Times New Roman" panose="02020603050405020304" charset="0"/>
                <a:cs typeface="Times New Roman" panose="02020603050405020304" charset="0"/>
              </a:rPr>
              <a:t>                </a:t>
            </a:r>
            <a:r>
              <a:rPr lang="en-US" altLang="zh-CN" sz="3600" kern="100">
                <a:solidFill>
                  <a:schemeClr val="dk1"/>
                </a:solidFill>
                <a:latin typeface="Times New Roman" panose="02020603050405020304" charset="0"/>
                <a:ea typeface="Times New Roman" panose="02020603050405020304" charset="0"/>
                <a:cs typeface="Times New Roman" panose="02020603050405020304" charset="0"/>
              </a:rPr>
              <a:t> we forget something.</a:t>
            </a:r>
            <a:r>
              <a:rPr lang="en-US" altLang="zh-CN" sz="3600" u="sng" kern="100">
                <a:solidFill>
                  <a:schemeClr val="dk1"/>
                </a:solidFill>
                <a:latin typeface="Times New Roman" panose="02020603050405020304" charset="0"/>
                <a:ea typeface="Times New Roman" panose="02020603050405020304" charset="0"/>
                <a:cs typeface="Times New Roman" panose="02020603050405020304" charset="0"/>
              </a:rPr>
              <a:t>                             </a:t>
            </a:r>
            <a:r>
              <a:rPr lang="zh-CN" altLang="zh-CN" sz="3600" kern="100">
                <a:solidFill>
                  <a:schemeClr val="dk1"/>
                </a:solidFill>
                <a:latin typeface="Times New Roman" panose="02020603050405020304" charset="0"/>
                <a:ea typeface="Times New Roman" panose="02020603050405020304" charset="0"/>
                <a:cs typeface="Times New Roman" panose="02020603050405020304" charset="0"/>
              </a:rPr>
              <a:t>，</a:t>
            </a:r>
            <a:r>
              <a:rPr lang="en-US" altLang="zh-CN" sz="3600" kern="100">
                <a:solidFill>
                  <a:schemeClr val="dk1"/>
                </a:solidFill>
                <a:latin typeface="Times New Roman" panose="02020603050405020304" charset="0"/>
                <a:ea typeface="Times New Roman" panose="02020603050405020304" charset="0"/>
                <a:cs typeface="Times New Roman" panose="02020603050405020304" charset="0"/>
              </a:rPr>
              <a:t>they are right. We should make full preparations </a:t>
            </a:r>
            <a:r>
              <a:rPr lang="en-US" altLang="zh-CN" sz="3600" u="sng" kern="100">
                <a:solidFill>
                  <a:schemeClr val="dk1"/>
                </a:solidFill>
                <a:latin typeface="Times New Roman" panose="02020603050405020304" charset="0"/>
                <a:ea typeface="Times New Roman" panose="02020603050405020304" charset="0"/>
                <a:cs typeface="Times New Roman" panose="02020603050405020304" charset="0"/>
              </a:rPr>
              <a:t>                         </a:t>
            </a:r>
            <a:r>
              <a:rPr lang="en-US" altLang="zh-CN" sz="3600" kern="100">
                <a:solidFill>
                  <a:schemeClr val="dk1"/>
                </a:solidFill>
                <a:latin typeface="Times New Roman" panose="02020603050405020304" charset="0"/>
                <a:ea typeface="Times New Roman" panose="02020603050405020304" charset="0"/>
                <a:cs typeface="Times New Roman" panose="02020603050405020304" charset="0"/>
              </a:rPr>
              <a:t> an emergency.</a:t>
            </a:r>
            <a:r>
              <a:rPr lang="en-US" altLang="zh-CN" sz="3600" u="sng" kern="100">
                <a:solidFill>
                  <a:schemeClr val="dk1"/>
                </a:solidFill>
                <a:latin typeface="Times New Roman" panose="02020603050405020304" charset="0"/>
                <a:ea typeface="Times New Roman" panose="02020603050405020304" charset="0"/>
                <a:cs typeface="Times New Roman" panose="02020603050405020304" charset="0"/>
              </a:rPr>
              <a:t>                   </a:t>
            </a:r>
            <a:r>
              <a:rPr lang="en-US" altLang="zh-CN" sz="3600" kern="100">
                <a:solidFill>
                  <a:schemeClr val="dk1"/>
                </a:solidFill>
                <a:latin typeface="Times New Roman" panose="02020603050405020304" charset="0"/>
                <a:ea typeface="Times New Roman" panose="02020603050405020304" charset="0"/>
                <a:cs typeface="Times New Roman" panose="02020603050405020304" charset="0"/>
              </a:rPr>
              <a:t> _____________ should we ignore their advice.</a:t>
            </a: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3200" kern="100">
                <a:solidFill>
                  <a:schemeClr val="dk1"/>
                </a:solidFill>
                <a:latin typeface="Times New Roman" panose="02020603050405020304" charset="0"/>
                <a:ea typeface="Times New Roman" panose="02020603050405020304" charset="0"/>
                <a:cs typeface="Times New Roman" panose="02020603050405020304" charset="0"/>
              </a:rPr>
              <a:t>我们的父母往往就是这样，当我们离开家的时候，他们会一再提醒我们，以防我们忘记什么东西。 无论如何，他们是对的。 我们应该做好充分的准备以防发生紧急情况。 我们绝不应忽视他们的建议。</a:t>
            </a:r>
          </a:p>
        </p:txBody>
      </p:sp>
      <p:sp>
        <p:nvSpPr>
          <p:cNvPr id="4" name="矩形 3"/>
          <p:cNvSpPr/>
          <p:nvPr>
            <p:custDataLst>
              <p:tags r:id="rId4"/>
            </p:custDataLst>
          </p:nvPr>
        </p:nvSpPr>
        <p:spPr>
          <a:xfrm>
            <a:off x="595582" y="614177"/>
            <a:ext cx="3907155" cy="602615"/>
          </a:xfrm>
          <a:prstGeom prst="rect">
            <a:avLst/>
          </a:prstGeom>
        </p:spPr>
        <p:txBody>
          <a:bodyPr wrap="non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 kern="100" spc="-50">
                <a:solidFill>
                  <a:srgbClr val="FF0000"/>
                </a:solidFill>
                <a:latin typeface="Times New Roman" panose="02020603050405020304" charset="0"/>
                <a:ea typeface="Times New Roman" panose="02020603050405020304" charset="0"/>
                <a:cs typeface="Courier New" panose="02070309020205020404" pitchFamily="49" charset="0"/>
              </a:rPr>
              <a:t>As is often the case with</a:t>
            </a:r>
          </a:p>
        </p:txBody>
      </p:sp>
      <p:sp>
        <p:nvSpPr>
          <p:cNvPr id="5" name="矩形 4"/>
          <p:cNvSpPr/>
          <p:nvPr>
            <p:custDataLst>
              <p:tags r:id="rId5"/>
            </p:custDataLst>
          </p:nvPr>
        </p:nvSpPr>
        <p:spPr>
          <a:xfrm>
            <a:off x="8107787" y="1165741"/>
            <a:ext cx="1314784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 kern="100" spc="-50">
                <a:solidFill>
                  <a:srgbClr val="FF0000"/>
                </a:solidFill>
                <a:latin typeface="Times New Roman" panose="02020603050405020304" charset="0"/>
                <a:ea typeface="Times New Roman" panose="02020603050405020304" charset="0"/>
                <a:cs typeface="Courier New" panose="02070309020205020404" pitchFamily="49" charset="0"/>
              </a:rPr>
              <a:t>in case</a:t>
            </a:r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2858723" y="1776365"/>
            <a:ext cx="2076209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 kern="100" spc="-50">
                <a:solidFill>
                  <a:srgbClr val="FF0000"/>
                </a:solidFill>
                <a:latin typeface="Times New Roman" panose="02020603050405020304" charset="0"/>
                <a:ea typeface="Times New Roman" panose="02020603050405020304" charset="0"/>
                <a:cs typeface="Courier New" panose="02070309020205020404" pitchFamily="49" charset="0"/>
              </a:rPr>
              <a:t>In any case</a:t>
            </a:r>
          </a:p>
        </p:txBody>
      </p:sp>
      <p:sp>
        <p:nvSpPr>
          <p:cNvPr id="7" name="矩形 6"/>
          <p:cNvSpPr/>
          <p:nvPr>
            <p:custDataLst>
              <p:tags r:id="rId7"/>
            </p:custDataLst>
          </p:nvPr>
        </p:nvSpPr>
        <p:spPr>
          <a:xfrm>
            <a:off x="5846580" y="2426733"/>
            <a:ext cx="1739579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 kern="100" spc="-50">
                <a:solidFill>
                  <a:srgbClr val="FF0000"/>
                </a:solidFill>
                <a:latin typeface="Times New Roman" panose="02020603050405020304" charset="0"/>
                <a:ea typeface="Times New Roman" panose="02020603050405020304" charset="0"/>
                <a:cs typeface="Courier New" panose="02070309020205020404" pitchFamily="49" charset="0"/>
              </a:rPr>
              <a:t>in case of</a:t>
            </a:r>
          </a:p>
        </p:txBody>
      </p:sp>
      <p:sp>
        <p:nvSpPr>
          <p:cNvPr id="8" name="矩形 7"/>
          <p:cNvSpPr/>
          <p:nvPr>
            <p:custDataLst>
              <p:tags r:id="rId8"/>
            </p:custDataLst>
          </p:nvPr>
        </p:nvSpPr>
        <p:spPr>
          <a:xfrm>
            <a:off x="1007002" y="3062180"/>
            <a:ext cx="1877437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 kern="100" spc="-50">
                <a:solidFill>
                  <a:srgbClr val="FF0000"/>
                </a:solidFill>
                <a:latin typeface="Times New Roman" panose="02020603050405020304" charset="0"/>
                <a:ea typeface="Times New Roman" panose="02020603050405020304" charset="0"/>
                <a:cs typeface="Courier New" panose="02070309020205020404" pitchFamily="49" charset="0"/>
              </a:rPr>
              <a:t>In no case</a:t>
            </a:r>
          </a:p>
        </p:txBody>
      </p:sp>
      <p:sp>
        <p:nvSpPr>
          <p:cNvPr id="9" name="TextBox 8"/>
          <p:cNvSpPr txBox="1"/>
          <p:nvPr>
            <p:custDataLst>
              <p:tags r:id="rId9"/>
            </p:custDataLst>
          </p:nvPr>
        </p:nvSpPr>
        <p:spPr>
          <a:xfrm>
            <a:off x="204716" y="204716"/>
            <a:ext cx="203773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 i="1">
                <a:solidFill>
                  <a:srgbClr val="002060"/>
                </a:solidFill>
                <a:latin typeface="宋体" pitchFamily="2" charset="-122"/>
                <a:ea typeface="宋体" pitchFamily="2" charset="-122"/>
              </a:rPr>
              <a:t>单句填空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1910335" y="1915899"/>
            <a:ext cx="8721270" cy="4349909"/>
          </a:xfrm>
          <a:prstGeom prst="rect">
            <a:avLst/>
          </a:prstGeom>
          <a:noFill/>
          <a:ln w="9525">
            <a:noFill/>
            <a:miter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en-US" altLang="zh-CN" sz="3600">
                <a:latin typeface="Times New Roman" pitchFamily="18" charset="0"/>
                <a:cs typeface="Times New Roman" panose="02020603050405020304" pitchFamily="18" charset="0"/>
              </a:rPr>
              <a:t>(1) be/get stuck in </a:t>
            </a:r>
            <a:r>
              <a:rPr lang="zh-CN" altLang="zh-CN" sz="3600">
                <a:latin typeface="宋体" pitchFamily="2" charset="-122"/>
                <a:ea typeface="宋体" pitchFamily="2" charset="-122"/>
                <a:cs typeface="Times New Roman" panose="02020603050405020304" pitchFamily="18" charset="0"/>
              </a:rPr>
              <a:t>陷入</a:t>
            </a:r>
            <a:r>
              <a:rPr lang="en-US" altLang="zh-CN" sz="3600">
                <a:latin typeface="宋体" pitchFamily="2" charset="-122"/>
                <a:ea typeface="宋体" pitchFamily="2" charset="-122"/>
                <a:cs typeface="Times New Roman" panose="02020603050405020304" pitchFamily="18" charset="0"/>
              </a:rPr>
              <a:t>……</a:t>
            </a:r>
            <a:r>
              <a:rPr lang="zh-CN" altLang="zh-CN" sz="3600">
                <a:latin typeface="宋体" pitchFamily="2" charset="-122"/>
                <a:ea typeface="宋体" pitchFamily="2" charset="-122"/>
                <a:cs typeface="Times New Roman" panose="02020603050405020304" pitchFamily="18" charset="0"/>
              </a:rPr>
              <a:t>中，困在</a:t>
            </a:r>
            <a:r>
              <a:rPr lang="en-US" altLang="zh-CN" sz="3600">
                <a:latin typeface="宋体" pitchFamily="2" charset="-122"/>
                <a:ea typeface="宋体" pitchFamily="2" charset="-122"/>
                <a:cs typeface="Times New Roman" panose="02020603050405020304" pitchFamily="18" charset="0"/>
              </a:rPr>
              <a:t>……</a:t>
            </a:r>
            <a:r>
              <a:rPr lang="zh-CN" altLang="zh-CN" sz="3600">
                <a:latin typeface="宋体" pitchFamily="2" charset="-122"/>
                <a:ea typeface="宋体" pitchFamily="2" charset="-122"/>
                <a:cs typeface="Times New Roman" panose="02020603050405020304" pitchFamily="18" charset="0"/>
              </a:rPr>
              <a:t>中</a:t>
            </a:r>
            <a:r>
              <a:rPr lang="en-US" altLang="zh-CN" sz="3600">
                <a:latin typeface="宋体" pitchFamily="2" charset="-122"/>
                <a:ea typeface="宋体" pitchFamily="2" charset="-122"/>
                <a:cs typeface="Times New Roman" panose="02020603050405020304" pitchFamily="18" charset="0"/>
              </a:rPr>
              <a:t>  </a:t>
            </a:r>
            <a:endParaRPr lang="zh-CN" altLang="zh-CN" sz="3600">
              <a:latin typeface="宋体" pitchFamily="2" charset="-122"/>
              <a:ea typeface="宋体" pitchFamily="2" charset="-122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</a:pPr>
            <a:r>
              <a:rPr lang="en-US" altLang="zh-CN" sz="3600">
                <a:latin typeface="Times New Roman" pitchFamily="18" charset="0"/>
                <a:cs typeface="Times New Roman" panose="02020603050405020304" pitchFamily="18" charset="0"/>
              </a:rPr>
              <a:t>(2) stick to (doing) sth </a:t>
            </a:r>
            <a:r>
              <a:rPr lang="zh-CN" altLang="zh-CN" sz="3600">
                <a:latin typeface="宋体" pitchFamily="2" charset="-122"/>
                <a:ea typeface="宋体" pitchFamily="2" charset="-122"/>
                <a:cs typeface="Times New Roman" panose="02020603050405020304" pitchFamily="18" charset="0"/>
              </a:rPr>
              <a:t>坚持</a:t>
            </a:r>
            <a:r>
              <a:rPr lang="en-US" altLang="zh-CN" sz="3600">
                <a:latin typeface="宋体" pitchFamily="2" charset="-122"/>
                <a:ea typeface="宋体" pitchFamily="2" charset="-122"/>
                <a:cs typeface="Times New Roman" panose="02020603050405020304" pitchFamily="18" charset="0"/>
              </a:rPr>
              <a:t>(</a:t>
            </a:r>
            <a:r>
              <a:rPr lang="zh-CN" altLang="zh-CN" sz="3600">
                <a:latin typeface="宋体" pitchFamily="2" charset="-122"/>
                <a:ea typeface="宋体" pitchFamily="2" charset="-122"/>
                <a:cs typeface="Times New Roman" panose="02020603050405020304" pitchFamily="18" charset="0"/>
              </a:rPr>
              <a:t>做</a:t>
            </a:r>
            <a:r>
              <a:rPr lang="en-US" altLang="zh-CN" sz="3600">
                <a:latin typeface="宋体" pitchFamily="2" charset="-122"/>
                <a:ea typeface="宋体" pitchFamily="2" charset="-122"/>
                <a:cs typeface="Times New Roman" panose="02020603050405020304" pitchFamily="18" charset="0"/>
              </a:rPr>
              <a:t>)</a:t>
            </a:r>
            <a:r>
              <a:rPr lang="zh-CN" altLang="zh-CN" sz="3600">
                <a:latin typeface="宋体" pitchFamily="2" charset="-122"/>
                <a:ea typeface="宋体" pitchFamily="2" charset="-122"/>
                <a:cs typeface="Times New Roman" panose="02020603050405020304" pitchFamily="18" charset="0"/>
              </a:rPr>
              <a:t>某事</a:t>
            </a:r>
            <a:r>
              <a:rPr lang="en-US" altLang="zh-CN" sz="3600">
                <a:latin typeface="宋体" pitchFamily="2" charset="-122"/>
                <a:ea typeface="宋体" pitchFamily="2" charset="-122"/>
                <a:cs typeface="Times New Roman" panose="02020603050405020304" pitchFamily="18" charset="0"/>
              </a:rPr>
              <a:t>   </a:t>
            </a:r>
            <a:endParaRPr lang="zh-CN" altLang="zh-CN" sz="3600">
              <a:latin typeface="宋体" pitchFamily="2" charset="-122"/>
              <a:ea typeface="宋体" pitchFamily="2" charset="-122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</a:pPr>
            <a:r>
              <a:rPr lang="en-US" altLang="zh-CN" sz="3600">
                <a:latin typeface="Times New Roman" pitchFamily="18" charset="0"/>
                <a:cs typeface="Times New Roman" panose="02020603050405020304" pitchFamily="18" charset="0"/>
              </a:rPr>
              <a:t>(3) stick to one’s dream/goal </a:t>
            </a:r>
            <a:r>
              <a:rPr lang="zh-CN" altLang="zh-CN" sz="3600">
                <a:latin typeface="宋体" pitchFamily="2" charset="-122"/>
                <a:ea typeface="宋体" pitchFamily="2" charset="-122"/>
                <a:cs typeface="Times New Roman" panose="02020603050405020304" pitchFamily="18" charset="0"/>
              </a:rPr>
              <a:t>坚持梦想</a:t>
            </a:r>
            <a:r>
              <a:rPr lang="en-US" altLang="zh-CN" sz="3600">
                <a:latin typeface="宋体" pitchFamily="2" charset="-122"/>
                <a:ea typeface="宋体" pitchFamily="2" charset="-122"/>
                <a:cs typeface="Times New Roman" panose="02020603050405020304" pitchFamily="18" charset="0"/>
              </a:rPr>
              <a:t>/</a:t>
            </a:r>
            <a:r>
              <a:rPr lang="zh-CN" altLang="zh-CN" sz="3600">
                <a:latin typeface="宋体" pitchFamily="2" charset="-122"/>
                <a:ea typeface="宋体" pitchFamily="2" charset="-122"/>
                <a:cs typeface="Times New Roman" panose="02020603050405020304" pitchFamily="18" charset="0"/>
              </a:rPr>
              <a:t>目标</a:t>
            </a:r>
            <a:r>
              <a:rPr lang="en-US" altLang="zh-CN" sz="3600">
                <a:latin typeface="宋体" pitchFamily="2" charset="-122"/>
                <a:ea typeface="宋体" pitchFamily="2" charset="-122"/>
                <a:cs typeface="Times New Roman" panose="02020603050405020304" pitchFamily="18" charset="0"/>
              </a:rPr>
              <a:t>  </a:t>
            </a:r>
            <a:r>
              <a:rPr lang="en-US" altLang="zh-CN" sz="3600"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stick to physical exercise </a:t>
            </a:r>
            <a:r>
              <a:rPr lang="zh-CN" altLang="zh-CN" sz="3600">
                <a:latin typeface="宋体" pitchFamily="2" charset="-122"/>
                <a:ea typeface="宋体" pitchFamily="2" charset="-122"/>
                <a:cs typeface="Times New Roman" panose="02020603050405020304" pitchFamily="18" charset="0"/>
              </a:rPr>
              <a:t>坚持锻炼</a:t>
            </a:r>
          </a:p>
        </p:txBody>
      </p:sp>
      <p:sp>
        <p:nvSpPr>
          <p:cNvPr id="4" name="矩形 3"/>
          <p:cNvSpPr/>
          <p:nvPr>
            <p:custDataLst>
              <p:tags r:id="rId5"/>
            </p:custDataLst>
          </p:nvPr>
        </p:nvSpPr>
        <p:spPr>
          <a:xfrm>
            <a:off x="341194" y="471210"/>
            <a:ext cx="11850806" cy="132343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b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7. </a:t>
            </a:r>
            <a:r>
              <a:rPr lang="en-US" altLang="zh-CN" sz="4000" b="1">
                <a:solidFill>
                  <a:srgbClr val="FF0000"/>
                </a:solidFill>
                <a:latin typeface="Times New Roman" pitchFamily="18" charset="0"/>
                <a:cs typeface="Times New Roman" panose="02020603050405020304" pitchFamily="18" charset="0"/>
              </a:rPr>
              <a:t>stuck adj. </a:t>
            </a:r>
            <a:r>
              <a:rPr lang="zh-CN" altLang="zh-CN" sz="4000" b="1">
                <a:solidFill>
                  <a:srgbClr val="FF0000"/>
                </a:solidFill>
                <a:latin typeface="宋体" pitchFamily="2" charset="-122"/>
                <a:ea typeface="宋体" pitchFamily="2" charset="-122"/>
              </a:rPr>
              <a:t>卡住的；陷（入）的；困（于）</a:t>
            </a:r>
            <a:r>
              <a:rPr lang="en-US" altLang="zh-CN" sz="4000" b="1">
                <a:solidFill>
                  <a:srgbClr val="FF0000"/>
                </a:solidFill>
                <a:latin typeface="宋体" pitchFamily="2" charset="-122"/>
                <a:ea typeface="宋体" pitchFamily="2" charset="-122"/>
              </a:rPr>
              <a:t> </a:t>
            </a:r>
            <a:r>
              <a:rPr lang="en-US" altLang="zh-CN" sz="4000" b="1">
                <a:solidFill>
                  <a:srgbClr val="FF0000"/>
                </a:solidFill>
              </a:rPr>
              <a:t>	        </a:t>
            </a:r>
            <a:r>
              <a:rPr lang="en-US" altLang="zh-CN" sz="4000" b="1">
                <a:solidFill>
                  <a:srgbClr val="FF0000"/>
                </a:solidFill>
                <a:latin typeface="Times New Roman" pitchFamily="18" charset="0"/>
                <a:cs typeface="Times New Roman" panose="02020603050405020304" pitchFamily="18" charset="0"/>
              </a:rPr>
              <a:t>stick v. </a:t>
            </a:r>
            <a:r>
              <a:rPr lang="zh-CN" altLang="zh-CN" sz="4000" b="1">
                <a:solidFill>
                  <a:srgbClr val="FF0000"/>
                </a:solidFill>
                <a:latin typeface="宋体" pitchFamily="2" charset="-122"/>
                <a:ea typeface="宋体" pitchFamily="2" charset="-122"/>
              </a:rPr>
              <a:t>粘住</a:t>
            </a:r>
            <a:r>
              <a:rPr lang="en-US" altLang="zh-CN" sz="4000" b="1">
                <a:solidFill>
                  <a:srgbClr val="FF0000"/>
                </a:solidFill>
                <a:latin typeface="宋体" pitchFamily="2" charset="-122"/>
                <a:ea typeface="宋体" pitchFamily="2" charset="-122"/>
              </a:rPr>
              <a:t>, </a:t>
            </a:r>
            <a:r>
              <a:rPr lang="zh-CN" altLang="zh-CN" sz="4000" b="1">
                <a:solidFill>
                  <a:srgbClr val="FF0000"/>
                </a:solidFill>
                <a:latin typeface="宋体" pitchFamily="2" charset="-122"/>
                <a:ea typeface="宋体" pitchFamily="2" charset="-122"/>
              </a:rPr>
              <a:t>刺入 </a:t>
            </a:r>
            <a:r>
              <a:rPr lang="en-US" altLang="zh-CN" sz="4000" b="1">
                <a:solidFill>
                  <a:srgbClr val="FF0000"/>
                </a:solidFill>
                <a:latin typeface="宋体" pitchFamily="2" charset="-122"/>
                <a:ea typeface="宋体" pitchFamily="2" charset="-122"/>
              </a:rPr>
              <a:t>n. </a:t>
            </a:r>
            <a:r>
              <a:rPr lang="zh-CN" altLang="zh-CN" sz="4000" b="1">
                <a:solidFill>
                  <a:srgbClr val="FF0000"/>
                </a:solidFill>
                <a:latin typeface="宋体" pitchFamily="2" charset="-122"/>
                <a:ea typeface="宋体" pitchFamily="2" charset="-122"/>
              </a:rPr>
              <a:t>棍子</a:t>
            </a:r>
            <a:endParaRPr lang="zh-CN" altLang="zh-CN" sz="4000">
              <a:solidFill>
                <a:srgbClr val="FF0000"/>
              </a:solidFill>
              <a:latin typeface="宋体" pitchFamily="2" charset="-122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https://d.book118.com/856220221113010040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4419"/>
</p:tagLst>
</file>

<file path=ppt/tags/tag2.xml><?xml version="1.0" encoding="utf-8"?>
<p:tagLst xmlns:p="http://schemas.openxmlformats.org/presentationml/2006/main">
  <p:tag name="AS_UNIQUEID" val="4420"/>
</p:tagLst>
</file>

<file path=ppt/tags/tag3.xml><?xml version="1.0" encoding="utf-8"?>
<p:tagLst xmlns:p="http://schemas.openxmlformats.org/presentationml/2006/main">
  <p:tag name="AS_UNIQUEID" val="4421"/>
</p:tagLst>
</file>

<file path=ppt/tags/tag4.xml><?xml version="1.0" encoding="utf-8"?>
<p:tagLst xmlns:p="http://schemas.openxmlformats.org/presentationml/2006/main">
  <p:tag name="AS_UNIQUEID" val="4422"/>
</p:tagLst>
</file>

<file path=ppt/tags/tag5.xml><?xml version="1.0" encoding="utf-8"?>
<p:tagLst xmlns:p="http://schemas.openxmlformats.org/presentationml/2006/main">
  <p:tag name="AS_UNIQUEID" val="4423"/>
</p:tagLst>
</file>

<file path=ppt/tags/tag6.xml><?xml version="1.0" encoding="utf-8"?>
<p:tagLst xmlns:p="http://schemas.openxmlformats.org/presentationml/2006/main">
  <p:tag name="AS_UNIQUEID" val="4424"/>
</p:tagLst>
</file>

<file path=ppt/tags/tag7.xml><?xml version="1.0" encoding="utf-8"?>
<p:tagLst xmlns:p="http://schemas.openxmlformats.org/presentationml/2006/main">
  <p:tag name="AS_UNIQUEID" val="4425"/>
</p:tagLst>
</file>

<file path=ppt/tags/tag8.xml><?xml version="1.0" encoding="utf-8"?>
<p:tagLst xmlns:p="http://schemas.openxmlformats.org/presentationml/2006/main">
  <p:tag name="AS_UNIQUEID" val="4426"/>
</p:tagLst>
</file>

<file path=ppt/tags/tag9.xml><?xml version="1.0" encoding="utf-8"?>
<p:tagLst xmlns:p="http://schemas.openxmlformats.org/presentationml/2006/main">
  <p:tag name="AS_UNIQUEID" val="4427"/>
</p:tagLst>
</file>

<file path=ppt/tags/tag10.xml><?xml version="1.0" encoding="utf-8"?>
<p:tagLst xmlns:p="http://schemas.openxmlformats.org/presentationml/2006/main">
  <p:tag name="AS_UNIQUEID" val="4428"/>
</p:tagLst>
</file>

<file path=ppt/tags/tag11.xml><?xml version="1.0" encoding="utf-8"?>
<p:tagLst xmlns:p="http://schemas.openxmlformats.org/presentationml/2006/main">
  <p:tag name="AS_UNIQUEID" val="4429"/>
</p:tagLst>
</file>

<file path=ppt/tags/tag12.xml><?xml version="1.0" encoding="utf-8"?>
<p:tagLst xmlns:p="http://schemas.openxmlformats.org/presentationml/2006/main">
  <p:tag name="AS_UNIQUEID" val="4430"/>
</p:tagLst>
</file>

<file path=ppt/tags/tag13.xml><?xml version="1.0" encoding="utf-8"?>
<p:tagLst xmlns:p="http://schemas.openxmlformats.org/presentationml/2006/main">
  <p:tag name="AS_UNIQUEID" val="4431"/>
</p:tagLst>
</file>

<file path=ppt/tags/tag14.xml><?xml version="1.0" encoding="utf-8"?>
<p:tagLst xmlns:p="http://schemas.openxmlformats.org/presentationml/2006/main">
  <p:tag name="AS_UNIQUEID" val="4432"/>
</p:tagLst>
</file>

<file path=ppt/tags/tag15.xml><?xml version="1.0" encoding="utf-8"?>
<p:tagLst xmlns:p="http://schemas.openxmlformats.org/presentationml/2006/main">
  <p:tag name="AS_UNIQUEID" val="4433"/>
</p:tagLst>
</file>

<file path=ppt/tags/tag16.xml><?xml version="1.0" encoding="utf-8"?>
<p:tagLst xmlns:p="http://schemas.openxmlformats.org/presentationml/2006/main">
  <p:tag name="AS_UNIQUEID" val="4434"/>
</p:tagLst>
</file>

<file path=ppt/tags/tag17.xml><?xml version="1.0" encoding="utf-8"?>
<p:tagLst xmlns:p="http://schemas.openxmlformats.org/presentationml/2006/main">
  <p:tag name="AS_UNIQUEID" val="4435"/>
</p:tagLst>
</file>

<file path=ppt/tags/tag18.xml><?xml version="1.0" encoding="utf-8"?>
<p:tagLst xmlns:p="http://schemas.openxmlformats.org/presentationml/2006/main">
  <p:tag name="AS_UNIQUEID" val="4436"/>
</p:tagLst>
</file>

<file path=ppt/tags/tag19.xml><?xml version="1.0" encoding="utf-8"?>
<p:tagLst xmlns:p="http://schemas.openxmlformats.org/presentationml/2006/main">
  <p:tag name="AS_UNIQUEID" val="4437"/>
</p:tagLst>
</file>

<file path=ppt/tags/tag20.xml><?xml version="1.0" encoding="utf-8"?>
<p:tagLst xmlns:p="http://schemas.openxmlformats.org/presentationml/2006/main">
  <p:tag name="AS_UNIQUEID" val="4438"/>
</p:tagLst>
</file>

<file path=ppt/tags/tag21.xml><?xml version="1.0" encoding="utf-8"?>
<p:tagLst xmlns:p="http://schemas.openxmlformats.org/presentationml/2006/main">
  <p:tag name="AS_UNIQUEID" val="4439"/>
</p:tagLst>
</file>

<file path=ppt/tags/tag22.xml><?xml version="1.0" encoding="utf-8"?>
<p:tagLst xmlns:p="http://schemas.openxmlformats.org/presentationml/2006/main">
  <p:tag name="AS_UNIQUEID" val="4440"/>
</p:tagLst>
</file>

<file path=ppt/tags/tag23.xml><?xml version="1.0" encoding="utf-8"?>
<p:tagLst xmlns:p="http://schemas.openxmlformats.org/presentationml/2006/main">
  <p:tag name="AS_UNIQUEID" val="4441"/>
</p:tagLst>
</file>

<file path=ppt/tags/tag24.xml><?xml version="1.0" encoding="utf-8"?>
<p:tagLst xmlns:p="http://schemas.openxmlformats.org/presentationml/2006/main">
  <p:tag name="AS_UNIQUEID" val="4442"/>
</p:tagLst>
</file>

<file path=ppt/tags/tag25.xml><?xml version="1.0" encoding="utf-8"?>
<p:tagLst xmlns:p="http://schemas.openxmlformats.org/presentationml/2006/main">
  <p:tag name="AS_UNIQUEID" val="4443"/>
</p:tagLst>
</file>

<file path=ppt/tags/tag26.xml><?xml version="1.0" encoding="utf-8"?>
<p:tagLst xmlns:p="http://schemas.openxmlformats.org/presentationml/2006/main">
  <p:tag name="AS_UNIQUEID" val="4444"/>
</p:tagLst>
</file>

<file path=ppt/tags/tag27.xml><?xml version="1.0" encoding="utf-8"?>
<p:tagLst xmlns:p="http://schemas.openxmlformats.org/presentationml/2006/main">
  <p:tag name="AS_UNIQUEID" val="4445"/>
</p:tagLst>
</file>

<file path=ppt/tags/tag28.xml><?xml version="1.0" encoding="utf-8"?>
<p:tagLst xmlns:p="http://schemas.openxmlformats.org/presentationml/2006/main">
  <p:tag name="AS_UNIQUEID" val="4446"/>
</p:tagLst>
</file>

<file path=ppt/tags/tag29.xml><?xml version="1.0" encoding="utf-8"?>
<p:tagLst xmlns:p="http://schemas.openxmlformats.org/presentationml/2006/main">
  <p:tag name="AS_UNIQUEID" val="4447"/>
</p:tagLst>
</file>

<file path=ppt/tags/tag30.xml><?xml version="1.0" encoding="utf-8"?>
<p:tagLst xmlns:p="http://schemas.openxmlformats.org/presentationml/2006/main">
  <p:tag name="AS_UNIQUEID" val="4448"/>
</p:tagLst>
</file>

<file path=ppt/tags/tag31.xml><?xml version="1.0" encoding="utf-8"?>
<p:tagLst xmlns:p="http://schemas.openxmlformats.org/presentationml/2006/main">
  <p:tag name="AS_UNIQUEID" val="4449"/>
</p:tagLst>
</file>

<file path=ppt/tags/tag32.xml><?xml version="1.0" encoding="utf-8"?>
<p:tagLst xmlns:p="http://schemas.openxmlformats.org/presentationml/2006/main">
  <p:tag name="AS_UNIQUEID" val="4450"/>
</p:tagLst>
</file>

<file path=ppt/tags/tag33.xml><?xml version="1.0" encoding="utf-8"?>
<p:tagLst xmlns:p="http://schemas.openxmlformats.org/presentationml/2006/main">
  <p:tag name="AS_UNIQUEID" val="4451"/>
</p:tagLst>
</file>

<file path=ppt/tags/tag34.xml><?xml version="1.0" encoding="utf-8"?>
<p:tagLst xmlns:p="http://schemas.openxmlformats.org/presentationml/2006/main">
  <p:tag name="AS_UNIQUEID" val="4452"/>
</p:tagLst>
</file>

<file path=ppt/tags/tag35.xml><?xml version="1.0" encoding="utf-8"?>
<p:tagLst xmlns:p="http://schemas.openxmlformats.org/presentationml/2006/main">
  <p:tag name="AS_UNIQUEID" val="4453"/>
</p:tagLst>
</file>

<file path=ppt/tags/tag36.xml><?xml version="1.0" encoding="utf-8"?>
<p:tagLst xmlns:p="http://schemas.openxmlformats.org/presentationml/2006/main">
  <p:tag name="AS_UNIQUEID" val="4454"/>
</p:tagLst>
</file>

<file path=ppt/tags/tag37.xml><?xml version="1.0" encoding="utf-8"?>
<p:tagLst xmlns:p="http://schemas.openxmlformats.org/presentationml/2006/main">
  <p:tag name="AS_UNIQUEID" val="4455"/>
</p:tagLst>
</file>

<file path=ppt/tags/tag38.xml><?xml version="1.0" encoding="utf-8"?>
<p:tagLst xmlns:p="http://schemas.openxmlformats.org/presentationml/2006/main">
  <p:tag name="AS_UNIQUEID" val="4456"/>
</p:tagLst>
</file>

<file path=ppt/tags/tag39.xml><?xml version="1.0" encoding="utf-8"?>
<p:tagLst xmlns:p="http://schemas.openxmlformats.org/presentationml/2006/main">
  <p:tag name="AS_UNIQUEID" val="4457"/>
</p:tagLst>
</file>

<file path=ppt/tags/tag40.xml><?xml version="1.0" encoding="utf-8"?>
<p:tagLst xmlns:p="http://schemas.openxmlformats.org/presentationml/2006/main">
  <p:tag name="AS_UNIQUEID" val="4458"/>
</p:tagLst>
</file>

<file path=ppt/tags/tag41.xml><?xml version="1.0" encoding="utf-8"?>
<p:tagLst xmlns:p="http://schemas.openxmlformats.org/presentationml/2006/main">
  <p:tag name="AS_UNIQUEID" val="4459"/>
</p:tagLst>
</file>

<file path=ppt/tags/tag42.xml><?xml version="1.0" encoding="utf-8"?>
<p:tagLst xmlns:p="http://schemas.openxmlformats.org/presentationml/2006/main">
  <p:tag name="AS_UNIQUEID" val="4460"/>
</p:tagLst>
</file>

<file path=ppt/tags/tag43.xml><?xml version="1.0" encoding="utf-8"?>
<p:tagLst xmlns:p="http://schemas.openxmlformats.org/presentationml/2006/main">
  <p:tag name="AS_UNIQUEID" val="4461"/>
</p:tagLst>
</file>

<file path=ppt/tags/tag44.xml><?xml version="1.0" encoding="utf-8"?>
<p:tagLst xmlns:p="http://schemas.openxmlformats.org/presentationml/2006/main">
  <p:tag name="AS_UNIQUEID" val="4462"/>
</p:tagLst>
</file>

<file path=ppt/tags/tag45.xml><?xml version="1.0" encoding="utf-8"?>
<p:tagLst xmlns:p="http://schemas.openxmlformats.org/presentationml/2006/main">
  <p:tag name="AS_UNIQUEID" val="4463"/>
</p:tagLst>
</file>

<file path=ppt/tags/tag46.xml><?xml version="1.0" encoding="utf-8"?>
<p:tagLst xmlns:p="http://schemas.openxmlformats.org/presentationml/2006/main">
  <p:tag name="AS_UNIQUEID" val="4464"/>
</p:tagLst>
</file>

<file path=ppt/tags/tag47.xml><?xml version="1.0" encoding="utf-8"?>
<p:tagLst xmlns:p="http://schemas.openxmlformats.org/presentationml/2006/main">
  <p:tag name="AS_UNIQUEID" val="4465"/>
</p:tagLst>
</file>

<file path=ppt/tags/tag48.xml><?xml version="1.0" encoding="utf-8"?>
<p:tagLst xmlns:p="http://schemas.openxmlformats.org/presentationml/2006/main">
  <p:tag name="AS_UNIQUEID" val="4466"/>
</p:tagLst>
</file>

<file path=ppt/tags/tag49.xml><?xml version="1.0" encoding="utf-8"?>
<p:tagLst xmlns:p="http://schemas.openxmlformats.org/presentationml/2006/main">
  <p:tag name="AS_UNIQUEID" val="4467"/>
</p:tagLst>
</file>

<file path=ppt/tags/tag50.xml><?xml version="1.0" encoding="utf-8"?>
<p:tagLst xmlns:p="http://schemas.openxmlformats.org/presentationml/2006/main">
  <p:tag name="AS_UNIQUEID" val="4468"/>
</p:tagLst>
</file>

<file path=ppt/tags/tag51.xml><?xml version="1.0" encoding="utf-8"?>
<p:tagLst xmlns:p="http://schemas.openxmlformats.org/presentationml/2006/main">
  <p:tag name="AS_UNIQUEID" val="4469"/>
</p:tagLst>
</file>

<file path=ppt/tags/tag52.xml><?xml version="1.0" encoding="utf-8"?>
<p:tagLst xmlns:p="http://schemas.openxmlformats.org/presentationml/2006/main">
  <p:tag name="AS_UNIQUEID" val="4470"/>
</p:tagLst>
</file>

<file path=ppt/tags/tag53.xml><?xml version="1.0" encoding="utf-8"?>
<p:tagLst xmlns:p="http://schemas.openxmlformats.org/presentationml/2006/main">
  <p:tag name="AS_UNIQUEID" val="4471"/>
</p:tagLst>
</file>

<file path=ppt/tags/tag54.xml><?xml version="1.0" encoding="utf-8"?>
<p:tagLst xmlns:p="http://schemas.openxmlformats.org/presentationml/2006/main">
  <p:tag name="AS_UNIQUEID" val="4472"/>
</p:tagLst>
</file>

<file path=ppt/tags/tag55.xml><?xml version="1.0" encoding="utf-8"?>
<p:tagLst xmlns:p="http://schemas.openxmlformats.org/presentationml/2006/main">
  <p:tag name="AS_UNIQUEID" val="4473"/>
</p:tagLst>
</file>

<file path=ppt/tags/tag56.xml><?xml version="1.0" encoding="utf-8"?>
<p:tagLst xmlns:p="http://schemas.openxmlformats.org/presentationml/2006/main">
  <p:tag name="AS_UNIQUEID" val="4474"/>
</p:tagLst>
</file>

<file path=ppt/tags/tag57.xml><?xml version="1.0" encoding="utf-8"?>
<p:tagLst xmlns:p="http://schemas.openxmlformats.org/presentationml/2006/main">
  <p:tag name="AS_UNIQUEID" val="4475"/>
</p:tagLst>
</file>

<file path=ppt/tags/tag58.xml><?xml version="1.0" encoding="utf-8"?>
<p:tagLst xmlns:p="http://schemas.openxmlformats.org/presentationml/2006/main">
  <p:tag name="AS_UNIQUEID" val="4476"/>
</p:tagLst>
</file>

<file path=ppt/tags/tag59.xml><?xml version="1.0" encoding="utf-8"?>
<p:tagLst xmlns:p="http://schemas.openxmlformats.org/presentationml/2006/main">
  <p:tag name="AS_UNIQUEID" val="4477"/>
</p:tagLst>
</file>

<file path=ppt/tags/tag60.xml><?xml version="1.0" encoding="utf-8"?>
<p:tagLst xmlns:p="http://schemas.openxmlformats.org/presentationml/2006/main">
  <p:tag name="AS_UNIQUEID" val="4478"/>
</p:tagLst>
</file>

<file path=ppt/tags/tag61.xml><?xml version="1.0" encoding="utf-8"?>
<p:tagLst xmlns:p="http://schemas.openxmlformats.org/presentationml/2006/main">
  <p:tag name="AS_UNIQUEID" val="4479"/>
</p:tagLst>
</file>

<file path=ppt/tags/tag62.xml><?xml version="1.0" encoding="utf-8"?>
<p:tagLst xmlns:p="http://schemas.openxmlformats.org/presentationml/2006/main">
  <p:tag name="AS_UNIQUEID" val="4480"/>
</p:tagLst>
</file>

<file path=ppt/tags/tag63.xml><?xml version="1.0" encoding="utf-8"?>
<p:tagLst xmlns:p="http://schemas.openxmlformats.org/presentationml/2006/main">
  <p:tag name="AS_UNIQUEID" val="4481"/>
</p:tagLst>
</file>

<file path=ppt/tags/tag64.xml><?xml version="1.0" encoding="utf-8"?>
<p:tagLst xmlns:p="http://schemas.openxmlformats.org/presentationml/2006/main">
  <p:tag name="AS_UNIQUEID" val="4482"/>
</p:tagLst>
</file>

<file path=ppt/tags/tag65.xml><?xml version="1.0" encoding="utf-8"?>
<p:tagLst xmlns:p="http://schemas.openxmlformats.org/presentationml/2006/main">
  <p:tag name="AS_UNIQUEID" val="4483"/>
</p:tagLst>
</file>

<file path=ppt/tags/tag66.xml><?xml version="1.0" encoding="utf-8"?>
<p:tagLst xmlns:p="http://schemas.openxmlformats.org/presentationml/2006/main">
  <p:tag name="AS_UNIQUEID" val="4484"/>
</p:tagLst>
</file>

<file path=ppt/tags/tag67.xml><?xml version="1.0" encoding="utf-8"?>
<p:tagLst xmlns:p="http://schemas.openxmlformats.org/presentationml/2006/main">
  <p:tag name="AS_UNIQUEID" val="4485"/>
</p:tagLst>
</file>

<file path=ppt/tags/tag68.xml><?xml version="1.0" encoding="utf-8"?>
<p:tagLst xmlns:p="http://schemas.openxmlformats.org/presentationml/2006/main">
  <p:tag name="AS_UNIQUEID" val="4486"/>
</p:tagLst>
</file>

<file path=ppt/tags/tag69.xml><?xml version="1.0" encoding="utf-8"?>
<p:tagLst xmlns:p="http://schemas.openxmlformats.org/presentationml/2006/main">
  <p:tag name="AS_UNIQUEID" val="4487"/>
</p:tagLst>
</file>

<file path=ppt/tags/tag70.xml><?xml version="1.0" encoding="utf-8"?>
<p:tagLst xmlns:p="http://schemas.openxmlformats.org/presentationml/2006/main">
  <p:tag name="AS_UNIQUEID" val="4488"/>
</p:tagLst>
</file>

<file path=ppt/tags/tag71.xml><?xml version="1.0" encoding="utf-8"?>
<p:tagLst xmlns:p="http://schemas.openxmlformats.org/presentationml/2006/main">
  <p:tag name="AS_UNIQUEID" val="4489"/>
</p:tagLst>
</file>

<file path=ppt/tags/tag72.xml><?xml version="1.0" encoding="utf-8"?>
<p:tagLst xmlns:p="http://schemas.openxmlformats.org/presentationml/2006/main">
  <p:tag name="AS_UNIQUEID" val="4490"/>
</p:tagLst>
</file>

<file path=ppt/tags/tag73.xml><?xml version="1.0" encoding="utf-8"?>
<p:tagLst xmlns:p="http://schemas.openxmlformats.org/presentationml/2006/main">
  <p:tag name="AS_UNIQUEID" val="4491"/>
</p:tagLst>
</file>

<file path=ppt/tags/tag74.xml><?xml version="1.0" encoding="utf-8"?>
<p:tagLst xmlns:p="http://schemas.openxmlformats.org/presentationml/2006/main">
  <p:tag name="AS_UNIQUEID" val="4492"/>
</p:tagLst>
</file>

<file path=ppt/tags/tag75.xml><?xml version="1.0" encoding="utf-8"?>
<p:tagLst xmlns:p="http://schemas.openxmlformats.org/presentationml/2006/main">
  <p:tag name="AS_UNIQUEID" val="4493"/>
</p:tagLst>
</file>

<file path=ppt/tags/tag76.xml><?xml version="1.0" encoding="utf-8"?>
<p:tagLst xmlns:p="http://schemas.openxmlformats.org/presentationml/2006/main">
  <p:tag name="AS_UNIQUEID" val="4372"/>
</p:tagLst>
</file>

<file path=ppt/tags/tag77.xml><?xml version="1.0" encoding="utf-8"?>
<p:tagLst xmlns:p="http://schemas.openxmlformats.org/presentationml/2006/main">
  <p:tag name="AS_UNIQUEID" val="4012"/>
</p:tagLst>
</file>

<file path=ppt/tags/tag78.xml><?xml version="1.0" encoding="utf-8"?>
<p:tagLst xmlns:p="http://schemas.openxmlformats.org/presentationml/2006/main">
  <p:tag name="AS_UNIQUEID" val="4013"/>
</p:tagLst>
</file>

<file path=ppt/tags/tag79.xml><?xml version="1.0" encoding="utf-8"?>
<p:tagLst xmlns:p="http://schemas.openxmlformats.org/presentationml/2006/main">
  <p:tag name="AS_UNIQUEID" val="4014"/>
</p:tagLst>
</file>

<file path=ppt/tags/tag80.xml><?xml version="1.0" encoding="utf-8"?>
<p:tagLst xmlns:p="http://schemas.openxmlformats.org/presentationml/2006/main">
  <p:tag name="AS_UNIQUEID" val="4015"/>
</p:tagLst>
</file>

<file path=ppt/tags/tag81.xml><?xml version="1.0" encoding="utf-8"?>
<p:tagLst xmlns:p="http://schemas.openxmlformats.org/presentationml/2006/main">
  <p:tag name="AS_UNIQUEID" val="4016"/>
</p:tagLst>
</file>

<file path=ppt/tags/tag82.xml><?xml version="1.0" encoding="utf-8"?>
<p:tagLst xmlns:p="http://schemas.openxmlformats.org/presentationml/2006/main">
  <p:tag name="AS_UNIQUEID" val="4373"/>
</p:tagLst>
</file>

<file path=ppt/tags/tag83.xml><?xml version="1.0" encoding="utf-8"?>
<p:tagLst xmlns:p="http://schemas.openxmlformats.org/presentationml/2006/main">
  <p:tag name="AS_UNIQUEID" val="4018"/>
</p:tagLst>
</file>

<file path=ppt/tags/tag84.xml><?xml version="1.0" encoding="utf-8"?>
<p:tagLst xmlns:p="http://schemas.openxmlformats.org/presentationml/2006/main">
  <p:tag name="AS_UNIQUEID" val="4019"/>
</p:tagLst>
</file>

<file path=ppt/tags/tag85.xml><?xml version="1.0" encoding="utf-8"?>
<p:tagLst xmlns:p="http://schemas.openxmlformats.org/presentationml/2006/main">
  <p:tag name="AS_UNIQUEID" val="4020"/>
</p:tagLst>
</file>

<file path=ppt/tags/tag86.xml><?xml version="1.0" encoding="utf-8"?>
<p:tagLst xmlns:p="http://schemas.openxmlformats.org/presentationml/2006/main">
  <p:tag name="AS_UNIQUEID" val="4021"/>
</p:tagLst>
</file>

<file path=ppt/tags/tag87.xml><?xml version="1.0" encoding="utf-8"?>
<p:tagLst xmlns:p="http://schemas.openxmlformats.org/presentationml/2006/main">
  <p:tag name="AS_UNIQUEID" val="4022"/>
</p:tagLst>
</file>

<file path=ppt/tags/tag88.xml><?xml version="1.0" encoding="utf-8"?>
<p:tagLst xmlns:p="http://schemas.openxmlformats.org/presentationml/2006/main">
  <p:tag name="AS_UNIQUEID" val="4374"/>
</p:tagLst>
</file>

<file path=ppt/tags/tag89.xml><?xml version="1.0" encoding="utf-8"?>
<p:tagLst xmlns:p="http://schemas.openxmlformats.org/presentationml/2006/main">
  <p:tag name="AS_UNIQUEID" val="4024"/>
</p:tagLst>
</file>

<file path=ppt/tags/tag90.xml><?xml version="1.0" encoding="utf-8"?>
<p:tagLst xmlns:p="http://schemas.openxmlformats.org/presentationml/2006/main">
  <p:tag name="AS_UNIQUEID" val="4025"/>
</p:tagLst>
</file>

<file path=ppt/tags/tag91.xml><?xml version="1.0" encoding="utf-8"?>
<p:tagLst xmlns:p="http://schemas.openxmlformats.org/presentationml/2006/main">
  <p:tag name="AS_UNIQUEID" val="4026"/>
</p:tagLst>
</file>

<file path=ppt/tags/tag92.xml><?xml version="1.0" encoding="utf-8"?>
<p:tagLst xmlns:p="http://schemas.openxmlformats.org/presentationml/2006/main">
  <p:tag name="AS_UNIQUEID" val="4027"/>
</p:tagLst>
</file>

<file path=ppt/tags/tag93.xml><?xml version="1.0" encoding="utf-8"?>
<p:tagLst xmlns:p="http://schemas.openxmlformats.org/presentationml/2006/main">
  <p:tag name="AS_UNIQUEID" val="4028"/>
</p:tagLst>
</file>

<file path=ppt/tags/tag94.xml><?xml version="1.0" encoding="utf-8"?>
<p:tagLst xmlns:p="http://schemas.openxmlformats.org/presentationml/2006/main">
  <p:tag name="AS_UNIQUEID" val="4375"/>
</p:tagLst>
</file>

<file path=ppt/tags/tag95.xml><?xml version="1.0" encoding="utf-8"?>
<p:tagLst xmlns:p="http://schemas.openxmlformats.org/presentationml/2006/main">
  <p:tag name="AS_UNIQUEID" val="4030"/>
</p:tagLst>
</file>

<file path=ppt/tags/tag96.xml><?xml version="1.0" encoding="utf-8"?>
<p:tagLst xmlns:p="http://schemas.openxmlformats.org/presentationml/2006/main">
  <p:tag name="AS_UNIQUEID" val="4031"/>
</p:tagLst>
</file>

<file path=ppt/tags/tag97.xml><?xml version="1.0" encoding="utf-8"?>
<p:tagLst xmlns:p="http://schemas.openxmlformats.org/presentationml/2006/main">
  <p:tag name="AS_UNIQUEID" val="4032"/>
</p:tagLst>
</file>

<file path=ppt/tags/tag98.xml><?xml version="1.0" encoding="utf-8"?>
<p:tagLst xmlns:p="http://schemas.openxmlformats.org/presentationml/2006/main">
  <p:tag name="AS_UNIQUEID" val="4033"/>
</p:tagLst>
</file>

<file path=ppt/tags/tag99.xml><?xml version="1.0" encoding="utf-8"?>
<p:tagLst xmlns:p="http://schemas.openxmlformats.org/presentationml/2006/main">
  <p:tag name="AS_UNIQUEID" val="4034"/>
</p:tagLst>
</file>

<file path=ppt/tags/tag100.xml><?xml version="1.0" encoding="utf-8"?>
<p:tagLst xmlns:p="http://schemas.openxmlformats.org/presentationml/2006/main">
  <p:tag name="AS_UNIQUEID" val="4035"/>
</p:tagLst>
</file>

<file path=ppt/tags/tag101.xml><?xml version="1.0" encoding="utf-8"?>
<p:tagLst xmlns:p="http://schemas.openxmlformats.org/presentationml/2006/main">
  <p:tag name="AS_UNIQUEID" val="4376"/>
</p:tagLst>
</file>

<file path=ppt/tags/tag102.xml><?xml version="1.0" encoding="utf-8"?>
<p:tagLst xmlns:p="http://schemas.openxmlformats.org/presentationml/2006/main">
  <p:tag name="AS_UNIQUEID" val="4037"/>
</p:tagLst>
</file>

<file path=ppt/tags/tag103.xml><?xml version="1.0" encoding="utf-8"?>
<p:tagLst xmlns:p="http://schemas.openxmlformats.org/presentationml/2006/main">
  <p:tag name="AS_UNIQUEID" val="4038"/>
</p:tagLst>
</file>

<file path=ppt/tags/tag104.xml><?xml version="1.0" encoding="utf-8"?>
<p:tagLst xmlns:p="http://schemas.openxmlformats.org/presentationml/2006/main">
  <p:tag name="AS_UNIQUEID" val="4039"/>
</p:tagLst>
</file>

<file path=ppt/tags/tag105.xml><?xml version="1.0" encoding="utf-8"?>
<p:tagLst xmlns:p="http://schemas.openxmlformats.org/presentationml/2006/main">
  <p:tag name="AS_UNIQUEID" val="4040"/>
</p:tagLst>
</file>

<file path=ppt/tags/tag106.xml><?xml version="1.0" encoding="utf-8"?>
<p:tagLst xmlns:p="http://schemas.openxmlformats.org/presentationml/2006/main">
  <p:tag name="AS_UNIQUEID" val="4041"/>
</p:tagLst>
</file>

<file path=ppt/tags/tag107.xml><?xml version="1.0" encoding="utf-8"?>
<p:tagLst xmlns:p="http://schemas.openxmlformats.org/presentationml/2006/main">
  <p:tag name="AS_UNIQUEID" val="4042"/>
</p:tagLst>
</file>

<file path=ppt/tags/tag108.xml><?xml version="1.0" encoding="utf-8"?>
<p:tagLst xmlns:p="http://schemas.openxmlformats.org/presentationml/2006/main">
  <p:tag name="AS_UNIQUEID" val="4043"/>
</p:tagLst>
</file>

<file path=ppt/tags/tag109.xml><?xml version="1.0" encoding="utf-8"?>
<p:tagLst xmlns:p="http://schemas.openxmlformats.org/presentationml/2006/main">
  <p:tag name="AS_UNIQUEID" val="4044"/>
</p:tagLst>
</file>

<file path=ppt/tags/tag110.xml><?xml version="1.0" encoding="utf-8"?>
<p:tagLst xmlns:p="http://schemas.openxmlformats.org/presentationml/2006/main">
  <p:tag name="AS_UNIQUEID" val="4377"/>
</p:tagLst>
</file>

<file path=ppt/tags/tag111.xml><?xml version="1.0" encoding="utf-8"?>
<p:tagLst xmlns:p="http://schemas.openxmlformats.org/presentationml/2006/main">
  <p:tag name="AS_UNIQUEID" val="4046"/>
</p:tagLst>
</file>

<file path=ppt/tags/tag112.xml><?xml version="1.0" encoding="utf-8"?>
<p:tagLst xmlns:p="http://schemas.openxmlformats.org/presentationml/2006/main">
  <p:tag name="AS_UNIQUEID" val="4047"/>
</p:tagLst>
</file>

<file path=ppt/tags/tag113.xml><?xml version="1.0" encoding="utf-8"?>
<p:tagLst xmlns:p="http://schemas.openxmlformats.org/presentationml/2006/main">
  <p:tag name="AS_UNIQUEID" val="4048"/>
</p:tagLst>
</file>

<file path=ppt/tags/tag114.xml><?xml version="1.0" encoding="utf-8"?>
<p:tagLst xmlns:p="http://schemas.openxmlformats.org/presentationml/2006/main">
  <p:tag name="AS_UNIQUEID" val="4049"/>
</p:tagLst>
</file>

<file path=ppt/tags/tag115.xml><?xml version="1.0" encoding="utf-8"?>
<p:tagLst xmlns:p="http://schemas.openxmlformats.org/presentationml/2006/main">
  <p:tag name="AS_UNIQUEID" val="4378"/>
</p:tagLst>
</file>

<file path=ppt/tags/tag116.xml><?xml version="1.0" encoding="utf-8"?>
<p:tagLst xmlns:p="http://schemas.openxmlformats.org/presentationml/2006/main">
  <p:tag name="AS_UNIQUEID" val="4051"/>
</p:tagLst>
</file>

<file path=ppt/tags/tag117.xml><?xml version="1.0" encoding="utf-8"?>
<p:tagLst xmlns:p="http://schemas.openxmlformats.org/presentationml/2006/main">
  <p:tag name="AS_UNIQUEID" val="4052"/>
</p:tagLst>
</file>

<file path=ppt/tags/tag118.xml><?xml version="1.0" encoding="utf-8"?>
<p:tagLst xmlns:p="http://schemas.openxmlformats.org/presentationml/2006/main">
  <p:tag name="AS_UNIQUEID" val="4053"/>
</p:tagLst>
</file>

<file path=ppt/tags/tag119.xml><?xml version="1.0" encoding="utf-8"?>
<p:tagLst xmlns:p="http://schemas.openxmlformats.org/presentationml/2006/main">
  <p:tag name="AS_UNIQUEID" val="4379"/>
</p:tagLst>
</file>

<file path=ppt/tags/tag120.xml><?xml version="1.0" encoding="utf-8"?>
<p:tagLst xmlns:p="http://schemas.openxmlformats.org/presentationml/2006/main">
  <p:tag name="AS_UNIQUEID" val="4055"/>
</p:tagLst>
</file>

<file path=ppt/tags/tag121.xml><?xml version="1.0" encoding="utf-8"?>
<p:tagLst xmlns:p="http://schemas.openxmlformats.org/presentationml/2006/main">
  <p:tag name="AS_UNIQUEID" val="4056"/>
</p:tagLst>
</file>

<file path=ppt/tags/tag122.xml><?xml version="1.0" encoding="utf-8"?>
<p:tagLst xmlns:p="http://schemas.openxmlformats.org/presentationml/2006/main">
  <p:tag name="AS_UNIQUEID" val="4057"/>
</p:tagLst>
</file>

<file path=ppt/tags/tag123.xml><?xml version="1.0" encoding="utf-8"?>
<p:tagLst xmlns:p="http://schemas.openxmlformats.org/presentationml/2006/main">
  <p:tag name="AS_UNIQUEID" val="4058"/>
</p:tagLst>
</file>

<file path=ppt/tags/tag124.xml><?xml version="1.0" encoding="utf-8"?>
<p:tagLst xmlns:p="http://schemas.openxmlformats.org/presentationml/2006/main">
  <p:tag name="AS_UNIQUEID" val="4059"/>
</p:tagLst>
</file>

<file path=ppt/tags/tag125.xml><?xml version="1.0" encoding="utf-8"?>
<p:tagLst xmlns:p="http://schemas.openxmlformats.org/presentationml/2006/main">
  <p:tag name="AS_UNIQUEID" val="4060"/>
</p:tagLst>
</file>

<file path=ppt/tags/tag126.xml><?xml version="1.0" encoding="utf-8"?>
<p:tagLst xmlns:p="http://schemas.openxmlformats.org/presentationml/2006/main">
  <p:tag name="AS_UNIQUEID" val="4380"/>
</p:tagLst>
</file>

<file path=ppt/tags/tag127.xml><?xml version="1.0" encoding="utf-8"?>
<p:tagLst xmlns:p="http://schemas.openxmlformats.org/presentationml/2006/main">
  <p:tag name="AS_UNIQUEID" val="4062"/>
</p:tagLst>
</file>

<file path=ppt/tags/tag128.xml><?xml version="1.0" encoding="utf-8"?>
<p:tagLst xmlns:p="http://schemas.openxmlformats.org/presentationml/2006/main">
  <p:tag name="AS_UNIQUEID" val="4063"/>
</p:tagLst>
</file>

<file path=ppt/tags/tag129.xml><?xml version="1.0" encoding="utf-8"?>
<p:tagLst xmlns:p="http://schemas.openxmlformats.org/presentationml/2006/main">
  <p:tag name="AS_UNIQUEID" val="4064"/>
</p:tagLst>
</file>

<file path=ppt/tags/tag130.xml><?xml version="1.0" encoding="utf-8"?>
<p:tagLst xmlns:p="http://schemas.openxmlformats.org/presentationml/2006/main">
  <p:tag name="AS_UNIQUEID" val="4065"/>
</p:tagLst>
</file>

<file path=ppt/tags/tag131.xml><?xml version="1.0" encoding="utf-8"?>
<p:tagLst xmlns:p="http://schemas.openxmlformats.org/presentationml/2006/main">
  <p:tag name="AS_UNIQUEID" val="4066"/>
</p:tagLst>
</file>

<file path=ppt/tags/tag132.xml><?xml version="1.0" encoding="utf-8"?>
<p:tagLst xmlns:p="http://schemas.openxmlformats.org/presentationml/2006/main">
  <p:tag name="AS_UNIQUEID" val="4067"/>
</p:tagLst>
</file>

<file path=ppt/tags/tag133.xml><?xml version="1.0" encoding="utf-8"?>
<p:tagLst xmlns:p="http://schemas.openxmlformats.org/presentationml/2006/main">
  <p:tag name="AS_UNIQUEID" val="4381"/>
</p:tagLst>
</file>

<file path=ppt/tags/tag134.xml><?xml version="1.0" encoding="utf-8"?>
<p:tagLst xmlns:p="http://schemas.openxmlformats.org/presentationml/2006/main">
  <p:tag name="AS_UNIQUEID" val="4069"/>
</p:tagLst>
</file>

<file path=ppt/tags/tag135.xml><?xml version="1.0" encoding="utf-8"?>
<p:tagLst xmlns:p="http://schemas.openxmlformats.org/presentationml/2006/main">
  <p:tag name="AS_UNIQUEID" val="4070"/>
</p:tagLst>
</file>

<file path=ppt/tags/tag136.xml><?xml version="1.0" encoding="utf-8"?>
<p:tagLst xmlns:p="http://schemas.openxmlformats.org/presentationml/2006/main">
  <p:tag name="AS_UNIQUEID" val="4071"/>
</p:tagLst>
</file>

<file path=ppt/tags/tag137.xml><?xml version="1.0" encoding="utf-8"?>
<p:tagLst xmlns:p="http://schemas.openxmlformats.org/presentationml/2006/main">
  <p:tag name="AS_UNIQUEID" val="4072"/>
</p:tagLst>
</file>

<file path=ppt/tags/tag138.xml><?xml version="1.0" encoding="utf-8"?>
<p:tagLst xmlns:p="http://schemas.openxmlformats.org/presentationml/2006/main">
  <p:tag name="AS_UNIQUEID" val="4073"/>
</p:tagLst>
</file>

<file path=ppt/tags/tag139.xml><?xml version="1.0" encoding="utf-8"?>
<p:tagLst xmlns:p="http://schemas.openxmlformats.org/presentationml/2006/main">
  <p:tag name="AS_UNIQUEID" val="4382"/>
</p:tagLst>
</file>

<file path=ppt/tags/tag140.xml><?xml version="1.0" encoding="utf-8"?>
<p:tagLst xmlns:p="http://schemas.openxmlformats.org/presentationml/2006/main">
  <p:tag name="AS_UNIQUEID" val="4075"/>
</p:tagLst>
</file>

<file path=ppt/tags/tag141.xml><?xml version="1.0" encoding="utf-8"?>
<p:tagLst xmlns:p="http://schemas.openxmlformats.org/presentationml/2006/main">
  <p:tag name="AS_UNIQUEID" val="4076"/>
</p:tagLst>
</file>

<file path=ppt/tags/tag142.xml><?xml version="1.0" encoding="utf-8"?>
<p:tagLst xmlns:p="http://schemas.openxmlformats.org/presentationml/2006/main">
  <p:tag name="AS_UNIQUEID" val="4077"/>
</p:tagLst>
</file>

<file path=ppt/tags/tag143.xml><?xml version="1.0" encoding="utf-8"?>
<p:tagLst xmlns:p="http://schemas.openxmlformats.org/presentationml/2006/main">
  <p:tag name="AS_UNIQUEID" val="4078"/>
</p:tagLst>
</file>

<file path=ppt/tags/tag144.xml><?xml version="1.0" encoding="utf-8"?>
<p:tagLst xmlns:p="http://schemas.openxmlformats.org/presentationml/2006/main">
  <p:tag name="AS_UNIQUEID" val="4079"/>
</p:tagLst>
</file>

<file path=ppt/tags/tag145.xml><?xml version="1.0" encoding="utf-8"?>
<p:tagLst xmlns:p="http://schemas.openxmlformats.org/presentationml/2006/main">
  <p:tag name="AS_UNIQUEID" val="4383"/>
</p:tagLst>
</file>

<file path=ppt/tags/tag146.xml><?xml version="1.0" encoding="utf-8"?>
<p:tagLst xmlns:p="http://schemas.openxmlformats.org/presentationml/2006/main">
  <p:tag name="AS_UNIQUEID" val="4384"/>
</p:tagLst>
</file>

<file path=ppt/tags/tag147.xml><?xml version="1.0" encoding="utf-8"?>
<p:tagLst xmlns:p="http://schemas.openxmlformats.org/presentationml/2006/main">
  <p:tag name="AS_UNIQUEID" val="1556"/>
</p:tagLst>
</file>

<file path=ppt/tags/tag148.xml><?xml version="1.0" encoding="utf-8"?>
<p:tagLst xmlns:p="http://schemas.openxmlformats.org/presentationml/2006/main">
  <p:tag name="AS_UNIQUEID" val="1557"/>
</p:tagLst>
</file>

<file path=ppt/tags/tag149.xml><?xml version="1.0" encoding="utf-8"?>
<p:tagLst xmlns:p="http://schemas.openxmlformats.org/presentationml/2006/main">
  <p:tag name="AS_UNIQUEID" val="1558"/>
</p:tagLst>
</file>

<file path=ppt/tags/tag150.xml><?xml version="1.0" encoding="utf-8"?>
<p:tagLst xmlns:p="http://schemas.openxmlformats.org/presentationml/2006/main">
  <p:tag name="AS_UNIQUEID" val="4385"/>
</p:tagLst>
</file>

<file path=ppt/tags/tag151.xml><?xml version="1.0" encoding="utf-8"?>
<p:tagLst xmlns:p="http://schemas.openxmlformats.org/presentationml/2006/main">
  <p:tag name="AS_UNIQUEID" val="4386"/>
</p:tagLst>
</file>

<file path=ppt/tags/tag152.xml><?xml version="1.0" encoding="utf-8"?>
<p:tagLst xmlns:p="http://schemas.openxmlformats.org/presentationml/2006/main">
  <p:tag name="AS_UNIQUEID" val="4387"/>
</p:tagLst>
</file>

<file path=ppt/tags/tag153.xml><?xml version="1.0" encoding="utf-8"?>
<p:tagLst xmlns:p="http://schemas.openxmlformats.org/presentationml/2006/main">
  <p:tag name="AS_UNIQUEID" val="4388"/>
</p:tagLst>
</file>

<file path=ppt/tags/tag154.xml><?xml version="1.0" encoding="utf-8"?>
<p:tagLst xmlns:p="http://schemas.openxmlformats.org/presentationml/2006/main">
  <p:tag name="AS_UNIQUEID" val="4086"/>
</p:tagLst>
</file>

<file path=ppt/tags/tag155.xml><?xml version="1.0" encoding="utf-8"?>
<p:tagLst xmlns:p="http://schemas.openxmlformats.org/presentationml/2006/main">
  <p:tag name="AS_UNIQUEID" val="4087"/>
</p:tagLst>
</file>

<file path=ppt/tags/tag156.xml><?xml version="1.0" encoding="utf-8"?>
<p:tagLst xmlns:p="http://schemas.openxmlformats.org/presentationml/2006/main">
  <p:tag name="AS_UNIQUEID" val="4088"/>
</p:tagLst>
</file>

<file path=ppt/tags/tag157.xml><?xml version="1.0" encoding="utf-8"?>
<p:tagLst xmlns:p="http://schemas.openxmlformats.org/presentationml/2006/main">
  <p:tag name="AS_UNIQUEID" val="4089"/>
</p:tagLst>
</file>

<file path=ppt/tags/tag158.xml><?xml version="1.0" encoding="utf-8"?>
<p:tagLst xmlns:p="http://schemas.openxmlformats.org/presentationml/2006/main">
  <p:tag name="AS_UNIQUEID" val="4090"/>
</p:tagLst>
</file>

<file path=ppt/tags/tag159.xml><?xml version="1.0" encoding="utf-8"?>
<p:tagLst xmlns:p="http://schemas.openxmlformats.org/presentationml/2006/main">
  <p:tag name="AS_UNIQUEID" val="4091"/>
</p:tagLst>
</file>

<file path=ppt/tags/tag160.xml><?xml version="1.0" encoding="utf-8"?>
<p:tagLst xmlns:p="http://schemas.openxmlformats.org/presentationml/2006/main">
  <p:tag name="AS_UNIQUEID" val="4093"/>
</p:tagLst>
</file>

<file path=ppt/tags/tag161.xml><?xml version="1.0" encoding="utf-8"?>
<p:tagLst xmlns:p="http://schemas.openxmlformats.org/presentationml/2006/main">
  <p:tag name="AS_UNIQUEID" val="4391"/>
</p:tagLst>
</file>

<file path=ppt/tags/tag162.xml><?xml version="1.0" encoding="utf-8"?>
<p:tagLst xmlns:p="http://schemas.openxmlformats.org/presentationml/2006/main">
  <p:tag name="AS_UNIQUEID" val="4095"/>
</p:tagLst>
</file>

<file path=ppt/tags/tag163.xml><?xml version="1.0" encoding="utf-8"?>
<p:tagLst xmlns:p="http://schemas.openxmlformats.org/presentationml/2006/main">
  <p:tag name="AS_UNIQUEID" val="4096"/>
</p:tagLst>
</file>

<file path=ppt/tags/tag164.xml><?xml version="1.0" encoding="utf-8"?>
<p:tagLst xmlns:p="http://schemas.openxmlformats.org/presentationml/2006/main">
  <p:tag name="AS_UNIQUEID" val="4097"/>
</p:tagLst>
</file>

<file path=ppt/tags/tag165.xml><?xml version="1.0" encoding="utf-8"?>
<p:tagLst xmlns:p="http://schemas.openxmlformats.org/presentationml/2006/main">
  <p:tag name="AS_UNIQUEID" val="4098"/>
</p:tagLst>
</file>

<file path=ppt/tags/tag166.xml><?xml version="1.0" encoding="utf-8"?>
<p:tagLst xmlns:p="http://schemas.openxmlformats.org/presentationml/2006/main">
  <p:tag name="AS_UNIQUEID" val="4099"/>
</p:tagLst>
</file>

<file path=ppt/tags/tag167.xml><?xml version="1.0" encoding="utf-8"?>
<p:tagLst xmlns:p="http://schemas.openxmlformats.org/presentationml/2006/main">
  <p:tag name="AS_UNIQUEID" val="4100"/>
</p:tagLst>
</file>

<file path=ppt/tags/tag168.xml><?xml version="1.0" encoding="utf-8"?>
<p:tagLst xmlns:p="http://schemas.openxmlformats.org/presentationml/2006/main">
  <p:tag name="AS_UNIQUEID" val="4389"/>
</p:tagLst>
</file>

<file path=ppt/tags/tag169.xml><?xml version="1.0" encoding="utf-8"?>
<p:tagLst xmlns:p="http://schemas.openxmlformats.org/presentationml/2006/main">
  <p:tag name="AS_UNIQUEID" val="758"/>
</p:tagLst>
</file>

<file path=ppt/tags/tag170.xml><?xml version="1.0" encoding="utf-8"?>
<p:tagLst xmlns:p="http://schemas.openxmlformats.org/presentationml/2006/main">
  <p:tag name="AS_UNIQUEID" val="759"/>
</p:tagLst>
</file>

<file path=ppt/tags/tag171.xml><?xml version="1.0" encoding="utf-8"?>
<p:tagLst xmlns:p="http://schemas.openxmlformats.org/presentationml/2006/main">
  <p:tag name="AS_UNIQUEID" val="760"/>
</p:tagLst>
</file>

<file path=ppt/tags/tag172.xml><?xml version="1.0" encoding="utf-8"?>
<p:tagLst xmlns:p="http://schemas.openxmlformats.org/presentationml/2006/main">
  <p:tag name="AS_UNIQUEID" val="4390"/>
</p:tagLst>
</file>

<file path=ppt/tags/tag173.xml><?xml version="1.0" encoding="utf-8"?>
<p:tagLst xmlns:p="http://schemas.openxmlformats.org/presentationml/2006/main">
  <p:tag name="AS_UNIQUEID" val="762"/>
</p:tagLst>
</file>

<file path=ppt/tags/tag174.xml><?xml version="1.0" encoding="utf-8"?>
<p:tagLst xmlns:p="http://schemas.openxmlformats.org/presentationml/2006/main">
  <p:tag name="AS_UNIQUEID" val="766"/>
</p:tagLst>
</file>

<file path=ppt/tags/tag175.xml><?xml version="1.0" encoding="utf-8"?>
<p:tagLst xmlns:p="http://schemas.openxmlformats.org/presentationml/2006/main">
  <p:tag name="AS_UNIQUEID" val="767"/>
</p:tagLst>
</file>

<file path=ppt/tags/tag176.xml><?xml version="1.0" encoding="utf-8"?>
<p:tagLst xmlns:p="http://schemas.openxmlformats.org/presentationml/2006/main">
  <p:tag name="AS_UNIQUEID" val="768"/>
</p:tagLst>
</file>

<file path=ppt/tags/tag177.xml><?xml version="1.0" encoding="utf-8"?>
<p:tagLst xmlns:p="http://schemas.openxmlformats.org/presentationml/2006/main">
  <p:tag name="AS_UNIQUEID" val="769"/>
</p:tagLst>
</file>

<file path=ppt/tags/tag178.xml><?xml version="1.0" encoding="utf-8"?>
<p:tagLst xmlns:p="http://schemas.openxmlformats.org/presentationml/2006/main">
  <p:tag name="AS_UNIQUEID" val="770"/>
</p:tagLst>
</file>

<file path=ppt/tags/tag179.xml><?xml version="1.0" encoding="utf-8"?>
<p:tagLst xmlns:p="http://schemas.openxmlformats.org/presentationml/2006/main">
  <p:tag name="AS_UNIQUEID" val="771"/>
</p:tagLst>
</file>

<file path=ppt/tags/tag180.xml><?xml version="1.0" encoding="utf-8"?>
<p:tagLst xmlns:p="http://schemas.openxmlformats.org/presentationml/2006/main">
  <p:tag name="AS_UNIQUEID" val="772"/>
</p:tagLst>
</file>

<file path=ppt/tags/tag181.xml><?xml version="1.0" encoding="utf-8"?>
<p:tagLst xmlns:p="http://schemas.openxmlformats.org/presentationml/2006/main">
  <p:tag name="AS_UNIQUEID" val="773"/>
</p:tagLst>
</file>

<file path=ppt/tags/tag182.xml><?xml version="1.0" encoding="utf-8"?>
<p:tagLst xmlns:p="http://schemas.openxmlformats.org/presentationml/2006/main">
  <p:tag name="AS_UNIQUEID" val="774"/>
</p:tagLst>
</file>

<file path=ppt/tags/tag183.xml><?xml version="1.0" encoding="utf-8"?>
<p:tagLst xmlns:p="http://schemas.openxmlformats.org/presentationml/2006/main">
  <p:tag name="AS_UNIQUEID" val="775"/>
</p:tagLst>
</file>

<file path=ppt/tags/tag184.xml><?xml version="1.0" encoding="utf-8"?>
<p:tagLst xmlns:p="http://schemas.openxmlformats.org/presentationml/2006/main">
  <p:tag name="AS_UNIQUEID" val="776"/>
</p:tagLst>
</file>

<file path=ppt/tags/tag185.xml><?xml version="1.0" encoding="utf-8"?>
<p:tagLst xmlns:p="http://schemas.openxmlformats.org/presentationml/2006/main">
  <p:tag name="AS_UNIQUEID" val="777"/>
</p:tagLst>
</file>

<file path=ppt/tags/tag186.xml><?xml version="1.0" encoding="utf-8"?>
<p:tagLst xmlns:p="http://schemas.openxmlformats.org/presentationml/2006/main">
  <p:tag name="AS_UNIQUEID" val="778"/>
</p:tagLst>
</file>

<file path=ppt/tags/tag187.xml><?xml version="1.0" encoding="utf-8"?>
<p:tagLst xmlns:p="http://schemas.openxmlformats.org/presentationml/2006/main">
  <p:tag name="AS_UNIQUEID" val="779"/>
</p:tagLst>
</file>

<file path=ppt/tags/tag188.xml><?xml version="1.0" encoding="utf-8"?>
<p:tagLst xmlns:p="http://schemas.openxmlformats.org/presentationml/2006/main">
  <p:tag name="AS_UNIQUEID" val="780"/>
</p:tagLst>
</file>

<file path=ppt/tags/tag189.xml><?xml version="1.0" encoding="utf-8"?>
<p:tagLst xmlns:p="http://schemas.openxmlformats.org/presentationml/2006/main">
  <p:tag name="AS_UNIQUEID" val="781"/>
</p:tagLst>
</file>

<file path=ppt/tags/tag190.xml><?xml version="1.0" encoding="utf-8"?>
<p:tagLst xmlns:p="http://schemas.openxmlformats.org/presentationml/2006/main">
  <p:tag name="AS_UNIQUEID" val="782"/>
</p:tagLst>
</file>

<file path=ppt/tags/tag191.xml><?xml version="1.0" encoding="utf-8"?>
<p:tagLst xmlns:p="http://schemas.openxmlformats.org/presentationml/2006/main">
  <p:tag name="AS_UNIQUEID" val="783"/>
</p:tagLst>
</file>

<file path=ppt/tags/tag192.xml><?xml version="1.0" encoding="utf-8"?>
<p:tagLst xmlns:p="http://schemas.openxmlformats.org/presentationml/2006/main">
  <p:tag name="AS_UNIQUEID" val="784"/>
</p:tagLst>
</file>

<file path=ppt/tags/tag193.xml><?xml version="1.0" encoding="utf-8"?>
<p:tagLst xmlns:p="http://schemas.openxmlformats.org/presentationml/2006/main">
  <p:tag name="AS_UNIQUEID" val="785"/>
</p:tagLst>
</file>

<file path=ppt/tags/tag194.xml><?xml version="1.0" encoding="utf-8"?>
<p:tagLst xmlns:p="http://schemas.openxmlformats.org/presentationml/2006/main">
  <p:tag name="AS_UNIQUEID" val="786"/>
</p:tagLst>
</file>

<file path=ppt/tags/tag195.xml><?xml version="1.0" encoding="utf-8"?>
<p:tagLst xmlns:p="http://schemas.openxmlformats.org/presentationml/2006/main">
  <p:tag name="AS_UNIQUEID" val="787"/>
</p:tagLst>
</file>

<file path=ppt/tags/tag196.xml><?xml version="1.0" encoding="utf-8"?>
<p:tagLst xmlns:p="http://schemas.openxmlformats.org/presentationml/2006/main">
  <p:tag name="AS_UNIQUEID" val="788"/>
</p:tagLst>
</file>

<file path=ppt/tags/tag197.xml><?xml version="1.0" encoding="utf-8"?>
<p:tagLst xmlns:p="http://schemas.openxmlformats.org/presentationml/2006/main">
  <p:tag name="AS_UNIQUEID" val="789"/>
</p:tagLst>
</file>

<file path=ppt/tags/tag198.xml><?xml version="1.0" encoding="utf-8"?>
<p:tagLst xmlns:p="http://schemas.openxmlformats.org/presentationml/2006/main">
  <p:tag name="AS_UNIQUEID" val="790"/>
</p:tagLst>
</file>

<file path=ppt/tags/tag199.xml><?xml version="1.0" encoding="utf-8"?>
<p:tagLst xmlns:p="http://schemas.openxmlformats.org/presentationml/2006/main">
  <p:tag name="AS_UNIQUEID" val="791"/>
</p:tagLst>
</file>

<file path=ppt/tags/tag200.xml><?xml version="1.0" encoding="utf-8"?>
<p:tagLst xmlns:p="http://schemas.openxmlformats.org/presentationml/2006/main">
  <p:tag name="AS_UNIQUEID" val="792"/>
</p:tagLst>
</file>

<file path=ppt/tags/tag201.xml><?xml version="1.0" encoding="utf-8"?>
<p:tagLst xmlns:p="http://schemas.openxmlformats.org/presentationml/2006/main">
  <p:tag name="AS_UNIQUEID" val="793"/>
</p:tagLst>
</file>

<file path=ppt/tags/tag202.xml><?xml version="1.0" encoding="utf-8"?>
<p:tagLst xmlns:p="http://schemas.openxmlformats.org/presentationml/2006/main">
  <p:tag name="AS_UNIQUEID" val="794"/>
</p:tagLst>
</file>

<file path=ppt/tags/tag203.xml><?xml version="1.0" encoding="utf-8"?>
<p:tagLst xmlns:p="http://schemas.openxmlformats.org/presentationml/2006/main">
  <p:tag name="AS_UNIQUEID" val="795"/>
</p:tagLst>
</file>

<file path=ppt/tags/tag204.xml><?xml version="1.0" encoding="utf-8"?>
<p:tagLst xmlns:p="http://schemas.openxmlformats.org/presentationml/2006/main">
  <p:tag name="AS_UNIQUEID" val="796"/>
</p:tagLst>
</file>

<file path=ppt/tags/tag205.xml><?xml version="1.0" encoding="utf-8"?>
<p:tagLst xmlns:p="http://schemas.openxmlformats.org/presentationml/2006/main">
  <p:tag name="AS_UNIQUEID" val="797"/>
</p:tagLst>
</file>

<file path=ppt/tags/tag206.xml><?xml version="1.0" encoding="utf-8"?>
<p:tagLst xmlns:p="http://schemas.openxmlformats.org/presentationml/2006/main">
  <p:tag name="AS_UNIQUEID" val="798"/>
</p:tagLst>
</file>

<file path=ppt/tags/tag207.xml><?xml version="1.0" encoding="utf-8"?>
<p:tagLst xmlns:p="http://schemas.openxmlformats.org/presentationml/2006/main">
  <p:tag name="AS_UNIQUEID" val="799"/>
</p:tagLst>
</file>

<file path=ppt/tags/tag208.xml><?xml version="1.0" encoding="utf-8"?>
<p:tagLst xmlns:p="http://schemas.openxmlformats.org/presentationml/2006/main">
  <p:tag name="AS_UNIQUEID" val="800"/>
</p:tagLst>
</file>

<file path=ppt/tags/tag209.xml><?xml version="1.0" encoding="utf-8"?>
<p:tagLst xmlns:p="http://schemas.openxmlformats.org/presentationml/2006/main">
  <p:tag name="AS_UNIQUEID" val="801"/>
</p:tagLst>
</file>

<file path=ppt/tags/tag210.xml><?xml version="1.0" encoding="utf-8"?>
<p:tagLst xmlns:p="http://schemas.openxmlformats.org/presentationml/2006/main">
  <p:tag name="AS_UNIQUEID" val="802"/>
</p:tagLst>
</file>

<file path=ppt/tags/tag211.xml><?xml version="1.0" encoding="utf-8"?>
<p:tagLst xmlns:p="http://schemas.openxmlformats.org/presentationml/2006/main">
  <p:tag name="AS_UNIQUEID" val="803"/>
</p:tagLst>
</file>

<file path=ppt/tags/tag212.xml><?xml version="1.0" encoding="utf-8"?>
<p:tagLst xmlns:p="http://schemas.openxmlformats.org/presentationml/2006/main">
  <p:tag name="AS_UNIQUEID" val="804"/>
</p:tagLst>
</file>

<file path=ppt/tags/tag213.xml><?xml version="1.0" encoding="utf-8"?>
<p:tagLst xmlns:p="http://schemas.openxmlformats.org/presentationml/2006/main">
  <p:tag name="AS_UNIQUEID" val="805"/>
</p:tagLst>
</file>

<file path=ppt/tags/tag214.xml><?xml version="1.0" encoding="utf-8"?>
<p:tagLst xmlns:p="http://schemas.openxmlformats.org/presentationml/2006/main">
  <p:tag name="AS_UNIQUEID" val="806"/>
</p:tagLst>
</file>

<file path=ppt/tags/tag215.xml><?xml version="1.0" encoding="utf-8"?>
<p:tagLst xmlns:p="http://schemas.openxmlformats.org/presentationml/2006/main">
  <p:tag name="AS_UNIQUEID" val="807"/>
</p:tagLst>
</file>

<file path=ppt/tags/tag216.xml><?xml version="1.0" encoding="utf-8"?>
<p:tagLst xmlns:p="http://schemas.openxmlformats.org/presentationml/2006/main">
  <p:tag name="AS_UNIQUEID" val="808"/>
</p:tagLst>
</file>

<file path=ppt/tags/tag217.xml><?xml version="1.0" encoding="utf-8"?>
<p:tagLst xmlns:p="http://schemas.openxmlformats.org/presentationml/2006/main">
  <p:tag name="AS_UNIQUEID" val="809"/>
</p:tagLst>
</file>

<file path=ppt/tags/tag218.xml><?xml version="1.0" encoding="utf-8"?>
<p:tagLst xmlns:p="http://schemas.openxmlformats.org/presentationml/2006/main">
  <p:tag name="AS_UNIQUEID" val="810"/>
</p:tagLst>
</file>

<file path=ppt/tags/tag219.xml><?xml version="1.0" encoding="utf-8"?>
<p:tagLst xmlns:p="http://schemas.openxmlformats.org/presentationml/2006/main">
  <p:tag name="AS_UNIQUEID" val="811"/>
</p:tagLst>
</file>

<file path=ppt/tags/tag220.xml><?xml version="1.0" encoding="utf-8"?>
<p:tagLst xmlns:p="http://schemas.openxmlformats.org/presentationml/2006/main">
  <p:tag name="AS_UNIQUEID" val="812"/>
</p:tagLst>
</file>

<file path=ppt/tags/tag221.xml><?xml version="1.0" encoding="utf-8"?>
<p:tagLst xmlns:p="http://schemas.openxmlformats.org/presentationml/2006/main">
  <p:tag name="AS_UNIQUEID" val="813"/>
</p:tagLst>
</file>

<file path=ppt/tags/tag222.xml><?xml version="1.0" encoding="utf-8"?>
<p:tagLst xmlns:p="http://schemas.openxmlformats.org/presentationml/2006/main">
  <p:tag name="AS_UNIQUEID" val="814"/>
</p:tagLst>
</file>

<file path=ppt/tags/tag223.xml><?xml version="1.0" encoding="utf-8"?>
<p:tagLst xmlns:p="http://schemas.openxmlformats.org/presentationml/2006/main">
  <p:tag name="AS_UNIQUEID" val="815"/>
</p:tagLst>
</file>

<file path=ppt/tags/tag224.xml><?xml version="1.0" encoding="utf-8"?>
<p:tagLst xmlns:p="http://schemas.openxmlformats.org/presentationml/2006/main">
  <p:tag name="AS_UNIQUEID" val="816"/>
</p:tagLst>
</file>

<file path=ppt/tags/tag225.xml><?xml version="1.0" encoding="utf-8"?>
<p:tagLst xmlns:p="http://schemas.openxmlformats.org/presentationml/2006/main">
  <p:tag name="AS_UNIQUEID" val="817"/>
</p:tagLst>
</file>

<file path=ppt/tags/tag226.xml><?xml version="1.0" encoding="utf-8"?>
<p:tagLst xmlns:p="http://schemas.openxmlformats.org/presentationml/2006/main">
  <p:tag name="AS_UNIQUEID" val="818"/>
</p:tagLst>
</file>

<file path=ppt/tags/tag227.xml><?xml version="1.0" encoding="utf-8"?>
<p:tagLst xmlns:p="http://schemas.openxmlformats.org/presentationml/2006/main">
  <p:tag name="AS_UNIQUEID" val="819"/>
</p:tagLst>
</file>

<file path=ppt/tags/tag228.xml><?xml version="1.0" encoding="utf-8"?>
<p:tagLst xmlns:p="http://schemas.openxmlformats.org/presentationml/2006/main">
  <p:tag name="AS_UNIQUEID" val="820"/>
</p:tagLst>
</file>

<file path=ppt/tags/tag229.xml><?xml version="1.0" encoding="utf-8"?>
<p:tagLst xmlns:p="http://schemas.openxmlformats.org/presentationml/2006/main">
  <p:tag name="AS_UNIQUEID" val="821"/>
</p:tagLst>
</file>

<file path=ppt/tags/tag230.xml><?xml version="1.0" encoding="utf-8"?>
<p:tagLst xmlns:p="http://schemas.openxmlformats.org/presentationml/2006/main">
  <p:tag name="AS_UNIQUEID" val="822"/>
</p:tagLst>
</file>

<file path=ppt/tags/tag231.xml><?xml version="1.0" encoding="utf-8"?>
<p:tagLst xmlns:p="http://schemas.openxmlformats.org/presentationml/2006/main">
  <p:tag name="AS_UNIQUEID" val="823"/>
</p:tagLst>
</file>

<file path=ppt/tags/tag232.xml><?xml version="1.0" encoding="utf-8"?>
<p:tagLst xmlns:p="http://schemas.openxmlformats.org/presentationml/2006/main">
  <p:tag name="AS_UNIQUEID" val="824"/>
</p:tagLst>
</file>

<file path=ppt/tags/tag233.xml><?xml version="1.0" encoding="utf-8"?>
<p:tagLst xmlns:p="http://schemas.openxmlformats.org/presentationml/2006/main">
  <p:tag name="AS_UNIQUEID" val="825"/>
</p:tagLst>
</file>

<file path=ppt/tags/tag234.xml><?xml version="1.0" encoding="utf-8"?>
<p:tagLst xmlns:p="http://schemas.openxmlformats.org/presentationml/2006/main">
  <p:tag name="AS_UNIQUEID" val="826"/>
</p:tagLst>
</file>

<file path=ppt/tags/tag235.xml><?xml version="1.0" encoding="utf-8"?>
<p:tagLst xmlns:p="http://schemas.openxmlformats.org/presentationml/2006/main">
  <p:tag name="AS_UNIQUEID" val="827"/>
</p:tagLst>
</file>

<file path=ppt/tags/tag236.xml><?xml version="1.0" encoding="utf-8"?>
<p:tagLst xmlns:p="http://schemas.openxmlformats.org/presentationml/2006/main">
  <p:tag name="AS_UNIQUEID" val="828"/>
</p:tagLst>
</file>

<file path=ppt/tags/tag237.xml><?xml version="1.0" encoding="utf-8"?>
<p:tagLst xmlns:p="http://schemas.openxmlformats.org/presentationml/2006/main">
  <p:tag name="AS_UNIQUEID" val="829"/>
</p:tagLst>
</file>

<file path=ppt/tags/tag238.xml><?xml version="1.0" encoding="utf-8"?>
<p:tagLst xmlns:p="http://schemas.openxmlformats.org/presentationml/2006/main">
  <p:tag name="AS_UNIQUEID" val="830"/>
</p:tagLst>
</file>

<file path=ppt/tags/tag239.xml><?xml version="1.0" encoding="utf-8"?>
<p:tagLst xmlns:p="http://schemas.openxmlformats.org/presentationml/2006/main">
  <p:tag name="AS_UNIQUEID" val="831"/>
</p:tagLst>
</file>

<file path=ppt/tags/tag240.xml><?xml version="1.0" encoding="utf-8"?>
<p:tagLst xmlns:p="http://schemas.openxmlformats.org/presentationml/2006/main">
  <p:tag name="AS_UNIQUEID" val="832"/>
</p:tagLst>
</file>

<file path=ppt/tags/tag241.xml><?xml version="1.0" encoding="utf-8"?>
<p:tagLst xmlns:p="http://schemas.openxmlformats.org/presentationml/2006/main">
  <p:tag name="AS_UNIQUEID" val="833"/>
</p:tagLst>
</file>

<file path=ppt/tags/tag242.xml><?xml version="1.0" encoding="utf-8"?>
<p:tagLst xmlns:p="http://schemas.openxmlformats.org/presentationml/2006/main">
  <p:tag name="AS_UNIQUEID" val="834"/>
</p:tagLst>
</file>

<file path=ppt/tags/tag243.xml><?xml version="1.0" encoding="utf-8"?>
<p:tagLst xmlns:p="http://schemas.openxmlformats.org/presentationml/2006/main">
  <p:tag name="AS_UNIQUEID" val="835"/>
</p:tagLst>
</file>

<file path=ppt/tags/tag244.xml><?xml version="1.0" encoding="utf-8"?>
<p:tagLst xmlns:p="http://schemas.openxmlformats.org/presentationml/2006/main">
  <p:tag name="AS_UNIQUEID" val="836"/>
</p:tagLst>
</file>

<file path=ppt/tags/tag245.xml><?xml version="1.0" encoding="utf-8"?>
<p:tagLst xmlns:p="http://schemas.openxmlformats.org/presentationml/2006/main">
  <p:tag name="AS_UNIQUEID" val="837"/>
</p:tagLst>
</file>

<file path=ppt/tags/tag246.xml><?xml version="1.0" encoding="utf-8"?>
<p:tagLst xmlns:p="http://schemas.openxmlformats.org/presentationml/2006/main">
  <p:tag name="AS_UNIQUEID" val="838"/>
</p:tagLst>
</file>

<file path=ppt/tags/tag247.xml><?xml version="1.0" encoding="utf-8"?>
<p:tagLst xmlns:p="http://schemas.openxmlformats.org/presentationml/2006/main">
  <p:tag name="AS_UNIQUEID" val="839"/>
</p:tagLst>
</file>

<file path=ppt/tags/tag248.xml><?xml version="1.0" encoding="utf-8"?>
<p:tagLst xmlns:p="http://schemas.openxmlformats.org/presentationml/2006/main">
  <p:tag name="AS_UNIQUEID" val="840"/>
</p:tagLst>
</file>

<file path=ppt/tags/tag249.xml><?xml version="1.0" encoding="utf-8"?>
<p:tagLst xmlns:p="http://schemas.openxmlformats.org/presentationml/2006/main">
  <p:tag name="AS_UNIQUEID" val="841"/>
</p:tagLst>
</file>

<file path=ppt/tags/tag250.xml><?xml version="1.0" encoding="utf-8"?>
<p:tagLst xmlns:p="http://schemas.openxmlformats.org/presentationml/2006/main">
  <p:tag name="AS_UNIQUEID" val="842"/>
</p:tagLst>
</file>

<file path=ppt/tags/tag251.xml><?xml version="1.0" encoding="utf-8"?>
<p:tagLst xmlns:p="http://schemas.openxmlformats.org/presentationml/2006/main">
  <p:tag name="AS_UNIQUEID" val="843"/>
</p:tagLst>
</file>

<file path=ppt/tags/tag252.xml><?xml version="1.0" encoding="utf-8"?>
<p:tagLst xmlns:p="http://schemas.openxmlformats.org/presentationml/2006/main">
  <p:tag name="AS_UNIQUEID" val="844"/>
</p:tagLst>
</file>

<file path=ppt/tags/tag253.xml><?xml version="1.0" encoding="utf-8"?>
<p:tagLst xmlns:p="http://schemas.openxmlformats.org/presentationml/2006/main">
  <p:tag name="AS_UNIQUEID" val="845"/>
</p:tagLst>
</file>

<file path=ppt/tags/tag254.xml><?xml version="1.0" encoding="utf-8"?>
<p:tagLst xmlns:p="http://schemas.openxmlformats.org/presentationml/2006/main">
  <p:tag name="AS_UNIQUEID" val="846"/>
</p:tagLst>
</file>

<file path=ppt/tags/tag255.xml><?xml version="1.0" encoding="utf-8"?>
<p:tagLst xmlns:p="http://schemas.openxmlformats.org/presentationml/2006/main">
  <p:tag name="AS_UNIQUEID" val="847"/>
</p:tagLst>
</file>

<file path=ppt/tags/tag256.xml><?xml version="1.0" encoding="utf-8"?>
<p:tagLst xmlns:p="http://schemas.openxmlformats.org/presentationml/2006/main">
  <p:tag name="AS_UNIQUEID" val="848"/>
</p:tagLst>
</file>

<file path=ppt/tags/tag257.xml><?xml version="1.0" encoding="utf-8"?>
<p:tagLst xmlns:p="http://schemas.openxmlformats.org/presentationml/2006/main">
  <p:tag name="AS_UNIQUEID" val="849"/>
</p:tagLst>
</file>

<file path=ppt/tags/tag258.xml><?xml version="1.0" encoding="utf-8"?>
<p:tagLst xmlns:p="http://schemas.openxmlformats.org/presentationml/2006/main">
  <p:tag name="AS_UNIQUEID" val="850"/>
</p:tagLst>
</file>

<file path=ppt/tags/tag259.xml><?xml version="1.0" encoding="utf-8"?>
<p:tagLst xmlns:p="http://schemas.openxmlformats.org/presentationml/2006/main">
  <p:tag name="AS_UNIQUEID" val="851"/>
</p:tagLst>
</file>

<file path=ppt/tags/tag260.xml><?xml version="1.0" encoding="utf-8"?>
<p:tagLst xmlns:p="http://schemas.openxmlformats.org/presentationml/2006/main">
  <p:tag name="AS_UNIQUEID" val="852"/>
</p:tagLst>
</file>

<file path=ppt/tags/tag261.xml><?xml version="1.0" encoding="utf-8"?>
<p:tagLst xmlns:p="http://schemas.openxmlformats.org/presentationml/2006/main">
  <p:tag name="AS_UNIQUEID" val="853"/>
</p:tagLst>
</file>

<file path=ppt/tags/tag262.xml><?xml version="1.0" encoding="utf-8"?>
<p:tagLst xmlns:p="http://schemas.openxmlformats.org/presentationml/2006/main">
  <p:tag name="AS_UNIQUEID" val="854"/>
</p:tagLst>
</file>

<file path=ppt/tags/tag263.xml><?xml version="1.0" encoding="utf-8"?>
<p:tagLst xmlns:p="http://schemas.openxmlformats.org/presentationml/2006/main">
  <p:tag name="AS_UNIQUEID" val="855"/>
</p:tagLst>
</file>

<file path=ppt/tags/tag264.xml><?xml version="1.0" encoding="utf-8"?>
<p:tagLst xmlns:p="http://schemas.openxmlformats.org/presentationml/2006/main">
  <p:tag name="AS_UNIQUEID" val="856"/>
</p:tagLst>
</file>

<file path=ppt/tags/tag265.xml><?xml version="1.0" encoding="utf-8"?>
<p:tagLst xmlns:p="http://schemas.openxmlformats.org/presentationml/2006/main">
  <p:tag name="AS_UNIQUEID" val="857"/>
</p:tagLst>
</file>

<file path=ppt/tags/tag266.xml><?xml version="1.0" encoding="utf-8"?>
<p:tagLst xmlns:p="http://schemas.openxmlformats.org/presentationml/2006/main">
  <p:tag name="AS_UNIQUEID" val="858"/>
</p:tagLst>
</file>

<file path=ppt/tags/tag267.xml><?xml version="1.0" encoding="utf-8"?>
<p:tagLst xmlns:p="http://schemas.openxmlformats.org/presentationml/2006/main">
  <p:tag name="AS_UNIQUEID" val="859"/>
</p:tagLst>
</file>

<file path=ppt/tags/tag268.xml><?xml version="1.0" encoding="utf-8"?>
<p:tagLst xmlns:p="http://schemas.openxmlformats.org/presentationml/2006/main">
  <p:tag name="AS_UNIQUEID" val="860"/>
</p:tagLst>
</file>

<file path=ppt/tags/tag269.xml><?xml version="1.0" encoding="utf-8"?>
<p:tagLst xmlns:p="http://schemas.openxmlformats.org/presentationml/2006/main">
  <p:tag name="AS_UNIQUEID" val="861"/>
</p:tagLst>
</file>

<file path=ppt/tags/tag270.xml><?xml version="1.0" encoding="utf-8"?>
<p:tagLst xmlns:p="http://schemas.openxmlformats.org/presentationml/2006/main">
  <p:tag name="AS_UNIQUEID" val="862"/>
</p:tagLst>
</file>

<file path=ppt/tags/tag271.xml><?xml version="1.0" encoding="utf-8"?>
<p:tagLst xmlns:p="http://schemas.openxmlformats.org/presentationml/2006/main">
  <p:tag name="AS_UNIQUEID" val="863"/>
</p:tagLst>
</file>

<file path=ppt/tags/tag272.xml><?xml version="1.0" encoding="utf-8"?>
<p:tagLst xmlns:p="http://schemas.openxmlformats.org/presentationml/2006/main">
  <p:tag name="AS_UNIQUEID" val="864"/>
</p:tagLst>
</file>

<file path=ppt/tags/tag273.xml><?xml version="1.0" encoding="utf-8"?>
<p:tagLst xmlns:p="http://schemas.openxmlformats.org/presentationml/2006/main">
  <p:tag name="AS_UNIQUEID" val="865"/>
</p:tagLst>
</file>

<file path=ppt/tags/tag274.xml><?xml version="1.0" encoding="utf-8"?>
<p:tagLst xmlns:p="http://schemas.openxmlformats.org/presentationml/2006/main">
  <p:tag name="AS_UNIQUEID" val="866"/>
</p:tagLst>
</file>

<file path=ppt/tags/tag275.xml><?xml version="1.0" encoding="utf-8"?>
<p:tagLst xmlns:p="http://schemas.openxmlformats.org/presentationml/2006/main">
  <p:tag name="AS_UNIQUEID" val="867"/>
</p:tagLst>
</file>

<file path=ppt/tags/tag276.xml><?xml version="1.0" encoding="utf-8"?>
<p:tagLst xmlns:p="http://schemas.openxmlformats.org/presentationml/2006/main">
  <p:tag name="AS_UNIQUEID" val="868"/>
</p:tagLst>
</file>

<file path=ppt/tags/tag277.xml><?xml version="1.0" encoding="utf-8"?>
<p:tagLst xmlns:p="http://schemas.openxmlformats.org/presentationml/2006/main">
  <p:tag name="AS_UNIQUEID" val="869"/>
</p:tagLst>
</file>

<file path=ppt/tags/tag278.xml><?xml version="1.0" encoding="utf-8"?>
<p:tagLst xmlns:p="http://schemas.openxmlformats.org/presentationml/2006/main">
  <p:tag name="AS_UNIQUEID" val="870"/>
</p:tagLst>
</file>

<file path=ppt/tags/tag279.xml><?xml version="1.0" encoding="utf-8"?>
<p:tagLst xmlns:p="http://schemas.openxmlformats.org/presentationml/2006/main">
  <p:tag name="AS_UNIQUEID" val="871"/>
</p:tagLst>
</file>

<file path=ppt/tags/tag280.xml><?xml version="1.0" encoding="utf-8"?>
<p:tagLst xmlns:p="http://schemas.openxmlformats.org/presentationml/2006/main">
  <p:tag name="AS_UNIQUEID" val="872"/>
</p:tagLst>
</file>

<file path=ppt/tags/tag281.xml><?xml version="1.0" encoding="utf-8"?>
<p:tagLst xmlns:p="http://schemas.openxmlformats.org/presentationml/2006/main">
  <p:tag name="AS_UNIQUEID" val="873"/>
</p:tagLst>
</file>

<file path=ppt/tags/tag282.xml><?xml version="1.0" encoding="utf-8"?>
<p:tagLst xmlns:p="http://schemas.openxmlformats.org/presentationml/2006/main">
  <p:tag name="AS_UNIQUEID" val="874"/>
</p:tagLst>
</file>

<file path=ppt/tags/tag283.xml><?xml version="1.0" encoding="utf-8"?>
<p:tagLst xmlns:p="http://schemas.openxmlformats.org/presentationml/2006/main">
  <p:tag name="AS_UNIQUEID" val="875"/>
</p:tagLst>
</file>

<file path=ppt/tags/tag284.xml><?xml version="1.0" encoding="utf-8"?>
<p:tagLst xmlns:p="http://schemas.openxmlformats.org/presentationml/2006/main">
  <p:tag name="AS_UNIQUEID" val="876"/>
</p:tagLst>
</file>

<file path=ppt/tags/tag285.xml><?xml version="1.0" encoding="utf-8"?>
<p:tagLst xmlns:p="http://schemas.openxmlformats.org/presentationml/2006/main">
  <p:tag name="AS_UNIQUEID" val="877"/>
</p:tagLst>
</file>

<file path=ppt/tags/tag286.xml><?xml version="1.0" encoding="utf-8"?>
<p:tagLst xmlns:p="http://schemas.openxmlformats.org/presentationml/2006/main">
  <p:tag name="AS_UNIQUEID" val="878"/>
</p:tagLst>
</file>

<file path=ppt/tags/tag287.xml><?xml version="1.0" encoding="utf-8"?>
<p:tagLst xmlns:p="http://schemas.openxmlformats.org/presentationml/2006/main">
  <p:tag name="AS_UNIQUEID" val="879"/>
</p:tagLst>
</file>

<file path=ppt/tags/tag288.xml><?xml version="1.0" encoding="utf-8"?>
<p:tagLst xmlns:p="http://schemas.openxmlformats.org/presentationml/2006/main">
  <p:tag name="AS_UNIQUEID" val="880"/>
</p:tagLst>
</file>

<file path=ppt/tags/tag289.xml><?xml version="1.0" encoding="utf-8"?>
<p:tagLst xmlns:p="http://schemas.openxmlformats.org/presentationml/2006/main">
  <p:tag name="AS_UNIQUEID" val="881"/>
</p:tagLst>
</file>

<file path=ppt/tags/tag290.xml><?xml version="1.0" encoding="utf-8"?>
<p:tagLst xmlns:p="http://schemas.openxmlformats.org/presentationml/2006/main">
  <p:tag name="AS_UNIQUEID" val="882"/>
</p:tagLst>
</file>

<file path=ppt/tags/tag291.xml><?xml version="1.0" encoding="utf-8"?>
<p:tagLst xmlns:p="http://schemas.openxmlformats.org/presentationml/2006/main">
  <p:tag name="AS_UNIQUEID" val="883"/>
</p:tagLst>
</file>

<file path=ppt/tags/tag292.xml><?xml version="1.0" encoding="utf-8"?>
<p:tagLst xmlns:p="http://schemas.openxmlformats.org/presentationml/2006/main">
  <p:tag name="AS_UNIQUEID" val="884"/>
</p:tagLst>
</file>

<file path=ppt/tags/tag293.xml><?xml version="1.0" encoding="utf-8"?>
<p:tagLst xmlns:p="http://schemas.openxmlformats.org/presentationml/2006/main">
  <p:tag name="AS_UNIQUEID" val="885"/>
</p:tagLst>
</file>

<file path=ppt/tags/tag294.xml><?xml version="1.0" encoding="utf-8"?>
<p:tagLst xmlns:p="http://schemas.openxmlformats.org/presentationml/2006/main">
  <p:tag name="AS_UNIQUEID" val="886"/>
</p:tagLst>
</file>

<file path=ppt/tags/tag295.xml><?xml version="1.0" encoding="utf-8"?>
<p:tagLst xmlns:p="http://schemas.openxmlformats.org/presentationml/2006/main">
  <p:tag name="AS_UNIQUEID" val="887"/>
</p:tagLst>
</file>

<file path=ppt/tags/tag296.xml><?xml version="1.0" encoding="utf-8"?>
<p:tagLst xmlns:p="http://schemas.openxmlformats.org/presentationml/2006/main">
  <p:tag name="AS_UNIQUEID" val="888"/>
</p:tagLst>
</file>

<file path=ppt/tags/tag297.xml><?xml version="1.0" encoding="utf-8"?>
<p:tagLst xmlns:p="http://schemas.openxmlformats.org/presentationml/2006/main">
  <p:tag name="AS_UNIQUEID" val="889"/>
</p:tagLst>
</file>

<file path=ppt/tags/tag298.xml><?xml version="1.0" encoding="utf-8"?>
<p:tagLst xmlns:p="http://schemas.openxmlformats.org/presentationml/2006/main">
  <p:tag name="AS_UNIQUEID" val="890"/>
</p:tagLst>
</file>

<file path=ppt/tags/tag299.xml><?xml version="1.0" encoding="utf-8"?>
<p:tagLst xmlns:p="http://schemas.openxmlformats.org/presentationml/2006/main">
  <p:tag name="AS_UNIQUEID" val="891"/>
</p:tagLst>
</file>

<file path=ppt/tags/tag300.xml><?xml version="1.0" encoding="utf-8"?>
<p:tagLst xmlns:p="http://schemas.openxmlformats.org/presentationml/2006/main">
  <p:tag name="AS_UNIQUEID" val="892"/>
</p:tagLst>
</file>

<file path=ppt/tags/tag301.xml><?xml version="1.0" encoding="utf-8"?>
<p:tagLst xmlns:p="http://schemas.openxmlformats.org/presentationml/2006/main">
  <p:tag name="AS_UNIQUEID" val="893"/>
</p:tagLst>
</file>

<file path=ppt/tags/tag302.xml><?xml version="1.0" encoding="utf-8"?>
<p:tagLst xmlns:p="http://schemas.openxmlformats.org/presentationml/2006/main">
  <p:tag name="AS_UNIQUEID" val="894"/>
</p:tagLst>
</file>

<file path=ppt/tags/tag303.xml><?xml version="1.0" encoding="utf-8"?>
<p:tagLst xmlns:p="http://schemas.openxmlformats.org/presentationml/2006/main">
  <p:tag name="AS_UNIQUEID" val="895"/>
</p:tagLst>
</file>

<file path=ppt/tags/tag304.xml><?xml version="1.0" encoding="utf-8"?>
<p:tagLst xmlns:p="http://schemas.openxmlformats.org/presentationml/2006/main">
  <p:tag name="AS_UNIQUEID" val="896"/>
</p:tagLst>
</file>

<file path=ppt/tags/tag305.xml><?xml version="1.0" encoding="utf-8"?>
<p:tagLst xmlns:p="http://schemas.openxmlformats.org/presentationml/2006/main">
  <p:tag name="AS_UNIQUEID" val="897"/>
</p:tagLst>
</file>

<file path=ppt/tags/tag306.xml><?xml version="1.0" encoding="utf-8"?>
<p:tagLst xmlns:p="http://schemas.openxmlformats.org/presentationml/2006/main">
  <p:tag name="AS_UNIQUEID" val="898"/>
</p:tagLst>
</file>

<file path=ppt/tags/tag307.xml><?xml version="1.0" encoding="utf-8"?>
<p:tagLst xmlns:p="http://schemas.openxmlformats.org/presentationml/2006/main">
  <p:tag name="AS_UNIQUEID" val="899"/>
</p:tagLst>
</file>

<file path=ppt/tags/tag308.xml><?xml version="1.0" encoding="utf-8"?>
<p:tagLst xmlns:p="http://schemas.openxmlformats.org/presentationml/2006/main">
  <p:tag name="AS_UNIQUEID" val="900"/>
</p:tagLst>
</file>

<file path=ppt/tags/tag309.xml><?xml version="1.0" encoding="utf-8"?>
<p:tagLst xmlns:p="http://schemas.openxmlformats.org/presentationml/2006/main">
  <p:tag name="AS_UNIQUEID" val="901"/>
</p:tagLst>
</file>

<file path=ppt/tags/tag310.xml><?xml version="1.0" encoding="utf-8"?>
<p:tagLst xmlns:p="http://schemas.openxmlformats.org/presentationml/2006/main">
  <p:tag name="AS_UNIQUEID" val="902"/>
</p:tagLst>
</file>

<file path=ppt/tags/tag311.xml><?xml version="1.0" encoding="utf-8"?>
<p:tagLst xmlns:p="http://schemas.openxmlformats.org/presentationml/2006/main">
  <p:tag name="AS_UNIQUEID" val="903"/>
</p:tagLst>
</file>

<file path=ppt/tags/tag312.xml><?xml version="1.0" encoding="utf-8"?>
<p:tagLst xmlns:p="http://schemas.openxmlformats.org/presentationml/2006/main">
  <p:tag name="AS_UNIQUEID" val="904"/>
</p:tagLst>
</file>

<file path=ppt/tags/tag313.xml><?xml version="1.0" encoding="utf-8"?>
<p:tagLst xmlns:p="http://schemas.openxmlformats.org/presentationml/2006/main">
  <p:tag name="AS_UNIQUEID" val="905"/>
</p:tagLst>
</file>

<file path=ppt/tags/tag314.xml><?xml version="1.0" encoding="utf-8"?>
<p:tagLst xmlns:p="http://schemas.openxmlformats.org/presentationml/2006/main">
  <p:tag name="AS_UNIQUEID" val="906"/>
</p:tagLst>
</file>

<file path=ppt/tags/tag315.xml><?xml version="1.0" encoding="utf-8"?>
<p:tagLst xmlns:p="http://schemas.openxmlformats.org/presentationml/2006/main">
  <p:tag name="AS_UNIQUEID" val="907"/>
</p:tagLst>
</file>

<file path=ppt/tags/tag316.xml><?xml version="1.0" encoding="utf-8"?>
<p:tagLst xmlns:p="http://schemas.openxmlformats.org/presentationml/2006/main">
  <p:tag name="AS_UNIQUEID" val="908"/>
</p:tagLst>
</file>

<file path=ppt/tags/tag317.xml><?xml version="1.0" encoding="utf-8"?>
<p:tagLst xmlns:p="http://schemas.openxmlformats.org/presentationml/2006/main">
  <p:tag name="AS_UNIQUEID" val="909"/>
</p:tagLst>
</file>

<file path=ppt/tags/tag318.xml><?xml version="1.0" encoding="utf-8"?>
<p:tagLst xmlns:p="http://schemas.openxmlformats.org/presentationml/2006/main">
  <p:tag name="AS_UNIQUEID" val="910"/>
</p:tagLst>
</file>

<file path=ppt/tags/tag319.xml><?xml version="1.0" encoding="utf-8"?>
<p:tagLst xmlns:p="http://schemas.openxmlformats.org/presentationml/2006/main">
  <p:tag name="AS_UNIQUEID" val="911"/>
</p:tagLst>
</file>

<file path=ppt/tags/tag320.xml><?xml version="1.0" encoding="utf-8"?>
<p:tagLst xmlns:p="http://schemas.openxmlformats.org/presentationml/2006/main">
  <p:tag name="AS_UNIQUEID" val="912"/>
</p:tagLst>
</file>

<file path=ppt/tags/tag321.xml><?xml version="1.0" encoding="utf-8"?>
<p:tagLst xmlns:p="http://schemas.openxmlformats.org/presentationml/2006/main">
  <p:tag name="AS_UNIQUEID" val="913"/>
</p:tagLst>
</file>

<file path=ppt/tags/tag322.xml><?xml version="1.0" encoding="utf-8"?>
<p:tagLst xmlns:p="http://schemas.openxmlformats.org/presentationml/2006/main">
  <p:tag name="AS_UNIQUEID" val="914"/>
</p:tagLst>
</file>

<file path=ppt/tags/tag323.xml><?xml version="1.0" encoding="utf-8"?>
<p:tagLst xmlns:p="http://schemas.openxmlformats.org/presentationml/2006/main">
  <p:tag name="AS_UNIQUEID" val="915"/>
</p:tagLst>
</file>

<file path=ppt/tags/tag324.xml><?xml version="1.0" encoding="utf-8"?>
<p:tagLst xmlns:p="http://schemas.openxmlformats.org/presentationml/2006/main">
  <p:tag name="AS_UNIQUEID" val="916"/>
</p:tagLst>
</file>

<file path=ppt/tags/tag325.xml><?xml version="1.0" encoding="utf-8"?>
<p:tagLst xmlns:p="http://schemas.openxmlformats.org/presentationml/2006/main">
  <p:tag name="AS_UNIQUEID" val="917"/>
</p:tagLst>
</file>

<file path=ppt/tags/tag326.xml><?xml version="1.0" encoding="utf-8"?>
<p:tagLst xmlns:p="http://schemas.openxmlformats.org/presentationml/2006/main">
  <p:tag name="AS_UNIQUEID" val="918"/>
</p:tagLst>
</file>

<file path=ppt/tags/tag327.xml><?xml version="1.0" encoding="utf-8"?>
<p:tagLst xmlns:p="http://schemas.openxmlformats.org/presentationml/2006/main">
  <p:tag name="AS_UNIQUEID" val="919"/>
</p:tagLst>
</file>

<file path=ppt/tags/tag328.xml><?xml version="1.0" encoding="utf-8"?>
<p:tagLst xmlns:p="http://schemas.openxmlformats.org/presentationml/2006/main">
  <p:tag name="AS_UNIQUEID" val="920"/>
</p:tagLst>
</file>

<file path=ppt/tags/tag329.xml><?xml version="1.0" encoding="utf-8"?>
<p:tagLst xmlns:p="http://schemas.openxmlformats.org/presentationml/2006/main">
  <p:tag name="AS_UNIQUEID" val="921"/>
</p:tagLst>
</file>

<file path=ppt/tags/tag330.xml><?xml version="1.0" encoding="utf-8"?>
<p:tagLst xmlns:p="http://schemas.openxmlformats.org/presentationml/2006/main">
  <p:tag name="AS_UNIQUEID" val="922"/>
</p:tagLst>
</file>

<file path=ppt/tags/tag331.xml><?xml version="1.0" encoding="utf-8"?>
<p:tagLst xmlns:p="http://schemas.openxmlformats.org/presentationml/2006/main">
  <p:tag name="AS_UNIQUEID" val="923"/>
</p:tagLst>
</file>

<file path=ppt/tags/tag332.xml><?xml version="1.0" encoding="utf-8"?>
<p:tagLst xmlns:p="http://schemas.openxmlformats.org/presentationml/2006/main">
  <p:tag name="AS_UNIQUEID" val="924"/>
</p:tagLst>
</file>

<file path=ppt/tags/tag333.xml><?xml version="1.0" encoding="utf-8"?>
<p:tagLst xmlns:p="http://schemas.openxmlformats.org/presentationml/2006/main">
  <p:tag name="AS_UNIQUEID" val="925"/>
</p:tagLst>
</file>

<file path=ppt/tags/tag334.xml><?xml version="1.0" encoding="utf-8"?>
<p:tagLst xmlns:p="http://schemas.openxmlformats.org/presentationml/2006/main">
  <p:tag name="AS_UNIQUEID" val="926"/>
</p:tagLst>
</file>

<file path=ppt/tags/tag335.xml><?xml version="1.0" encoding="utf-8"?>
<p:tagLst xmlns:p="http://schemas.openxmlformats.org/presentationml/2006/main">
  <p:tag name="AS_UNIQUEID" val="927"/>
</p:tagLst>
</file>

<file path=ppt/tags/tag336.xml><?xml version="1.0" encoding="utf-8"?>
<p:tagLst xmlns:p="http://schemas.openxmlformats.org/presentationml/2006/main">
  <p:tag name="AS_UNIQUEID" val="928"/>
</p:tagLst>
</file>

<file path=ppt/tags/tag337.xml><?xml version="1.0" encoding="utf-8"?>
<p:tagLst xmlns:p="http://schemas.openxmlformats.org/presentationml/2006/main">
  <p:tag name="AS_UNIQUEID" val="929"/>
</p:tagLst>
</file>

<file path=ppt/tags/tag338.xml><?xml version="1.0" encoding="utf-8"?>
<p:tagLst xmlns:p="http://schemas.openxmlformats.org/presentationml/2006/main">
  <p:tag name="AS_UNIQUEID" val="930"/>
</p:tagLst>
</file>

<file path=ppt/tags/tag339.xml><?xml version="1.0" encoding="utf-8"?>
<p:tagLst xmlns:p="http://schemas.openxmlformats.org/presentationml/2006/main">
  <p:tag name="AS_UNIQUEID" val="931"/>
</p:tagLst>
</file>

<file path=ppt/tags/tag340.xml><?xml version="1.0" encoding="utf-8"?>
<p:tagLst xmlns:p="http://schemas.openxmlformats.org/presentationml/2006/main">
  <p:tag name="AS_UNIQUEID" val="932"/>
</p:tagLst>
</file>

<file path=ppt/tags/tag341.xml><?xml version="1.0" encoding="utf-8"?>
<p:tagLst xmlns:p="http://schemas.openxmlformats.org/presentationml/2006/main">
  <p:tag name="AS_UNIQUEID" val="933"/>
</p:tagLst>
</file>

<file path=ppt/tags/tag342.xml><?xml version="1.0" encoding="utf-8"?>
<p:tagLst xmlns:p="http://schemas.openxmlformats.org/presentationml/2006/main">
  <p:tag name="AS_UNIQUEID" val="934"/>
</p:tagLst>
</file>

<file path=ppt/tags/tag343.xml><?xml version="1.0" encoding="utf-8"?>
<p:tagLst xmlns:p="http://schemas.openxmlformats.org/presentationml/2006/main">
  <p:tag name="AS_UNIQUEID" val="935"/>
</p:tagLst>
</file>

<file path=ppt/tags/tag344.xml><?xml version="1.0" encoding="utf-8"?>
<p:tagLst xmlns:p="http://schemas.openxmlformats.org/presentationml/2006/main">
  <p:tag name="AS_UNIQUEID" val="936"/>
</p:tagLst>
</file>

<file path=ppt/tags/tag345.xml><?xml version="1.0" encoding="utf-8"?>
<p:tagLst xmlns:p="http://schemas.openxmlformats.org/presentationml/2006/main">
  <p:tag name="AS_UNIQUEID" val="937"/>
</p:tagLst>
</file>

<file path=ppt/tags/tag346.xml><?xml version="1.0" encoding="utf-8"?>
<p:tagLst xmlns:p="http://schemas.openxmlformats.org/presentationml/2006/main">
  <p:tag name="AS_UNIQUEID" val="938"/>
</p:tagLst>
</file>

<file path=ppt/tags/tag347.xml><?xml version="1.0" encoding="utf-8"?>
<p:tagLst xmlns:p="http://schemas.openxmlformats.org/presentationml/2006/main">
  <p:tag name="AS_UNIQUEID" val="939"/>
</p:tagLst>
</file>

<file path=ppt/tags/tag348.xml><?xml version="1.0" encoding="utf-8"?>
<p:tagLst xmlns:p="http://schemas.openxmlformats.org/presentationml/2006/main">
  <p:tag name="AS_UNIQUEID" val="940"/>
</p:tagLst>
</file>

<file path=ppt/tags/tag349.xml><?xml version="1.0" encoding="utf-8"?>
<p:tagLst xmlns:p="http://schemas.openxmlformats.org/presentationml/2006/main">
  <p:tag name="AS_UNIQUEID" val="941"/>
</p:tagLst>
</file>

<file path=ppt/tags/tag350.xml><?xml version="1.0" encoding="utf-8"?>
<p:tagLst xmlns:p="http://schemas.openxmlformats.org/presentationml/2006/main">
  <p:tag name="AS_UNIQUEID" val="942"/>
</p:tagLst>
</file>

<file path=ppt/tags/tag351.xml><?xml version="1.0" encoding="utf-8"?>
<p:tagLst xmlns:p="http://schemas.openxmlformats.org/presentationml/2006/main">
  <p:tag name="AS_UNIQUEID" val="943"/>
</p:tagLst>
</file>

<file path=ppt/tags/tag352.xml><?xml version="1.0" encoding="utf-8"?>
<p:tagLst xmlns:p="http://schemas.openxmlformats.org/presentationml/2006/main">
  <p:tag name="AS_UNIQUEID" val="944"/>
</p:tagLst>
</file>

<file path=ppt/tags/tag353.xml><?xml version="1.0" encoding="utf-8"?>
<p:tagLst xmlns:p="http://schemas.openxmlformats.org/presentationml/2006/main">
  <p:tag name="AS_UNIQUEID" val="945"/>
</p:tagLst>
</file>

<file path=ppt/tags/tag354.xml><?xml version="1.0" encoding="utf-8"?>
<p:tagLst xmlns:p="http://schemas.openxmlformats.org/presentationml/2006/main">
  <p:tag name="AS_UNIQUEID" val="946"/>
</p:tagLst>
</file>

<file path=ppt/tags/tag355.xml><?xml version="1.0" encoding="utf-8"?>
<p:tagLst xmlns:p="http://schemas.openxmlformats.org/presentationml/2006/main">
  <p:tag name="AS_UNIQUEID" val="947"/>
</p:tagLst>
</file>

<file path=ppt/tags/tag356.xml><?xml version="1.0" encoding="utf-8"?>
<p:tagLst xmlns:p="http://schemas.openxmlformats.org/presentationml/2006/main">
  <p:tag name="AS_UNIQUEID" val="948"/>
</p:tagLst>
</file>

<file path=ppt/tags/tag357.xml><?xml version="1.0" encoding="utf-8"?>
<p:tagLst xmlns:p="http://schemas.openxmlformats.org/presentationml/2006/main">
  <p:tag name="AS_UNIQUEID" val="949"/>
</p:tagLst>
</file>

<file path=ppt/tags/tag358.xml><?xml version="1.0" encoding="utf-8"?>
<p:tagLst xmlns:p="http://schemas.openxmlformats.org/presentationml/2006/main">
  <p:tag name="AS_UNIQUEID" val="950"/>
</p:tagLst>
</file>

<file path=ppt/tags/tag359.xml><?xml version="1.0" encoding="utf-8"?>
<p:tagLst xmlns:p="http://schemas.openxmlformats.org/presentationml/2006/main">
  <p:tag name="AS_UNIQUEID" val="951"/>
</p:tagLst>
</file>

<file path=ppt/tags/tag360.xml><?xml version="1.0" encoding="utf-8"?>
<p:tagLst xmlns:p="http://schemas.openxmlformats.org/presentationml/2006/main">
  <p:tag name="AS_UNIQUEID" val="952"/>
</p:tagLst>
</file>

<file path=ppt/tags/tag361.xml><?xml version="1.0" encoding="utf-8"?>
<p:tagLst xmlns:p="http://schemas.openxmlformats.org/presentationml/2006/main">
  <p:tag name="AS_UNIQUEID" val="953"/>
</p:tagLst>
</file>

<file path=ppt/tags/tag362.xml><?xml version="1.0" encoding="utf-8"?>
<p:tagLst xmlns:p="http://schemas.openxmlformats.org/presentationml/2006/main">
  <p:tag name="AS_UNIQUEID" val="954"/>
</p:tagLst>
</file>

<file path=ppt/tags/tag363.xml><?xml version="1.0" encoding="utf-8"?>
<p:tagLst xmlns:p="http://schemas.openxmlformats.org/presentationml/2006/main">
  <p:tag name="AS_UNIQUEID" val="955"/>
</p:tagLst>
</file>

<file path=ppt/tags/tag364.xml><?xml version="1.0" encoding="utf-8"?>
<p:tagLst xmlns:p="http://schemas.openxmlformats.org/presentationml/2006/main">
  <p:tag name="AS_UNIQUEID" val="956"/>
</p:tagLst>
</file>

<file path=ppt/tags/tag365.xml><?xml version="1.0" encoding="utf-8"?>
<p:tagLst xmlns:p="http://schemas.openxmlformats.org/presentationml/2006/main">
  <p:tag name="AS_UNIQUEID" val="957"/>
</p:tagLst>
</file>

<file path=ppt/tags/tag366.xml><?xml version="1.0" encoding="utf-8"?>
<p:tagLst xmlns:p="http://schemas.openxmlformats.org/presentationml/2006/main">
  <p:tag name="AS_UNIQUEID" val="958"/>
</p:tagLst>
</file>

<file path=ppt/tags/tag367.xml><?xml version="1.0" encoding="utf-8"?>
<p:tagLst xmlns:p="http://schemas.openxmlformats.org/presentationml/2006/main">
  <p:tag name="AS_UNIQUEID" val="959"/>
</p:tagLst>
</file>

<file path=ppt/tags/tag368.xml><?xml version="1.0" encoding="utf-8"?>
<p:tagLst xmlns:p="http://schemas.openxmlformats.org/presentationml/2006/main">
  <p:tag name="AS_UNIQUEID" val="960"/>
</p:tagLst>
</file>

<file path=ppt/tags/tag369.xml><?xml version="1.0" encoding="utf-8"?>
<p:tagLst xmlns:p="http://schemas.openxmlformats.org/presentationml/2006/main">
  <p:tag name="AS_UNIQUEID" val="961"/>
</p:tagLst>
</file>

<file path=ppt/tags/tag370.xml><?xml version="1.0" encoding="utf-8"?>
<p:tagLst xmlns:p="http://schemas.openxmlformats.org/presentationml/2006/main">
  <p:tag name="AS_UNIQUEID" val="962"/>
</p:tagLst>
</file>

<file path=ppt/tags/tag371.xml><?xml version="1.0" encoding="utf-8"?>
<p:tagLst xmlns:p="http://schemas.openxmlformats.org/presentationml/2006/main">
  <p:tag name="AS_UNIQUEID" val="963"/>
</p:tagLst>
</file>

<file path=ppt/tags/tag372.xml><?xml version="1.0" encoding="utf-8"?>
<p:tagLst xmlns:p="http://schemas.openxmlformats.org/presentationml/2006/main">
  <p:tag name="AS_UNIQUEID" val="964"/>
</p:tagLst>
</file>

<file path=ppt/tags/tag373.xml><?xml version="1.0" encoding="utf-8"?>
<p:tagLst xmlns:p="http://schemas.openxmlformats.org/presentationml/2006/main">
  <p:tag name="AS_UNIQUEID" val="965"/>
</p:tagLst>
</file>

<file path=ppt/tags/tag374.xml><?xml version="1.0" encoding="utf-8"?>
<p:tagLst xmlns:p="http://schemas.openxmlformats.org/presentationml/2006/main">
  <p:tag name="AS_UNIQUEID" val="966"/>
</p:tagLst>
</file>

<file path=ppt/tags/tag375.xml><?xml version="1.0" encoding="utf-8"?>
<p:tagLst xmlns:p="http://schemas.openxmlformats.org/presentationml/2006/main">
  <p:tag name="AS_UNIQUEID" val="967"/>
</p:tagLst>
</file>

<file path=ppt/tags/tag376.xml><?xml version="1.0" encoding="utf-8"?>
<p:tagLst xmlns:p="http://schemas.openxmlformats.org/presentationml/2006/main">
  <p:tag name="AS_UNIQUEID" val="968"/>
</p:tagLst>
</file>

<file path=ppt/tags/tag377.xml><?xml version="1.0" encoding="utf-8"?>
<p:tagLst xmlns:p="http://schemas.openxmlformats.org/presentationml/2006/main">
  <p:tag name="AS_UNIQUEID" val="969"/>
</p:tagLst>
</file>

<file path=ppt/tags/tag378.xml><?xml version="1.0" encoding="utf-8"?>
<p:tagLst xmlns:p="http://schemas.openxmlformats.org/presentationml/2006/main">
  <p:tag name="AS_UNIQUEID" val="970"/>
</p:tagLst>
</file>

<file path=ppt/tags/tag379.xml><?xml version="1.0" encoding="utf-8"?>
<p:tagLst xmlns:p="http://schemas.openxmlformats.org/presentationml/2006/main">
  <p:tag name="AS_UNIQUEID" val="971"/>
</p:tagLst>
</file>

<file path=ppt/tags/tag380.xml><?xml version="1.0" encoding="utf-8"?>
<p:tagLst xmlns:p="http://schemas.openxmlformats.org/presentationml/2006/main">
  <p:tag name="AS_UNIQUEID" val="972"/>
</p:tagLst>
</file>

<file path=ppt/tags/tag381.xml><?xml version="1.0" encoding="utf-8"?>
<p:tagLst xmlns:p="http://schemas.openxmlformats.org/presentationml/2006/main">
  <p:tag name="AS_UNIQUEID" val="973"/>
</p:tagLst>
</file>

<file path=ppt/tags/tag382.xml><?xml version="1.0" encoding="utf-8"?>
<p:tagLst xmlns:p="http://schemas.openxmlformats.org/presentationml/2006/main">
  <p:tag name="AS_UNIQUEID" val="974"/>
</p:tagLst>
</file>

<file path=ppt/tags/tag383.xml><?xml version="1.0" encoding="utf-8"?>
<p:tagLst xmlns:p="http://schemas.openxmlformats.org/presentationml/2006/main">
  <p:tag name="AS_UNIQUEID" val="975"/>
</p:tagLst>
</file>

<file path=ppt/tags/tag384.xml><?xml version="1.0" encoding="utf-8"?>
<p:tagLst xmlns:p="http://schemas.openxmlformats.org/presentationml/2006/main">
  <p:tag name="AS_UNIQUEID" val="976"/>
</p:tagLst>
</file>

<file path=ppt/tags/tag385.xml><?xml version="1.0" encoding="utf-8"?>
<p:tagLst xmlns:p="http://schemas.openxmlformats.org/presentationml/2006/main">
  <p:tag name="AS_UNIQUEID" val="977"/>
</p:tagLst>
</file>

<file path=ppt/tags/tag386.xml><?xml version="1.0" encoding="utf-8"?>
<p:tagLst xmlns:p="http://schemas.openxmlformats.org/presentationml/2006/main">
  <p:tag name="AS_UNIQUEID" val="978"/>
</p:tagLst>
</file>

<file path=ppt/tags/tag387.xml><?xml version="1.0" encoding="utf-8"?>
<p:tagLst xmlns:p="http://schemas.openxmlformats.org/presentationml/2006/main">
  <p:tag name="AS_UNIQUEID" val="979"/>
</p:tagLst>
</file>

<file path=ppt/tags/tag388.xml><?xml version="1.0" encoding="utf-8"?>
<p:tagLst xmlns:p="http://schemas.openxmlformats.org/presentationml/2006/main">
  <p:tag name="AS_UNIQUEID" val="980"/>
</p:tagLst>
</file>

<file path=ppt/tags/tag389.xml><?xml version="1.0" encoding="utf-8"?>
<p:tagLst xmlns:p="http://schemas.openxmlformats.org/presentationml/2006/main">
  <p:tag name="AS_UNIQUEID" val="981"/>
</p:tagLst>
</file>

<file path=ppt/tags/tag390.xml><?xml version="1.0" encoding="utf-8"?>
<p:tagLst xmlns:p="http://schemas.openxmlformats.org/presentationml/2006/main">
  <p:tag name="AS_UNIQUEID" val="982"/>
</p:tagLst>
</file>

<file path=ppt/tags/tag391.xml><?xml version="1.0" encoding="utf-8"?>
<p:tagLst xmlns:p="http://schemas.openxmlformats.org/presentationml/2006/main">
  <p:tag name="AS_UNIQUEID" val="983"/>
</p:tagLst>
</file>

<file path=ppt/tags/tag392.xml><?xml version="1.0" encoding="utf-8"?>
<p:tagLst xmlns:p="http://schemas.openxmlformats.org/presentationml/2006/main">
  <p:tag name="AS_UNIQUEID" val="984"/>
</p:tagLst>
</file>

<file path=ppt/tags/tag393.xml><?xml version="1.0" encoding="utf-8"?>
<p:tagLst xmlns:p="http://schemas.openxmlformats.org/presentationml/2006/main">
  <p:tag name="AS_UNIQUEID" val="985"/>
</p:tagLst>
</file>

<file path=ppt/tags/tag394.xml><?xml version="1.0" encoding="utf-8"?>
<p:tagLst xmlns:p="http://schemas.openxmlformats.org/presentationml/2006/main">
  <p:tag name="AS_UNIQUEID" val="986"/>
</p:tagLst>
</file>

<file path=ppt/tags/tag395.xml><?xml version="1.0" encoding="utf-8"?>
<p:tagLst xmlns:p="http://schemas.openxmlformats.org/presentationml/2006/main">
  <p:tag name="AS_UNIQUEID" val="987"/>
</p:tagLst>
</file>

<file path=ppt/tags/tag396.xml><?xml version="1.0" encoding="utf-8"?>
<p:tagLst xmlns:p="http://schemas.openxmlformats.org/presentationml/2006/main">
  <p:tag name="AS_UNIQUEID" val="988"/>
</p:tagLst>
</file>

<file path=ppt/tags/tag397.xml><?xml version="1.0" encoding="utf-8"?>
<p:tagLst xmlns:p="http://schemas.openxmlformats.org/presentationml/2006/main">
  <p:tag name="AS_UNIQUEID" val="989"/>
</p:tagLst>
</file>

<file path=ppt/tags/tag398.xml><?xml version="1.0" encoding="utf-8"?>
<p:tagLst xmlns:p="http://schemas.openxmlformats.org/presentationml/2006/main">
  <p:tag name="AS_UNIQUEID" val="990"/>
</p:tagLst>
</file>

<file path=ppt/tags/tag399.xml><?xml version="1.0" encoding="utf-8"?>
<p:tagLst xmlns:p="http://schemas.openxmlformats.org/presentationml/2006/main">
  <p:tag name="AS_UNIQUEID" val="991"/>
</p:tagLst>
</file>

<file path=ppt/tags/tag400.xml><?xml version="1.0" encoding="utf-8"?>
<p:tagLst xmlns:p="http://schemas.openxmlformats.org/presentationml/2006/main">
  <p:tag name="AS_UNIQUEID" val="992"/>
</p:tagLst>
</file>

<file path=ppt/tags/tag401.xml><?xml version="1.0" encoding="utf-8"?>
<p:tagLst xmlns:p="http://schemas.openxmlformats.org/presentationml/2006/main">
  <p:tag name="AS_UNIQUEID" val="993"/>
</p:tagLst>
</file>

<file path=ppt/tags/tag402.xml><?xml version="1.0" encoding="utf-8"?>
<p:tagLst xmlns:p="http://schemas.openxmlformats.org/presentationml/2006/main">
  <p:tag name="AS_UNIQUEID" val="994"/>
</p:tagLst>
</file>

<file path=ppt/tags/tag403.xml><?xml version="1.0" encoding="utf-8"?>
<p:tagLst xmlns:p="http://schemas.openxmlformats.org/presentationml/2006/main">
  <p:tag name="AS_UNIQUEID" val="995"/>
</p:tagLst>
</file>

<file path=ppt/tags/tag404.xml><?xml version="1.0" encoding="utf-8"?>
<p:tagLst xmlns:p="http://schemas.openxmlformats.org/presentationml/2006/main">
  <p:tag name="AS_UNIQUEID" val="996"/>
</p:tagLst>
</file>

<file path=ppt/tags/tag405.xml><?xml version="1.0" encoding="utf-8"?>
<p:tagLst xmlns:p="http://schemas.openxmlformats.org/presentationml/2006/main">
  <p:tag name="AS_UNIQUEID" val="997"/>
</p:tagLst>
</file>

<file path=ppt/tags/tag406.xml><?xml version="1.0" encoding="utf-8"?>
<p:tagLst xmlns:p="http://schemas.openxmlformats.org/presentationml/2006/main">
  <p:tag name="AS_UNIQUEID" val="998"/>
</p:tagLst>
</file>

<file path=ppt/tags/tag407.xml><?xml version="1.0" encoding="utf-8"?>
<p:tagLst xmlns:p="http://schemas.openxmlformats.org/presentationml/2006/main">
  <p:tag name="AS_UNIQUEID" val="999"/>
</p:tagLst>
</file>

<file path=ppt/tags/tag408.xml><?xml version="1.0" encoding="utf-8"?>
<p:tagLst xmlns:p="http://schemas.openxmlformats.org/presentationml/2006/main">
  <p:tag name="AS_UNIQUEID" val="1000"/>
</p:tagLst>
</file>

<file path=ppt/tags/tag409.xml><?xml version="1.0" encoding="utf-8"?>
<p:tagLst xmlns:p="http://schemas.openxmlformats.org/presentationml/2006/main">
  <p:tag name="AS_UNIQUEID" val="1001"/>
</p:tagLst>
</file>

<file path=ppt/tags/tag410.xml><?xml version="1.0" encoding="utf-8"?>
<p:tagLst xmlns:p="http://schemas.openxmlformats.org/presentationml/2006/main">
  <p:tag name="AS_UNIQUEID" val="1002"/>
</p:tagLst>
</file>

<file path=ppt/tags/tag411.xml><?xml version="1.0" encoding="utf-8"?>
<p:tagLst xmlns:p="http://schemas.openxmlformats.org/presentationml/2006/main">
  <p:tag name="AS_UNIQUEID" val="1003"/>
</p:tagLst>
</file>

<file path=ppt/tags/tag412.xml><?xml version="1.0" encoding="utf-8"?>
<p:tagLst xmlns:p="http://schemas.openxmlformats.org/presentationml/2006/main">
  <p:tag name="AS_UNIQUEID" val="1004"/>
</p:tagLst>
</file>

<file path=ppt/tags/tag413.xml><?xml version="1.0" encoding="utf-8"?>
<p:tagLst xmlns:p="http://schemas.openxmlformats.org/presentationml/2006/main">
  <p:tag name="AS_UNIQUEID" val="1005"/>
</p:tagLst>
</file>

<file path=ppt/tags/tag414.xml><?xml version="1.0" encoding="utf-8"?>
<p:tagLst xmlns:p="http://schemas.openxmlformats.org/presentationml/2006/main">
  <p:tag name="AS_UNIQUEID" val="1006"/>
</p:tagLst>
</file>

<file path=ppt/tags/tag415.xml><?xml version="1.0" encoding="utf-8"?>
<p:tagLst xmlns:p="http://schemas.openxmlformats.org/presentationml/2006/main">
  <p:tag name="AS_UNIQUEID" val="1007"/>
</p:tagLst>
</file>

<file path=ppt/tags/tag416.xml><?xml version="1.0" encoding="utf-8"?>
<p:tagLst xmlns:p="http://schemas.openxmlformats.org/presentationml/2006/main">
  <p:tag name="AS_UNIQUEID" val="1008"/>
</p:tagLst>
</file>

<file path=ppt/tags/tag417.xml><?xml version="1.0" encoding="utf-8"?>
<p:tagLst xmlns:p="http://schemas.openxmlformats.org/presentationml/2006/main">
  <p:tag name="AS_UNIQUEID" val="1009"/>
</p:tagLst>
</file>

<file path=ppt/tags/tag418.xml><?xml version="1.0" encoding="utf-8"?>
<p:tagLst xmlns:p="http://schemas.openxmlformats.org/presentationml/2006/main">
  <p:tag name="AS_UNIQUEID" val="1010"/>
</p:tagLst>
</file>

<file path=ppt/tags/tag419.xml><?xml version="1.0" encoding="utf-8"?>
<p:tagLst xmlns:p="http://schemas.openxmlformats.org/presentationml/2006/main">
  <p:tag name="AS_UNIQUEID" val="1011"/>
</p:tagLst>
</file>

<file path=ppt/tags/tag420.xml><?xml version="1.0" encoding="utf-8"?>
<p:tagLst xmlns:p="http://schemas.openxmlformats.org/presentationml/2006/main">
  <p:tag name="AS_UNIQUEID" val="1012"/>
</p:tagLst>
</file>

<file path=ppt/tags/tag421.xml><?xml version="1.0" encoding="utf-8"?>
<p:tagLst xmlns:p="http://schemas.openxmlformats.org/presentationml/2006/main">
  <p:tag name="AS_UNIQUEID" val="1013"/>
</p:tagLst>
</file>

<file path=ppt/tags/tag422.xml><?xml version="1.0" encoding="utf-8"?>
<p:tagLst xmlns:p="http://schemas.openxmlformats.org/presentationml/2006/main">
  <p:tag name="AS_UNIQUEID" val="1014"/>
</p:tagLst>
</file>

<file path=ppt/tags/tag423.xml><?xml version="1.0" encoding="utf-8"?>
<p:tagLst xmlns:p="http://schemas.openxmlformats.org/presentationml/2006/main">
  <p:tag name="AS_UNIQUEID" val="1015"/>
</p:tagLst>
</file>

<file path=ppt/tags/tag424.xml><?xml version="1.0" encoding="utf-8"?>
<p:tagLst xmlns:p="http://schemas.openxmlformats.org/presentationml/2006/main">
  <p:tag name="AS_UNIQUEID" val="1016"/>
</p:tagLst>
</file>

<file path=ppt/tags/tag425.xml><?xml version="1.0" encoding="utf-8"?>
<p:tagLst xmlns:p="http://schemas.openxmlformats.org/presentationml/2006/main">
  <p:tag name="AS_UNIQUEID" val="1017"/>
</p:tagLst>
</file>

<file path=ppt/tags/tag426.xml><?xml version="1.0" encoding="utf-8"?>
<p:tagLst xmlns:p="http://schemas.openxmlformats.org/presentationml/2006/main">
  <p:tag name="AS_UNIQUEID" val="1018"/>
</p:tagLst>
</file>

<file path=ppt/tags/tag427.xml><?xml version="1.0" encoding="utf-8"?>
<p:tagLst xmlns:p="http://schemas.openxmlformats.org/presentationml/2006/main">
  <p:tag name="AS_UNIQUEID" val="1019"/>
</p:tagLst>
</file>

<file path=ppt/tags/tag428.xml><?xml version="1.0" encoding="utf-8"?>
<p:tagLst xmlns:p="http://schemas.openxmlformats.org/presentationml/2006/main">
  <p:tag name="AS_UNIQUEID" val="1020"/>
</p:tagLst>
</file>

<file path=ppt/tags/tag429.xml><?xml version="1.0" encoding="utf-8"?>
<p:tagLst xmlns:p="http://schemas.openxmlformats.org/presentationml/2006/main">
  <p:tag name="AS_UNIQUEID" val="1021"/>
</p:tagLst>
</file>

<file path=ppt/tags/tag430.xml><?xml version="1.0" encoding="utf-8"?>
<p:tagLst xmlns:p="http://schemas.openxmlformats.org/presentationml/2006/main">
  <p:tag name="AS_UNIQUEID" val="1022"/>
</p:tagLst>
</file>

<file path=ppt/tags/tag431.xml><?xml version="1.0" encoding="utf-8"?>
<p:tagLst xmlns:p="http://schemas.openxmlformats.org/presentationml/2006/main">
  <p:tag name="AS_UNIQUEID" val="1023"/>
</p:tagLst>
</file>

<file path=ppt/tags/tag432.xml><?xml version="1.0" encoding="utf-8"?>
<p:tagLst xmlns:p="http://schemas.openxmlformats.org/presentationml/2006/main">
  <p:tag name="AS_UNIQUEID" val="1024"/>
</p:tagLst>
</file>

<file path=ppt/tags/tag433.xml><?xml version="1.0" encoding="utf-8"?>
<p:tagLst xmlns:p="http://schemas.openxmlformats.org/presentationml/2006/main">
  <p:tag name="AS_UNIQUEID" val="1025"/>
</p:tagLst>
</file>

<file path=ppt/tags/tag434.xml><?xml version="1.0" encoding="utf-8"?>
<p:tagLst xmlns:p="http://schemas.openxmlformats.org/presentationml/2006/main">
  <p:tag name="AS_UNIQUEID" val="1026"/>
</p:tagLst>
</file>

<file path=ppt/tags/tag435.xml><?xml version="1.0" encoding="utf-8"?>
<p:tagLst xmlns:p="http://schemas.openxmlformats.org/presentationml/2006/main">
  <p:tag name="AS_UNIQUEID" val="1027"/>
</p:tagLst>
</file>

<file path=ppt/tags/tag436.xml><?xml version="1.0" encoding="utf-8"?>
<p:tagLst xmlns:p="http://schemas.openxmlformats.org/presentationml/2006/main">
  <p:tag name="AS_UNIQUEID" val="1028"/>
</p:tagLst>
</file>

<file path=ppt/tags/tag437.xml><?xml version="1.0" encoding="utf-8"?>
<p:tagLst xmlns:p="http://schemas.openxmlformats.org/presentationml/2006/main">
  <p:tag name="AS_UNIQUEID" val="1029"/>
</p:tagLst>
</file>

<file path=ppt/tags/tag438.xml><?xml version="1.0" encoding="utf-8"?>
<p:tagLst xmlns:p="http://schemas.openxmlformats.org/presentationml/2006/main">
  <p:tag name="AS_UNIQUEID" val="1030"/>
</p:tagLst>
</file>

<file path=ppt/tags/tag439.xml><?xml version="1.0" encoding="utf-8"?>
<p:tagLst xmlns:p="http://schemas.openxmlformats.org/presentationml/2006/main">
  <p:tag name="AS_UNIQUEID" val="1031"/>
</p:tagLst>
</file>

<file path=ppt/tags/tag440.xml><?xml version="1.0" encoding="utf-8"?>
<p:tagLst xmlns:p="http://schemas.openxmlformats.org/presentationml/2006/main">
  <p:tag name="AS_UNIQUEID" val="1032"/>
</p:tagLst>
</file>

<file path=ppt/tags/tag441.xml><?xml version="1.0" encoding="utf-8"?>
<p:tagLst xmlns:p="http://schemas.openxmlformats.org/presentationml/2006/main">
  <p:tag name="AS_UNIQUEID" val="1033"/>
</p:tagLst>
</file>

<file path=ppt/tags/tag442.xml><?xml version="1.0" encoding="utf-8"?>
<p:tagLst xmlns:p="http://schemas.openxmlformats.org/presentationml/2006/main">
  <p:tag name="AS_UNIQUEID" val="1034"/>
</p:tagLst>
</file>

<file path=ppt/tags/tag443.xml><?xml version="1.0" encoding="utf-8"?>
<p:tagLst xmlns:p="http://schemas.openxmlformats.org/presentationml/2006/main">
  <p:tag name="AS_UNIQUEID" val="1035"/>
</p:tagLst>
</file>

<file path=ppt/tags/tag444.xml><?xml version="1.0" encoding="utf-8"?>
<p:tagLst xmlns:p="http://schemas.openxmlformats.org/presentationml/2006/main">
  <p:tag name="AS_UNIQUEID" val="1036"/>
</p:tagLst>
</file>

<file path=ppt/tags/tag445.xml><?xml version="1.0" encoding="utf-8"?>
<p:tagLst xmlns:p="http://schemas.openxmlformats.org/presentationml/2006/main">
  <p:tag name="AS_UNIQUEID" val="1037"/>
</p:tagLst>
</file>

<file path=ppt/tags/tag446.xml><?xml version="1.0" encoding="utf-8"?>
<p:tagLst xmlns:p="http://schemas.openxmlformats.org/presentationml/2006/main">
  <p:tag name="AS_UNIQUEID" val="1038"/>
</p:tagLst>
</file>

<file path=ppt/tags/tag447.xml><?xml version="1.0" encoding="utf-8"?>
<p:tagLst xmlns:p="http://schemas.openxmlformats.org/presentationml/2006/main">
  <p:tag name="AS_UNIQUEID" val="1039"/>
</p:tagLst>
</file>

<file path=ppt/tags/tag448.xml><?xml version="1.0" encoding="utf-8"?>
<p:tagLst xmlns:p="http://schemas.openxmlformats.org/presentationml/2006/main">
  <p:tag name="AS_UNIQUEID" val="1040"/>
</p:tagLst>
</file>

<file path=ppt/tags/tag449.xml><?xml version="1.0" encoding="utf-8"?>
<p:tagLst xmlns:p="http://schemas.openxmlformats.org/presentationml/2006/main">
  <p:tag name="AS_UNIQUEID" val="1041"/>
</p:tagLst>
</file>

<file path=ppt/tags/tag450.xml><?xml version="1.0" encoding="utf-8"?>
<p:tagLst xmlns:p="http://schemas.openxmlformats.org/presentationml/2006/main">
  <p:tag name="AS_UNIQUEID" val="1042"/>
</p:tagLst>
</file>

<file path=ppt/tags/tag451.xml><?xml version="1.0" encoding="utf-8"?>
<p:tagLst xmlns:p="http://schemas.openxmlformats.org/presentationml/2006/main">
  <p:tag name="AS_UNIQUEID" val="1043"/>
</p:tagLst>
</file>

<file path=ppt/tags/tag452.xml><?xml version="1.0" encoding="utf-8"?>
<p:tagLst xmlns:p="http://schemas.openxmlformats.org/presentationml/2006/main">
  <p:tag name="AS_UNIQUEID" val="1044"/>
</p:tagLst>
</file>

<file path=ppt/tags/tag453.xml><?xml version="1.0" encoding="utf-8"?>
<p:tagLst xmlns:p="http://schemas.openxmlformats.org/presentationml/2006/main">
  <p:tag name="AS_UNIQUEID" val="1045"/>
</p:tagLst>
</file>

<file path=ppt/tags/tag454.xml><?xml version="1.0" encoding="utf-8"?>
<p:tagLst xmlns:p="http://schemas.openxmlformats.org/presentationml/2006/main">
  <p:tag name="AS_UNIQUEID" val="1046"/>
</p:tagLst>
</file>

<file path=ppt/tags/tag455.xml><?xml version="1.0" encoding="utf-8"?>
<p:tagLst xmlns:p="http://schemas.openxmlformats.org/presentationml/2006/main">
  <p:tag name="AS_UNIQUEID" val="1047"/>
</p:tagLst>
</file>

<file path=ppt/tags/tag456.xml><?xml version="1.0" encoding="utf-8"?>
<p:tagLst xmlns:p="http://schemas.openxmlformats.org/presentationml/2006/main">
  <p:tag name="AS_UNIQUEID" val="1048"/>
</p:tagLst>
</file>

<file path=ppt/tags/tag457.xml><?xml version="1.0" encoding="utf-8"?>
<p:tagLst xmlns:p="http://schemas.openxmlformats.org/presentationml/2006/main">
  <p:tag name="AS_UNIQUEID" val="1049"/>
</p:tagLst>
</file>

<file path=ppt/tags/tag458.xml><?xml version="1.0" encoding="utf-8"?>
<p:tagLst xmlns:p="http://schemas.openxmlformats.org/presentationml/2006/main">
  <p:tag name="AS_UNIQUEID" val="1050"/>
</p:tagLst>
</file>

<file path=ppt/tags/tag459.xml><?xml version="1.0" encoding="utf-8"?>
<p:tagLst xmlns:p="http://schemas.openxmlformats.org/presentationml/2006/main">
  <p:tag name="AS_UNIQUEID" val="1051"/>
</p:tagLst>
</file>

<file path=ppt/tags/tag460.xml><?xml version="1.0" encoding="utf-8"?>
<p:tagLst xmlns:p="http://schemas.openxmlformats.org/presentationml/2006/main">
  <p:tag name="AS_UNIQUEID" val="1052"/>
</p:tagLst>
</file>

<file path=ppt/tags/tag461.xml><?xml version="1.0" encoding="utf-8"?>
<p:tagLst xmlns:p="http://schemas.openxmlformats.org/presentationml/2006/main">
  <p:tag name="AS_UNIQUEID" val="1053"/>
</p:tagLst>
</file>

<file path=ppt/tags/tag462.xml><?xml version="1.0" encoding="utf-8"?>
<p:tagLst xmlns:p="http://schemas.openxmlformats.org/presentationml/2006/main">
  <p:tag name="AS_UNIQUEID" val="1054"/>
</p:tagLst>
</file>

<file path=ppt/tags/tag463.xml><?xml version="1.0" encoding="utf-8"?>
<p:tagLst xmlns:p="http://schemas.openxmlformats.org/presentationml/2006/main">
  <p:tag name="AS_UNIQUEID" val="1055"/>
</p:tagLst>
</file>

<file path=ppt/tags/tag464.xml><?xml version="1.0" encoding="utf-8"?>
<p:tagLst xmlns:p="http://schemas.openxmlformats.org/presentationml/2006/main">
  <p:tag name="AS_UNIQUEID" val="1056"/>
</p:tagLst>
</file>

<file path=ppt/tags/tag465.xml><?xml version="1.0" encoding="utf-8"?>
<p:tagLst xmlns:p="http://schemas.openxmlformats.org/presentationml/2006/main">
  <p:tag name="AS_UNIQUEID" val="1057"/>
</p:tagLst>
</file>

<file path=ppt/tags/tag466.xml><?xml version="1.0" encoding="utf-8"?>
<p:tagLst xmlns:p="http://schemas.openxmlformats.org/presentationml/2006/main">
  <p:tag name="AS_UNIQUEID" val="1058"/>
</p:tagLst>
</file>

<file path=ppt/tags/tag467.xml><?xml version="1.0" encoding="utf-8"?>
<p:tagLst xmlns:p="http://schemas.openxmlformats.org/presentationml/2006/main">
  <p:tag name="AS_UNIQUEID" val="1059"/>
</p:tagLst>
</file>

<file path=ppt/tags/tag468.xml><?xml version="1.0" encoding="utf-8"?>
<p:tagLst xmlns:p="http://schemas.openxmlformats.org/presentationml/2006/main">
  <p:tag name="AS_UNIQUEID" val="1060"/>
</p:tagLst>
</file>

<file path=ppt/tags/tag469.xml><?xml version="1.0" encoding="utf-8"?>
<p:tagLst xmlns:p="http://schemas.openxmlformats.org/presentationml/2006/main">
  <p:tag name="AS_UNIQUEID" val="1061"/>
</p:tagLst>
</file>

<file path=ppt/tags/tag470.xml><?xml version="1.0" encoding="utf-8"?>
<p:tagLst xmlns:p="http://schemas.openxmlformats.org/presentationml/2006/main">
  <p:tag name="AS_UNIQUEID" val="1062"/>
</p:tagLst>
</file>

<file path=ppt/tags/tag471.xml><?xml version="1.0" encoding="utf-8"?>
<p:tagLst xmlns:p="http://schemas.openxmlformats.org/presentationml/2006/main">
  <p:tag name="AS_UNIQUEID" val="1063"/>
</p:tagLst>
</file>

<file path=ppt/tags/tag472.xml><?xml version="1.0" encoding="utf-8"?>
<p:tagLst xmlns:p="http://schemas.openxmlformats.org/presentationml/2006/main">
  <p:tag name="AS_UNIQUEID" val="1064"/>
</p:tagLst>
</file>

<file path=ppt/tags/tag473.xml><?xml version="1.0" encoding="utf-8"?>
<p:tagLst xmlns:p="http://schemas.openxmlformats.org/presentationml/2006/main">
  <p:tag name="AS_UNIQUEID" val="1065"/>
</p:tagLst>
</file>

<file path=ppt/tags/tag474.xml><?xml version="1.0" encoding="utf-8"?>
<p:tagLst xmlns:p="http://schemas.openxmlformats.org/presentationml/2006/main">
  <p:tag name="AS_UNIQUEID" val="1066"/>
</p:tagLst>
</file>

<file path=ppt/tags/tag475.xml><?xml version="1.0" encoding="utf-8"?>
<p:tagLst xmlns:p="http://schemas.openxmlformats.org/presentationml/2006/main">
  <p:tag name="AS_UNIQUEID" val="1067"/>
</p:tagLst>
</file>

<file path=ppt/tags/tag476.xml><?xml version="1.0" encoding="utf-8"?>
<p:tagLst xmlns:p="http://schemas.openxmlformats.org/presentationml/2006/main">
  <p:tag name="AS_UNIQUEID" val="1068"/>
</p:tagLst>
</file>

<file path=ppt/tags/tag477.xml><?xml version="1.0" encoding="utf-8"?>
<p:tagLst xmlns:p="http://schemas.openxmlformats.org/presentationml/2006/main">
  <p:tag name="AS_UNIQUEID" val="1069"/>
</p:tagLst>
</file>

<file path=ppt/tags/tag478.xml><?xml version="1.0" encoding="utf-8"?>
<p:tagLst xmlns:p="http://schemas.openxmlformats.org/presentationml/2006/main">
  <p:tag name="AS_UNIQUEID" val="1070"/>
</p:tagLst>
</file>

<file path=ppt/tags/tag479.xml><?xml version="1.0" encoding="utf-8"?>
<p:tagLst xmlns:p="http://schemas.openxmlformats.org/presentationml/2006/main">
  <p:tag name="AS_UNIQUEID" val="1071"/>
</p:tagLst>
</file>

<file path=ppt/tags/tag480.xml><?xml version="1.0" encoding="utf-8"?>
<p:tagLst xmlns:p="http://schemas.openxmlformats.org/presentationml/2006/main">
  <p:tag name="AS_UNIQUEID" val="1072"/>
</p:tagLst>
</file>

<file path=ppt/tags/tag481.xml><?xml version="1.0" encoding="utf-8"?>
<p:tagLst xmlns:p="http://schemas.openxmlformats.org/presentationml/2006/main">
  <p:tag name="AS_UNIQUEID" val="1073"/>
</p:tagLst>
</file>

<file path=ppt/tags/tag482.xml><?xml version="1.0" encoding="utf-8"?>
<p:tagLst xmlns:p="http://schemas.openxmlformats.org/presentationml/2006/main">
  <p:tag name="AS_UNIQUEID" val="1074"/>
</p:tagLst>
</file>

<file path=ppt/tags/tag483.xml><?xml version="1.0" encoding="utf-8"?>
<p:tagLst xmlns:p="http://schemas.openxmlformats.org/presentationml/2006/main">
  <p:tag name="AS_UNIQUEID" val="1075"/>
</p:tagLst>
</file>

<file path=ppt/tags/tag484.xml><?xml version="1.0" encoding="utf-8"?>
<p:tagLst xmlns:p="http://schemas.openxmlformats.org/presentationml/2006/main">
  <p:tag name="AS_UNIQUEID" val="1076"/>
</p:tagLst>
</file>

<file path=ppt/tags/tag485.xml><?xml version="1.0" encoding="utf-8"?>
<p:tagLst xmlns:p="http://schemas.openxmlformats.org/presentationml/2006/main">
  <p:tag name="AS_UNIQUEID" val="1077"/>
</p:tagLst>
</file>

<file path=ppt/tags/tag486.xml><?xml version="1.0" encoding="utf-8"?>
<p:tagLst xmlns:p="http://schemas.openxmlformats.org/presentationml/2006/main">
  <p:tag name="AS_UNIQUEID" val="1078"/>
</p:tagLst>
</file>

<file path=ppt/tags/tag487.xml><?xml version="1.0" encoding="utf-8"?>
<p:tagLst xmlns:p="http://schemas.openxmlformats.org/presentationml/2006/main">
  <p:tag name="AS_UNIQUEID" val="1079"/>
</p:tagLst>
</file>

<file path=ppt/tags/tag488.xml><?xml version="1.0" encoding="utf-8"?>
<p:tagLst xmlns:p="http://schemas.openxmlformats.org/presentationml/2006/main">
  <p:tag name="AS_UNIQUEID" val="1080"/>
</p:tagLst>
</file>

<file path=ppt/tags/tag489.xml><?xml version="1.0" encoding="utf-8"?>
<p:tagLst xmlns:p="http://schemas.openxmlformats.org/presentationml/2006/main">
  <p:tag name="AS_UNIQUEID" val="1081"/>
</p:tagLst>
</file>

<file path=ppt/tags/tag490.xml><?xml version="1.0" encoding="utf-8"?>
<p:tagLst xmlns:p="http://schemas.openxmlformats.org/presentationml/2006/main">
  <p:tag name="AS_UNIQUEID" val="1082"/>
</p:tagLst>
</file>

<file path=ppt/tags/tag491.xml><?xml version="1.0" encoding="utf-8"?>
<p:tagLst xmlns:p="http://schemas.openxmlformats.org/presentationml/2006/main">
  <p:tag name="AS_UNIQUEID" val="1083"/>
</p:tagLst>
</file>

<file path=ppt/tags/tag492.xml><?xml version="1.0" encoding="utf-8"?>
<p:tagLst xmlns:p="http://schemas.openxmlformats.org/presentationml/2006/main">
  <p:tag name="AS_UNIQUEID" val="1084"/>
</p:tagLst>
</file>

<file path=ppt/tags/tag493.xml><?xml version="1.0" encoding="utf-8"?>
<p:tagLst xmlns:p="http://schemas.openxmlformats.org/presentationml/2006/main">
  <p:tag name="AS_UNIQUEID" val="1085"/>
</p:tagLst>
</file>

<file path=ppt/tags/tag494.xml><?xml version="1.0" encoding="utf-8"?>
<p:tagLst xmlns:p="http://schemas.openxmlformats.org/presentationml/2006/main">
  <p:tag name="AS_UNIQUEID" val="1086"/>
</p:tagLst>
</file>

<file path=ppt/tags/tag495.xml><?xml version="1.0" encoding="utf-8"?>
<p:tagLst xmlns:p="http://schemas.openxmlformats.org/presentationml/2006/main">
  <p:tag name="AS_UNIQUEID" val="1087"/>
</p:tagLst>
</file>

<file path=ppt/tags/tag496.xml><?xml version="1.0" encoding="utf-8"?>
<p:tagLst xmlns:p="http://schemas.openxmlformats.org/presentationml/2006/main">
  <p:tag name="AS_UNIQUEID" val="1088"/>
</p:tagLst>
</file>

<file path=ppt/tags/tag497.xml><?xml version="1.0" encoding="utf-8"?>
<p:tagLst xmlns:p="http://schemas.openxmlformats.org/presentationml/2006/main">
  <p:tag name="AS_UNIQUEID" val="1089"/>
</p:tagLst>
</file>

<file path=ppt/tags/tag498.xml><?xml version="1.0" encoding="utf-8"?>
<p:tagLst xmlns:p="http://schemas.openxmlformats.org/presentationml/2006/main">
  <p:tag name="AS_UNIQUEID" val="1090"/>
</p:tagLst>
</file>

<file path=ppt/tags/tag499.xml><?xml version="1.0" encoding="utf-8"?>
<p:tagLst xmlns:p="http://schemas.openxmlformats.org/presentationml/2006/main">
  <p:tag name="AS_UNIQUEID" val="1091"/>
</p:tagLst>
</file>

<file path=ppt/tags/tag500.xml><?xml version="1.0" encoding="utf-8"?>
<p:tagLst xmlns:p="http://schemas.openxmlformats.org/presentationml/2006/main">
  <p:tag name="AS_UNIQUEID" val="1092"/>
</p:tagLst>
</file>

<file path=ppt/tags/tag501.xml><?xml version="1.0" encoding="utf-8"?>
<p:tagLst xmlns:p="http://schemas.openxmlformats.org/presentationml/2006/main">
  <p:tag name="AS_UNIQUEID" val="1093"/>
</p:tagLst>
</file>

<file path=ppt/tags/tag502.xml><?xml version="1.0" encoding="utf-8"?>
<p:tagLst xmlns:p="http://schemas.openxmlformats.org/presentationml/2006/main">
  <p:tag name="AS_UNIQUEID" val="1094"/>
</p:tagLst>
</file>

<file path=ppt/tags/tag503.xml><?xml version="1.0" encoding="utf-8"?>
<p:tagLst xmlns:p="http://schemas.openxmlformats.org/presentationml/2006/main">
  <p:tag name="AS_UNIQUEID" val="1095"/>
</p:tagLst>
</file>

<file path=ppt/tags/tag504.xml><?xml version="1.0" encoding="utf-8"?>
<p:tagLst xmlns:p="http://schemas.openxmlformats.org/presentationml/2006/main">
  <p:tag name="AS_UNIQUEID" val="1096"/>
</p:tagLst>
</file>

<file path=ppt/tags/tag505.xml><?xml version="1.0" encoding="utf-8"?>
<p:tagLst xmlns:p="http://schemas.openxmlformats.org/presentationml/2006/main">
  <p:tag name="AS_UNIQUEID" val="1097"/>
</p:tagLst>
</file>

<file path=ppt/tags/tag506.xml><?xml version="1.0" encoding="utf-8"?>
<p:tagLst xmlns:p="http://schemas.openxmlformats.org/presentationml/2006/main">
  <p:tag name="AS_UNIQUEID" val="1098"/>
</p:tagLst>
</file>

<file path=ppt/tags/tag507.xml><?xml version="1.0" encoding="utf-8"?>
<p:tagLst xmlns:p="http://schemas.openxmlformats.org/presentationml/2006/main">
  <p:tag name="AS_UNIQUEID" val="1099"/>
</p:tagLst>
</file>

<file path=ppt/tags/tag508.xml><?xml version="1.0" encoding="utf-8"?>
<p:tagLst xmlns:p="http://schemas.openxmlformats.org/presentationml/2006/main">
  <p:tag name="AS_UNIQUEID" val="1100"/>
</p:tagLst>
</file>

<file path=ppt/tags/tag509.xml><?xml version="1.0" encoding="utf-8"?>
<p:tagLst xmlns:p="http://schemas.openxmlformats.org/presentationml/2006/main">
  <p:tag name="AS_UNIQUEID" val="1101"/>
</p:tagLst>
</file>

<file path=ppt/tags/tag510.xml><?xml version="1.0" encoding="utf-8"?>
<p:tagLst xmlns:p="http://schemas.openxmlformats.org/presentationml/2006/main">
  <p:tag name="AS_UNIQUEID" val="1102"/>
</p:tagLst>
</file>

<file path=ppt/tags/tag511.xml><?xml version="1.0" encoding="utf-8"?>
<p:tagLst xmlns:p="http://schemas.openxmlformats.org/presentationml/2006/main">
  <p:tag name="AS_UNIQUEID" val="1103"/>
</p:tagLst>
</file>

<file path=ppt/tags/tag512.xml><?xml version="1.0" encoding="utf-8"?>
<p:tagLst xmlns:p="http://schemas.openxmlformats.org/presentationml/2006/main">
  <p:tag name="AS_UNIQUEID" val="1104"/>
</p:tagLst>
</file>

<file path=ppt/tags/tag513.xml><?xml version="1.0" encoding="utf-8"?>
<p:tagLst xmlns:p="http://schemas.openxmlformats.org/presentationml/2006/main">
  <p:tag name="AS_UNIQUEID" val="1105"/>
</p:tagLst>
</file>

<file path=ppt/tags/tag514.xml><?xml version="1.0" encoding="utf-8"?>
<p:tagLst xmlns:p="http://schemas.openxmlformats.org/presentationml/2006/main">
  <p:tag name="AS_UNIQUEID" val="1106"/>
</p:tagLst>
</file>

<file path=ppt/tags/tag515.xml><?xml version="1.0" encoding="utf-8"?>
<p:tagLst xmlns:p="http://schemas.openxmlformats.org/presentationml/2006/main">
  <p:tag name="AS_UNIQUEID" val="3567"/>
  <p:tag name="KSO_WM_BEAUTIFY_FLAG" val="#wm#"/>
  <p:tag name="KSO_WM_TAG_VERSION" val="1.0"/>
  <p:tag name="KSO_WM_TEMPLATE_CATEGORY" val="custom"/>
  <p:tag name="KSO_WM_TEMPLATE_INDEX" val="20201643"/>
  <p:tag name="KSO_WM_UNIT_COMPATIBLE" val="0"/>
  <p:tag name="KSO_WM_UNIT_DIAGRAM_ISNUMVISUAL" val="0"/>
  <p:tag name="KSO_WM_UNIT_DIAGRAM_ISREFERUNIT" val="0"/>
  <p:tag name="KSO_WM_UNIT_HIGHLIGHT" val="0"/>
  <p:tag name="KSO_WM_UNIT_ID" val="custom2020164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点击此处添加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11"/>
</p:tagLst>
</file>

<file path=ppt/tags/tag516.xml><?xml version="1.0" encoding="utf-8"?>
<p:tagLst xmlns:p="http://schemas.openxmlformats.org/presentationml/2006/main">
  <p:tag name="AS_UNIQUEID" val="4103"/>
</p:tagLst>
</file>

<file path=ppt/tags/tag517.xml><?xml version="1.0" encoding="utf-8"?>
<p:tagLst xmlns:p="http://schemas.openxmlformats.org/presentationml/2006/main">
  <p:tag name="AS_UNIQUEID" val="4104"/>
</p:tagLst>
</file>

<file path=ppt/tags/tag518.xml><?xml version="1.0" encoding="utf-8"?>
<p:tagLst xmlns:p="http://schemas.openxmlformats.org/presentationml/2006/main">
  <p:tag name="AS_UNIQUEID" val="4392"/>
</p:tagLst>
</file>

<file path=ppt/tags/tag519.xml><?xml version="1.0" encoding="utf-8"?>
<p:tagLst xmlns:p="http://schemas.openxmlformats.org/presentationml/2006/main">
  <p:tag name="AS_UNIQUEID" val="4106"/>
</p:tagLst>
</file>

<file path=ppt/tags/tag520.xml><?xml version="1.0" encoding="utf-8"?>
<p:tagLst xmlns:p="http://schemas.openxmlformats.org/presentationml/2006/main">
  <p:tag name="AS_UNIQUEID" val="4107"/>
</p:tagLst>
</file>

<file path=ppt/tags/tag521.xml><?xml version="1.0" encoding="utf-8"?>
<p:tagLst xmlns:p="http://schemas.openxmlformats.org/presentationml/2006/main">
  <p:tag name="AS_UNIQUEID" val="4108"/>
</p:tagLst>
</file>

<file path=ppt/tags/tag522.xml><?xml version="1.0" encoding="utf-8"?>
<p:tagLst xmlns:p="http://schemas.openxmlformats.org/presentationml/2006/main">
  <p:tag name="AS_UNIQUEID" val="4109"/>
</p:tagLst>
</file>

<file path=ppt/tags/tag523.xml><?xml version="1.0" encoding="utf-8"?>
<p:tagLst xmlns:p="http://schemas.openxmlformats.org/presentationml/2006/main">
  <p:tag name="AS_UNIQUEID" val="4110"/>
</p:tagLst>
</file>

<file path=ppt/tags/tag524.xml><?xml version="1.0" encoding="utf-8"?>
<p:tagLst xmlns:p="http://schemas.openxmlformats.org/presentationml/2006/main">
  <p:tag name="AS_UNIQUEID" val="4111"/>
</p:tagLst>
</file>

<file path=ppt/tags/tag525.xml><?xml version="1.0" encoding="utf-8"?>
<p:tagLst xmlns:p="http://schemas.openxmlformats.org/presentationml/2006/main">
  <p:tag name="AS_UNIQUEID" val="4112"/>
</p:tagLst>
</file>

<file path=ppt/tags/tag526.xml><?xml version="1.0" encoding="utf-8"?>
<p:tagLst xmlns:p="http://schemas.openxmlformats.org/presentationml/2006/main">
  <p:tag name="AS_UNIQUEID" val="4113"/>
</p:tagLst>
</file>

<file path=ppt/tags/tag527.xml><?xml version="1.0" encoding="utf-8"?>
<p:tagLst xmlns:p="http://schemas.openxmlformats.org/presentationml/2006/main">
  <p:tag name="AS_UNIQUEID" val="4114"/>
</p:tagLst>
</file>

<file path=ppt/tags/tag528.xml><?xml version="1.0" encoding="utf-8"?>
<p:tagLst xmlns:p="http://schemas.openxmlformats.org/presentationml/2006/main">
  <p:tag name="AS_UNIQUEID" val="4115"/>
</p:tagLst>
</file>

<file path=ppt/tags/tag529.xml><?xml version="1.0" encoding="utf-8"?>
<p:tagLst xmlns:p="http://schemas.openxmlformats.org/presentationml/2006/main">
  <p:tag name="AS_UNIQUEID" val="4116"/>
</p:tagLst>
</file>

<file path=ppt/tags/tag530.xml><?xml version="1.0" encoding="utf-8"?>
<p:tagLst xmlns:p="http://schemas.openxmlformats.org/presentationml/2006/main">
  <p:tag name="AS_UNIQUEID" val="4117"/>
</p:tagLst>
</file>

<file path=ppt/tags/tag531.xml><?xml version="1.0" encoding="utf-8"?>
<p:tagLst xmlns:p="http://schemas.openxmlformats.org/presentationml/2006/main">
  <p:tag name="AS_UNIQUEID" val="4118"/>
</p:tagLst>
</file>

<file path=ppt/tags/tag532.xml><?xml version="1.0" encoding="utf-8"?>
<p:tagLst xmlns:p="http://schemas.openxmlformats.org/presentationml/2006/main">
  <p:tag name="AS_UNIQUEID" val="4119"/>
</p:tagLst>
</file>

<file path=ppt/tags/tag533.xml><?xml version="1.0" encoding="utf-8"?>
<p:tagLst xmlns:p="http://schemas.openxmlformats.org/presentationml/2006/main">
  <p:tag name="AS_UNIQUEID" val="4120"/>
</p:tagLst>
</file>

<file path=ppt/tags/tag534.xml><?xml version="1.0" encoding="utf-8"?>
<p:tagLst xmlns:p="http://schemas.openxmlformats.org/presentationml/2006/main">
  <p:tag name="AS_UNIQUEID" val="4121"/>
</p:tagLst>
</file>

<file path=ppt/tags/tag535.xml><?xml version="1.0" encoding="utf-8"?>
<p:tagLst xmlns:p="http://schemas.openxmlformats.org/presentationml/2006/main">
  <p:tag name="AS_UNIQUEID" val="4122"/>
</p:tagLst>
</file>

<file path=ppt/tags/tag536.xml><?xml version="1.0" encoding="utf-8"?>
<p:tagLst xmlns:p="http://schemas.openxmlformats.org/presentationml/2006/main">
  <p:tag name="AS_UNIQUEID" val="4123"/>
</p:tagLst>
</file>

<file path=ppt/tags/tag537.xml><?xml version="1.0" encoding="utf-8"?>
<p:tagLst xmlns:p="http://schemas.openxmlformats.org/presentationml/2006/main">
  <p:tag name="AS_UNIQUEID" val="4124"/>
</p:tagLst>
</file>

<file path=ppt/tags/tag538.xml><?xml version="1.0" encoding="utf-8"?>
<p:tagLst xmlns:p="http://schemas.openxmlformats.org/presentationml/2006/main">
  <p:tag name="AS_UNIQUEID" val="4125"/>
</p:tagLst>
</file>

<file path=ppt/tags/tag539.xml><?xml version="1.0" encoding="utf-8"?>
<p:tagLst xmlns:p="http://schemas.openxmlformats.org/presentationml/2006/main">
  <p:tag name="AS_UNIQUEID" val="4126"/>
</p:tagLst>
</file>

<file path=ppt/tags/tag540.xml><?xml version="1.0" encoding="utf-8"?>
<p:tagLst xmlns:p="http://schemas.openxmlformats.org/presentationml/2006/main">
  <p:tag name="AS_UNIQUEID" val="4127"/>
</p:tagLst>
</file>

<file path=ppt/tags/tag541.xml><?xml version="1.0" encoding="utf-8"?>
<p:tagLst xmlns:p="http://schemas.openxmlformats.org/presentationml/2006/main">
  <p:tag name="AS_UNIQUEID" val="4128"/>
</p:tagLst>
</file>

<file path=ppt/tags/tag542.xml><?xml version="1.0" encoding="utf-8"?>
<p:tagLst xmlns:p="http://schemas.openxmlformats.org/presentationml/2006/main">
  <p:tag name="AS_UNIQUEID" val="4129"/>
</p:tagLst>
</file>

<file path=ppt/tags/tag543.xml><?xml version="1.0" encoding="utf-8"?>
<p:tagLst xmlns:p="http://schemas.openxmlformats.org/presentationml/2006/main">
  <p:tag name="AS_UNIQUEID" val="4130"/>
</p:tagLst>
</file>

<file path=ppt/tags/tag544.xml><?xml version="1.0" encoding="utf-8"?>
<p:tagLst xmlns:p="http://schemas.openxmlformats.org/presentationml/2006/main">
  <p:tag name="AS_UNIQUEID" val="4131"/>
</p:tagLst>
</file>

<file path=ppt/tags/tag545.xml><?xml version="1.0" encoding="utf-8"?>
<p:tagLst xmlns:p="http://schemas.openxmlformats.org/presentationml/2006/main">
  <p:tag name="AS_UNIQUEID" val="4132"/>
</p:tagLst>
</file>

<file path=ppt/tags/tag546.xml><?xml version="1.0" encoding="utf-8"?>
<p:tagLst xmlns:p="http://schemas.openxmlformats.org/presentationml/2006/main">
  <p:tag name="AS_UNIQUEID" val="4133"/>
</p:tagLst>
</file>

<file path=ppt/tags/tag547.xml><?xml version="1.0" encoding="utf-8"?>
<p:tagLst xmlns:p="http://schemas.openxmlformats.org/presentationml/2006/main">
  <p:tag name="AS_UNIQUEID" val="4134"/>
</p:tagLst>
</file>

<file path=ppt/tags/tag548.xml><?xml version="1.0" encoding="utf-8"?>
<p:tagLst xmlns:p="http://schemas.openxmlformats.org/presentationml/2006/main">
  <p:tag name="AS_UNIQUEID" val="4135"/>
</p:tagLst>
</file>

<file path=ppt/tags/tag549.xml><?xml version="1.0" encoding="utf-8"?>
<p:tagLst xmlns:p="http://schemas.openxmlformats.org/presentationml/2006/main">
  <p:tag name="AS_UNIQUEID" val="4136"/>
</p:tagLst>
</file>

<file path=ppt/tags/tag550.xml><?xml version="1.0" encoding="utf-8"?>
<p:tagLst xmlns:p="http://schemas.openxmlformats.org/presentationml/2006/main">
  <p:tag name="AS_UNIQUEID" val="4137"/>
</p:tagLst>
</file>

<file path=ppt/tags/tag551.xml><?xml version="1.0" encoding="utf-8"?>
<p:tagLst xmlns:p="http://schemas.openxmlformats.org/presentationml/2006/main">
  <p:tag name="AS_UNIQUEID" val="4138"/>
</p:tagLst>
</file>

<file path=ppt/tags/tag552.xml><?xml version="1.0" encoding="utf-8"?>
<p:tagLst xmlns:p="http://schemas.openxmlformats.org/presentationml/2006/main">
  <p:tag name="AS_UNIQUEID" val="4393"/>
</p:tagLst>
</file>

<file path=ppt/tags/tag553.xml><?xml version="1.0" encoding="utf-8"?>
<p:tagLst xmlns:p="http://schemas.openxmlformats.org/presentationml/2006/main">
  <p:tag name="AS_UNIQUEID" val="4140"/>
</p:tagLst>
</file>

<file path=ppt/tags/tag554.xml><?xml version="1.0" encoding="utf-8"?>
<p:tagLst xmlns:p="http://schemas.openxmlformats.org/presentationml/2006/main">
  <p:tag name="AS_UNIQUEID" val="4141"/>
</p:tagLst>
</file>

<file path=ppt/tags/tag555.xml><?xml version="1.0" encoding="utf-8"?>
<p:tagLst xmlns:p="http://schemas.openxmlformats.org/presentationml/2006/main">
  <p:tag name="AS_UNIQUEID" val="4142"/>
</p:tagLst>
</file>

<file path=ppt/tags/tag556.xml><?xml version="1.0" encoding="utf-8"?>
<p:tagLst xmlns:p="http://schemas.openxmlformats.org/presentationml/2006/main">
  <p:tag name="AS_UNIQUEID" val="4143"/>
</p:tagLst>
</file>

<file path=ppt/tags/tag557.xml><?xml version="1.0" encoding="utf-8"?>
<p:tagLst xmlns:p="http://schemas.openxmlformats.org/presentationml/2006/main">
  <p:tag name="AS_UNIQUEID" val="4394"/>
</p:tagLst>
</file>

<file path=ppt/tags/tag558.xml><?xml version="1.0" encoding="utf-8"?>
<p:tagLst xmlns:p="http://schemas.openxmlformats.org/presentationml/2006/main">
  <p:tag name="AS_UNIQUEID" val="4145"/>
</p:tagLst>
</file>

<file path=ppt/tags/tag559.xml><?xml version="1.0" encoding="utf-8"?>
<p:tagLst xmlns:p="http://schemas.openxmlformats.org/presentationml/2006/main">
  <p:tag name="AS_UNIQUEID" val="4146"/>
</p:tagLst>
</file>

<file path=ppt/tags/tag560.xml><?xml version="1.0" encoding="utf-8"?>
<p:tagLst xmlns:p="http://schemas.openxmlformats.org/presentationml/2006/main">
  <p:tag name="AS_UNIQUEID" val="4147"/>
</p:tagLst>
</file>

<file path=ppt/tags/tag561.xml><?xml version="1.0" encoding="utf-8"?>
<p:tagLst xmlns:p="http://schemas.openxmlformats.org/presentationml/2006/main">
  <p:tag name="AS_UNIQUEID" val="4148"/>
</p:tagLst>
</file>

<file path=ppt/tags/tag562.xml><?xml version="1.0" encoding="utf-8"?>
<p:tagLst xmlns:p="http://schemas.openxmlformats.org/presentationml/2006/main">
  <p:tag name="AS_UNIQUEID" val="4149"/>
</p:tagLst>
</file>

<file path=ppt/tags/tag563.xml><?xml version="1.0" encoding="utf-8"?>
<p:tagLst xmlns:p="http://schemas.openxmlformats.org/presentationml/2006/main">
  <p:tag name="AS_UNIQUEID" val="4150"/>
</p:tagLst>
</file>

<file path=ppt/tags/tag564.xml><?xml version="1.0" encoding="utf-8"?>
<p:tagLst xmlns:p="http://schemas.openxmlformats.org/presentationml/2006/main">
  <p:tag name="AS_UNIQUEID" val="4151"/>
</p:tagLst>
</file>

<file path=ppt/tags/tag565.xml><?xml version="1.0" encoding="utf-8"?>
<p:tagLst xmlns:p="http://schemas.openxmlformats.org/presentationml/2006/main">
  <p:tag name="AS_UNIQUEID" val="4152"/>
</p:tagLst>
</file>

<file path=ppt/tags/tag566.xml><?xml version="1.0" encoding="utf-8"?>
<p:tagLst xmlns:p="http://schemas.openxmlformats.org/presentationml/2006/main">
  <p:tag name="AS_UNIQUEID" val="4153"/>
</p:tagLst>
</file>

<file path=ppt/tags/tag567.xml><?xml version="1.0" encoding="utf-8"?>
<p:tagLst xmlns:p="http://schemas.openxmlformats.org/presentationml/2006/main">
  <p:tag name="AS_UNIQUEID" val="4154"/>
</p:tagLst>
</file>

<file path=ppt/tags/tag568.xml><?xml version="1.0" encoding="utf-8"?>
<p:tagLst xmlns:p="http://schemas.openxmlformats.org/presentationml/2006/main">
  <p:tag name="AS_UNIQUEID" val="4155"/>
</p:tagLst>
</file>

<file path=ppt/tags/tag569.xml><?xml version="1.0" encoding="utf-8"?>
<p:tagLst xmlns:p="http://schemas.openxmlformats.org/presentationml/2006/main">
  <p:tag name="AS_UNIQUEID" val="4156"/>
</p:tagLst>
</file>

<file path=ppt/tags/tag570.xml><?xml version="1.0" encoding="utf-8"?>
<p:tagLst xmlns:p="http://schemas.openxmlformats.org/presentationml/2006/main">
  <p:tag name="AS_UNIQUEID" val="4395"/>
</p:tagLst>
</file>

<file path=ppt/tags/tag571.xml><?xml version="1.0" encoding="utf-8"?>
<p:tagLst xmlns:p="http://schemas.openxmlformats.org/presentationml/2006/main">
  <p:tag name="AS_UNIQUEID" val="4158"/>
</p:tagLst>
</file>

<file path=ppt/tags/tag572.xml><?xml version="1.0" encoding="utf-8"?>
<p:tagLst xmlns:p="http://schemas.openxmlformats.org/presentationml/2006/main">
  <p:tag name="AS_UNIQUEID" val="4159"/>
</p:tagLst>
</file>

<file path=ppt/tags/tag573.xml><?xml version="1.0" encoding="utf-8"?>
<p:tagLst xmlns:p="http://schemas.openxmlformats.org/presentationml/2006/main">
  <p:tag name="AS_UNIQUEID" val="4160"/>
</p:tagLst>
</file>

<file path=ppt/tags/tag574.xml><?xml version="1.0" encoding="utf-8"?>
<p:tagLst xmlns:p="http://schemas.openxmlformats.org/presentationml/2006/main">
  <p:tag name="AS_UNIQUEID" val="4161"/>
</p:tagLst>
</file>

<file path=ppt/tags/tag575.xml><?xml version="1.0" encoding="utf-8"?>
<p:tagLst xmlns:p="http://schemas.openxmlformats.org/presentationml/2006/main">
  <p:tag name="AS_UNIQUEID" val="4162"/>
</p:tagLst>
</file>

<file path=ppt/tags/tag576.xml><?xml version="1.0" encoding="utf-8"?>
<p:tagLst xmlns:p="http://schemas.openxmlformats.org/presentationml/2006/main">
  <p:tag name="AS_UNIQUEID" val="4163"/>
</p:tagLst>
</file>

<file path=ppt/tags/tag577.xml><?xml version="1.0" encoding="utf-8"?>
<p:tagLst xmlns:p="http://schemas.openxmlformats.org/presentationml/2006/main">
  <p:tag name="AS_UNIQUEID" val="4164"/>
</p:tagLst>
</file>

<file path=ppt/tags/tag578.xml><?xml version="1.0" encoding="utf-8"?>
<p:tagLst xmlns:p="http://schemas.openxmlformats.org/presentationml/2006/main">
  <p:tag name="AS_UNIQUEID" val="4165"/>
</p:tagLst>
</file>

<file path=ppt/tags/tag579.xml><?xml version="1.0" encoding="utf-8"?>
<p:tagLst xmlns:p="http://schemas.openxmlformats.org/presentationml/2006/main">
  <p:tag name="AS_UNIQUEID" val="4166"/>
</p:tagLst>
</file>

<file path=ppt/tags/tag580.xml><?xml version="1.0" encoding="utf-8"?>
<p:tagLst xmlns:p="http://schemas.openxmlformats.org/presentationml/2006/main">
  <p:tag name="AS_UNIQUEID" val="4167"/>
</p:tagLst>
</file>

<file path=ppt/tags/tag581.xml><?xml version="1.0" encoding="utf-8"?>
<p:tagLst xmlns:p="http://schemas.openxmlformats.org/presentationml/2006/main">
  <p:tag name="AS_UNIQUEID" val="4396"/>
</p:tagLst>
</file>

<file path=ppt/tags/tag582.xml><?xml version="1.0" encoding="utf-8"?>
<p:tagLst xmlns:p="http://schemas.openxmlformats.org/presentationml/2006/main">
  <p:tag name="AS_UNIQUEID" val="4169"/>
</p:tagLst>
</file>

<file path=ppt/tags/tag583.xml><?xml version="1.0" encoding="utf-8"?>
<p:tagLst xmlns:p="http://schemas.openxmlformats.org/presentationml/2006/main">
  <p:tag name="AS_UNIQUEID" val="4170"/>
</p:tagLst>
</file>

<file path=ppt/tags/tag584.xml><?xml version="1.0" encoding="utf-8"?>
<p:tagLst xmlns:p="http://schemas.openxmlformats.org/presentationml/2006/main">
  <p:tag name="AS_UNIQUEID" val="4171"/>
</p:tagLst>
</file>

<file path=ppt/tags/tag585.xml><?xml version="1.0" encoding="utf-8"?>
<p:tagLst xmlns:p="http://schemas.openxmlformats.org/presentationml/2006/main">
  <p:tag name="AS_UNIQUEID" val="4172"/>
</p:tagLst>
</file>

<file path=ppt/tags/tag586.xml><?xml version="1.0" encoding="utf-8"?>
<p:tagLst xmlns:p="http://schemas.openxmlformats.org/presentationml/2006/main">
  <p:tag name="AS_UNIQUEID" val="4173"/>
</p:tagLst>
</file>

<file path=ppt/tags/tag587.xml><?xml version="1.0" encoding="utf-8"?>
<p:tagLst xmlns:p="http://schemas.openxmlformats.org/presentationml/2006/main">
  <p:tag name="AS_UNIQUEID" val="4174"/>
</p:tagLst>
</file>

<file path=ppt/tags/tag588.xml><?xml version="1.0" encoding="utf-8"?>
<p:tagLst xmlns:p="http://schemas.openxmlformats.org/presentationml/2006/main">
  <p:tag name="AS_UNIQUEID" val="4175"/>
</p:tagLst>
</file>

<file path=ppt/tags/tag589.xml><?xml version="1.0" encoding="utf-8"?>
<p:tagLst xmlns:p="http://schemas.openxmlformats.org/presentationml/2006/main">
  <p:tag name="AS_UNIQUEID" val="4176"/>
</p:tagLst>
</file>

<file path=ppt/tags/tag590.xml><?xml version="1.0" encoding="utf-8"?>
<p:tagLst xmlns:p="http://schemas.openxmlformats.org/presentationml/2006/main">
  <p:tag name="AS_UNIQUEID" val="4177"/>
</p:tagLst>
</file>

<file path=ppt/tags/tag591.xml><?xml version="1.0" encoding="utf-8"?>
<p:tagLst xmlns:p="http://schemas.openxmlformats.org/presentationml/2006/main">
  <p:tag name="AS_UNIQUEID" val="4178"/>
</p:tagLst>
</file>

<file path=ppt/tags/tag592.xml><?xml version="1.0" encoding="utf-8"?>
<p:tagLst xmlns:p="http://schemas.openxmlformats.org/presentationml/2006/main">
  <p:tag name="AS_UNIQUEID" val="4179"/>
</p:tagLst>
</file>

<file path=ppt/tags/tag593.xml><?xml version="1.0" encoding="utf-8"?>
<p:tagLst xmlns:p="http://schemas.openxmlformats.org/presentationml/2006/main">
  <p:tag name="AS_UNIQUEID" val="4180"/>
</p:tagLst>
</file>

<file path=ppt/tags/tag594.xml><?xml version="1.0" encoding="utf-8"?>
<p:tagLst xmlns:p="http://schemas.openxmlformats.org/presentationml/2006/main">
  <p:tag name="AS_UNIQUEID" val="4397"/>
</p:tagLst>
</file>

<file path=ppt/tags/tag595.xml><?xml version="1.0" encoding="utf-8"?>
<p:tagLst xmlns:p="http://schemas.openxmlformats.org/presentationml/2006/main">
  <p:tag name="AS_UNIQUEID" val="4182"/>
</p:tagLst>
</file>

<file path=ppt/tags/tag596.xml><?xml version="1.0" encoding="utf-8"?>
<p:tagLst xmlns:p="http://schemas.openxmlformats.org/presentationml/2006/main">
  <p:tag name="AS_UNIQUEID" val="4183"/>
</p:tagLst>
</file>

<file path=ppt/tags/tag597.xml><?xml version="1.0" encoding="utf-8"?>
<p:tagLst xmlns:p="http://schemas.openxmlformats.org/presentationml/2006/main">
  <p:tag name="AS_UNIQUEID" val="4184"/>
</p:tagLst>
</file>

<file path=ppt/tags/tag598.xml><?xml version="1.0" encoding="utf-8"?>
<p:tagLst xmlns:p="http://schemas.openxmlformats.org/presentationml/2006/main">
  <p:tag name="AS_UNIQUEID" val="4185"/>
</p:tagLst>
</file>

<file path=ppt/tags/tag599.xml><?xml version="1.0" encoding="utf-8"?>
<p:tagLst xmlns:p="http://schemas.openxmlformats.org/presentationml/2006/main">
  <p:tag name="AS_UNIQUEID" val="4186"/>
</p:tagLst>
</file>

<file path=ppt/tags/tag600.xml><?xml version="1.0" encoding="utf-8"?>
<p:tagLst xmlns:p="http://schemas.openxmlformats.org/presentationml/2006/main">
  <p:tag name="AS_UNIQUEID" val="4187"/>
</p:tagLst>
</file>

<file path=ppt/tags/tag601.xml><?xml version="1.0" encoding="utf-8"?>
<p:tagLst xmlns:p="http://schemas.openxmlformats.org/presentationml/2006/main">
  <p:tag name="AS_UNIQUEID" val="4188"/>
</p:tagLst>
</file>

<file path=ppt/tags/tag602.xml><?xml version="1.0" encoding="utf-8"?>
<p:tagLst xmlns:p="http://schemas.openxmlformats.org/presentationml/2006/main">
  <p:tag name="AS_UNIQUEID" val="4189"/>
</p:tagLst>
</file>

<file path=ppt/tags/tag603.xml><?xml version="1.0" encoding="utf-8"?>
<p:tagLst xmlns:p="http://schemas.openxmlformats.org/presentationml/2006/main">
  <p:tag name="AS_UNIQUEID" val="4190"/>
</p:tagLst>
</file>

<file path=ppt/tags/tag604.xml><?xml version="1.0" encoding="utf-8"?>
<p:tagLst xmlns:p="http://schemas.openxmlformats.org/presentationml/2006/main">
  <p:tag name="AS_UNIQUEID" val="4191"/>
</p:tagLst>
</file>

<file path=ppt/tags/tag605.xml><?xml version="1.0" encoding="utf-8"?>
<p:tagLst xmlns:p="http://schemas.openxmlformats.org/presentationml/2006/main">
  <p:tag name="AS_UNIQUEID" val="4192"/>
</p:tagLst>
</file>

<file path=ppt/tags/tag606.xml><?xml version="1.0" encoding="utf-8"?>
<p:tagLst xmlns:p="http://schemas.openxmlformats.org/presentationml/2006/main">
  <p:tag name="AS_UNIQUEID" val="4193"/>
</p:tagLst>
</file>

<file path=ppt/tags/tag607.xml><?xml version="1.0" encoding="utf-8"?>
<p:tagLst xmlns:p="http://schemas.openxmlformats.org/presentationml/2006/main">
  <p:tag name="AS_UNIQUEID" val="4194"/>
</p:tagLst>
</file>

<file path=ppt/tags/tag608.xml><?xml version="1.0" encoding="utf-8"?>
<p:tagLst xmlns:p="http://schemas.openxmlformats.org/presentationml/2006/main">
  <p:tag name="AS_UNIQUEID" val="4398"/>
</p:tagLst>
</file>

<file path=ppt/tags/tag609.xml><?xml version="1.0" encoding="utf-8"?>
<p:tagLst xmlns:p="http://schemas.openxmlformats.org/presentationml/2006/main">
  <p:tag name="AS_UNIQUEID" val="4196"/>
</p:tagLst>
</file>

<file path=ppt/tags/tag610.xml><?xml version="1.0" encoding="utf-8"?>
<p:tagLst xmlns:p="http://schemas.openxmlformats.org/presentationml/2006/main">
  <p:tag name="AS_UNIQUEID" val="4197"/>
</p:tagLst>
</file>

<file path=ppt/tags/tag611.xml><?xml version="1.0" encoding="utf-8"?>
<p:tagLst xmlns:p="http://schemas.openxmlformats.org/presentationml/2006/main">
  <p:tag name="AS_UNIQUEID" val="4198"/>
</p:tagLst>
</file>

<file path=ppt/tags/tag612.xml><?xml version="1.0" encoding="utf-8"?>
<p:tagLst xmlns:p="http://schemas.openxmlformats.org/presentationml/2006/main">
  <p:tag name="AS_UNIQUEID" val="4399"/>
</p:tagLst>
</file>

<file path=ppt/tags/tag613.xml><?xml version="1.0" encoding="utf-8"?>
<p:tagLst xmlns:p="http://schemas.openxmlformats.org/presentationml/2006/main">
  <p:tag name="AS_UNIQUEID" val="4200"/>
</p:tagLst>
</file>

<file path=ppt/tags/tag614.xml><?xml version="1.0" encoding="utf-8"?>
<p:tagLst xmlns:p="http://schemas.openxmlformats.org/presentationml/2006/main">
  <p:tag name="AS_UNIQUEID" val="4201"/>
</p:tagLst>
</file>

<file path=ppt/tags/tag615.xml><?xml version="1.0" encoding="utf-8"?>
<p:tagLst xmlns:p="http://schemas.openxmlformats.org/presentationml/2006/main">
  <p:tag name="AS_UNIQUEID" val="4202"/>
</p:tagLst>
</file>

<file path=ppt/tags/tag616.xml><?xml version="1.0" encoding="utf-8"?>
<p:tagLst xmlns:p="http://schemas.openxmlformats.org/presentationml/2006/main">
  <p:tag name="AS_UNIQUEID" val="4203"/>
</p:tagLst>
</file>

<file path=ppt/tags/tag617.xml><?xml version="1.0" encoding="utf-8"?>
<p:tagLst xmlns:p="http://schemas.openxmlformats.org/presentationml/2006/main">
  <p:tag name="AS_UNIQUEID" val="4204"/>
</p:tagLst>
</file>

<file path=ppt/tags/tag618.xml><?xml version="1.0" encoding="utf-8"?>
<p:tagLst xmlns:p="http://schemas.openxmlformats.org/presentationml/2006/main">
  <p:tag name="AS_UNIQUEID" val="4205"/>
</p:tagLst>
</file>

<file path=ppt/tags/tag619.xml><?xml version="1.0" encoding="utf-8"?>
<p:tagLst xmlns:p="http://schemas.openxmlformats.org/presentationml/2006/main">
  <p:tag name="AS_UNIQUEID" val="4206"/>
</p:tagLst>
</file>

<file path=ppt/tags/tag620.xml><?xml version="1.0" encoding="utf-8"?>
<p:tagLst xmlns:p="http://schemas.openxmlformats.org/presentationml/2006/main">
  <p:tag name="AS_UNIQUEID" val="4207"/>
</p:tagLst>
</file>

<file path=ppt/tags/tag621.xml><?xml version="1.0" encoding="utf-8"?>
<p:tagLst xmlns:p="http://schemas.openxmlformats.org/presentationml/2006/main">
  <p:tag name="AS_UNIQUEID" val="4208"/>
</p:tagLst>
</file>

<file path=ppt/tags/tag622.xml><?xml version="1.0" encoding="utf-8"?>
<p:tagLst xmlns:p="http://schemas.openxmlformats.org/presentationml/2006/main">
  <p:tag name="AS_UNIQUEID" val="4209"/>
</p:tagLst>
</file>

<file path=ppt/tags/tag623.xml><?xml version="1.0" encoding="utf-8"?>
<p:tagLst xmlns:p="http://schemas.openxmlformats.org/presentationml/2006/main">
  <p:tag name="AS_UNIQUEID" val="4210"/>
</p:tagLst>
</file>

<file path=ppt/tags/tag624.xml><?xml version="1.0" encoding="utf-8"?>
<p:tagLst xmlns:p="http://schemas.openxmlformats.org/presentationml/2006/main">
  <p:tag name="AS_UNIQUEID" val="4211"/>
</p:tagLst>
</file>

<file path=ppt/tags/tag625.xml><?xml version="1.0" encoding="utf-8"?>
<p:tagLst xmlns:p="http://schemas.openxmlformats.org/presentationml/2006/main">
  <p:tag name="AS_UNIQUEID" val="4212"/>
</p:tagLst>
</file>

<file path=ppt/tags/tag626.xml><?xml version="1.0" encoding="utf-8"?>
<p:tagLst xmlns:p="http://schemas.openxmlformats.org/presentationml/2006/main">
  <p:tag name="AS_UNIQUEID" val="4213"/>
</p:tagLst>
</file>

<file path=ppt/tags/tag627.xml><?xml version="1.0" encoding="utf-8"?>
<p:tagLst xmlns:p="http://schemas.openxmlformats.org/presentationml/2006/main">
  <p:tag name="AS_UNIQUEID" val="4214"/>
</p:tagLst>
</file>

<file path=ppt/tags/tag628.xml><?xml version="1.0" encoding="utf-8"?>
<p:tagLst xmlns:p="http://schemas.openxmlformats.org/presentationml/2006/main">
  <p:tag name="AS_UNIQUEID" val="4215"/>
</p:tagLst>
</file>

<file path=ppt/tags/tag629.xml><?xml version="1.0" encoding="utf-8"?>
<p:tagLst xmlns:p="http://schemas.openxmlformats.org/presentationml/2006/main">
  <p:tag name="AS_UNIQUEID" val="4216"/>
</p:tagLst>
</file>

<file path=ppt/tags/tag630.xml><?xml version="1.0" encoding="utf-8"?>
<p:tagLst xmlns:p="http://schemas.openxmlformats.org/presentationml/2006/main">
  <p:tag name="AS_UNIQUEID" val="4400"/>
</p:tagLst>
</file>

<file path=ppt/tags/tag631.xml><?xml version="1.0" encoding="utf-8"?>
<p:tagLst xmlns:p="http://schemas.openxmlformats.org/presentationml/2006/main">
  <p:tag name="AS_UNIQUEID" val="4218"/>
</p:tagLst>
</file>

<file path=ppt/tags/tag632.xml><?xml version="1.0" encoding="utf-8"?>
<p:tagLst xmlns:p="http://schemas.openxmlformats.org/presentationml/2006/main">
  <p:tag name="AS_UNIQUEID" val="4219"/>
</p:tagLst>
</file>

<file path=ppt/tags/tag633.xml><?xml version="1.0" encoding="utf-8"?>
<p:tagLst xmlns:p="http://schemas.openxmlformats.org/presentationml/2006/main">
  <p:tag name="AS_UNIQUEID" val="4220"/>
</p:tagLst>
</file>

<file path=ppt/tags/tag634.xml><?xml version="1.0" encoding="utf-8"?>
<p:tagLst xmlns:p="http://schemas.openxmlformats.org/presentationml/2006/main">
  <p:tag name="AS_UNIQUEID" val="4401"/>
</p:tagLst>
</file>

<file path=ppt/tags/tag635.xml><?xml version="1.0" encoding="utf-8"?>
<p:tagLst xmlns:p="http://schemas.openxmlformats.org/presentationml/2006/main">
  <p:tag name="AS_UNIQUEID" val="4222"/>
</p:tagLst>
</file>

<file path=ppt/tags/tag636.xml><?xml version="1.0" encoding="utf-8"?>
<p:tagLst xmlns:p="http://schemas.openxmlformats.org/presentationml/2006/main">
  <p:tag name="AS_UNIQUEID" val="4223"/>
</p:tagLst>
</file>

<file path=ppt/tags/tag637.xml><?xml version="1.0" encoding="utf-8"?>
<p:tagLst xmlns:p="http://schemas.openxmlformats.org/presentationml/2006/main">
  <p:tag name="AS_UNIQUEID" val="4224"/>
</p:tagLst>
</file>

<file path=ppt/tags/tag638.xml><?xml version="1.0" encoding="utf-8"?>
<p:tagLst xmlns:p="http://schemas.openxmlformats.org/presentationml/2006/main">
  <p:tag name="AS_UNIQUEID" val="4225"/>
</p:tagLst>
</file>

<file path=ppt/tags/tag639.xml><?xml version="1.0" encoding="utf-8"?>
<p:tagLst xmlns:p="http://schemas.openxmlformats.org/presentationml/2006/main">
  <p:tag name="AS_UNIQUEID" val="4226"/>
</p:tagLst>
</file>

<file path=ppt/tags/tag640.xml><?xml version="1.0" encoding="utf-8"?>
<p:tagLst xmlns:p="http://schemas.openxmlformats.org/presentationml/2006/main">
  <p:tag name="AS_UNIQUEID" val="4227"/>
</p:tagLst>
</file>

<file path=ppt/tags/tag641.xml><?xml version="1.0" encoding="utf-8"?>
<p:tagLst xmlns:p="http://schemas.openxmlformats.org/presentationml/2006/main">
  <p:tag name="AS_UNIQUEID" val="4228"/>
</p:tagLst>
</file>

<file path=ppt/tags/tag642.xml><?xml version="1.0" encoding="utf-8"?>
<p:tagLst xmlns:p="http://schemas.openxmlformats.org/presentationml/2006/main">
  <p:tag name="AS_UNIQUEID" val="4229"/>
</p:tagLst>
</file>

<file path=ppt/tags/tag643.xml><?xml version="1.0" encoding="utf-8"?>
<p:tagLst xmlns:p="http://schemas.openxmlformats.org/presentationml/2006/main">
  <p:tag name="AS_UNIQUEID" val="4230"/>
</p:tagLst>
</file>

<file path=ppt/tags/tag644.xml><?xml version="1.0" encoding="utf-8"?>
<p:tagLst xmlns:p="http://schemas.openxmlformats.org/presentationml/2006/main">
  <p:tag name="AS_UNIQUEID" val="4231"/>
</p:tagLst>
</file>

<file path=ppt/tags/tag645.xml><?xml version="1.0" encoding="utf-8"?>
<p:tagLst xmlns:p="http://schemas.openxmlformats.org/presentationml/2006/main">
  <p:tag name="AS_UNIQUEID" val="4232"/>
</p:tagLst>
</file>

<file path=ppt/tags/tag646.xml><?xml version="1.0" encoding="utf-8"?>
<p:tagLst xmlns:p="http://schemas.openxmlformats.org/presentationml/2006/main">
  <p:tag name="AS_UNIQUEID" val="4233"/>
</p:tagLst>
</file>

<file path=ppt/tags/tag647.xml><?xml version="1.0" encoding="utf-8"?>
<p:tagLst xmlns:p="http://schemas.openxmlformats.org/presentationml/2006/main">
  <p:tag name="AS_UNIQUEID" val="4234"/>
</p:tagLst>
</file>

<file path=ppt/tags/tag648.xml><?xml version="1.0" encoding="utf-8"?>
<p:tagLst xmlns:p="http://schemas.openxmlformats.org/presentationml/2006/main">
  <p:tag name="AS_UNIQUEID" val="4235"/>
</p:tagLst>
</file>

<file path=ppt/tags/tag649.xml><?xml version="1.0" encoding="utf-8"?>
<p:tagLst xmlns:p="http://schemas.openxmlformats.org/presentationml/2006/main">
  <p:tag name="AS_UNIQUEID" val="4402"/>
</p:tagLst>
</file>

<file path=ppt/tags/tag650.xml><?xml version="1.0" encoding="utf-8"?>
<p:tagLst xmlns:p="http://schemas.openxmlformats.org/presentationml/2006/main">
  <p:tag name="AS_UNIQUEID" val="4237"/>
</p:tagLst>
</file>

<file path=ppt/tags/tag651.xml><?xml version="1.0" encoding="utf-8"?>
<p:tagLst xmlns:p="http://schemas.openxmlformats.org/presentationml/2006/main">
  <p:tag name="AS_UNIQUEID" val="4238"/>
</p:tagLst>
</file>

<file path=ppt/tags/tag652.xml><?xml version="1.0" encoding="utf-8"?>
<p:tagLst xmlns:p="http://schemas.openxmlformats.org/presentationml/2006/main">
  <p:tag name="AS_UNIQUEID" val="4239"/>
</p:tagLst>
</file>

<file path=ppt/tags/tag653.xml><?xml version="1.0" encoding="utf-8"?>
<p:tagLst xmlns:p="http://schemas.openxmlformats.org/presentationml/2006/main">
  <p:tag name="AS_UNIQUEID" val="4240"/>
</p:tagLst>
</file>

<file path=ppt/tags/tag654.xml><?xml version="1.0" encoding="utf-8"?>
<p:tagLst xmlns:p="http://schemas.openxmlformats.org/presentationml/2006/main">
  <p:tag name="AS_UNIQUEID" val="4241"/>
</p:tagLst>
</file>

<file path=ppt/tags/tag655.xml><?xml version="1.0" encoding="utf-8"?>
<p:tagLst xmlns:p="http://schemas.openxmlformats.org/presentationml/2006/main">
  <p:tag name="AS_UNIQUEID" val="4242"/>
</p:tagLst>
</file>

<file path=ppt/tags/tag656.xml><?xml version="1.0" encoding="utf-8"?>
<p:tagLst xmlns:p="http://schemas.openxmlformats.org/presentationml/2006/main">
  <p:tag name="AS_UNIQUEID" val="4243"/>
</p:tagLst>
</file>

<file path=ppt/tags/tag657.xml><?xml version="1.0" encoding="utf-8"?>
<p:tagLst xmlns:p="http://schemas.openxmlformats.org/presentationml/2006/main">
  <p:tag name="AS_UNIQUEID" val="4244"/>
</p:tagLst>
</file>

<file path=ppt/tags/tag658.xml><?xml version="1.0" encoding="utf-8"?>
<p:tagLst xmlns:p="http://schemas.openxmlformats.org/presentationml/2006/main">
  <p:tag name="AS_UNIQUEID" val="4245"/>
</p:tagLst>
</file>

<file path=ppt/tags/tag659.xml><?xml version="1.0" encoding="utf-8"?>
<p:tagLst xmlns:p="http://schemas.openxmlformats.org/presentationml/2006/main">
  <p:tag name="AS_UNIQUEID" val="4246"/>
</p:tagLst>
</file>

<file path=ppt/tags/tag660.xml><?xml version="1.0" encoding="utf-8"?>
<p:tagLst xmlns:p="http://schemas.openxmlformats.org/presentationml/2006/main">
  <p:tag name="AS_UNIQUEID" val="4247"/>
</p:tagLst>
</file>

<file path=ppt/tags/tag661.xml><?xml version="1.0" encoding="utf-8"?>
<p:tagLst xmlns:p="http://schemas.openxmlformats.org/presentationml/2006/main">
  <p:tag name="AS_UNIQUEID" val="4403"/>
</p:tagLst>
</file>

<file path=ppt/tags/tag662.xml><?xml version="1.0" encoding="utf-8"?>
<p:tagLst xmlns:p="http://schemas.openxmlformats.org/presentationml/2006/main">
  <p:tag name="AS_UNIQUEID" val="4249"/>
</p:tagLst>
</file>

<file path=ppt/tags/tag663.xml><?xml version="1.0" encoding="utf-8"?>
<p:tagLst xmlns:p="http://schemas.openxmlformats.org/presentationml/2006/main">
  <p:tag name="AS_UNIQUEID" val="4250"/>
</p:tagLst>
</file>

<file path=ppt/tags/tag664.xml><?xml version="1.0" encoding="utf-8"?>
<p:tagLst xmlns:p="http://schemas.openxmlformats.org/presentationml/2006/main">
  <p:tag name="AS_UNIQUEID" val="4251"/>
</p:tagLst>
</file>

<file path=ppt/tags/tag665.xml><?xml version="1.0" encoding="utf-8"?>
<p:tagLst xmlns:p="http://schemas.openxmlformats.org/presentationml/2006/main">
  <p:tag name="AS_UNIQUEID" val="4252"/>
</p:tagLst>
</file>

<file path=ppt/tags/tag666.xml><?xml version="1.0" encoding="utf-8"?>
<p:tagLst xmlns:p="http://schemas.openxmlformats.org/presentationml/2006/main">
  <p:tag name="AS_UNIQUEID" val="4404"/>
</p:tagLst>
</file>

<file path=ppt/tags/tag667.xml><?xml version="1.0" encoding="utf-8"?>
<p:tagLst xmlns:p="http://schemas.openxmlformats.org/presentationml/2006/main">
  <p:tag name="AS_UNIQUEID" val="1602"/>
</p:tagLst>
</file>

<file path=ppt/tags/tag668.xml><?xml version="1.0" encoding="utf-8"?>
<p:tagLst xmlns:p="http://schemas.openxmlformats.org/presentationml/2006/main">
  <p:tag name="AS_UNIQUEID" val="1603"/>
</p:tagLst>
</file>

<file path=ppt/tags/tag669.xml><?xml version="1.0" encoding="utf-8"?>
<p:tagLst xmlns:p="http://schemas.openxmlformats.org/presentationml/2006/main">
  <p:tag name="AS_UNIQUEID" val="4405"/>
</p:tagLst>
</file>

<file path=ppt/tags/tag670.xml><?xml version="1.0" encoding="utf-8"?>
<p:tagLst xmlns:p="http://schemas.openxmlformats.org/presentationml/2006/main">
  <p:tag name="AS_UNIQUEID" val="1605"/>
</p:tagLst>
</file>

<file path=ppt/tags/tag671.xml><?xml version="1.0" encoding="utf-8"?>
<p:tagLst xmlns:p="http://schemas.openxmlformats.org/presentationml/2006/main">
  <p:tag name="AS_UNIQUEID" val="1606"/>
</p:tagLst>
</file>

<file path=ppt/tags/tag672.xml><?xml version="1.0" encoding="utf-8"?>
<p:tagLst xmlns:p="http://schemas.openxmlformats.org/presentationml/2006/main">
  <p:tag name="AS_UNIQUEID" val="1607"/>
</p:tagLst>
</file>

<file path=ppt/tags/tag673.xml><?xml version="1.0" encoding="utf-8"?>
<p:tagLst xmlns:p="http://schemas.openxmlformats.org/presentationml/2006/main">
  <p:tag name="AS_UNIQUEID" val="4255"/>
</p:tagLst>
</file>

<file path=ppt/tags/tag674.xml><?xml version="1.0" encoding="utf-8"?>
<p:tagLst xmlns:p="http://schemas.openxmlformats.org/presentationml/2006/main">
  <p:tag name="AS_UNIQUEID" val="1607"/>
</p:tagLst>
</file>

<file path=ppt/tags/tag675.xml><?xml version="1.0" encoding="utf-8"?>
<p:tagLst xmlns:p="http://schemas.openxmlformats.org/presentationml/2006/main">
  <p:tag name="AS_UNIQUEID" val="4406"/>
</p:tagLst>
</file>

<file path=ppt/tags/tag676.xml><?xml version="1.0" encoding="utf-8"?>
<p:tagLst xmlns:p="http://schemas.openxmlformats.org/presentationml/2006/main">
  <p:tag name="AS_UNIQUEID" val="1612"/>
</p:tagLst>
</file>

<file path=ppt/tags/tag677.xml><?xml version="1.0" encoding="utf-8"?>
<p:tagLst xmlns:p="http://schemas.openxmlformats.org/presentationml/2006/main">
  <p:tag name="AS_UNIQUEID" val="1615"/>
</p:tagLst>
</file>

<file path=ppt/tags/tag678.xml><?xml version="1.0" encoding="utf-8"?>
<p:tagLst xmlns:p="http://schemas.openxmlformats.org/presentationml/2006/main">
  <p:tag name="AS_UNIQUEID" val="4407"/>
</p:tagLst>
</file>

<file path=ppt/tags/tag679.xml><?xml version="1.0" encoding="utf-8"?>
<p:tagLst xmlns:p="http://schemas.openxmlformats.org/presentationml/2006/main">
  <p:tag name="AS_UNIQUEID" val="4258"/>
</p:tagLst>
</file>

<file path=ppt/tags/tag680.xml><?xml version="1.0" encoding="utf-8"?>
<p:tagLst xmlns:p="http://schemas.openxmlformats.org/presentationml/2006/main">
  <p:tag name="AS_UNIQUEID" val="1476"/>
</p:tagLst>
</file>

<file path=ppt/tags/tag681.xml><?xml version="1.0" encoding="utf-8"?>
<p:tagLst xmlns:p="http://schemas.openxmlformats.org/presentationml/2006/main">
  <p:tag name="AS_UNIQUEID" val="1476"/>
</p:tagLst>
</file>

<file path=ppt/tags/tag682.xml><?xml version="1.0" encoding="utf-8"?>
<p:tagLst xmlns:p="http://schemas.openxmlformats.org/presentationml/2006/main">
  <p:tag name="AS_UNIQUEID" val="4259"/>
</p:tagLst>
</file>

<file path=ppt/tags/tag683.xml><?xml version="1.0" encoding="utf-8"?>
<p:tagLst xmlns:p="http://schemas.openxmlformats.org/presentationml/2006/main">
  <p:tag name="AS_UNIQUEID" val="3641"/>
  <p:tag name="KSO_WM_BEAUTIFY_FLAG" val=""/>
</p:tagLst>
</file>

<file path=ppt/tags/tag684.xml><?xml version="1.0" encoding="utf-8"?>
<p:tagLst xmlns:p="http://schemas.openxmlformats.org/presentationml/2006/main">
  <p:tag name="AS_UNIQUEID" val="4408"/>
</p:tagLst>
</file>

<file path=ppt/tags/tag685.xml><?xml version="1.0" encoding="utf-8"?>
<p:tagLst xmlns:p="http://schemas.openxmlformats.org/presentationml/2006/main">
  <p:tag name="AS_UNIQUEID" val="1602"/>
</p:tagLst>
</file>

<file path=ppt/tags/tag686.xml><?xml version="1.0" encoding="utf-8"?>
<p:tagLst xmlns:p="http://schemas.openxmlformats.org/presentationml/2006/main">
  <p:tag name="AS_UNIQUEID" val="4261"/>
</p:tagLst>
</file>

<file path=ppt/tags/tag687.xml><?xml version="1.0" encoding="utf-8"?>
<p:tagLst xmlns:p="http://schemas.openxmlformats.org/presentationml/2006/main">
  <p:tag name="AS_UNIQUEID" val="4409"/>
</p:tagLst>
</file>

<file path=ppt/tags/tag688.xml><?xml version="1.0" encoding="utf-8"?>
<p:tagLst xmlns:p="http://schemas.openxmlformats.org/presentationml/2006/main">
  <p:tag name="AS_UNIQUEID" val="4263"/>
</p:tagLst>
</file>

<file path=ppt/tags/tag689.xml><?xml version="1.0" encoding="utf-8"?>
<p:tagLst xmlns:p="http://schemas.openxmlformats.org/presentationml/2006/main">
  <p:tag name="AS_UNIQUEID" val="3790"/>
  <p:tag name="KSO_WM_BEAUTIFY_FLAG" val=""/>
</p:tagLst>
</file>

<file path=ppt/tags/tag690.xml><?xml version="1.0" encoding="utf-8"?>
<p:tagLst xmlns:p="http://schemas.openxmlformats.org/presentationml/2006/main">
  <p:tag name="AS_UNIQUEID" val="3791"/>
  <p:tag name="KSO_WM_BEAUTIFY_FLAG" val=""/>
</p:tagLst>
</file>

<file path=ppt/tags/tag691.xml><?xml version="1.0" encoding="utf-8"?>
<p:tagLst xmlns:p="http://schemas.openxmlformats.org/presentationml/2006/main">
  <p:tag name="AS_UNIQUEID" val="3792"/>
  <p:tag name="KSO_WM_BEAUTIFY_FLAG" val=""/>
</p:tagLst>
</file>

<file path=ppt/tags/tag692.xml><?xml version="1.0" encoding="utf-8"?>
<p:tagLst xmlns:p="http://schemas.openxmlformats.org/presentationml/2006/main">
  <p:tag name="AS_UNIQUEID" val="4264"/>
</p:tagLst>
</file>

<file path=ppt/tags/tag693.xml><?xml version="1.0" encoding="utf-8"?>
<p:tagLst xmlns:p="http://schemas.openxmlformats.org/presentationml/2006/main">
  <p:tag name="AS_UNIQUEID" val="4410"/>
</p:tagLst>
</file>

<file path=ppt/tags/tag694.xml><?xml version="1.0" encoding="utf-8"?>
<p:tagLst xmlns:p="http://schemas.openxmlformats.org/presentationml/2006/main">
  <p:tag name="AS_UNIQUEID" val="1628"/>
</p:tagLst>
</file>

<file path=ppt/tags/tag695.xml><?xml version="1.0" encoding="utf-8"?>
<p:tagLst xmlns:p="http://schemas.openxmlformats.org/presentationml/2006/main">
  <p:tag name="AS_UNIQUEID" val="1630"/>
</p:tagLst>
</file>

<file path=ppt/tags/tag696.xml><?xml version="1.0" encoding="utf-8"?>
<p:tagLst xmlns:p="http://schemas.openxmlformats.org/presentationml/2006/main">
  <p:tag name="AS_UNIQUEID" val="4266"/>
</p:tagLst>
</file>

<file path=ppt/tags/tag697.xml><?xml version="1.0" encoding="utf-8"?>
<p:tagLst xmlns:p="http://schemas.openxmlformats.org/presentationml/2006/main">
  <p:tag name="AS_UNIQUEID" val="4411"/>
</p:tagLst>
</file>

<file path=ppt/tags/tag698.xml><?xml version="1.0" encoding="utf-8"?>
<p:tagLst xmlns:p="http://schemas.openxmlformats.org/presentationml/2006/main">
  <p:tag name="AS_UNIQUEID" val="4268"/>
</p:tagLst>
</file>

<file path=ppt/tags/tag699.xml><?xml version="1.0" encoding="utf-8"?>
<p:tagLst xmlns:p="http://schemas.openxmlformats.org/presentationml/2006/main">
  <p:tag name="AS_UNIQUEID" val="4269"/>
</p:tagLst>
</file>

<file path=ppt/tags/tag700.xml><?xml version="1.0" encoding="utf-8"?>
<p:tagLst xmlns:p="http://schemas.openxmlformats.org/presentationml/2006/main">
  <p:tag name="AS_UNIQUEID" val="4270"/>
</p:tagLst>
</file>

<file path=ppt/tags/tag701.xml><?xml version="1.0" encoding="utf-8"?>
<p:tagLst xmlns:p="http://schemas.openxmlformats.org/presentationml/2006/main">
  <p:tag name="AS_UNIQUEID" val="4412"/>
</p:tagLst>
</file>

<file path=ppt/tags/tag702.xml><?xml version="1.0" encoding="utf-8"?>
<p:tagLst xmlns:p="http://schemas.openxmlformats.org/presentationml/2006/main">
  <p:tag name="AS_UNIQUEID" val="4272"/>
</p:tagLst>
</file>

<file path=ppt/tags/tag703.xml><?xml version="1.0" encoding="utf-8"?>
<p:tagLst xmlns:p="http://schemas.openxmlformats.org/presentationml/2006/main">
  <p:tag name="AS_UNIQUEID" val="4273"/>
</p:tagLst>
</file>

<file path=ppt/tags/tag704.xml><?xml version="1.0" encoding="utf-8"?>
<p:tagLst xmlns:p="http://schemas.openxmlformats.org/presentationml/2006/main">
  <p:tag name="AS_UNIQUEID" val="4274"/>
</p:tagLst>
</file>

<file path=ppt/tags/tag705.xml><?xml version="1.0" encoding="utf-8"?>
<p:tagLst xmlns:p="http://schemas.openxmlformats.org/presentationml/2006/main">
  <p:tag name="AS_UNIQUEID" val="3673"/>
  <p:tag name="KSO_WM_BEAUTIFY_FLAG" val=""/>
</p:tagLst>
</file>

<file path=ppt/tags/tag706.xml><?xml version="1.0" encoding="utf-8"?>
<p:tagLst xmlns:p="http://schemas.openxmlformats.org/presentationml/2006/main">
  <p:tag name="AS_UNIQUEID" val="3674"/>
  <p:tag name="KSO_WM_BEAUTIFY_FLAG" val=""/>
</p:tagLst>
</file>

<file path=ppt/tags/tag707.xml><?xml version="1.0" encoding="utf-8"?>
<p:tagLst xmlns:p="http://schemas.openxmlformats.org/presentationml/2006/main">
  <p:tag name="AS_UNIQUEID" val="3675"/>
  <p:tag name="KSO_WM_BEAUTIFY_FLAG" val=""/>
</p:tagLst>
</file>

<file path=ppt/tags/tag708.xml><?xml version="1.0" encoding="utf-8"?>
<p:tagLst xmlns:p="http://schemas.openxmlformats.org/presentationml/2006/main">
  <p:tag name="AS_UNIQUEID" val="4413"/>
</p:tagLst>
</file>

<file path=ppt/tags/tag709.xml><?xml version="1.0" encoding="utf-8"?>
<p:tagLst xmlns:p="http://schemas.openxmlformats.org/presentationml/2006/main">
  <p:tag name="AS_UNIQUEID" val="4276"/>
</p:tagLst>
</file>

<file path=ppt/tags/tag710.xml><?xml version="1.0" encoding="utf-8"?>
<p:tagLst xmlns:p="http://schemas.openxmlformats.org/presentationml/2006/main">
  <p:tag name="AS_UNIQUEID" val="1665"/>
</p:tagLst>
</file>

<file path=ppt/tags/tag711.xml><?xml version="1.0" encoding="utf-8"?>
<p:tagLst xmlns:p="http://schemas.openxmlformats.org/presentationml/2006/main">
  <p:tag name="AS_UNIQUEID" val="4414"/>
</p:tagLst>
</file>

<file path=ppt/tags/tag712.xml><?xml version="1.0" encoding="utf-8"?>
<p:tagLst xmlns:p="http://schemas.openxmlformats.org/presentationml/2006/main">
  <p:tag name="AS_UNIQUEID" val="4278"/>
</p:tagLst>
</file>

<file path=ppt/tags/tag713.xml><?xml version="1.0" encoding="utf-8"?>
<p:tagLst xmlns:p="http://schemas.openxmlformats.org/presentationml/2006/main">
  <p:tag name="AS_UNIQUEID" val="4279"/>
</p:tagLst>
</file>

<file path=ppt/tags/tag714.xml><?xml version="1.0" encoding="utf-8"?>
<p:tagLst xmlns:p="http://schemas.openxmlformats.org/presentationml/2006/main">
  <p:tag name="AS_UNIQUEID" val="4280"/>
</p:tagLst>
</file>

<file path=ppt/tags/tag715.xml><?xml version="1.0" encoding="utf-8"?>
<p:tagLst xmlns:p="http://schemas.openxmlformats.org/presentationml/2006/main">
  <p:tag name="AS_UNIQUEID" val="4415"/>
</p:tagLst>
</file>

<file path=ppt/tags/tag716.xml><?xml version="1.0" encoding="utf-8"?>
<p:tagLst xmlns:p="http://schemas.openxmlformats.org/presentationml/2006/main">
  <p:tag name="AS_UNIQUEID" val="4282"/>
</p:tagLst>
</file>

<file path=ppt/tags/tag717.xml><?xml version="1.0" encoding="utf-8"?>
<p:tagLst xmlns:p="http://schemas.openxmlformats.org/presentationml/2006/main">
  <p:tag name="AS_UNIQUEID" val="4283"/>
</p:tagLst>
</file>

<file path=ppt/tags/tag718.xml><?xml version="1.0" encoding="utf-8"?>
<p:tagLst xmlns:p="http://schemas.openxmlformats.org/presentationml/2006/main">
  <p:tag name="AS_UNIQUEID" val="4416"/>
</p:tagLst>
</file>

<file path=ppt/tags/tag719.xml><?xml version="1.0" encoding="utf-8"?>
<p:tagLst xmlns:p="http://schemas.openxmlformats.org/presentationml/2006/main">
  <p:tag name="AS_UNIQUEID" val="3913"/>
  <p:tag name="KSO_WM_BEAUTIFY_FLAG" val=""/>
  <p:tag name="KSO_WM_UNIT_TEXT_FILL_FORE_SCHEMECOLOR_INDEX" val="13"/>
  <p:tag name="KSO_WM_UNIT_TEXT_FILL_FORE_SCHEMECOLOR_INDEX_BRIGHTNESS" val="0"/>
  <p:tag name="KSO_WM_UNIT_TEXT_FILL_TYPE" val="1"/>
</p:tagLst>
</file>

<file path=ppt/tags/tag720.xml><?xml version="1.0" encoding="utf-8"?>
<p:tagLst xmlns:p="http://schemas.openxmlformats.org/presentationml/2006/main">
  <p:tag name="AS_UNIQUEID" val="3914"/>
  <p:tag name="KSO_WM_BEAUTIFY_FLAG" val=""/>
</p:tagLst>
</file>

<file path=ppt/tags/tag721.xml><?xml version="1.0" encoding="utf-8"?>
<p:tagLst xmlns:p="http://schemas.openxmlformats.org/presentationml/2006/main">
  <p:tag name="AS_UNIQUEID" val="3915"/>
  <p:tag name="KSO_WM_BEAUTIFY_FLAG" val=""/>
</p:tagLst>
</file>

<file path=ppt/tags/tag722.xml><?xml version="1.0" encoding="utf-8"?>
<p:tagLst xmlns:p="http://schemas.openxmlformats.org/presentationml/2006/main">
  <p:tag name="AS_UNIQUEID" val="3916"/>
  <p:tag name="KSO_WM_BEAUTIFY_FLAG" val=""/>
</p:tagLst>
</file>

<file path=ppt/tags/tag723.xml><?xml version="1.0" encoding="utf-8"?>
<p:tagLst xmlns:p="http://schemas.openxmlformats.org/presentationml/2006/main">
  <p:tag name="AS_UNIQUEID" val="3917"/>
  <p:tag name="KSO_WM_BEAUTIFY_FLAG" val=""/>
</p:tagLst>
</file>

<file path=ppt/tags/tag724.xml><?xml version="1.0" encoding="utf-8"?>
<p:tagLst xmlns:p="http://schemas.openxmlformats.org/presentationml/2006/main">
  <p:tag name="AS_UNIQUEID" val="3918"/>
  <p:tag name="KSO_WM_BEAUTIFY_FLAG" val=""/>
</p:tagLst>
</file>

<file path=ppt/tags/tag725.xml><?xml version="1.0" encoding="utf-8"?>
<p:tagLst xmlns:p="http://schemas.openxmlformats.org/presentationml/2006/main">
  <p:tag name="AS_UNIQUEID" val="4285"/>
</p:tagLst>
</file>

<file path=ppt/tags/tag726.xml><?xml version="1.0" encoding="utf-8"?>
<p:tagLst xmlns:p="http://schemas.openxmlformats.org/presentationml/2006/main">
  <p:tag name="AS_UNIQUEID" val="4417"/>
</p:tagLst>
</file>

<file path=ppt/tags/tag727.xml><?xml version="1.0" encoding="utf-8"?>
<p:tagLst xmlns:p="http://schemas.openxmlformats.org/presentationml/2006/main">
  <p:tag name="AS_UNIQUEID" val="4287"/>
</p:tagLst>
</file>

<file path=ppt/tags/tag728.xml><?xml version="1.0" encoding="utf-8"?>
<p:tagLst xmlns:p="http://schemas.openxmlformats.org/presentationml/2006/main">
  <p:tag name="AS_UNIQUEID" val="4288"/>
</p:tagLst>
</file>

<file path=ppt/tags/tag729.xml><?xml version="1.0" encoding="utf-8"?>
<p:tagLst xmlns:p="http://schemas.openxmlformats.org/presentationml/2006/main">
  <p:tag name="AS_UNIQUEID" val="4289"/>
</p:tagLst>
</file>

<file path=ppt/tags/tag730.xml><?xml version="1.0" encoding="utf-8"?>
<p:tagLst xmlns:p="http://schemas.openxmlformats.org/presentationml/2006/main">
  <p:tag name="AS_UNIQUEID" val="4418"/>
</p:tagLst>
</file>

<file path=ppt/tags/tag731.xml><?xml version="1.0" encoding="utf-8"?>
<p:tagLst xmlns:p="http://schemas.openxmlformats.org/presentationml/2006/main">
  <p:tag name="AS_UNIQUEID" val="4291"/>
</p:tagLst>
</file>

<file path=ppt/tags/tag732.xml><?xml version="1.0" encoding="utf-8"?>
<p:tagLst xmlns:p="http://schemas.openxmlformats.org/presentationml/2006/main">
  <p:tag name="AS_UNIQUEID" val="4292"/>
</p:tagLst>
</file>

<file path=ppt/tags/tag733.xml><?xml version="1.0" encoding="utf-8"?>
<p:tagLst xmlns:p="http://schemas.openxmlformats.org/presentationml/2006/main">
  <p:tag name="AS_UNIQUEID" val="4494"/>
</p:tagLst>
</file>

<file path=ppt/tags/tag734.xml><?xml version="1.0" encoding="utf-8"?>
<p:tagLst xmlns:p="http://schemas.openxmlformats.org/presentationml/2006/main">
  <p:tag name="AS_UNIQUEID" val="4495"/>
</p:tagLst>
</file>

<file path=ppt/tags/tag73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Arial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Arial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237</Paragraphs>
  <Slides>24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5">
      <vt:lpstr>Arial</vt:lpstr>
      <vt:lpstr>Calibri</vt:lpstr>
      <vt:lpstr>等线 Light</vt:lpstr>
      <vt:lpstr>等线</vt:lpstr>
      <vt:lpstr>幼圆</vt:lpstr>
      <vt:lpstr>宋体</vt:lpstr>
      <vt:lpstr>Times New Roman</vt:lpstr>
      <vt:lpstr>微软雅黑</vt:lpstr>
      <vt:lpstr>Courier New</vt:lpstr>
      <vt:lpstr>STXihei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2024-09-06T19:51:38.110</cp:lastPrinted>
  <dcterms:created xsi:type="dcterms:W3CDTF">2024-09-06T11:51:38Z</dcterms:created>
  <dcterms:modified xsi:type="dcterms:W3CDTF">2024-09-06T11:51:42Z</dcterms:modified>
</cp:coreProperties>
</file>