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324F48-F5F0-45AC-A129-3EA6F0316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16017-FD48-488D-865C-74D6A000F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BF6A3C-B508-4DFC-8FA0-974C6A74E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023D26-1800-4215-B239-DC4A0E7DB5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9A34C1-CF42-4EE3-B639-BCF4CEA91A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627816-ACF9-4622-BB40-18A5BCDB2F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1A3B07-322B-4EB7-929F-BCBA7A4CDD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E52665-CDB8-405C-B1B9-75ACE3D68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3A0F2-2AEC-4377-B4D1-CAF1A5CC3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B506D-8505-4C2C-A4B5-59C5EA1C5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1EF059-5A05-4B74-9706-8CD38B3D5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221134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美国金融危机对中国的影响</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美国金融危机概述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美国金融危机对中国的直接影响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美国金融危机对中国的间接影响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中国应对美国金融危机的措施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美国金融危机对中国的启示和教训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125" r="17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2008年，美国爆发了严重的金融危机，导致了全球范围内的经济动荡。这场危机起源于美国次贷危机，进而演化为全球性的金融危机。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2008年美国金融危机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中国和美国作为世界上最大的两个经济体，彼此之间有着紧密的经济联系。因此，美国金融危机不可避免地对中国产生了深远影响。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中国与美国的经济联系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通过深入研究美国金融危机对中国的影响，可以准确评估这场危机对中国经济的具体影响及其程度。</a:t>
            </a:r>
          </a:p>
        </p:txBody>
      </p:sp>
      <p:pic>
        <p:nvPicPr>
          <p:cNvPr id="6" name="Picture 6"/>
          <p:cNvPicPr>
            <a:picLocks noChangeAspect="1"/>
          </p:cNvPicPr>
          <p:nvPr/>
        </p:nvPicPr>
        <p:blipFill>
          <a:blip r:embed="rId2"/>
          <a:srcRect l="13667" r="13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评估影响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了解美国金融危机对中国的影响有助于中国政府和企业制定相应的应对策略，以减轻危机带来的负面影响并寻求新的发展机遇。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应对策略</a:t>
            </a:r>
          </a:p>
        </p:txBody>
      </p:sp>
      <p:pic>
        <p:nvPicPr>
          <p:cNvPr id="10" name="Picture 10"/>
          <p:cNvPicPr>
            <a:picLocks noChangeAspect="1"/>
          </p:cNvPicPr>
          <p:nvPr/>
        </p:nvPicPr>
        <p:blipFill>
          <a:blip r:embed="rId3"/>
          <a:srcRect t="10042" b="100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375" r="11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通过对美国金融危机影响的研究，可以为中国未来防范类似危机提供经验教训，促进中国经济的持续健康发展。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未来防范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美国金融危机概述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226" b="922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美国金融机构向信用评级较低的借款人提供大量贷款，随着房地产市场泡沫破裂，借款人无法偿还贷款，导致金融机构出现巨额亏损。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美国金融监管机构在危机前对金融机构的监管过于宽松，未能及时发现和控制风险。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危机爆发原因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金融监管缺失</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次贷危机</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随着次贷危机的蔓延，多家大型金融机构如雷曼兄弟、贝尔斯登等相继倒闭或被政府接管。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金融机构倒闭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000" r="9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股市暴跌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政府救市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625" r="9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美国股市在危机期间出现大幅下跌，投资者信心受到严重打击。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美国政府采取了一系列救市措施，包括注资金融机构、提供贷款担保、实施宽松的货币政策等。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危机发展过程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美国经济在危机期间出现严重衰退，GDP增速下滑，失业率大幅上升。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经济衰退</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受危机影响，美国消费者信心指数大幅下跌，消费支出减少。</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消费者信心下降</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大量企业因资金链断裂或市场需求减少而倒闭，导致失业率进一步攀升。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企业倒闭潮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危机对美国经济的影响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美国金融危机对中国的直接影响</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美国金融危机导致美国经济衰退，消费者信心下降，对中国商品的需求减少。</a:t>
            </a:r>
          </a:p>
        </p:txBody>
      </p:sp>
      <p:pic>
        <p:nvPicPr>
          <p:cNvPr id="5" name="Picture 5"/>
          <p:cNvPicPr>
            <a:picLocks noChangeAspect="1"/>
          </p:cNvPicPr>
          <p:nvPr/>
        </p:nvPicPr>
        <p:blipFill>
          <a:blip r:embed="rId2"/>
          <a:srcRect l="13667" r="13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667" r="13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8042" r="804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需求减少</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金融危机后，美国国内贸易保护主义声浪高涨，对中国商品采取更多的限制措施。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贸易保护主义抬头</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中国出口企业面临订单减少、利润下降、融资困难等问题，部分企业甚至倒闭。</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出口企业受损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对中国出口贸易的影响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资本流动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美国金融危机引发全球资本流动紊乱，部分热钱流入中国，加大中国金融市场的波动。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金融机构风险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中国金融机构持有美国金融资产，面临资产贬值和信用风险。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投资者信心受挫</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美国金融危机影响全球投资者信心，中国投资者也受到影响，对金融市场前景持谨慎态度。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对中国金融市场的影响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投资收益下降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中国外汇储备投资于美国国债等金融资产，金融危机导致投资收益下降。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外汇储备多元化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为降低风险，中国开始寻求外汇储备多元化，减少对美元的依赖。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美元贬值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美国金融危机导致美元汇率波动，中国外汇储备中的美元资产面临贬值风险。</a:t>
            </a:r>
          </a:p>
        </p:txBody>
      </p:sp>
      <p:pic>
        <p:nvPicPr>
          <p:cNvPr id="10" name="Picture 10"/>
          <p:cNvPicPr>
            <a:picLocks noChangeAspect="1"/>
          </p:cNvPicPr>
          <p:nvPr/>
        </p:nvPicPr>
        <p:blipFill>
          <a:blip r:embed="rId2"/>
          <a:srcRect l="12958" r="129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对中国外汇储备的影响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https://d.book118.com/856221134024010035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2024-09-04T18:35:36.809</cp:lastPrinted>
  <dcterms:created xsi:type="dcterms:W3CDTF">2024-09-04T10:35:36Z</dcterms:created>
  <dcterms:modified xsi:type="dcterms:W3CDTF">2024-09-04T10:35:38Z</dcterms:modified>
</cp:coreProperties>
</file>