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787C8-3F2A-4FE0-817F-4E57F625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5D13-A3A7-4845-BDCC-B1DAEEA9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75F59-3FEB-4356-91BB-395F3EAC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CB095-5BF0-49B1-9686-DBC3A1AC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1676D-BFBE-40AE-AB0D-411946FD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920CD-E82B-4905-9CD6-05F29EC65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B913F-C25F-4AD4-AA23-72852283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AC872-4AF8-4983-9C0E-F24F8492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F4E30-BC91-4715-A275-BEFB8DF6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3BB96-3504-4B5C-9F86-E6AC0131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D9C30-C742-46FB-9481-56EB91A0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24104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2024年AI笔记本电脑引发场景变革-终端AI化白皮书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随着人工智能技术的快速发展，AI已经渗透到各个领域，成为推动产业升级和变革的重要力量。笔记本电脑作为人们日常工作和生活的必备工具，其智能化趋势日益明显。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本白皮书旨在探讨2024年AI笔记本电脑引发场景变革的背景和意义，分析AI笔记本电脑的发展现状和趋势，为相关产业的发展提供参考和借鉴。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本白皮书主要关注2024年AI笔记本电脑在各个场景中的应用和变革，包括但不限于办公、教育、娱乐、创作等领域。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专家访谈等方法，对AI笔记本电脑的发展历程、技术原理、应用场景、市场前景等方面进行深入分析和探讨。同时，结合实际调查和数据分析，对AI笔记本电脑的发展趋势和未来展望进行预测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AI笔记本电脑的发展历程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39" r="303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随着人工智能技术的兴起，一些科技公司开始探索将AI技术应用于笔记本电脑领域，以提供更智能化的用户体验。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随着深度学习等AI技术的成熟，第一代AI笔记本电脑开始进入市场，主要功能包括智能语音助手、智能图像识别等。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2015年左右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AI笔记本电脑的起源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至今：随着技术的不断进步和应用场景的不断拓展，AI笔记本电脑在性能、功能和用户体验方面得到了显著提升。目前市场上的主流AI笔记本电脑已经具备了高度智能化的特点，如智能语音识别、智能图像识别、智能推荐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6894" r="16894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AI笔记本电脑的发展现状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5" r="2350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AI笔记本电脑的核心技术是人工智能算法，包括机器学习、深度学习等。这些算法能够让电脑具备自主学习和不断优化的能力，从而不断提升用户体验。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硬件加速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为了提高AI运算速度和效率，AI笔记本电脑通常采用高性能的图形处理器和专用AI芯片，这些硬件加速器能够为AI运算提供强大的计算能力。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AI笔记本电脑的学习和优化过程依赖于大量的数据。通过对大量数据的分析和学习，电脑可以不断优化自身的算法和模型，从而提升用户体验。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AI笔记本电脑的技术原理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AI笔记本电脑的应用场景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AI技术将为办公场景带来高效、便捷的体验。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AI笔记本电脑在智能办公场景中具有广泛的应用，如自动化的文档处理、智能化的语音识别和翻译、高效的邮件和日程管理等功能，能够大大提高工作效率，减少重复和繁琐的任务。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AI技术将为办公场景带来高效、便捷的体验。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AI技术还可以实现智能化的远程协作，通过实时音视频通话、在线协作编辑等功能，打破地域限制，提高团队协作效率。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智能办公场景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https://d.book118.com/856224104225010033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2024-09-02T15:59:24.462</cp:lastPrinted>
  <dcterms:created xsi:type="dcterms:W3CDTF">2024-09-02T07:59:24Z</dcterms:created>
  <dcterms:modified xsi:type="dcterms:W3CDTF">2024-09-02T07:59:26Z</dcterms:modified>
</cp:coreProperties>
</file>