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2CA51C-87CB-4221-ACA8-235B40D187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FF283D-DF62-4660-A4CF-964D85BFB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6FE707-4E72-49DF-8A61-4242EEC679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7B12D4-C206-4A91-A9D0-A2B1AAF14D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123B5C-AB75-4BCB-AAAB-5E8CC54BD2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82F511-C47D-477A-B6F8-5111828CDB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10D850-8A18-4FDE-A59E-74C72B131C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68380F-A48D-457B-9FFB-7AE010C622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C04CC5-53ED-4510-A1F4-3C9B4BF0DA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7F3F59-5DCA-4B14-A803-047F47A04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6D42A5-4822-4205-AD10-62C20E4C5A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23002012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商贸仓储企业安全生产风险管控的信息化与智能化应用</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商贸仓储企业安全生产现状及风险分析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信息化在商贸仓储企业安全生产中的应用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智能化在商贸仓储企业安全生产中的应用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信息化与智能化融合在商贸仓储企业安全生产中的实践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面临的挑战和未来发展趋势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应对安全生产风险</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商贸仓储企业面临复杂多变的安全生产风险，如火灾、爆炸、泄漏等。通过信息化与智能化应用，可以更有效地识别、评估和管控这些风险，保障员工生命安全和企业财产安全。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4292" b="14292"/>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提升安全管理水平</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信息化与智能化技术可以帮助企业实现安全管理的标准化、规范化和精细化，提高安全管理水平和效率。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促进企业可持续发展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安全生产是企业可持续发展的重要保障。通过信息化与智能化应用，可以推动企业实现安全、环保、经济效益的协同发展。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信息化与智能化技术在商贸仓储企业安全生产风险管控中的应用现状；</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具体的信息化与智能化解决方案和实施效果；</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未来发展趋势和展望。</a:t>
              </a:r>
            </a:p>
          </p:txBody>
        </p:sp>
      </p:grpSp>
      <p:pic>
        <p:nvPicPr>
          <p:cNvPr id="14" name="Picture 14"/>
          <p:cNvPicPr>
            <a:picLocks noChangeAspect="1"/>
          </p:cNvPicPr>
          <p:nvPr/>
        </p:nvPicPr>
        <p:blipFill>
          <a:blip r:embed="rId2"/>
          <a:srcRect l="1123" r="1123"/>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商贸仓储企业安全生产现状及风险分析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44" b="244"/>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部分商贸仓储企业对安全生产的重要性认识不足，缺乏必要的安全意识和风险防范意识。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安全意识薄弱</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部分企业未建立完善的安全管理制度和操作规程，或者制度执行不力，导致安全隐患无法及时发现和消除。</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安全管理制度不健全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一些商贸仓储企业的安全设施陈旧、老化，无法满足现代安全生产的需求，如消防设施、安全通道等存在缺陷。</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安全设施不完善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商贸仓储企业安全生产现状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风险识别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通过对商贸仓储企业的全面调查和分析，识别出可能存在的安全风险点，如火灾、爆炸、中毒、坍塌等。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对识别出的安全风险进行定量或定性评估，确定风险等级和影响范围，为后续的风险管控提供依据。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风险预警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建立风险预警机制，及时发现和报告潜在的安全风险，以便企业采取相应措施进行防范和控制。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安全生产风险识别与评估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156" r="28156"/>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某商贸仓储企业因电气线路老化引发火灾，造成重大人员伤亡和财产损失。该案例表明，企业应加强对电气设施的检查和维护，及时发现和更换老化设备。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某商贸仓储企业在装卸过程中发生货物坍塌事故，导致多名工人受伤。该案例提示企业应加强货物堆码和装卸管理，确保货物稳定、安全。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某商贸仓储企业因违规存放易燃易爆物品引发爆炸事故。该案例警示企业要严格遵守危险物品管理规定，加强危险源识别和管控。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信息化在商贸仓储企业安全生产中的应用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安全生产信息化平台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构建集成化的安全生产信息化平台，实现对企业安全生产的全面监控和管理。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业务流程优化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通过信息化手段优化业务流程，提高工作效率，减少人为失误。</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信息资源共享</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实现企业内部各部门之间的信息资源共享，加强沟通与协作。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信息化管理系统建设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数据采集技术</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利用物联网、传感器等技术手段，实时采集仓储环境、设备状态等数据。</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数据传输技术</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通过有线或无线传输方式，将采集到的数据实时传输到管理系统中。</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数据处理技术</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运用大数据、云计算等技术对数据进行处理和分析，提取有价值的信息。</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数据采集、传输和处理技术</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16169"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21327"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16674"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321927"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风险识别</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通过信息化手段对商贸仓储企业的各类风险进行识别，包括环境风险、设备风险、人员风险等。</a:t>
            </a:r>
          </a:p>
        </p:txBody>
      </p:sp>
      <p:sp>
        <p:nvSpPr>
          <p:cNvPr id="20" name="TextBox 20"/>
          <p:cNvSpPr txBox="1"/>
          <p:nvPr/>
        </p:nvSpPr>
        <p:spPr>
          <a:xfrm>
            <a:off x="37539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风险评估</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对识别出的风险进行评估，确定风险的等级和影响范围。</a:t>
            </a:r>
          </a:p>
        </p:txBody>
      </p:sp>
      <p:sp>
        <p:nvSpPr>
          <p:cNvPr id="22" name="TextBox 22"/>
          <p:cNvSpPr txBox="1"/>
          <p:nvPr/>
        </p:nvSpPr>
        <p:spPr>
          <a:xfrm>
            <a:off x="61492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风险预警</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根据风险评估结果，对可能发生的风险进行预警，提醒企业及时采取应对措施。</a:t>
            </a:r>
          </a:p>
        </p:txBody>
      </p:sp>
      <p:sp>
        <p:nvSpPr>
          <p:cNvPr id="24" name="TextBox 24"/>
          <p:cNvSpPr txBox="1"/>
          <p:nvPr/>
        </p:nvSpPr>
        <p:spPr>
          <a:xfrm>
            <a:off x="85545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决策支持</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通过数据分析和挖掘，为企业提供安全生产决策支持，帮助企业制定科学合理的安全生产策略。</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信息化在风险识别和预警中的作用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https://d.book118.com/856230020122010050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2024-09-15T19:02:08.318</cp:lastPrinted>
  <dcterms:created xsi:type="dcterms:W3CDTF">2024-09-15T11:02:08Z</dcterms:created>
  <dcterms:modified xsi:type="dcterms:W3CDTF">2024-09-15T11:02:10Z</dcterms:modified>
</cp:coreProperties>
</file>