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807" r:id="rId2"/>
    <p:sldMasterId id="2147483812" r:id="rId3"/>
    <p:sldMasterId id="2147483832" r:id="rId4"/>
    <p:sldMasterId id="2147483837" r:id="rId5"/>
  </p:sldMasterIdLst>
  <p:sldIdLst>
    <p:sldId id="259" r:id="rId6"/>
    <p:sldId id="262" r:id="rId7"/>
    <p:sldId id="265" r:id="rId8"/>
    <p:sldId id="268" r:id="rId9"/>
    <p:sldId id="271" r:id="rId10"/>
    <p:sldId id="274" r:id="rId11"/>
    <p:sldId id="277" r:id="rId12"/>
    <p:sldId id="280" r:id="rId13"/>
    <p:sldId id="283" r:id="rId14"/>
    <p:sldId id="286" r:id="rId15"/>
    <p:sldId id="289" r:id="rId16"/>
    <p:sldId id="291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5.xml" /><Relationship Id="rId11" Type="http://schemas.openxmlformats.org/officeDocument/2006/relationships/slide" Target="slides/slide6.xml" /><Relationship Id="rId12" Type="http://schemas.openxmlformats.org/officeDocument/2006/relationships/slide" Target="slides/slide7.xml" /><Relationship Id="rId13" Type="http://schemas.openxmlformats.org/officeDocument/2006/relationships/slide" Target="slides/slide8.xml" /><Relationship Id="rId14" Type="http://schemas.openxmlformats.org/officeDocument/2006/relationships/slide" Target="slides/slide9.xml" /><Relationship Id="rId15" Type="http://schemas.openxmlformats.org/officeDocument/2006/relationships/slide" Target="slides/slide10.xml" /><Relationship Id="rId16" Type="http://schemas.openxmlformats.org/officeDocument/2006/relationships/slide" Target="slides/slide11.xml" /><Relationship Id="rId17" Type="http://schemas.openxmlformats.org/officeDocument/2006/relationships/slide" Target="slides/slide12.xml" /><Relationship Id="rId18" Type="http://schemas.openxmlformats.org/officeDocument/2006/relationships/tags" Target="tags/tag3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slideMaster" Target="slideMasters/slideMaster4.xml" /><Relationship Id="rId5" Type="http://schemas.openxmlformats.org/officeDocument/2006/relationships/slideMaster" Target="slideMasters/slideMaster5.xml" /><Relationship Id="rId6" Type="http://schemas.openxmlformats.org/officeDocument/2006/relationships/slide" Target="slides/slide1.xml" /><Relationship Id="rId7" Type="http://schemas.openxmlformats.org/officeDocument/2006/relationships/slide" Target="slides/slide2.xml" /><Relationship Id="rId8" Type="http://schemas.openxmlformats.org/officeDocument/2006/relationships/slide" Target="slides/slide3.xml" /><Relationship Id="rId9" Type="http://schemas.openxmlformats.org/officeDocument/2006/relationships/slide" Target="slides/slide4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slideMaster" Target="../slideMasters/slideMaster4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5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5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5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6D7214-F895-487F-99F5-13CD58141A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C0A0CB-D7C0-48F2-8F07-8FB84999E2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AB47A2-F8CC-4791-AD30-CC1EFB5323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C389A7-8927-47EA-B4A9-238FCC462E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8B3A80E-BDE6-41CF-B99C-A09FD17DDD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6D9FE94-6CED-421D-8E9E-4308F70F4A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029CF19-99B0-42BD-9BC9-C30ED4FB06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858474-782C-401B-86C3-80B1E85408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FD7996-DE27-4A43-BFC4-1C0AB95C5E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CC322E-6134-4D35-AB34-A13C5186DD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626A1E-E9DD-4301-8D7A-5E86E39B8F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2023/5/3 Wednesday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43059784"/>
      </p:ext>
    </p:extLst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2023/5/3 Wednesday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8114394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2023/5/3 Wednesday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44635733"/>
      </p:ext>
    </p:extLst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>
  <p:cSld name="1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4149371489"/>
      </p:ext>
    </p:extLst>
  </p:cSld>
  <p:clrMapOvr>
    <a:masterClrMapping/>
  </p:clrMapOvr>
  <p:transition spd="slow" advClick="0">
    <p:fade/>
  </p:transition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>2023/5/3 Wednesday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>2023/5/3 Wednesday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>2023/5/3 Wednesday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>
  <p:cSld name="1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214132605"/>
      </p:ext>
    </p:extLst>
  </p:cSld>
  <p:clrMapOvr>
    <a:masterClrMapping/>
  </p:clrMapOvr>
  <p:transition spd="slow" advClick="0">
    <p:fade/>
  </p:transition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2023/5/3 Wednesday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3423644"/>
      </p:ext>
    </p:extLst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2023/5/3 Wednesday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32347962"/>
      </p:ext>
    </p:extLst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2023/5/3 Wednesday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08162712"/>
      </p:ext>
    </p:extLst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AndObj">
  <p:cSld name="标题，文本与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noProof="1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noProof="1"/>
              <a:t>单击此处编辑母版文本样式</a:t>
            </a:r>
          </a:p>
          <a:p>
            <a:pPr lvl="1"/>
            <a:r>
              <a:rPr lang="zh-CN" altLang="en-US" noProof="1"/>
              <a:t>第二级</a:t>
            </a:r>
          </a:p>
          <a:p>
            <a:pPr lvl="2"/>
            <a:r>
              <a:rPr lang="zh-CN" altLang="en-US" noProof="1"/>
              <a:t>第三级</a:t>
            </a:r>
          </a:p>
          <a:p>
            <a:pPr lvl="3"/>
            <a:r>
              <a:rPr lang="zh-CN" altLang="en-US" noProof="1"/>
              <a:t>第四级</a:t>
            </a:r>
          </a:p>
          <a:p>
            <a:pPr lvl="4"/>
            <a:r>
              <a:rPr lang="zh-CN" altLang="en-US" noProof="1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noProof="1"/>
              <a:t>单击此处编辑母版文本样式</a:t>
            </a:r>
          </a:p>
          <a:p>
            <a:pPr lvl="1"/>
            <a:r>
              <a:rPr lang="zh-CN" altLang="en-US" noProof="1"/>
              <a:t>第二级</a:t>
            </a:r>
          </a:p>
          <a:p>
            <a:pPr lvl="2"/>
            <a:r>
              <a:rPr lang="zh-CN" altLang="en-US" noProof="1"/>
              <a:t>第三级</a:t>
            </a:r>
          </a:p>
          <a:p>
            <a:pPr lvl="3"/>
            <a:r>
              <a:rPr lang="zh-CN" altLang="en-US" noProof="1"/>
              <a:t>第四级</a:t>
            </a:r>
          </a:p>
          <a:p>
            <a:pPr lvl="4"/>
            <a:r>
              <a:rPr lang="zh-CN" altLang="en-US" noProof="1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x-none">
              <a:solidFill>
                <a:srgbClr val="000000"/>
              </a:solidFill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AA4317E-03FF-447D-9A50-6380838F0809}" type="slidenum">
              <a:rPr lang="zh-CN" altLang="en-US">
                <a:solidFill>
                  <a:srgbClr val="000000"/>
                </a:solidFill>
              </a:rPr>
              <a:t>‹#›</a:t>
            </a:fld>
          </a:p>
        </p:txBody>
      </p:sp>
    </p:spTree>
    <p:extLst>
      <p:ext uri="{BB962C8B-B14F-4D97-AF65-F5344CB8AC3E}">
        <p14:creationId xmlns:p14="http://schemas.microsoft.com/office/powerpoint/2010/main" val="2616101005"/>
      </p:ext>
    </p:extLst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>
  <p:cSld name="1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">
            <a:extLst>
              <a:ext uri="{FF2B5EF4-FFF2-40B4-BE49-F238E27FC236}">
                <a16:creationId xmlns:a16="http://schemas.microsoft.com/office/drawing/2014/main" xmlns:p159="http://schemas.microsoft.com/office/powerpoint/2015/09/main" xmlns:p15="http://schemas.microsoft.com/office/powerpoint/2012/main" xmlns:p14="http://schemas.microsoft.com/office/powerpoint/2010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xmlns="" id="{EFD04EF4-D4E0-482D-9513-87D2BD01CC09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3534"/>
          <a:stretch>
            <a:fillRect/>
          </a:stretch>
        </p:blipFill>
        <p:spPr>
          <a:xfrm>
            <a:off x="0" y="-1725"/>
            <a:ext cx="12192000" cy="68597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045517"/>
      </p:ext>
    </p:extLst>
  </p:cSld>
  <p:clrMapOvr>
    <a:masterClrMapping/>
  </p:clrMapOvr>
  <p:transition spd="slow" advClick="0">
    <p:fade/>
  </p:transition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2023/5/3 Wednesday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90971931"/>
      </p:ext>
    </p:extLst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2023/5/3 Wednesday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41508524"/>
      </p:ext>
    </p:extLst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2023/5/3 Wednesday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47542842"/>
      </p:ext>
    </p:extLst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>
  <p:cSld name="1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3841050967"/>
      </p:ext>
    </p:extLst>
  </p:cSld>
  <p:clrMapOvr>
    <a:masterClrMapping/>
  </p:clrMapOvr>
  <p:transition spd="slow" advClick="0">
    <p:fade/>
  </p:transition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image" Target="../media/image1.png" /><Relationship Id="rId6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slideLayout" Target="../slideLayouts/slideLayout17.xml" /><Relationship Id="rId3" Type="http://schemas.openxmlformats.org/officeDocument/2006/relationships/slideLayout" Target="../slideLayouts/slideLayout18.xml" /><Relationship Id="rId4" Type="http://schemas.openxmlformats.org/officeDocument/2006/relationships/slideLayout" Target="../slideLayouts/slideLayout19.xml" /><Relationship Id="rId5" Type="http://schemas.openxmlformats.org/officeDocument/2006/relationships/image" Target="../media/image1.png" /><Relationship Id="rId6" Type="http://schemas.openxmlformats.org/officeDocument/2006/relationships/theme" Target="../theme/theme3.xml" /></Relationships>
</file>

<file path=ppt/slideMasters/_rels/slideMaster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Relationship Id="rId2" Type="http://schemas.openxmlformats.org/officeDocument/2006/relationships/slideLayout" Target="../slideLayouts/slideLayout21.xml" /><Relationship Id="rId3" Type="http://schemas.openxmlformats.org/officeDocument/2006/relationships/slideLayout" Target="../slideLayouts/slideLayout22.xml" /><Relationship Id="rId4" Type="http://schemas.openxmlformats.org/officeDocument/2006/relationships/slideLayout" Target="../slideLayouts/slideLayout23.xml" /><Relationship Id="rId5" Type="http://schemas.openxmlformats.org/officeDocument/2006/relationships/slideLayout" Target="../slideLayouts/slideLayout24.xml" /><Relationship Id="rId6" Type="http://schemas.openxmlformats.org/officeDocument/2006/relationships/image" Target="../media/image1.png" /><Relationship Id="rId7" Type="http://schemas.openxmlformats.org/officeDocument/2006/relationships/theme" Target="../theme/theme4.xml" /></Relationships>
</file>

<file path=ppt/slideMasters/_rels/slideMaster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slideLayout" Target="../slideLayouts/slideLayout26.xml" /><Relationship Id="rId3" Type="http://schemas.openxmlformats.org/officeDocument/2006/relationships/slideLayout" Target="../slideLayouts/slideLayout27.xml" /><Relationship Id="rId4" Type="http://schemas.openxmlformats.org/officeDocument/2006/relationships/slideLayout" Target="../slideLayouts/slideLayout28.xml" /><Relationship Id="rId5" Type="http://schemas.openxmlformats.org/officeDocument/2006/relationships/image" Target="../media/image1.png" /><Relationship Id="rId6" Type="http://schemas.openxmlformats.org/officeDocument/2006/relationships/theme" Target="../theme/theme5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30820CF-B880-4189-942D-D702A7CBA730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2023/5/3 Wednesday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0C913308-F349-4B6D-A68A-DD1791B4A57B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7" name="图片 1073743875" descr="学科网 zxxk.com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  <p:extLst>
      <p:ext uri="{BB962C8B-B14F-4D97-AF65-F5344CB8AC3E}">
        <p14:creationId xmlns:p14="http://schemas.microsoft.com/office/powerpoint/2010/main" val="25173375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804" r:id="rId2"/>
    <p:sldLayoutId id="2147483805" r:id="rId3"/>
    <p:sldLayoutId id="2147483806" r:id="rId4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30820CF-B880-4189-942D-D702A7CBA730}" type="datetimeFigureOut">
              <a:rPr lang="zh-CN" altLang="en-US" smtClean="0"/>
              <a:t>2023/5/3 Wednesday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  <p:pic>
        <p:nvPicPr>
          <p:cNvPr id="7" name="图片 1073743875" descr="学科网 zxxk.com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808" r:id="rId1"/>
    <p:sldLayoutId id="2147483809" r:id="rId2"/>
    <p:sldLayoutId id="2147483810" r:id="rId3"/>
    <p:sldLayoutId id="2147483811" r:id="rId4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30820CF-B880-4189-942D-D702A7CBA730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2023/5/3 Wednesday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0C913308-F349-4B6D-A68A-DD1791B4A57B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7" name="图片 1073743875" descr="学科网 zxxk.com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  <p:extLst>
      <p:ext uri="{BB962C8B-B14F-4D97-AF65-F5344CB8AC3E}">
        <p14:creationId xmlns:p14="http://schemas.microsoft.com/office/powerpoint/2010/main" val="30995181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13" r:id="rId1"/>
    <p:sldLayoutId id="2147483814" r:id="rId2"/>
    <p:sldLayoutId id="2147483815" r:id="rId3"/>
    <p:sldLayoutId id="2147483816" r:id="rId4"/>
    <p:sldLayoutId id="2147483817" r:id="rId5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30820CF-B880-4189-942D-D702A7CBA730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2023/5/3 Wednesday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0C913308-F349-4B6D-A68A-DD1791B4A57B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7" name="图片 1073743875" descr="学科网 zxxk.com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  <p:extLst>
      <p:ext uri="{BB962C8B-B14F-4D97-AF65-F5344CB8AC3E}">
        <p14:creationId xmlns:p14="http://schemas.microsoft.com/office/powerpoint/2010/main" val="8726522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33" r:id="rId1"/>
    <p:sldLayoutId id="2147483834" r:id="rId2"/>
    <p:sldLayoutId id="2147483835" r:id="rId3"/>
    <p:sldLayoutId id="2147483836" r:id="rId4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7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7.xml" /><Relationship Id="rId2" Type="http://schemas.openxmlformats.org/officeDocument/2006/relationships/image" Target="../media/image6.png" /><Relationship Id="rId3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slide" Target="slide8.xml" TargetMode="Internal" /><Relationship Id="rId4" Type="http://schemas.openxmlformats.org/officeDocument/2006/relationships/image" Target="../media/image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ags" Target="../tags/tag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ags" Target="../tags/tag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2.xml" /><Relationship Id="rId2" Type="http://schemas.openxmlformats.org/officeDocument/2006/relationships/image" Target="../media/image8.png" /><Relationship Id="rId3" Type="http://schemas.openxmlformats.org/officeDocument/2006/relationships/image" Target="../media/image5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6230131131010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>
            <a:extLst>
              <a:ext uri="{FF2B5EF4-FFF2-40B4-BE49-F238E27FC236}">
                <a16:creationId xmlns:a16="http://schemas.microsoft.com/office/drawing/2014/main" xmlns:p159="http://schemas.microsoft.com/office/powerpoint/2015/09/main" xmlns:p15="http://schemas.microsoft.com/office/powerpoint/2012/main" xmlns:p14="http://schemas.microsoft.com/office/powerpoint/2010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xmlns="" id="{A5E91FBD-37BC-457E-ABD5-D9C2829FD3C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文本框 8">
            <a:extLst>
              <a:ext uri="{FF2B5EF4-FFF2-40B4-BE49-F238E27FC236}">
                <a16:creationId xmlns:a16="http://schemas.microsoft.com/office/drawing/2014/main" xmlns:p159="http://schemas.microsoft.com/office/powerpoint/2015/09/main" xmlns:p15="http://schemas.microsoft.com/office/powerpoint/2012/main" xmlns:p14="http://schemas.microsoft.com/office/powerpoint/2010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xmlns="" id="{981B65FC-ADA6-4EC9-B82F-79A6B8E3B053}"/>
              </a:ext>
            </a:extLst>
          </p:cNvPr>
          <p:cNvSpPr txBox="1"/>
          <p:nvPr/>
        </p:nvSpPr>
        <p:spPr>
          <a:xfrm>
            <a:off x="1271464" y="980728"/>
            <a:ext cx="8856984" cy="36779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6600" b="1">
                <a:solidFill>
                  <a:prstClr val="black"/>
                </a:solidFill>
                <a:latin typeface="楷体" pitchFamily="49" charset="-122"/>
                <a:ea typeface="楷体" pitchFamily="49" charset="-122"/>
              </a:rPr>
              <a:t>		 </a:t>
            </a:r>
            <a:r>
              <a:rPr lang="zh-CN" altLang="en-US" sz="6600" b="1">
                <a:solidFill>
                  <a:srgbClr val="0000CC"/>
                </a:solidFill>
                <a:latin typeface="楷体" pitchFamily="49" charset="-122"/>
                <a:ea typeface="楷体" pitchFamily="49" charset="-122"/>
              </a:rPr>
              <a:t>任务型阅读</a:t>
            </a:r>
            <a:endParaRPr lang="en-US" altLang="zh-CN" sz="6600" b="1">
              <a:solidFill>
                <a:srgbClr val="0000CC"/>
              </a:solidFill>
              <a:latin typeface="楷体" pitchFamily="49" charset="-122"/>
              <a:ea typeface="楷体" pitchFamily="49" charset="-122"/>
            </a:endParaRPr>
          </a:p>
          <a:p>
            <a:pPr algn="ctr">
              <a:lnSpc>
                <a:spcPct val="150000"/>
              </a:lnSpc>
            </a:pPr>
            <a:r>
              <a:rPr lang="zh-CN" altLang="en-US" sz="4400" b="1">
                <a:solidFill>
                  <a:srgbClr val="0000CC"/>
                </a:solidFill>
                <a:latin typeface="楷体" pitchFamily="49" charset="-122"/>
                <a:ea typeface="楷体" pitchFamily="49" charset="-122"/>
              </a:rPr>
              <a:t>        </a:t>
            </a:r>
            <a:r>
              <a:rPr lang="en-US" altLang="zh-CN" sz="4400" b="1">
                <a:solidFill>
                  <a:srgbClr val="0000CC"/>
                </a:solidFill>
                <a:latin typeface="楷体" pitchFamily="49" charset="-122"/>
                <a:ea typeface="楷体" pitchFamily="49" charset="-122"/>
              </a:rPr>
              <a:t>--</a:t>
            </a:r>
            <a:r>
              <a:rPr lang="zh-CN" altLang="en-US" sz="4400" b="1">
                <a:solidFill>
                  <a:srgbClr val="0000CC"/>
                </a:solidFill>
                <a:latin typeface="楷体" pitchFamily="49" charset="-122"/>
                <a:ea typeface="楷体" pitchFamily="49" charset="-122"/>
              </a:rPr>
              <a:t>开放性问题解题策略</a:t>
            </a:r>
          </a:p>
          <a:p>
            <a:pPr algn="ctr"/>
            <a:r>
              <a:rPr lang="en-US" altLang="zh-CN" sz="3600" b="1" i="1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楷体" pitchFamily="49" charset="-122"/>
              </a:rPr>
              <a:t>Task-based Reading</a:t>
            </a:r>
          </a:p>
          <a:p>
            <a:pPr algn="ctr"/>
            <a:r>
              <a:rPr lang="en-US" altLang="zh-CN" sz="3200" b="1" i="1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楷体" pitchFamily="49" charset="-122"/>
              </a:rPr>
              <a:t>          Strategies for open questions</a:t>
            </a:r>
            <a:endParaRPr lang="zh-CN" altLang="en-US" sz="2800" b="1" i="1"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ea typeface="楷体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4045828477"/>
      </p:ext>
    </p:extLst>
  </p:cSld>
  <p:clrMapOvr>
    <a:masterClrMapping/>
  </p:clrMapOvr>
  <mc:AlternateContent>
    <mc:Choice xmlns:p14="http://schemas.microsoft.com/office/powerpoint/2010/main" Requires="p14">
      <p:transition p14:dur="25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>
            <a:extLst>
              <a:ext uri="{FF2B5EF4-FFF2-40B4-BE49-F238E27FC236}">
                <a16:creationId xmlns:a16="http://schemas.microsoft.com/office/drawing/2014/main" xmlns:p159="http://schemas.microsoft.com/office/powerpoint/2015/09/main" xmlns:p15="http://schemas.microsoft.com/office/powerpoint/2012/main" xmlns:p14="http://schemas.microsoft.com/office/powerpoint/2010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xmlns="" id="{98D742B0-F26D-43E0-B99B-7D7B3A2738D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238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1775520" y="332656"/>
            <a:ext cx="8721681" cy="97633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</a:pPr>
            <a:r>
              <a:rPr lang="zh-CN" altLang="en-US" sz="4400" b="1">
                <a:solidFill>
                  <a:srgbClr val="0000CC"/>
                </a:solidFill>
                <a:latin typeface="+mj-lt"/>
                <a:ea typeface="华文新魏" pitchFamily="2" charset="-122"/>
              </a:rPr>
              <a:t>重庆市任务型阅读考题特点：</a:t>
            </a:r>
          </a:p>
          <a:p>
            <a:pPr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</a:pPr>
            <a:r>
              <a:rPr lang="zh-CN" altLang="en-US" sz="4400" b="1">
                <a:solidFill>
                  <a:srgbClr val="0000CC"/>
                </a:solidFill>
                <a:latin typeface="+mj-lt"/>
                <a:ea typeface="华文新魏" pitchFamily="2" charset="-122"/>
              </a:rPr>
              <a:t>Yes-no questions  一般疑问句〔2分〕</a:t>
            </a:r>
          </a:p>
          <a:p>
            <a:pPr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</a:pPr>
            <a:r>
              <a:rPr lang="zh-CN" altLang="en-US" sz="4400" b="1">
                <a:solidFill>
                  <a:srgbClr val="0000CC"/>
                </a:solidFill>
                <a:latin typeface="+mj-lt"/>
                <a:ea typeface="华文新魏" pitchFamily="2" charset="-122"/>
              </a:rPr>
              <a:t>Wh-questions  特殊疑问句〔2分〕</a:t>
            </a:r>
          </a:p>
          <a:p>
            <a:pPr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</a:pPr>
            <a:r>
              <a:rPr lang="zh-CN" altLang="en-US" sz="4400" b="1">
                <a:solidFill>
                  <a:srgbClr val="0000CC"/>
                </a:solidFill>
                <a:latin typeface="+mj-lt"/>
                <a:ea typeface="华文新魏" pitchFamily="2" charset="-122"/>
              </a:rPr>
              <a:t>Semi-open questions 半开放性试题〔2分〕</a:t>
            </a:r>
          </a:p>
          <a:p>
            <a:pPr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</a:pPr>
            <a:r>
              <a:rPr lang="zh-CN" altLang="en-US" sz="4400" b="1">
                <a:solidFill>
                  <a:srgbClr val="0000CC"/>
                </a:solidFill>
                <a:latin typeface="+mj-lt"/>
                <a:ea typeface="华文新魏" pitchFamily="2" charset="-122"/>
              </a:rPr>
              <a:t>Open questions 开放性试题〔3分〕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5447928" y="5076474"/>
            <a:ext cx="4320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 i="1">
                <a:solidFill>
                  <a:srgbClr val="990099"/>
                </a:solidFill>
              </a:rPr>
              <a:t>What troubles you most?</a:t>
            </a:r>
            <a:endParaRPr lang="zh-CN" altLang="en-US" sz="3200" b="1" i="1">
              <a:solidFill>
                <a:srgbClr val="99009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49635592"/>
      </p:ext>
    </p:extLst>
  </p:cSld>
  <p:clrMapOvr>
    <a:masterClrMapping/>
  </p:clrMapOvr>
  <mc:AlternateContent>
    <mc:Choice xmlns:p14="http://schemas.microsoft.com/office/powerpoint/2010/main" Requires="p14">
      <p:transition p14:dur="25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4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4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PhAnim="0">
  <p:cSld name="">
    <p:bg bwMode="auto">
      <p:bgPr>
        <a:blipFill dpi="0" rotWithShape="0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2"/>
          <p:cNvSpPr txBox="1"/>
          <p:nvPr/>
        </p:nvSpPr>
        <p:spPr>
          <a:xfrm>
            <a:off x="834087" y="476672"/>
            <a:ext cx="10667840" cy="109227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6000" marR="0" lvl="0" indent="0" algn="ctr" defTabSz="914400" rtl="0" eaLnBrk="1" fontAlgn="auto" latinLnBrk="0" hangingPunct="1"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  <a:buNone/>
              <a:defRPr/>
            </a:pPr>
            <a:r>
              <a:rPr kumimoji="0" lang="en-US" altLang="zh-CN" sz="4000" b="1" i="0" u="none" strike="noStrike" kern="1200" cap="none" spc="0" normalizeH="0" baseline="0" noProof="0">
                <a:ln>
                  <a:noFill/>
                </a:ln>
                <a:solidFill>
                  <a:srgbClr val="0000CC"/>
                </a:solidFill>
                <a:effectLst/>
                <a:uLnTx/>
                <a:uFillTx/>
                <a:latin typeface="Arial"/>
                <a:ea typeface="宋体" charset="-122"/>
                <a:cs typeface="+mn-cs"/>
              </a:rPr>
              <a:t>Grading Standard 评分标准</a:t>
            </a:r>
          </a:p>
          <a:p>
            <a:pPr marL="36000" marR="0" lvl="0" indent="0" algn="ctr" defTabSz="914400" rtl="0" eaLnBrk="1" fontAlgn="auto" latinLnBrk="0" hangingPunct="1"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  <a:buNone/>
              <a:defRPr/>
            </a:pPr>
            <a:r>
              <a:rPr kumimoji="0" lang="en-US" altLang="zh-CN" sz="4000" b="1" i="0" u="none" strike="noStrike" kern="1200" cap="none" spc="0" normalizeH="0" baseline="0" noProof="0">
                <a:ln>
                  <a:noFill/>
                </a:ln>
                <a:solidFill>
                  <a:srgbClr val="0000CC"/>
                </a:solidFill>
                <a:effectLst/>
                <a:uLnTx/>
                <a:uFillTx/>
                <a:latin typeface="Arial"/>
                <a:ea typeface="宋体" charset="-122"/>
                <a:cs typeface="+mn-cs"/>
              </a:rPr>
              <a:t>前两题答题标准，语法、大小写、标点，见错既扣一分；</a:t>
            </a:r>
          </a:p>
          <a:p>
            <a:pPr marL="36000" marR="0" lvl="0" indent="0" algn="ctr" defTabSz="914400" rtl="0" eaLnBrk="1" fontAlgn="auto" latinLnBrk="0" hangingPunct="1"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  <a:buNone/>
              <a:defRPr/>
            </a:pPr>
            <a:r>
              <a:rPr kumimoji="0" lang="en-US" altLang="zh-CN" sz="4000" b="1" i="0" u="none" strike="noStrike" kern="1200" cap="none" spc="0" normalizeH="0" baseline="0" noProof="0">
                <a:ln>
                  <a:noFill/>
                </a:ln>
                <a:solidFill>
                  <a:srgbClr val="0000CC"/>
                </a:solidFill>
                <a:effectLst/>
                <a:uLnTx/>
                <a:uFillTx/>
                <a:latin typeface="Arial"/>
                <a:ea typeface="宋体" charset="-122"/>
                <a:cs typeface="+mn-cs"/>
              </a:rPr>
              <a:t>半开放问题要归纳总结，不可照抄原文，(可换同义句)</a:t>
            </a:r>
          </a:p>
          <a:p>
            <a:pPr marL="36000" marR="0" lvl="0" indent="0" algn="ctr" defTabSz="914400" rtl="0" eaLnBrk="1" fontAlgn="auto" latinLnBrk="0" hangingPunct="1"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  <a:buNone/>
              <a:defRPr/>
            </a:pPr>
            <a:r>
              <a:rPr kumimoji="0" lang="en-US" altLang="zh-CN" sz="4000" b="1" i="0" u="none" strike="noStrike" kern="1200" cap="none" spc="0" normalizeH="0" baseline="0" noProof="0">
                <a:ln>
                  <a:noFill/>
                </a:ln>
                <a:solidFill>
                  <a:srgbClr val="0000CC"/>
                </a:solidFill>
                <a:effectLst/>
                <a:uLnTx/>
                <a:uFillTx/>
                <a:latin typeface="Arial"/>
                <a:ea typeface="宋体" charset="-122"/>
                <a:cs typeface="+mn-cs"/>
              </a:rPr>
              <a:t>开放问题结合作者的观点和自己的经历，用固定句型、简单句式表达新的观点，不可出现原文。</a:t>
            </a:r>
          </a:p>
          <a:p>
            <a:pPr marL="36000" marR="0" lvl="0" indent="0" algn="ctr" defTabSz="914400" rtl="0" eaLnBrk="1" fontAlgn="auto" latinLnBrk="0" hangingPunct="1"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  <a:buNone/>
              <a:defRPr/>
            </a:pPr>
            <a:r>
              <a:rPr kumimoji="0" lang="en-US" altLang="zh-CN" sz="4000" b="1" i="0" u="none" strike="noStrike" kern="1200" cap="none" spc="0" normalizeH="0" baseline="0" noProof="0">
                <a:ln>
                  <a:noFill/>
                </a:ln>
                <a:solidFill>
                  <a:srgbClr val="0000CC"/>
                </a:solidFill>
                <a:effectLst/>
                <a:uLnTx/>
                <a:uFillTx/>
                <a:latin typeface="Arial"/>
                <a:ea typeface="宋体" charset="-122"/>
                <a:cs typeface="+mn-cs"/>
              </a:rPr>
              <a:t>答题内容积极向上。</a:t>
            </a:r>
          </a:p>
          <a:p>
            <a:pPr marL="36000" marR="0" lvl="0" indent="0" algn="ctr" defTabSz="914400" rtl="0" eaLnBrk="1" fontAlgn="auto" latinLnBrk="0" hangingPunct="1"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  <a:buNone/>
              <a:defRPr/>
            </a:pPr>
            <a:r>
              <a:rPr kumimoji="0" lang="en-US" altLang="zh-CN" sz="4000" b="1" i="0" u="none" strike="noStrike" kern="1200" cap="none" spc="0" normalizeH="0" baseline="0" noProof="0">
                <a:ln>
                  <a:noFill/>
                </a:ln>
                <a:solidFill>
                  <a:srgbClr val="0000CC"/>
                </a:solidFill>
                <a:effectLst/>
                <a:uLnTx/>
                <a:uFillTx/>
                <a:latin typeface="Arial"/>
                <a:ea typeface="宋体" charset="-122"/>
                <a:cs typeface="+mn-cs"/>
              </a:rPr>
              <a:t>后两题的语言语法合并判分，语言错误总共扣分不超过1分。</a:t>
            </a:r>
          </a:p>
        </p:txBody>
      </p:sp>
    </p:spTree>
    <p:extLst>
      <p:ext uri="{BB962C8B-B14F-4D97-AF65-F5344CB8AC3E}">
        <p14:creationId xmlns:p14="http://schemas.microsoft.com/office/powerpoint/2010/main" val="156635132"/>
      </p:ext>
    </p:extLst>
  </p:cSld>
  <p:clrMapOvr>
    <a:masterClrMapping/>
  </p:clrMapOvr>
  <mc:AlternateContent>
    <mc:Choice xmlns:p14="http://schemas.microsoft.com/office/powerpoint/2010/main" Requires="p14">
      <p:transition p14:dur="25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 bwMode="auto">
      <p:bgPr>
        <a:blipFill dpi="0" rotWithShape="0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2"/>
          <p:cNvSpPr txBox="1"/>
          <p:nvPr/>
        </p:nvSpPr>
        <p:spPr>
          <a:xfrm>
            <a:off x="263352" y="188640"/>
            <a:ext cx="8928484" cy="29623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marR="0" lvl="0" indent="-457200" algn="l" defTabSz="914400" rtl="0" eaLnBrk="1" fontAlgn="auto" latinLnBrk="0" hangingPunct="1">
              <a:lnSpc>
                <a:spcPct val="150000"/>
              </a:lnSpc>
              <a:spcBef>
                <a:spcPts val="600"/>
              </a:spcBef>
              <a:spcAft>
                <a:spcPct val="0"/>
              </a:spcAft>
              <a:buClrTx/>
              <a:buSzTx/>
              <a:buFont typeface="Wingdings" pitchFamily="2" charset="2"/>
              <a:buChar char="Ø"/>
              <a:defRPr/>
            </a:pPr>
            <a:r>
              <a:rPr kumimoji="0" lang="en-US" altLang="zh-CN" sz="3200" b="1" i="0" u="none" strike="noStrike" kern="1200" cap="none" spc="0" normalizeH="0" baseline="0" noProof="0">
                <a:ln>
                  <a:noFill/>
                </a:ln>
                <a:solidFill>
                  <a:srgbClr val="0000CC"/>
                </a:solidFill>
                <a:effectLst/>
                <a:uLnTx/>
                <a:uFillTx/>
                <a:latin typeface="Arial"/>
                <a:ea typeface="华文中宋" pitchFamily="2" charset="-122"/>
                <a:cs typeface="+mn-cs"/>
              </a:rPr>
              <a:t>Yes-no questions  </a:t>
            </a:r>
            <a:r>
              <a:rPr kumimoji="0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srgbClr val="0000CC"/>
                </a:solidFill>
                <a:effectLst/>
                <a:uLnTx/>
                <a:uFillTx/>
                <a:latin typeface="Arial"/>
                <a:ea typeface="华文中宋" pitchFamily="2" charset="-122"/>
                <a:cs typeface="+mn-cs"/>
              </a:rPr>
              <a:t>一般疑问句</a:t>
            </a:r>
            <a:endParaRPr kumimoji="0" lang="en-US" altLang="zh-CN" sz="3200" b="1" i="0" u="none" strike="noStrike" kern="1200" cap="none" spc="0" normalizeH="0" baseline="0" noProof="0">
              <a:ln>
                <a:noFill/>
              </a:ln>
              <a:solidFill>
                <a:srgbClr val="0000CC"/>
              </a:solidFill>
              <a:effectLst/>
              <a:uLnTx/>
              <a:uFillTx/>
              <a:latin typeface="Arial"/>
              <a:ea typeface="华文中宋" pitchFamily="2" charset="-122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6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charset="0"/>
                <a:ea typeface="宋体" charset="-122"/>
                <a:cs typeface="+mn-cs"/>
              </a:rPr>
              <a:t>     </a:t>
            </a:r>
            <a:r>
              <a:rPr kumimoji="0" lang="en-US" altLang="zh-CN" sz="28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/>
                <a:ea typeface="宋体" charset="-122"/>
                <a:cs typeface="+mn-cs"/>
              </a:rPr>
              <a:t>Tips: </a:t>
            </a:r>
            <a:r>
              <a:rPr kumimoji="0" lang="en-US" altLang="zh-CN" sz="2800" b="1" i="1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charset="0"/>
                <a:ea typeface="宋体" charset="-122"/>
                <a:cs typeface="+mn-cs"/>
              </a:rPr>
              <a:t>Find the facts.  </a:t>
            </a: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charset="0"/>
                <a:ea typeface="宋体" charset="-122"/>
                <a:cs typeface="+mn-cs"/>
              </a:rPr>
              <a:t>细读找事实真相</a:t>
            </a:r>
            <a:endParaRPr kumimoji="0" lang="en-US" altLang="zh-CN" sz="2800" b="1" i="1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Times New Roman" charset="0"/>
              <a:ea typeface="宋体" charset="-122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6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charset="0"/>
                <a:ea typeface="宋体" charset="-122"/>
                <a:cs typeface="+mn-cs"/>
              </a:rPr>
              <a:t>      </a:t>
            </a:r>
            <a:r>
              <a:rPr kumimoji="0" lang="en-US" altLang="zh-CN" sz="2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charset="0"/>
                <a:ea typeface="宋体" charset="-122"/>
                <a:cs typeface="+mn-cs"/>
              </a:rPr>
              <a:t>1. </a:t>
            </a: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charset="0"/>
                <a:ea typeface="宋体" charset="-122"/>
                <a:cs typeface="+mn-cs"/>
              </a:rPr>
              <a:t>注意三动词</a:t>
            </a:r>
            <a:r>
              <a:rPr kumimoji="0" lang="en-US" altLang="zh-CN" sz="2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charset="0"/>
                <a:ea typeface="宋体" charset="-122"/>
                <a:cs typeface="+mn-cs"/>
              </a:rPr>
              <a:t>: </a:t>
            </a: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charset="0"/>
                <a:ea typeface="宋体" charset="-122"/>
                <a:cs typeface="+mn-cs"/>
              </a:rPr>
              <a:t>用什么问，用什么答。</a:t>
            </a:r>
            <a:endParaRPr kumimoji="0" lang="en-US" altLang="zh-CN" sz="28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charset="0"/>
              <a:ea typeface="宋体" charset="-122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3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charset="0"/>
                <a:ea typeface="宋体" charset="-122"/>
                <a:cs typeface="+mn-cs"/>
              </a:rPr>
              <a:t>      </a:t>
            </a:r>
            <a:r>
              <a:rPr kumimoji="0" lang="en-US" altLang="zh-CN" sz="2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charset="0"/>
                <a:ea typeface="宋体" charset="-122"/>
                <a:cs typeface="+mn-cs"/>
              </a:rPr>
              <a:t>2. </a:t>
            </a: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charset="0"/>
                <a:ea typeface="宋体" charset="-122"/>
                <a:cs typeface="+mn-cs"/>
              </a:rPr>
              <a:t>明确主语和相应的主格代词。</a:t>
            </a:r>
            <a:r>
              <a:rPr kumimoji="0" lang="en-US" altLang="zh-CN" sz="2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charset="0"/>
                <a:ea typeface="宋体" charset="-122"/>
                <a:cs typeface="+mn-cs"/>
              </a:rPr>
              <a:t>                       </a:t>
            </a:r>
            <a:endParaRPr kumimoji="0" lang="zh-CN" altLang="en-US" sz="28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charset="0"/>
              <a:ea typeface="宋体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916631364"/>
      </p:ext>
    </p:extLst>
  </p:cSld>
  <p:clrMapOvr>
    <a:masterClrMapping/>
  </p:clrMapOvr>
  <mc:AlternateContent>
    <mc:Choice xmlns:p14="http://schemas.microsoft.com/office/powerpoint/2010/main" Requires="p14">
      <p:transition p14:dur="25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 bwMode="auto">
      <p:bgPr>
        <a:blipFill dpi="0" rotWithShape="0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extBox 8"/>
          <p:cNvSpPr txBox="1"/>
          <p:nvPr/>
        </p:nvSpPr>
        <p:spPr>
          <a:xfrm>
            <a:off x="119336" y="0"/>
            <a:ext cx="8757721" cy="94124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marR="0" lvl="0" indent="-457200" algn="l" defTabSz="914400" rtl="0" eaLnBrk="1" fontAlgn="auto" latinLnBrk="0" hangingPunct="1">
              <a:lnSpc>
                <a:spcPct val="150000"/>
              </a:lnSpc>
              <a:spcBef>
                <a:spcPts val="600"/>
              </a:spcBef>
              <a:spcAft>
                <a:spcPct val="0"/>
              </a:spcAft>
              <a:buClrTx/>
              <a:buSzTx/>
              <a:buFont typeface="Wingdings" pitchFamily="2" charset="2"/>
              <a:buChar char="Ø"/>
              <a:defRPr/>
            </a:pPr>
            <a:r>
              <a:rPr kumimoji="0" lang="en-US" altLang="zh-CN" sz="3200" b="1" i="0" u="none" strike="noStrike" kern="1200" cap="none" spc="0" normalizeH="0" baseline="0" noProof="0">
                <a:ln>
                  <a:noFill/>
                </a:ln>
                <a:solidFill>
                  <a:srgbClr val="0000CC"/>
                </a:solidFill>
                <a:effectLst/>
                <a:uLnTx/>
                <a:uFillTx/>
                <a:latin typeface="Arial"/>
                <a:ea typeface="华文中宋" pitchFamily="2" charset="-122"/>
                <a:cs typeface="+mn-cs"/>
              </a:rPr>
              <a:t>Wh-questions  特殊疑问句</a:t>
            </a:r>
          </a:p>
          <a:p>
            <a:pPr marL="457200" marR="0" lvl="0" indent="-457200" algn="l" defTabSz="914400" rtl="0" eaLnBrk="1" fontAlgn="auto" latinLnBrk="0" hangingPunct="1">
              <a:lnSpc>
                <a:spcPct val="150000"/>
              </a:lnSpc>
              <a:spcBef>
                <a:spcPts val="600"/>
              </a:spcBef>
              <a:spcAft>
                <a:spcPct val="0"/>
              </a:spcAft>
              <a:buClrTx/>
              <a:buSzTx/>
              <a:buFont typeface="Wingdings" pitchFamily="2" charset="2"/>
              <a:buChar char="Ø"/>
              <a:defRPr/>
            </a:pPr>
            <a:r>
              <a:rPr kumimoji="0" lang="en-US" altLang="zh-CN" sz="3200" b="1" i="0" u="none" strike="noStrike" kern="1200" cap="none" spc="0" normalizeH="0" baseline="0" noProof="0">
                <a:ln>
                  <a:noFill/>
                </a:ln>
                <a:solidFill>
                  <a:srgbClr val="0000CC"/>
                </a:solidFill>
                <a:effectLst/>
                <a:uLnTx/>
                <a:uFillTx/>
                <a:latin typeface="Arial"/>
                <a:ea typeface="华文中宋" pitchFamily="2" charset="-122"/>
                <a:cs typeface="+mn-cs"/>
              </a:rPr>
              <a:t>      Tips: Find the facts.</a:t>
            </a:r>
          </a:p>
          <a:p>
            <a:pPr marL="457200" marR="0" lvl="0" indent="-457200" algn="l" defTabSz="914400" rtl="0" eaLnBrk="1" fontAlgn="auto" latinLnBrk="0" hangingPunct="1">
              <a:lnSpc>
                <a:spcPct val="150000"/>
              </a:lnSpc>
              <a:spcBef>
                <a:spcPts val="600"/>
              </a:spcBef>
              <a:spcAft>
                <a:spcPct val="0"/>
              </a:spcAft>
              <a:buClrTx/>
              <a:buSzTx/>
              <a:buFont typeface="Wingdings" pitchFamily="2" charset="2"/>
              <a:buChar char="Ø"/>
              <a:defRPr/>
            </a:pPr>
            <a:r>
              <a:rPr kumimoji="0" lang="en-US" altLang="zh-CN" sz="3200" b="1" i="0" u="none" strike="noStrike" kern="1200" cap="none" spc="0" normalizeH="0" baseline="0" noProof="0">
                <a:ln>
                  <a:noFill/>
                </a:ln>
                <a:solidFill>
                  <a:srgbClr val="0000CC"/>
                </a:solidFill>
                <a:effectLst/>
                <a:uLnTx/>
                <a:uFillTx/>
                <a:latin typeface="Arial"/>
                <a:ea typeface="华文中宋" pitchFamily="2" charset="-122"/>
                <a:cs typeface="+mn-cs"/>
              </a:rPr>
              <a:t>   1. 问什么，答什么。</a:t>
            </a:r>
          </a:p>
          <a:p>
            <a:pPr marL="457200" marR="0" lvl="0" indent="-457200" algn="l" defTabSz="914400" rtl="0" eaLnBrk="1" fontAlgn="auto" latinLnBrk="0" hangingPunct="1">
              <a:lnSpc>
                <a:spcPct val="150000"/>
              </a:lnSpc>
              <a:spcBef>
                <a:spcPts val="600"/>
              </a:spcBef>
              <a:spcAft>
                <a:spcPct val="0"/>
              </a:spcAft>
              <a:buClrTx/>
              <a:buSzTx/>
              <a:buFont typeface="Wingdings" pitchFamily="2" charset="2"/>
              <a:buChar char="Ø"/>
              <a:defRPr/>
            </a:pPr>
            <a:r>
              <a:rPr kumimoji="0" lang="en-US" altLang="zh-CN" sz="3200" b="1" i="0" u="none" strike="noStrike" kern="1200" cap="none" spc="0" normalizeH="0" baseline="0" noProof="0">
                <a:ln>
                  <a:noFill/>
                </a:ln>
                <a:solidFill>
                  <a:srgbClr val="0000CC"/>
                </a:solidFill>
                <a:effectLst/>
                <a:uLnTx/>
                <a:uFillTx/>
                <a:latin typeface="Arial"/>
                <a:ea typeface="华文中宋" pitchFamily="2" charset="-122"/>
                <a:cs typeface="+mn-cs"/>
              </a:rPr>
              <a:t>       What  不能直接用动词答复, 要用整句答复。</a:t>
            </a:r>
          </a:p>
          <a:p>
            <a:pPr marL="457200" marR="0" lvl="0" indent="-457200" algn="l" defTabSz="914400" rtl="0" eaLnBrk="1" fontAlgn="auto" latinLnBrk="0" hangingPunct="1">
              <a:lnSpc>
                <a:spcPct val="150000"/>
              </a:lnSpc>
              <a:spcBef>
                <a:spcPts val="600"/>
              </a:spcBef>
              <a:spcAft>
                <a:spcPct val="0"/>
              </a:spcAft>
              <a:buClrTx/>
              <a:buSzTx/>
              <a:buFont typeface="Wingdings" pitchFamily="2" charset="2"/>
              <a:buChar char="Ø"/>
              <a:defRPr/>
            </a:pPr>
            <a:r>
              <a:rPr kumimoji="0" lang="en-US" altLang="zh-CN" sz="3200" b="1" i="0" u="none" strike="noStrike" kern="1200" cap="none" spc="0" normalizeH="0" baseline="0" noProof="0">
                <a:ln>
                  <a:noFill/>
                </a:ln>
                <a:solidFill>
                  <a:srgbClr val="0000CC"/>
                </a:solidFill>
                <a:effectLst/>
                <a:uLnTx/>
                <a:uFillTx/>
                <a:latin typeface="Arial"/>
                <a:ea typeface="华文中宋" pitchFamily="2" charset="-122"/>
                <a:cs typeface="+mn-cs"/>
              </a:rPr>
              <a:t>   2. 添加正确的介词。</a:t>
            </a:r>
          </a:p>
          <a:p>
            <a:pPr marL="457200" marR="0" lvl="0" indent="-457200" algn="l" defTabSz="914400" rtl="0" eaLnBrk="1" fontAlgn="auto" latinLnBrk="0" hangingPunct="1">
              <a:lnSpc>
                <a:spcPct val="150000"/>
              </a:lnSpc>
              <a:spcBef>
                <a:spcPts val="600"/>
              </a:spcBef>
              <a:spcAft>
                <a:spcPct val="0"/>
              </a:spcAft>
              <a:buClrTx/>
              <a:buSzTx/>
              <a:buFont typeface="Wingdings" pitchFamily="2" charset="2"/>
              <a:buChar char="Ø"/>
              <a:defRPr/>
            </a:pPr>
            <a:r>
              <a:rPr kumimoji="0" lang="en-US" altLang="zh-CN" sz="3200" b="1" i="0" u="none" strike="noStrike" kern="1200" cap="none" spc="0" normalizeH="0" baseline="0" noProof="0">
                <a:ln>
                  <a:noFill/>
                </a:ln>
                <a:solidFill>
                  <a:srgbClr val="0000CC"/>
                </a:solidFill>
                <a:effectLst/>
                <a:uLnTx/>
                <a:uFillTx/>
                <a:latin typeface="Arial"/>
                <a:ea typeface="华文中宋" pitchFamily="2" charset="-122"/>
                <a:cs typeface="+mn-cs"/>
              </a:rPr>
              <a:t>        When/ Where 要有正确的介词 in, on, at 等。</a:t>
            </a:r>
          </a:p>
          <a:p>
            <a:pPr marL="457200" marR="0" lvl="0" indent="-457200" algn="l" defTabSz="914400" rtl="0" eaLnBrk="1" fontAlgn="auto" latinLnBrk="0" hangingPunct="1">
              <a:lnSpc>
                <a:spcPct val="150000"/>
              </a:lnSpc>
              <a:spcBef>
                <a:spcPts val="600"/>
              </a:spcBef>
              <a:spcAft>
                <a:spcPct val="0"/>
              </a:spcAft>
              <a:buClrTx/>
              <a:buSzTx/>
              <a:buFont typeface="Wingdings" pitchFamily="2" charset="2"/>
              <a:buChar char="Ø"/>
              <a:defRPr/>
            </a:pPr>
            <a:r>
              <a:rPr kumimoji="0" lang="en-US" altLang="zh-CN" sz="3200" b="1" i="0" u="none" strike="noStrike" kern="1200" cap="none" spc="0" normalizeH="0" baseline="0" noProof="0">
                <a:ln>
                  <a:noFill/>
                </a:ln>
                <a:solidFill>
                  <a:srgbClr val="0000CC"/>
                </a:solidFill>
                <a:effectLst/>
                <a:uLnTx/>
                <a:uFillTx/>
                <a:latin typeface="Arial"/>
                <a:ea typeface="华文中宋" pitchFamily="2" charset="-122"/>
                <a:cs typeface="+mn-cs"/>
              </a:rPr>
              <a:t>        How 通常是by , 也可以整句〔主谓结构〕答复。</a:t>
            </a:r>
          </a:p>
          <a:p>
            <a:pPr marL="457200" marR="0" lvl="0" indent="-457200" algn="l" defTabSz="914400" rtl="0" eaLnBrk="1" fontAlgn="auto" latinLnBrk="0" hangingPunct="1">
              <a:lnSpc>
                <a:spcPct val="150000"/>
              </a:lnSpc>
              <a:spcBef>
                <a:spcPts val="600"/>
              </a:spcBef>
              <a:spcAft>
                <a:spcPct val="0"/>
              </a:spcAft>
              <a:buClrTx/>
              <a:buSzTx/>
              <a:buFont typeface="Wingdings" pitchFamily="2" charset="2"/>
              <a:buChar char="Ø"/>
              <a:defRPr/>
            </a:pPr>
            <a:r>
              <a:rPr kumimoji="0" lang="en-US" altLang="zh-CN" sz="3200" b="1" i="0" u="none" strike="noStrike" kern="1200" cap="none" spc="0" normalizeH="0" baseline="0" noProof="0">
                <a:ln>
                  <a:noFill/>
                </a:ln>
                <a:solidFill>
                  <a:srgbClr val="0000CC"/>
                </a:solidFill>
                <a:effectLst/>
                <a:uLnTx/>
                <a:uFillTx/>
                <a:latin typeface="Arial"/>
                <a:ea typeface="华文中宋" pitchFamily="2" charset="-122"/>
                <a:cs typeface="+mn-cs"/>
              </a:rPr>
              <a:t>        Why 首选because, 也可是for + n. 或 to +动词。</a:t>
            </a:r>
          </a:p>
        </p:txBody>
      </p:sp>
    </p:spTree>
    <p:extLst>
      <p:ext uri="{BB962C8B-B14F-4D97-AF65-F5344CB8AC3E}">
        <p14:creationId xmlns:p14="http://schemas.microsoft.com/office/powerpoint/2010/main" val="2776392630"/>
      </p:ext>
    </p:extLst>
  </p:cSld>
  <p:clrMapOvr>
    <a:masterClrMapping/>
  </p:clrMapOvr>
  <mc:AlternateContent>
    <mc:Choice xmlns:p14="http://schemas.microsoft.com/office/powerpoint/2010/main" Requires="p14">
      <p:transition p14:dur="25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>
            <a:extLst>
              <a:ext uri="{FF2B5EF4-FFF2-40B4-BE49-F238E27FC236}">
                <a16:creationId xmlns:a16="http://schemas.microsoft.com/office/drawing/2014/main" xmlns:p159="http://schemas.microsoft.com/office/powerpoint/2015/09/main" xmlns:p15="http://schemas.microsoft.com/office/powerpoint/2012/main" xmlns:p14="http://schemas.microsoft.com/office/powerpoint/2010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xmlns="" id="{221FBF9C-929B-49F2-B613-456D54D3D270}"/>
              </a:ext>
            </a:extLst>
          </p:cNvPr>
          <p:cNvSpPr txBox="1"/>
          <p:nvPr/>
        </p:nvSpPr>
        <p:spPr>
          <a:xfrm>
            <a:off x="335360" y="548680"/>
            <a:ext cx="11712624" cy="57092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spcBef>
                <a:spcPts val="600"/>
              </a:spcBef>
              <a:buClrTx/>
              <a:buSzTx/>
              <a:buFontTx/>
              <a:buNone/>
              <a:defRPr/>
            </a:pPr>
            <a:r>
              <a:rPr kumimoji="0" lang="en-US" altLang="zh-CN" sz="3200" b="1" i="0" u="none" strike="noStrike" kern="1200" cap="none" spc="0" normalizeH="0" baseline="0" noProof="0">
                <a:ln>
                  <a:noFill/>
                </a:ln>
                <a:solidFill>
                  <a:srgbClr val="0000CC"/>
                </a:solidFill>
                <a:effectLst/>
                <a:uLnTx/>
                <a:uFillTx/>
                <a:latin typeface="Times New Roman" charset="0"/>
                <a:ea typeface="宋体" charset="-122"/>
              </a:rPr>
              <a:t>(</a:t>
            </a:r>
            <a:r>
              <a:rPr kumimoji="0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srgbClr val="0000CC"/>
                </a:solidFill>
                <a:effectLst/>
                <a:uLnTx/>
                <a:uFillTx/>
                <a:latin typeface="Times New Roman" charset="0"/>
                <a:ea typeface="宋体" charset="-122"/>
              </a:rPr>
              <a:t>重庆中考</a:t>
            </a:r>
            <a:r>
              <a:rPr kumimoji="0" lang="en-US" altLang="zh-CN" sz="3200" b="1" i="0" u="none" strike="noStrike" kern="1200" cap="none" spc="0" normalizeH="0" noProof="0">
                <a:ln>
                  <a:noFill/>
                </a:ln>
                <a:solidFill>
                  <a:srgbClr val="0000CC"/>
                </a:solidFill>
                <a:effectLst/>
                <a:uLnTx/>
                <a:uFillTx/>
                <a:latin typeface="Times New Roman" charset="0"/>
                <a:ea typeface="宋体" charset="-122"/>
              </a:rPr>
              <a:t> A</a:t>
            </a:r>
            <a:r>
              <a:rPr kumimoji="0" lang="zh-CN" altLang="en-US" sz="3200" b="1" i="0" u="none" strike="noStrike" kern="1200" cap="none" spc="0" normalizeH="0" noProof="0">
                <a:ln>
                  <a:noFill/>
                </a:ln>
                <a:solidFill>
                  <a:srgbClr val="0000CC"/>
                </a:solidFill>
                <a:effectLst/>
                <a:uLnTx/>
                <a:uFillTx/>
                <a:latin typeface="Times New Roman" charset="0"/>
                <a:ea typeface="宋体" charset="-122"/>
              </a:rPr>
              <a:t>卷</a:t>
            </a:r>
            <a:r>
              <a:rPr kumimoji="0" lang="en-US" altLang="zh-CN" sz="3200" b="1" i="0" u="none" strike="noStrike" kern="1200" cap="none" spc="0" normalizeH="0" noProof="0">
                <a:ln>
                  <a:noFill/>
                </a:ln>
                <a:solidFill>
                  <a:srgbClr val="0000CC"/>
                </a:solidFill>
                <a:effectLst/>
                <a:uLnTx/>
                <a:uFillTx/>
                <a:latin typeface="Times New Roman" charset="0"/>
                <a:ea typeface="宋体" charset="-122"/>
              </a:rPr>
              <a:t>-1)</a:t>
            </a:r>
            <a:endParaRPr kumimoji="0" lang="en-US" altLang="zh-CN" sz="3200" b="1" i="0" u="none" strike="noStrike" kern="1200" cap="none" spc="0" normalizeH="0" baseline="0" noProof="0">
              <a:ln>
                <a:noFill/>
              </a:ln>
              <a:solidFill>
                <a:srgbClr val="0000CC"/>
              </a:solidFill>
              <a:effectLst/>
              <a:uLnTx/>
              <a:uFillTx/>
              <a:latin typeface="Times New Roman" charset="0"/>
              <a:ea typeface="宋体" charset="-122"/>
            </a:endParaRPr>
          </a:p>
          <a:p>
            <a:pPr marL="0" marR="0" lvl="0" indent="0" algn="l" defTabSz="914400" rtl="0" eaLnBrk="1" fontAlgn="auto" latinLnBrk="0" hangingPunct="1">
              <a:spcBef>
                <a:spcPts val="600"/>
              </a:spcBef>
              <a:buClrTx/>
              <a:buSzTx/>
              <a:buFontTx/>
              <a:buNone/>
              <a:defRPr/>
            </a:pPr>
            <a:r>
              <a:rPr kumimoji="0" lang="en-US" altLang="zh-CN" sz="3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charset="0"/>
                <a:ea typeface="宋体" charset="-122"/>
              </a:rPr>
              <a:t>66. How much was Sunny’s bill?</a:t>
            </a:r>
            <a:endParaRPr kumimoji="0" lang="zh-CN" altLang="zh-CN" sz="3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charset="0"/>
              <a:ea typeface="宋体" charset="-122"/>
            </a:endParaRPr>
          </a:p>
          <a:p>
            <a:pPr marL="0" marR="0" lvl="0" indent="0" algn="l" defTabSz="914400" rtl="0" eaLnBrk="1" fontAlgn="auto" latinLnBrk="0" hangingPunct="1">
              <a:spcBef>
                <a:spcPts val="600"/>
              </a:spcBef>
              <a:buClrTx/>
              <a:buSzTx/>
              <a:buFontTx/>
              <a:buNone/>
              <a:defRPr/>
            </a:pPr>
            <a:r>
              <a:rPr kumimoji="0" lang="en-US" altLang="zh-CN" sz="3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charset="0"/>
                <a:ea typeface="宋体" charset="-122"/>
              </a:rPr>
              <a:t>   ________________________________</a:t>
            </a:r>
            <a:endParaRPr kumimoji="0" lang="zh-CN" altLang="zh-CN" sz="3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charset="0"/>
              <a:ea typeface="宋体" charset="-122"/>
            </a:endParaRPr>
          </a:p>
          <a:p>
            <a:pPr marL="0" marR="0" lvl="0" indent="0" algn="l" defTabSz="914400" rtl="0" eaLnBrk="1" fontAlgn="auto" latinLnBrk="0" hangingPunct="1">
              <a:spcBef>
                <a:spcPts val="600"/>
              </a:spcBef>
              <a:buClrTx/>
              <a:buSzTx/>
              <a:buFontTx/>
              <a:buNone/>
              <a:defRPr/>
            </a:pPr>
            <a:r>
              <a:rPr kumimoji="0" lang="en-US" altLang="zh-CN" sz="3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charset="0"/>
                <a:ea typeface="宋体" charset="-122"/>
              </a:rPr>
              <a:t>67. Did Stone find the bus stop in the end?</a:t>
            </a:r>
            <a:endParaRPr kumimoji="0" lang="zh-CN" altLang="zh-CN" sz="3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charset="0"/>
              <a:ea typeface="宋体" charset="-122"/>
            </a:endParaRPr>
          </a:p>
          <a:p>
            <a:pPr marL="0" marR="0" lvl="0" indent="0" algn="l" defTabSz="914400" rtl="0" eaLnBrk="1" fontAlgn="auto" latinLnBrk="0" hangingPunct="1">
              <a:spcBef>
                <a:spcPts val="600"/>
              </a:spcBef>
              <a:buClrTx/>
              <a:buSzTx/>
              <a:buFontTx/>
              <a:buNone/>
              <a:defRPr/>
            </a:pPr>
            <a:r>
              <a:rPr kumimoji="0" lang="en-US" altLang="zh-CN" sz="3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charset="0"/>
                <a:ea typeface="宋体" charset="-122"/>
              </a:rPr>
              <a:t>   _______________________________________</a:t>
            </a:r>
            <a:endParaRPr kumimoji="0" lang="zh-CN" altLang="zh-CN" sz="3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charset="0"/>
              <a:ea typeface="宋体" charset="-122"/>
            </a:endParaRPr>
          </a:p>
          <a:p>
            <a:pPr>
              <a:spcBef>
                <a:spcPts val="600"/>
              </a:spcBef>
              <a:defRPr/>
            </a:pPr>
            <a:r>
              <a:rPr lang="en-US" altLang="zh-CN" sz="3200" b="1">
                <a:solidFill>
                  <a:srgbClr val="0000CC"/>
                </a:solidFill>
              </a:rPr>
              <a:t>(</a:t>
            </a:r>
            <a:r>
              <a:rPr lang="zh-CN" altLang="en-US" sz="3200" b="1">
                <a:solidFill>
                  <a:srgbClr val="0000CC"/>
                </a:solidFill>
              </a:rPr>
              <a:t>重庆中考</a:t>
            </a:r>
            <a:r>
              <a:rPr lang="en-US" altLang="zh-CN" sz="3200" b="1">
                <a:solidFill>
                  <a:srgbClr val="0000CC"/>
                </a:solidFill>
              </a:rPr>
              <a:t> A</a:t>
            </a:r>
            <a:r>
              <a:rPr lang="zh-CN" altLang="en-US" sz="3200" b="1">
                <a:solidFill>
                  <a:srgbClr val="0000CC"/>
                </a:solidFill>
              </a:rPr>
              <a:t>卷</a:t>
            </a:r>
            <a:r>
              <a:rPr lang="en-US" altLang="zh-CN" sz="3200" b="1">
                <a:solidFill>
                  <a:srgbClr val="0000CC"/>
                </a:solidFill>
              </a:rPr>
              <a:t>-2)</a:t>
            </a:r>
          </a:p>
          <a:p>
            <a:pPr lvl="0">
              <a:spcBef>
                <a:spcPts val="600"/>
              </a:spcBef>
              <a:defRPr/>
            </a:pPr>
            <a:r>
              <a:rPr lang="en-US" altLang="zh-CN" sz="3200">
                <a:solidFill>
                  <a:prstClr val="black"/>
                </a:solidFill>
              </a:rPr>
              <a:t>65. Is Liang Ruimei a dispatcher in Emergency Center of Jinzhong?</a:t>
            </a:r>
          </a:p>
          <a:p>
            <a:pPr lvl="0">
              <a:spcBef>
                <a:spcPts val="600"/>
              </a:spcBef>
              <a:defRPr/>
            </a:pPr>
            <a:r>
              <a:rPr lang="en-US" altLang="zh-CN" sz="3200">
                <a:solidFill>
                  <a:prstClr val="black"/>
                </a:solidFill>
              </a:rPr>
              <a:t>_______________________________________________________</a:t>
            </a:r>
          </a:p>
          <a:p>
            <a:pPr lvl="0">
              <a:spcBef>
                <a:spcPts val="600"/>
              </a:spcBef>
              <a:defRPr/>
            </a:pPr>
            <a:r>
              <a:rPr lang="en-US" altLang="zh-CN" sz="3200">
                <a:solidFill>
                  <a:prstClr val="black"/>
                </a:solidFill>
              </a:rPr>
              <a:t>66. When did Emergency Center of Jinzhong start?</a:t>
            </a:r>
          </a:p>
          <a:p>
            <a:pPr lvl="0">
              <a:spcBef>
                <a:spcPts val="600"/>
              </a:spcBef>
              <a:defRPr/>
            </a:pPr>
            <a:r>
              <a:rPr lang="en-US" altLang="zh-CN" sz="3200">
                <a:solidFill>
                  <a:prstClr val="black"/>
                </a:solidFill>
              </a:rPr>
              <a:t>_______________________________________________________</a:t>
            </a:r>
          </a:p>
        </p:txBody>
      </p:sp>
    </p:spTree>
    <p:extLst>
      <p:ext uri="{BB962C8B-B14F-4D97-AF65-F5344CB8AC3E}">
        <p14:creationId xmlns:p14="http://schemas.microsoft.com/office/powerpoint/2010/main" val="4196405202"/>
      </p:ext>
    </p:extLst>
  </p:cSld>
  <p:clrMapOvr>
    <a:masterClrMapping/>
  </p:clrMapOvr>
  <p:transition spd="slow">
    <p:fade/>
  </p:transition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 bwMode="auto">
      <p:bgPr>
        <a:blipFill dpi="0" rotWithShape="0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2"/>
          <p:cNvSpPr txBox="1"/>
          <p:nvPr/>
        </p:nvSpPr>
        <p:spPr>
          <a:xfrm>
            <a:off x="263352" y="188640"/>
            <a:ext cx="8928484" cy="29623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lnSpc>
                <a:spcPct val="150000"/>
              </a:lnSpc>
              <a:spcBef>
                <a:spcPts val="600"/>
              </a:spcBef>
              <a:buFont typeface="Wingdings" pitchFamily="2" charset="2"/>
              <a:buChar char="Ø"/>
            </a:pPr>
            <a:r>
              <a:rPr lang="en-US" altLang="zh-CN" sz="3200" b="1">
                <a:solidFill>
                  <a:srgbClr val="0000CC"/>
                </a:solidFill>
                <a:latin typeface="+mj-lt"/>
                <a:ea typeface="华文中宋" pitchFamily="2" charset="-122"/>
              </a:rPr>
              <a:t>Yes-no questions  </a:t>
            </a:r>
            <a:r>
              <a:rPr lang="zh-CN" altLang="en-US" sz="3200" b="1">
                <a:solidFill>
                  <a:srgbClr val="0000CC"/>
                </a:solidFill>
                <a:latin typeface="+mj-lt"/>
                <a:ea typeface="华文中宋" pitchFamily="2" charset="-122"/>
              </a:rPr>
              <a:t>一般疑问句</a:t>
            </a:r>
            <a:endParaRPr lang="en-US" altLang="zh-CN" sz="3200" b="1">
              <a:solidFill>
                <a:srgbClr val="0000CC"/>
              </a:solidFill>
              <a:latin typeface="+mj-lt"/>
              <a:ea typeface="华文中宋" pitchFamily="2" charset="-122"/>
            </a:endParaRPr>
          </a:p>
          <a:p>
            <a:pPr>
              <a:lnSpc>
                <a:spcPct val="150000"/>
              </a:lnSpc>
              <a:spcBef>
                <a:spcPts val="600"/>
              </a:spcBef>
            </a:pPr>
            <a:r>
              <a:rPr lang="zh-CN" altLang="en-US" sz="2800" b="1">
                <a:solidFill>
                  <a:srgbClr val="FF0000"/>
                </a:solidFill>
              </a:rPr>
              <a:t>     </a:t>
            </a:r>
            <a:r>
              <a:rPr lang="en-US" altLang="zh-CN" sz="2800" b="1">
                <a:solidFill>
                  <a:srgbClr val="FF0000"/>
                </a:solidFill>
                <a:latin typeface="+mj-lt"/>
              </a:rPr>
              <a:t>Tips: </a:t>
            </a:r>
            <a:r>
              <a:rPr lang="en-US" altLang="zh-CN" sz="2800" b="1" i="1">
                <a:solidFill>
                  <a:srgbClr val="FF0000"/>
                </a:solidFill>
              </a:rPr>
              <a:t>Find the facts.  </a:t>
            </a:r>
            <a:r>
              <a:rPr lang="zh-CN" altLang="en-US" sz="2800" b="1">
                <a:solidFill>
                  <a:srgbClr val="FF0000"/>
                </a:solidFill>
              </a:rPr>
              <a:t>细读找事实真相</a:t>
            </a:r>
            <a:endParaRPr lang="en-US" altLang="zh-CN" sz="2800" b="1" i="1">
              <a:solidFill>
                <a:srgbClr val="FF0000"/>
              </a:solidFill>
            </a:endParaRPr>
          </a:p>
          <a:p>
            <a:pPr>
              <a:lnSpc>
                <a:spcPct val="150000"/>
              </a:lnSpc>
              <a:spcBef>
                <a:spcPts val="600"/>
              </a:spcBef>
            </a:pPr>
            <a:r>
              <a:rPr lang="zh-CN" altLang="en-US" sz="2800" b="1"/>
              <a:t>      </a:t>
            </a:r>
            <a:r>
              <a:rPr lang="en-US" altLang="zh-CN" sz="2800" b="1"/>
              <a:t>1. </a:t>
            </a:r>
            <a:r>
              <a:rPr lang="zh-CN" altLang="en-US" sz="2800" b="1"/>
              <a:t>注意三动词</a:t>
            </a:r>
            <a:r>
              <a:rPr lang="en-US" altLang="zh-CN" sz="2800" b="1"/>
              <a:t>: </a:t>
            </a:r>
            <a:r>
              <a:rPr lang="zh-CN" altLang="en-US" sz="2800" b="1"/>
              <a:t>用什么问，用什么答。</a:t>
            </a:r>
            <a:endParaRPr lang="en-US" altLang="zh-CN" sz="2800" b="1"/>
          </a:p>
          <a:p>
            <a:pPr>
              <a:lnSpc>
                <a:spcPct val="150000"/>
              </a:lnSpc>
              <a:spcBef>
                <a:spcPts val="300"/>
              </a:spcBef>
            </a:pPr>
            <a:r>
              <a:rPr lang="zh-CN" altLang="en-US" sz="2800" b="1"/>
              <a:t>      </a:t>
            </a:r>
            <a:r>
              <a:rPr lang="en-US" altLang="zh-CN" sz="2800" b="1"/>
              <a:t>2. </a:t>
            </a:r>
            <a:r>
              <a:rPr lang="zh-CN" altLang="en-US" sz="2800" b="1"/>
              <a:t>明确主语和相应的主格代词。</a:t>
            </a:r>
            <a:r>
              <a:rPr lang="en-US" altLang="zh-CN" sz="2800" b="1"/>
              <a:t>                       </a:t>
            </a:r>
            <a:endParaRPr lang="zh-CN" altLang="en-US" sz="2800" b="1"/>
          </a:p>
        </p:txBody>
      </p:sp>
      <p:grpSp>
        <p:nvGrpSpPr>
          <p:cNvPr id="4" name="组合 3"/>
          <p:cNvGrpSpPr/>
          <p:nvPr/>
        </p:nvGrpSpPr>
        <p:grpSpPr>
          <a:xfrm>
            <a:off x="6096000" y="2060848"/>
            <a:ext cx="5956779" cy="4608512"/>
            <a:chOff x="3305823" y="1291487"/>
            <a:chExt cx="5540626" cy="4294882"/>
          </a:xfrm>
        </p:grpSpPr>
        <p:pic>
          <p:nvPicPr>
            <p:cNvPr id="5" name="图片 4">
              <a:extLst>
                <a:ext uri="{FF2B5EF4-FFF2-40B4-BE49-F238E27FC236}">
                  <a16:creationId xmlns:a16="http://schemas.microsoft.com/office/drawing/2014/main" xmlns:p159="http://schemas.microsoft.com/office/powerpoint/2015/09/main" xmlns:p15="http://schemas.microsoft.com/office/powerpoint/2012/main" xmlns:p14="http://schemas.microsoft.com/office/powerpoint/2010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xmlns="" id="{C09A517C-A1B8-4071-AB88-0D9C48159651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305823" y="1291487"/>
              <a:ext cx="5420122" cy="4294882"/>
            </a:xfrm>
            <a:prstGeom prst="rect">
              <a:avLst/>
            </a:prstGeom>
          </p:spPr>
        </p:pic>
        <p:sp>
          <p:nvSpPr>
            <p:cNvPr id="6" name="矩形 5"/>
            <p:cNvSpPr/>
            <p:nvPr/>
          </p:nvSpPr>
          <p:spPr>
            <a:xfrm>
              <a:off x="4167228" y="3563512"/>
              <a:ext cx="4679221" cy="1893084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indent="-360000">
                <a:lnSpc>
                  <a:spcPct val="90000"/>
                </a:lnSpc>
              </a:pPr>
              <a:r>
                <a:rPr lang="en-US" altLang="zh-CN" sz="2800">
                  <a:solidFill>
                    <a:prstClr val="black"/>
                  </a:solidFill>
                  <a:latin typeface="+mj-lt"/>
                </a:rPr>
                <a:t>67. Did Stone find the bus stop in the end? (2018 A) </a:t>
              </a:r>
            </a:p>
            <a:p>
              <a:pPr indent="-360000">
                <a:lnSpc>
                  <a:spcPct val="90000"/>
                </a:lnSpc>
              </a:pPr>
              <a:endParaRPr lang="en-US" altLang="zh-CN" sz="2800">
                <a:solidFill>
                  <a:prstClr val="black"/>
                </a:solidFill>
                <a:latin typeface="+mj-lt"/>
              </a:endParaRPr>
            </a:p>
            <a:p>
              <a:pPr indent="-360000">
                <a:lnSpc>
                  <a:spcPct val="90000"/>
                </a:lnSpc>
              </a:pPr>
              <a:endParaRPr lang="en-US" altLang="zh-CN" sz="2800">
                <a:solidFill>
                  <a:prstClr val="black"/>
                </a:solidFill>
                <a:latin typeface="+mj-lt"/>
              </a:endParaRPr>
            </a:p>
            <a:p>
              <a:pPr indent="-360000">
                <a:lnSpc>
                  <a:spcPct val="90000"/>
                </a:lnSpc>
              </a:pPr>
              <a:endParaRPr lang="en-US" altLang="zh-CN" sz="2800">
                <a:solidFill>
                  <a:prstClr val="black"/>
                </a:solidFill>
                <a:latin typeface="+mj-lt"/>
              </a:endParaRPr>
            </a:p>
          </p:txBody>
        </p:sp>
      </p:grpSp>
      <p:sp>
        <p:nvSpPr>
          <p:cNvPr id="7" name="TextBox 6"/>
          <p:cNvSpPr txBox="1"/>
          <p:nvPr/>
        </p:nvSpPr>
        <p:spPr>
          <a:xfrm>
            <a:off x="7026800" y="5382392"/>
            <a:ext cx="39656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 i="1">
                <a:solidFill>
                  <a:srgbClr val="FF0000"/>
                </a:solidFill>
              </a:rPr>
              <a:t>Yes. / Yes, </a:t>
            </a:r>
            <a:r>
              <a:rPr lang="en-US" altLang="zh-CN" sz="3200" b="1" i="1">
                <a:solidFill>
                  <a:srgbClr val="0000CC"/>
                </a:solidFill>
              </a:rPr>
              <a:t>he</a:t>
            </a:r>
            <a:r>
              <a:rPr lang="en-US" altLang="zh-CN" sz="3200" b="1" i="1">
                <a:solidFill>
                  <a:srgbClr val="FF0000"/>
                </a:solidFill>
              </a:rPr>
              <a:t> did.</a:t>
            </a:r>
            <a:endParaRPr lang="zh-CN" altLang="en-US" sz="3200" b="1" i="1">
              <a:solidFill>
                <a:srgbClr val="FF0000"/>
              </a:solidFill>
            </a:endParaRPr>
          </a:p>
        </p:txBody>
      </p:sp>
      <p:grpSp>
        <p:nvGrpSpPr>
          <p:cNvPr id="11" name="组合 10"/>
          <p:cNvGrpSpPr/>
          <p:nvPr/>
        </p:nvGrpSpPr>
        <p:grpSpPr>
          <a:xfrm>
            <a:off x="6096000" y="2060848"/>
            <a:ext cx="5827224" cy="4608512"/>
            <a:chOff x="3305823" y="1291487"/>
            <a:chExt cx="5420122" cy="4294882"/>
          </a:xfrm>
        </p:grpSpPr>
        <p:pic>
          <p:nvPicPr>
            <p:cNvPr id="12" name="图片 11">
              <a:extLst>
                <a:ext uri="{FF2B5EF4-FFF2-40B4-BE49-F238E27FC236}">
                  <a16:creationId xmlns:a16="http://schemas.microsoft.com/office/drawing/2014/main" xmlns:p159="http://schemas.microsoft.com/office/powerpoint/2015/09/main" xmlns:p15="http://schemas.microsoft.com/office/powerpoint/2012/main" xmlns:p14="http://schemas.microsoft.com/office/powerpoint/2010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xmlns="" id="{C09A517C-A1B8-4071-AB88-0D9C48159651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305823" y="1291487"/>
              <a:ext cx="5420122" cy="4294882"/>
            </a:xfrm>
            <a:prstGeom prst="rect">
              <a:avLst/>
            </a:prstGeom>
          </p:spPr>
        </p:pic>
        <p:sp>
          <p:nvSpPr>
            <p:cNvPr id="13" name="矩形 12"/>
            <p:cNvSpPr/>
            <p:nvPr/>
          </p:nvSpPr>
          <p:spPr>
            <a:xfrm>
              <a:off x="3908172" y="3390218"/>
              <a:ext cx="4750796" cy="1118641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indent="-360000">
                <a:lnSpc>
                  <a:spcPct val="90000"/>
                </a:lnSpc>
              </a:pPr>
              <a:r>
                <a:rPr lang="en-US" altLang="zh-CN" sz="2600">
                  <a:solidFill>
                    <a:prstClr val="black"/>
                  </a:solidFill>
                  <a:latin typeface="+mj-lt"/>
                </a:rPr>
                <a:t>65. Is Liang Ruimei a dispatcher in Emergency Center of Jinzhong?</a:t>
              </a:r>
            </a:p>
            <a:p>
              <a:pPr indent="-360000">
                <a:lnSpc>
                  <a:spcPct val="90000"/>
                </a:lnSpc>
              </a:pPr>
              <a:endParaRPr lang="en-US" altLang="zh-CN" sz="2800">
                <a:solidFill>
                  <a:prstClr val="black"/>
                </a:solidFill>
                <a:latin typeface="+mj-lt"/>
              </a:endParaRPr>
            </a:p>
          </p:txBody>
        </p:sp>
      </p:grpSp>
      <p:sp>
        <p:nvSpPr>
          <p:cNvPr id="14" name="TextBox 6"/>
          <p:cNvSpPr txBox="1"/>
          <p:nvPr/>
        </p:nvSpPr>
        <p:spPr>
          <a:xfrm>
            <a:off x="7209024" y="5241203"/>
            <a:ext cx="39656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 i="1">
                <a:solidFill>
                  <a:srgbClr val="FF0000"/>
                </a:solidFill>
              </a:rPr>
              <a:t>Yes. / Yes, she is.</a:t>
            </a:r>
            <a:endParaRPr lang="zh-CN" altLang="en-US" sz="3200" b="1" i="1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90571414"/>
      </p:ext>
    </p:extLst>
  </p:cSld>
  <p:clrMapOvr>
    <a:masterClrMapping/>
  </p:clrMapOvr>
  <mc:AlternateContent>
    <mc:Choice xmlns:p14="http://schemas.microsoft.com/office/powerpoint/2010/main" Requires="p14">
      <p:transition p14:dur="25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14" presetClass="entr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4" grpId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 bwMode="auto">
      <p:bgPr>
        <a:blipFill dpi="0" rotWithShape="0"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0" name="组合 9"/>
          <p:cNvGrpSpPr/>
          <p:nvPr/>
        </p:nvGrpSpPr>
        <p:grpSpPr>
          <a:xfrm>
            <a:off x="3287688" y="3605709"/>
            <a:ext cx="8557078" cy="3042773"/>
            <a:chOff x="1619672" y="4957513"/>
            <a:chExt cx="5437519" cy="2118049"/>
          </a:xfrm>
        </p:grpSpPr>
        <p:sp>
          <p:nvSpPr>
            <p:cNvPr id="11" name="TextBox 10"/>
            <p:cNvSpPr txBox="1"/>
            <p:nvPr/>
          </p:nvSpPr>
          <p:spPr>
            <a:xfrm>
              <a:off x="1619672" y="6272159"/>
              <a:ext cx="5437519" cy="803403"/>
            </a:xfrm>
            <a:prstGeom prst="rect">
              <a:avLst/>
            </a:prstGeom>
            <a:solidFill>
              <a:schemeClr val="bg1"/>
            </a:solidFill>
            <a:ln w="28575">
              <a:solidFill>
                <a:schemeClr val="accent2">
                  <a:lumMod val="50000"/>
                </a:schemeClr>
              </a:solidFill>
            </a:ln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>
                <a:spcBef>
                  <a:spcPts val="600"/>
                </a:spcBef>
                <a:defRPr/>
              </a:pPr>
              <a:r>
                <a:rPr lang="en-US" altLang="zh-CN" sz="3200">
                  <a:solidFill>
                    <a:prstClr val="black"/>
                  </a:solidFill>
                </a:rPr>
                <a:t>66. How much was Sunny’s bill? (2018)</a:t>
              </a:r>
              <a:endParaRPr lang="en-US" altLang="zh-CN" sz="2800">
                <a:latin typeface="+mj-lt"/>
              </a:endParaRPr>
            </a:p>
            <a:p>
              <a:pPr lvl="0">
                <a:spcBef>
                  <a:spcPts val="600"/>
                </a:spcBef>
                <a:defRPr/>
              </a:pPr>
              <a:endParaRPr lang="zh-CN" altLang="zh-CN" sz="3200">
                <a:solidFill>
                  <a:prstClr val="black"/>
                </a:solidFill>
              </a:endParaRPr>
            </a:p>
          </p:txBody>
        </p:sp>
        <p:pic>
          <p:nvPicPr>
            <p:cNvPr id="12" name="图片 11">
              <a:hlinkClick r:id="rId3" action="ppaction://hlinksldjump?num=8"/>
              <a:extLst>
                <a:ext uri="{FF2B5EF4-FFF2-40B4-BE49-F238E27FC236}">
                  <a16:creationId xmlns:a16="http://schemas.microsoft.com/office/drawing/2014/main" xmlns:p159="http://schemas.microsoft.com/office/powerpoint/2015/09/main" xmlns:p15="http://schemas.microsoft.com/office/powerpoint/2012/main" xmlns:p14="http://schemas.microsoft.com/office/powerpoint/2010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xmlns="" id="{5E7ADDA7-8395-4E5C-BFEF-B13FD6A69856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8029"/>
            <a:stretch>
              <a:fillRect/>
            </a:stretch>
          </p:blipFill>
          <p:spPr>
            <a:xfrm>
              <a:off x="2001223" y="4957513"/>
              <a:ext cx="4848496" cy="1388480"/>
            </a:xfrm>
            <a:prstGeom prst="rect">
              <a:avLst/>
            </a:prstGeom>
          </p:spPr>
        </p:pic>
      </p:grpSp>
      <p:sp>
        <p:nvSpPr>
          <p:cNvPr id="9" name="TextBox 8"/>
          <p:cNvSpPr txBox="1"/>
          <p:nvPr/>
        </p:nvSpPr>
        <p:spPr>
          <a:xfrm>
            <a:off x="119336" y="0"/>
            <a:ext cx="8757721" cy="94124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lnSpc>
                <a:spcPct val="150000"/>
              </a:lnSpc>
              <a:spcBef>
                <a:spcPts val="600"/>
              </a:spcBef>
              <a:buFont typeface="Wingdings" pitchFamily="2" charset="2"/>
              <a:buChar char="Ø"/>
            </a:pPr>
            <a:r>
              <a:rPr lang="en-US" altLang="zh-CN" sz="3200" b="1">
                <a:solidFill>
                  <a:srgbClr val="0000CC"/>
                </a:solidFill>
                <a:latin typeface="+mj-lt"/>
                <a:ea typeface="华文中宋" pitchFamily="2" charset="-122"/>
              </a:rPr>
              <a:t>Wh-questions  特殊疑问句</a:t>
            </a:r>
          </a:p>
          <a:p>
            <a:pPr marL="457200" indent="-457200">
              <a:lnSpc>
                <a:spcPct val="150000"/>
              </a:lnSpc>
              <a:spcBef>
                <a:spcPts val="600"/>
              </a:spcBef>
              <a:buFont typeface="Wingdings" pitchFamily="2" charset="2"/>
              <a:buChar char="Ø"/>
            </a:pPr>
            <a:r>
              <a:rPr lang="en-US" altLang="zh-CN" sz="3200" b="1">
                <a:solidFill>
                  <a:srgbClr val="0000CC"/>
                </a:solidFill>
                <a:latin typeface="+mj-lt"/>
                <a:ea typeface="华文中宋" pitchFamily="2" charset="-122"/>
              </a:rPr>
              <a:t>      Tips: Find the facts.</a:t>
            </a:r>
          </a:p>
          <a:p>
            <a:pPr marL="457200" indent="-457200">
              <a:lnSpc>
                <a:spcPct val="150000"/>
              </a:lnSpc>
              <a:spcBef>
                <a:spcPts val="600"/>
              </a:spcBef>
              <a:buFont typeface="Wingdings" pitchFamily="2" charset="2"/>
              <a:buChar char="Ø"/>
            </a:pPr>
            <a:r>
              <a:rPr lang="en-US" altLang="zh-CN" sz="3200" b="1">
                <a:solidFill>
                  <a:srgbClr val="0000CC"/>
                </a:solidFill>
                <a:latin typeface="+mj-lt"/>
                <a:ea typeface="华文中宋" pitchFamily="2" charset="-122"/>
              </a:rPr>
              <a:t>   1. 问什么，答什么。</a:t>
            </a:r>
          </a:p>
          <a:p>
            <a:pPr marL="457200" indent="-457200">
              <a:lnSpc>
                <a:spcPct val="150000"/>
              </a:lnSpc>
              <a:spcBef>
                <a:spcPts val="600"/>
              </a:spcBef>
              <a:buFont typeface="Wingdings" pitchFamily="2" charset="2"/>
              <a:buChar char="Ø"/>
            </a:pPr>
            <a:r>
              <a:rPr lang="en-US" altLang="zh-CN" sz="3200" b="1">
                <a:solidFill>
                  <a:srgbClr val="0000CC"/>
                </a:solidFill>
                <a:latin typeface="+mj-lt"/>
                <a:ea typeface="华文中宋" pitchFamily="2" charset="-122"/>
              </a:rPr>
              <a:t>       What  不能直接用动词答复, 要用整句答复。</a:t>
            </a:r>
          </a:p>
          <a:p>
            <a:pPr marL="457200" indent="-457200">
              <a:lnSpc>
                <a:spcPct val="150000"/>
              </a:lnSpc>
              <a:spcBef>
                <a:spcPts val="600"/>
              </a:spcBef>
              <a:buFont typeface="Wingdings" pitchFamily="2" charset="2"/>
              <a:buChar char="Ø"/>
            </a:pPr>
            <a:r>
              <a:rPr lang="en-US" altLang="zh-CN" sz="3200" b="1">
                <a:solidFill>
                  <a:srgbClr val="0000CC"/>
                </a:solidFill>
                <a:latin typeface="+mj-lt"/>
                <a:ea typeface="华文中宋" pitchFamily="2" charset="-122"/>
              </a:rPr>
              <a:t>   2. 添加正确的介词。</a:t>
            </a:r>
          </a:p>
          <a:p>
            <a:pPr marL="457200" indent="-457200">
              <a:lnSpc>
                <a:spcPct val="150000"/>
              </a:lnSpc>
              <a:spcBef>
                <a:spcPts val="600"/>
              </a:spcBef>
              <a:buFont typeface="Wingdings" pitchFamily="2" charset="2"/>
              <a:buChar char="Ø"/>
            </a:pPr>
            <a:r>
              <a:rPr lang="en-US" altLang="zh-CN" sz="3200" b="1">
                <a:solidFill>
                  <a:srgbClr val="0000CC"/>
                </a:solidFill>
                <a:latin typeface="+mj-lt"/>
                <a:ea typeface="华文中宋" pitchFamily="2" charset="-122"/>
              </a:rPr>
              <a:t>        When/ Where 要有正确的介词 in, on, at 等。</a:t>
            </a:r>
          </a:p>
          <a:p>
            <a:pPr marL="457200" indent="-457200">
              <a:lnSpc>
                <a:spcPct val="150000"/>
              </a:lnSpc>
              <a:spcBef>
                <a:spcPts val="600"/>
              </a:spcBef>
              <a:buFont typeface="Wingdings" pitchFamily="2" charset="2"/>
              <a:buChar char="Ø"/>
            </a:pPr>
            <a:r>
              <a:rPr lang="en-US" altLang="zh-CN" sz="3200" b="1">
                <a:solidFill>
                  <a:srgbClr val="0000CC"/>
                </a:solidFill>
                <a:latin typeface="+mj-lt"/>
                <a:ea typeface="华文中宋" pitchFamily="2" charset="-122"/>
              </a:rPr>
              <a:t>        How 通常是by , 也可以整句〔主谓结构〕答复。</a:t>
            </a:r>
          </a:p>
          <a:p>
            <a:pPr marL="457200" indent="-457200">
              <a:lnSpc>
                <a:spcPct val="150000"/>
              </a:lnSpc>
              <a:spcBef>
                <a:spcPts val="600"/>
              </a:spcBef>
              <a:buFont typeface="Wingdings" pitchFamily="2" charset="2"/>
              <a:buChar char="Ø"/>
            </a:pPr>
            <a:r>
              <a:rPr lang="en-US" altLang="zh-CN" sz="3200" b="1">
                <a:solidFill>
                  <a:srgbClr val="0000CC"/>
                </a:solidFill>
                <a:latin typeface="+mj-lt"/>
                <a:ea typeface="华文中宋" pitchFamily="2" charset="-122"/>
              </a:rPr>
              <a:t>        Why 首选because, 也可是for + n. 或 to +动词。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3888139" y="6084585"/>
            <a:ext cx="709783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 i="1">
                <a:solidFill>
                  <a:srgbClr val="FF0000"/>
                </a:solidFill>
              </a:rPr>
              <a:t>(It was) 270 yuan.</a:t>
            </a:r>
            <a:endParaRPr lang="zh-CN" altLang="en-US" sz="3200" b="1" i="1">
              <a:solidFill>
                <a:srgbClr val="FF0000"/>
              </a:solidFill>
            </a:endParaRPr>
          </a:p>
        </p:txBody>
      </p:sp>
      <p:grpSp>
        <p:nvGrpSpPr>
          <p:cNvPr id="17" name="组合 16"/>
          <p:cNvGrpSpPr/>
          <p:nvPr/>
        </p:nvGrpSpPr>
        <p:grpSpPr>
          <a:xfrm>
            <a:off x="3287688" y="3605708"/>
            <a:ext cx="8557078" cy="3019690"/>
            <a:chOff x="1619672" y="4957513"/>
            <a:chExt cx="5437519" cy="2101981"/>
          </a:xfrm>
        </p:grpSpPr>
        <p:sp>
          <p:nvSpPr>
            <p:cNvPr id="18" name="TextBox 10"/>
            <p:cNvSpPr txBox="1"/>
            <p:nvPr/>
          </p:nvSpPr>
          <p:spPr>
            <a:xfrm>
              <a:off x="1619672" y="6272159"/>
              <a:ext cx="5437519" cy="787335"/>
            </a:xfrm>
            <a:prstGeom prst="rect">
              <a:avLst/>
            </a:prstGeom>
            <a:solidFill>
              <a:schemeClr val="bg1"/>
            </a:solidFill>
            <a:ln w="28575">
              <a:solidFill>
                <a:schemeClr val="accent2">
                  <a:lumMod val="50000"/>
                </a:schemeClr>
              </a:solidFill>
            </a:ln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>
                <a:spcBef>
                  <a:spcPts val="600"/>
                </a:spcBef>
                <a:spcAft>
                  <a:spcPts val="300"/>
                </a:spcAft>
                <a:defRPr/>
              </a:pPr>
              <a:r>
                <a:rPr lang="en-US" altLang="zh-CN" sz="3200">
                  <a:solidFill>
                    <a:prstClr val="black"/>
                  </a:solidFill>
                </a:rPr>
                <a:t>66. When did Emergency Center of Jinzhong start?</a:t>
              </a:r>
            </a:p>
            <a:p>
              <a:pPr>
                <a:spcBef>
                  <a:spcPts val="600"/>
                </a:spcBef>
                <a:spcAft>
                  <a:spcPts val="300"/>
                </a:spcAft>
              </a:pPr>
              <a:r>
                <a:rPr lang="en-US" altLang="zh-CN" sz="2800">
                  <a:latin typeface="+mj-lt"/>
                </a:rPr>
                <a:t>       </a:t>
              </a:r>
              <a:endParaRPr lang="zh-CN" altLang="en-US" sz="2800">
                <a:latin typeface="+mj-lt"/>
              </a:endParaRPr>
            </a:p>
          </p:txBody>
        </p:sp>
        <p:pic>
          <p:nvPicPr>
            <p:cNvPr id="19" name="图片 18">
              <a:hlinkClick r:id="rId3" action="ppaction://hlinksldjump?num=8"/>
              <a:extLst>
                <a:ext uri="{FF2B5EF4-FFF2-40B4-BE49-F238E27FC236}">
                  <a16:creationId xmlns:a16="http://schemas.microsoft.com/office/drawing/2014/main" xmlns:p159="http://schemas.microsoft.com/office/powerpoint/2015/09/main" xmlns:p15="http://schemas.microsoft.com/office/powerpoint/2012/main" xmlns:p14="http://schemas.microsoft.com/office/powerpoint/2010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xmlns="" id="{5E7ADDA7-8395-4E5C-BFEF-B13FD6A69856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8029"/>
            <a:stretch>
              <a:fillRect/>
            </a:stretch>
          </p:blipFill>
          <p:spPr>
            <a:xfrm>
              <a:off x="2001223" y="4957513"/>
              <a:ext cx="4848496" cy="1388480"/>
            </a:xfrm>
            <a:prstGeom prst="rect">
              <a:avLst/>
            </a:prstGeom>
          </p:spPr>
        </p:pic>
      </p:grpSp>
      <p:sp>
        <p:nvSpPr>
          <p:cNvPr id="20" name="TextBox 6"/>
          <p:cNvSpPr txBox="1"/>
          <p:nvPr/>
        </p:nvSpPr>
        <p:spPr>
          <a:xfrm>
            <a:off x="3935760" y="6050133"/>
            <a:ext cx="39656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 i="1">
                <a:solidFill>
                  <a:srgbClr val="FF0000"/>
                </a:solidFill>
              </a:rPr>
              <a:t>In 2007.</a:t>
            </a:r>
            <a:endParaRPr lang="zh-CN" altLang="en-US" sz="3200" b="1" i="1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98139264"/>
      </p:ext>
    </p:extLst>
  </p:cSld>
  <p:clrMapOvr>
    <a:masterClrMapping/>
  </p:clrMapOvr>
  <mc:AlternateContent>
    <mc:Choice xmlns:p14="http://schemas.microsoft.com/office/powerpoint/2010/main" Requires="p14">
      <p:transition p14:dur="25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20" grpId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>
            <a:extLst>
              <a:ext uri="{FF2B5EF4-FFF2-40B4-BE49-F238E27FC236}">
                <a16:creationId xmlns:a16="http://schemas.microsoft.com/office/drawing/2014/main" xmlns:p159="http://schemas.microsoft.com/office/powerpoint/2015/09/main" xmlns:p15="http://schemas.microsoft.com/office/powerpoint/2012/main" xmlns:p14="http://schemas.microsoft.com/office/powerpoint/2010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xmlns="" id="{CD827469-325A-499D-BDC2-AFC17ECAF794}"/>
              </a:ext>
            </a:extLst>
          </p:cNvPr>
          <p:cNvSpPr txBox="1"/>
          <p:nvPr/>
        </p:nvSpPr>
        <p:spPr>
          <a:xfrm>
            <a:off x="261358" y="3717457"/>
            <a:ext cx="11687539" cy="2308324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charset="0"/>
                <a:ea typeface="宋体" charset="-122"/>
                <a:cs typeface="+mn-cs"/>
              </a:rPr>
              <a:t>71. What did the forms help Wan and Tang to know about?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charset="0"/>
                <a:ea typeface="宋体" charset="-122"/>
                <a:cs typeface="+mn-cs"/>
              </a:rPr>
              <a:t>71. What did Jaden do to cheer himself up in the center of the city?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charset="0"/>
                <a:ea typeface="宋体" charset="-122"/>
                <a:cs typeface="+mn-cs"/>
              </a:rPr>
              <a:t>68. What are the group of students mainly talking about?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charset="0"/>
                <a:ea typeface="宋体" charset="-122"/>
                <a:cs typeface="+mn-cs"/>
              </a:rPr>
              <a:t>68.</a:t>
            </a:r>
            <a:r>
              <a: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charset="0"/>
                <a:ea typeface="宋体" charset="-122"/>
                <a:cs typeface="+mn-cs"/>
              </a:rPr>
              <a:t> </a:t>
            </a:r>
            <a:r>
              <a:rPr kumimoji="0" lang="en-US" altLang="zh-CN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charset="0"/>
                <a:ea typeface="宋体" charset="-122"/>
                <a:cs typeface="+mn-cs"/>
              </a:rPr>
              <a:t>What does the old paper book mean to Grandma?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charset="0"/>
                <a:ea typeface="宋体" charset="-122"/>
                <a:cs typeface="+mn-cs"/>
              </a:rPr>
              <a:t>67. To be quicker than Death, what do the dispatchers in Emergency Center of Jinzhong do?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charset="0"/>
                <a:ea typeface="宋体" charset="-122"/>
                <a:cs typeface="+mn-cs"/>
              </a:rPr>
              <a:t>67. What problems does Sophia have? </a:t>
            </a:r>
          </a:p>
        </p:txBody>
      </p:sp>
      <p:sp>
        <p:nvSpPr>
          <p:cNvPr id="5" name="矩形 4">
            <a:extLst>
              <a:ext uri="{FF2B5EF4-FFF2-40B4-BE49-F238E27FC236}">
                <a16:creationId xmlns:a16="http://schemas.microsoft.com/office/drawing/2014/main" xmlns:p159="http://schemas.microsoft.com/office/powerpoint/2015/09/main" xmlns:p15="http://schemas.microsoft.com/office/powerpoint/2012/main" xmlns:p14="http://schemas.microsoft.com/office/powerpoint/2010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xmlns="" id="{3A7CBC96-7AD7-4368-99D2-2270E8552EB7}"/>
              </a:ext>
            </a:extLst>
          </p:cNvPr>
          <p:cNvSpPr/>
          <p:nvPr/>
        </p:nvSpPr>
        <p:spPr>
          <a:xfrm>
            <a:off x="0" y="268331"/>
            <a:ext cx="12210256" cy="620688"/>
          </a:xfrm>
          <a:prstGeom prst="rect">
            <a:avLst/>
          </a:prstGeom>
          <a:solidFill>
            <a:srgbClr val="B9D9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 charset="0"/>
              <a:ea typeface="宋体" charset="-122"/>
              <a:cs typeface="+mn-cs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xmlns:p159="http://schemas.microsoft.com/office/powerpoint/2015/09/main" xmlns:p15="http://schemas.microsoft.com/office/powerpoint/2012/main" xmlns:p14="http://schemas.microsoft.com/office/powerpoint/2010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xmlns="" id="{8E38CC75-66A8-4551-8389-67ABEF50009C}"/>
              </a:ext>
            </a:extLst>
          </p:cNvPr>
          <p:cNvSpPr txBox="1"/>
          <p:nvPr/>
        </p:nvSpPr>
        <p:spPr>
          <a:xfrm>
            <a:off x="335360" y="268331"/>
            <a:ext cx="741682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1" indent="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  <a:buNone/>
              <a:defRPr/>
            </a:pPr>
            <a:r>
              <a:rPr kumimoji="0" lang="zh-CN" altLang="en-US" sz="4000" b="1" i="0" u="none" strike="noStrike" kern="1200" cap="none" spc="0" normalizeH="0" baseline="0" noProof="0">
                <a:ln>
                  <a:noFill/>
                </a:ln>
                <a:solidFill>
                  <a:srgbClr val="0000CC"/>
                </a:solidFill>
                <a:effectLst/>
                <a:uLnTx/>
                <a:uFillTx/>
                <a:latin typeface="华文新魏" panose="02010800040101010101" pitchFamily="2" charset="-122"/>
                <a:ea typeface="华文新魏" pitchFamily="2" charset="-122"/>
                <a:cs typeface="+mn-cs"/>
              </a:rPr>
              <a:t>半开放性问题 </a:t>
            </a:r>
            <a:r>
              <a:rPr kumimoji="0" lang="en-US" altLang="zh-CN" sz="3200" b="1" i="0" u="none" strike="noStrike" kern="1200" cap="none" spc="0" normalizeH="0" baseline="0" noProof="0">
                <a:ln>
                  <a:noFill/>
                </a:ln>
                <a:solidFill>
                  <a:srgbClr val="0000CC"/>
                </a:solidFill>
                <a:effectLst/>
                <a:uLnTx/>
                <a:uFillTx/>
                <a:latin typeface="Times New Roman" charset="0"/>
                <a:ea typeface="华文中宋" pitchFamily="2" charset="-122"/>
                <a:cs typeface="+mn-cs"/>
              </a:rPr>
              <a:t>(semi-open questions)</a:t>
            </a:r>
            <a:endParaRPr kumimoji="0" lang="zh-CN" altLang="en-US" sz="3200" b="1" i="0" u="none" strike="noStrike" kern="1200" cap="none" spc="0" normalizeH="0" baseline="0" noProof="0">
              <a:ln>
                <a:noFill/>
              </a:ln>
              <a:solidFill>
                <a:srgbClr val="0000CC"/>
              </a:solidFill>
              <a:effectLst/>
              <a:uLnTx/>
              <a:uFillTx/>
              <a:latin typeface="Times New Roman" charset="0"/>
              <a:ea typeface="华文中宋" pitchFamily="2" charset="-122"/>
              <a:cs typeface="+mn-cs"/>
            </a:endParaRPr>
          </a:p>
        </p:txBody>
      </p:sp>
      <p:sp>
        <p:nvSpPr>
          <p:cNvPr id="8" name="TextBox 2">
            <a:extLst>
              <a:ext uri="{FF2B5EF4-FFF2-40B4-BE49-F238E27FC236}">
                <a16:creationId xmlns:a16="http://schemas.microsoft.com/office/drawing/2014/main" xmlns:p159="http://schemas.microsoft.com/office/powerpoint/2015/09/main" xmlns:p15="http://schemas.microsoft.com/office/powerpoint/2012/main" xmlns:p14="http://schemas.microsoft.com/office/powerpoint/2010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xmlns="" id="{701805A0-2F65-4BD8-ABE5-DB4E52BF4BF2}"/>
              </a:ext>
            </a:extLst>
          </p:cNvPr>
          <p:cNvSpPr txBox="1"/>
          <p:nvPr/>
        </p:nvSpPr>
        <p:spPr>
          <a:xfrm>
            <a:off x="9078008" y="-2256"/>
            <a:ext cx="2898092" cy="9218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  <a:buNone/>
              <a:defRPr/>
            </a:pPr>
            <a:r>
              <a:rPr kumimoji="0" lang="zh-CN" altLang="en-US" sz="4000" b="1" i="0" u="none" strike="noStrike" kern="1200" cap="none" spc="0" normalizeH="0" baseline="0" noProof="0">
                <a:ln>
                  <a:noFill/>
                </a:ln>
                <a:solidFill>
                  <a:srgbClr val="0000CC"/>
                </a:solidFill>
                <a:effectLst/>
                <a:uLnTx/>
                <a:uFillTx/>
                <a:latin typeface="Arial"/>
                <a:ea typeface="华文新魏" pitchFamily="2" charset="-122"/>
                <a:cs typeface="+mn-cs"/>
              </a:rPr>
              <a:t>综合</a:t>
            </a:r>
            <a:r>
              <a:rPr lang="zh-CN" altLang="en-US" sz="4000" b="1">
                <a:solidFill>
                  <a:srgbClr val="0000CC"/>
                </a:solidFill>
                <a:latin typeface="Arial"/>
                <a:ea typeface="华文新魏" pitchFamily="2" charset="-122"/>
              </a:rPr>
              <a:t>理解</a:t>
            </a:r>
            <a:r>
              <a:rPr kumimoji="0" lang="zh-CN" altLang="en-US" sz="4000" b="1" i="0" u="none" strike="noStrike" kern="1200" cap="none" spc="0" normalizeH="0" baseline="0" noProof="0">
                <a:ln>
                  <a:noFill/>
                </a:ln>
                <a:solidFill>
                  <a:srgbClr val="0000CC"/>
                </a:solidFill>
                <a:effectLst/>
                <a:uLnTx/>
                <a:uFillTx/>
                <a:latin typeface="Arial"/>
                <a:ea typeface="华文新魏" pitchFamily="2" charset="-122"/>
                <a:cs typeface="+mn-cs"/>
              </a:rPr>
              <a:t>题</a:t>
            </a:r>
          </a:p>
        </p:txBody>
      </p:sp>
    </p:spTree>
    <p:custDataLst>
      <p:tags r:id="rId2"/>
    </p:custDataLst>
    <p:extLst>
      <p:ext uri="{BB962C8B-B14F-4D97-AF65-F5344CB8AC3E}">
        <p14:creationId xmlns:p14="http://schemas.microsoft.com/office/powerpoint/2010/main" val="1282783440"/>
      </p:ext>
    </p:ext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>
            <a:extLst>
              <a:ext uri="{FF2B5EF4-FFF2-40B4-BE49-F238E27FC236}">
                <a16:creationId xmlns:a16="http://schemas.microsoft.com/office/drawing/2014/main" xmlns:p159="http://schemas.microsoft.com/office/powerpoint/2015/09/main" xmlns:p15="http://schemas.microsoft.com/office/powerpoint/2012/main" xmlns:p14="http://schemas.microsoft.com/office/powerpoint/2010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xmlns="" id="{CD827469-325A-499D-BDC2-AFC17ECAF794}"/>
              </a:ext>
            </a:extLst>
          </p:cNvPr>
          <p:cNvSpPr txBox="1"/>
          <p:nvPr/>
        </p:nvSpPr>
        <p:spPr>
          <a:xfrm>
            <a:off x="261358" y="3717457"/>
            <a:ext cx="11687539" cy="2308324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charset="0"/>
                <a:ea typeface="宋体" charset="-122"/>
                <a:cs typeface="+mn-cs"/>
              </a:rPr>
              <a:t>71. </a:t>
            </a:r>
            <a:r>
              <a:rPr kumimoji="0" lang="en-US" altLang="zh-CN" sz="2400" b="0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charset="0"/>
                <a:ea typeface="宋体" charset="-122"/>
                <a:cs typeface="+mn-cs"/>
              </a:rPr>
              <a:t>What</a:t>
            </a:r>
            <a:r>
              <a:rPr kumimoji="0" lang="en-US" altLang="zh-CN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charset="0"/>
                <a:ea typeface="宋体" charset="-122"/>
                <a:cs typeface="+mn-cs"/>
              </a:rPr>
              <a:t> did the forms help Wan and Tang to </a:t>
            </a:r>
            <a:r>
              <a:rPr kumimoji="0" lang="en-US" altLang="zh-CN" sz="2400" b="0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charset="0"/>
                <a:ea typeface="宋体" charset="-122"/>
                <a:cs typeface="+mn-cs"/>
              </a:rPr>
              <a:t>know about</a:t>
            </a:r>
            <a:r>
              <a:rPr kumimoji="0" lang="en-US" altLang="zh-CN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charset="0"/>
                <a:ea typeface="宋体" charset="-122"/>
                <a:cs typeface="+mn-cs"/>
              </a:rPr>
              <a:t>?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charset="0"/>
                <a:ea typeface="宋体" charset="-122"/>
                <a:cs typeface="+mn-cs"/>
              </a:rPr>
              <a:t>71. </a:t>
            </a:r>
            <a:r>
              <a:rPr kumimoji="0" lang="en-US" altLang="zh-CN" sz="2400" b="0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charset="0"/>
                <a:ea typeface="宋体" charset="-122"/>
                <a:cs typeface="+mn-cs"/>
              </a:rPr>
              <a:t>What</a:t>
            </a:r>
            <a:r>
              <a:rPr kumimoji="0" lang="en-US" altLang="zh-CN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charset="0"/>
                <a:ea typeface="宋体" charset="-122"/>
                <a:cs typeface="+mn-cs"/>
              </a:rPr>
              <a:t> did Jaden </a:t>
            </a:r>
            <a:r>
              <a:rPr kumimoji="0" lang="en-US" altLang="zh-CN" sz="2400" b="0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charset="0"/>
                <a:ea typeface="宋体" charset="-122"/>
                <a:cs typeface="+mn-cs"/>
              </a:rPr>
              <a:t>do</a:t>
            </a:r>
            <a:r>
              <a:rPr kumimoji="0" lang="en-US" altLang="zh-CN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charset="0"/>
                <a:ea typeface="宋体" charset="-122"/>
                <a:cs typeface="+mn-cs"/>
              </a:rPr>
              <a:t> to cheer himself up in the center of the city?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charset="0"/>
                <a:ea typeface="宋体" charset="-122"/>
                <a:cs typeface="+mn-cs"/>
              </a:rPr>
              <a:t>68. </a:t>
            </a:r>
            <a:r>
              <a:rPr kumimoji="0" lang="en-US" altLang="zh-CN" sz="2400" b="0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charset="0"/>
                <a:ea typeface="宋体" charset="-122"/>
                <a:cs typeface="+mn-cs"/>
              </a:rPr>
              <a:t>What</a:t>
            </a:r>
            <a:r>
              <a:rPr kumimoji="0" lang="en-US" altLang="zh-CN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charset="0"/>
                <a:ea typeface="宋体" charset="-122"/>
                <a:cs typeface="+mn-cs"/>
              </a:rPr>
              <a:t> are the group of students mainly </a:t>
            </a:r>
            <a:r>
              <a:rPr kumimoji="0" lang="en-US" altLang="zh-CN" sz="2400" b="0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charset="0"/>
                <a:ea typeface="宋体" charset="-122"/>
                <a:cs typeface="+mn-cs"/>
              </a:rPr>
              <a:t>talking about</a:t>
            </a:r>
            <a:r>
              <a:rPr kumimoji="0" lang="en-US" altLang="zh-CN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charset="0"/>
                <a:ea typeface="宋体" charset="-122"/>
                <a:cs typeface="+mn-cs"/>
              </a:rPr>
              <a:t>?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charset="0"/>
                <a:ea typeface="宋体" charset="-122"/>
                <a:cs typeface="+mn-cs"/>
              </a:rPr>
              <a:t>68.</a:t>
            </a:r>
            <a:r>
              <a: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charset="0"/>
                <a:ea typeface="宋体" charset="-122"/>
                <a:cs typeface="+mn-cs"/>
              </a:rPr>
              <a:t> </a:t>
            </a:r>
            <a:r>
              <a:rPr kumimoji="0" lang="en-US" altLang="zh-CN" sz="2400" b="0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charset="0"/>
                <a:ea typeface="宋体" charset="-122"/>
                <a:cs typeface="+mn-cs"/>
              </a:rPr>
              <a:t>What</a:t>
            </a:r>
            <a:r>
              <a:rPr kumimoji="0" lang="en-US" altLang="zh-CN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charset="0"/>
                <a:ea typeface="宋体" charset="-122"/>
                <a:cs typeface="+mn-cs"/>
              </a:rPr>
              <a:t> does the old paper book </a:t>
            </a:r>
            <a:r>
              <a:rPr kumimoji="0" lang="en-US" altLang="zh-CN" sz="2400" b="0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charset="0"/>
                <a:ea typeface="宋体" charset="-122"/>
                <a:cs typeface="+mn-cs"/>
              </a:rPr>
              <a:t>mean </a:t>
            </a:r>
            <a:r>
              <a:rPr kumimoji="0" lang="en-US" altLang="zh-CN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charset="0"/>
                <a:ea typeface="宋体" charset="-122"/>
                <a:cs typeface="+mn-cs"/>
              </a:rPr>
              <a:t>to Grandma?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charset="0"/>
                <a:ea typeface="宋体" charset="-122"/>
                <a:cs typeface="+mn-cs"/>
              </a:rPr>
              <a:t>67. To be quicker than Death, </a:t>
            </a:r>
            <a:r>
              <a:rPr kumimoji="0" lang="en-US" altLang="zh-CN" sz="2400" b="0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charset="0"/>
                <a:ea typeface="宋体" charset="-122"/>
                <a:cs typeface="+mn-cs"/>
              </a:rPr>
              <a:t>what</a:t>
            </a:r>
            <a:r>
              <a:rPr kumimoji="0" lang="en-US" altLang="zh-CN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charset="0"/>
                <a:ea typeface="宋体" charset="-122"/>
                <a:cs typeface="+mn-cs"/>
              </a:rPr>
              <a:t> do the dispatchers in Emergency Center of Jinzhong </a:t>
            </a:r>
            <a:r>
              <a:rPr kumimoji="0" lang="en-US" altLang="zh-CN" sz="2400" b="0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charset="0"/>
                <a:ea typeface="宋体" charset="-122"/>
                <a:cs typeface="+mn-cs"/>
              </a:rPr>
              <a:t>do</a:t>
            </a:r>
            <a:r>
              <a:rPr kumimoji="0" lang="en-US" altLang="zh-CN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charset="0"/>
                <a:ea typeface="宋体" charset="-122"/>
                <a:cs typeface="+mn-cs"/>
              </a:rPr>
              <a:t>?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charset="0"/>
                <a:ea typeface="宋体" charset="-122"/>
                <a:cs typeface="+mn-cs"/>
              </a:rPr>
              <a:t>67. </a:t>
            </a:r>
            <a:r>
              <a:rPr kumimoji="0" lang="en-US" altLang="zh-CN" sz="2400" b="0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charset="0"/>
                <a:ea typeface="宋体" charset="-122"/>
                <a:cs typeface="+mn-cs"/>
              </a:rPr>
              <a:t>What</a:t>
            </a:r>
            <a:r>
              <a:rPr kumimoji="0" lang="en-US" altLang="zh-CN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charset="0"/>
                <a:ea typeface="宋体" charset="-122"/>
                <a:cs typeface="+mn-cs"/>
              </a:rPr>
              <a:t> problems does Sophia </a:t>
            </a:r>
            <a:r>
              <a:rPr kumimoji="0" lang="en-US" altLang="zh-CN" sz="2400" b="0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charset="0"/>
                <a:ea typeface="宋体" charset="-122"/>
                <a:cs typeface="+mn-cs"/>
              </a:rPr>
              <a:t>have</a:t>
            </a:r>
            <a:r>
              <a:rPr kumimoji="0" lang="en-US" altLang="zh-CN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charset="0"/>
                <a:ea typeface="宋体" charset="-122"/>
                <a:cs typeface="+mn-cs"/>
              </a:rPr>
              <a:t>? </a:t>
            </a:r>
          </a:p>
        </p:txBody>
      </p:sp>
      <p:sp>
        <p:nvSpPr>
          <p:cNvPr id="5" name="矩形 4">
            <a:extLst>
              <a:ext uri="{FF2B5EF4-FFF2-40B4-BE49-F238E27FC236}">
                <a16:creationId xmlns:a16="http://schemas.microsoft.com/office/drawing/2014/main" xmlns:p159="http://schemas.microsoft.com/office/powerpoint/2015/09/main" xmlns:p15="http://schemas.microsoft.com/office/powerpoint/2012/main" xmlns:p14="http://schemas.microsoft.com/office/powerpoint/2010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xmlns="" id="{3A7CBC96-7AD7-4368-99D2-2270E8552EB7}"/>
              </a:ext>
            </a:extLst>
          </p:cNvPr>
          <p:cNvSpPr/>
          <p:nvPr/>
        </p:nvSpPr>
        <p:spPr>
          <a:xfrm>
            <a:off x="0" y="268331"/>
            <a:ext cx="12210256" cy="620688"/>
          </a:xfrm>
          <a:prstGeom prst="rect">
            <a:avLst/>
          </a:prstGeom>
          <a:solidFill>
            <a:srgbClr val="B9D9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 charset="0"/>
              <a:ea typeface="宋体" charset="-122"/>
              <a:cs typeface="+mn-cs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xmlns:p159="http://schemas.microsoft.com/office/powerpoint/2015/09/main" xmlns:p15="http://schemas.microsoft.com/office/powerpoint/2012/main" xmlns:p14="http://schemas.microsoft.com/office/powerpoint/2010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xmlns="" id="{8E38CC75-66A8-4551-8389-67ABEF50009C}"/>
              </a:ext>
            </a:extLst>
          </p:cNvPr>
          <p:cNvSpPr txBox="1"/>
          <p:nvPr/>
        </p:nvSpPr>
        <p:spPr>
          <a:xfrm>
            <a:off x="335360" y="268331"/>
            <a:ext cx="741682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1" indent="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  <a:buNone/>
              <a:defRPr/>
            </a:pPr>
            <a:r>
              <a:rPr kumimoji="0" lang="zh-CN" altLang="en-US" sz="4000" b="1" i="0" u="none" strike="noStrike" kern="1200" cap="none" spc="0" normalizeH="0" baseline="0" noProof="0">
                <a:ln>
                  <a:noFill/>
                </a:ln>
                <a:solidFill>
                  <a:srgbClr val="0000CC"/>
                </a:solidFill>
                <a:effectLst/>
                <a:uLnTx/>
                <a:uFillTx/>
                <a:latin typeface="华文新魏" panose="02010800040101010101" pitchFamily="2" charset="-122"/>
                <a:ea typeface="华文新魏" pitchFamily="2" charset="-122"/>
                <a:cs typeface="+mn-cs"/>
              </a:rPr>
              <a:t>半开放性问题 </a:t>
            </a:r>
            <a:r>
              <a:rPr kumimoji="0" lang="en-US" altLang="zh-CN" sz="3200" b="1" i="0" u="none" strike="noStrike" kern="1200" cap="none" spc="0" normalizeH="0" baseline="0" noProof="0">
                <a:ln>
                  <a:noFill/>
                </a:ln>
                <a:solidFill>
                  <a:srgbClr val="0000CC"/>
                </a:solidFill>
                <a:effectLst/>
                <a:uLnTx/>
                <a:uFillTx/>
                <a:latin typeface="Times New Roman" charset="0"/>
                <a:ea typeface="华文中宋" pitchFamily="2" charset="-122"/>
                <a:cs typeface="+mn-cs"/>
              </a:rPr>
              <a:t>(semi-open questions)</a:t>
            </a:r>
            <a:endParaRPr kumimoji="0" lang="zh-CN" altLang="en-US" sz="3200" b="1" i="0" u="none" strike="noStrike" kern="1200" cap="none" spc="0" normalizeH="0" baseline="0" noProof="0">
              <a:ln>
                <a:noFill/>
              </a:ln>
              <a:solidFill>
                <a:srgbClr val="0000CC"/>
              </a:solidFill>
              <a:effectLst/>
              <a:uLnTx/>
              <a:uFillTx/>
              <a:latin typeface="Times New Roman" charset="0"/>
              <a:ea typeface="华文中宋" pitchFamily="2" charset="-122"/>
              <a:cs typeface="+mn-cs"/>
            </a:endParaRPr>
          </a:p>
        </p:txBody>
      </p:sp>
      <p:sp>
        <p:nvSpPr>
          <p:cNvPr id="9" name="TextBox 6">
            <a:extLst>
              <a:ext uri="{FF2B5EF4-FFF2-40B4-BE49-F238E27FC236}">
                <a16:creationId xmlns:a16="http://schemas.microsoft.com/office/drawing/2014/main" xmlns:p159="http://schemas.microsoft.com/office/powerpoint/2015/09/main" xmlns:p15="http://schemas.microsoft.com/office/powerpoint/2012/main" xmlns:p14="http://schemas.microsoft.com/office/powerpoint/2010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xmlns="" id="{EC521968-E03F-4002-A21E-7A68FAC27D12}"/>
              </a:ext>
            </a:extLst>
          </p:cNvPr>
          <p:cNvSpPr txBox="1"/>
          <p:nvPr/>
        </p:nvSpPr>
        <p:spPr>
          <a:xfrm>
            <a:off x="6830075" y="5733906"/>
            <a:ext cx="5208522" cy="661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1" indent="0" algn="l" defTabSz="914400" rtl="0" eaLnBrk="1" fontAlgn="auto" latinLnBrk="0" hangingPunct="1"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  <a:buNone/>
              <a:defRPr/>
            </a:pP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rgbClr val="0000CC"/>
                </a:solidFill>
                <a:effectLst/>
                <a:uLnTx/>
                <a:uFillTx/>
                <a:latin typeface="Times New Roman" charset="0"/>
                <a:ea typeface="宋体" charset="-122"/>
                <a:cs typeface="+mn-cs"/>
              </a:rPr>
              <a:t>考查组织要点、归纳概括的能力</a:t>
            </a:r>
          </a:p>
        </p:txBody>
      </p:sp>
      <p:grpSp>
        <p:nvGrpSpPr>
          <p:cNvPr id="10" name="组合 9">
            <a:extLst>
              <a:ext uri="{FF2B5EF4-FFF2-40B4-BE49-F238E27FC236}">
                <a16:creationId xmlns:a16="http://schemas.microsoft.com/office/drawing/2014/main" xmlns:p159="http://schemas.microsoft.com/office/powerpoint/2015/09/main" xmlns:p15="http://schemas.microsoft.com/office/powerpoint/2012/main" xmlns:p14="http://schemas.microsoft.com/office/powerpoint/2010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xmlns="" id="{BB531A0B-E48E-49E5-AF41-CF6F5568259B}"/>
              </a:ext>
            </a:extLst>
          </p:cNvPr>
          <p:cNvGrpSpPr/>
          <p:nvPr/>
        </p:nvGrpSpPr>
        <p:grpSpPr>
          <a:xfrm>
            <a:off x="8773851" y="1717999"/>
            <a:ext cx="2163532" cy="2749343"/>
            <a:chOff x="4688809" y="2953712"/>
            <a:chExt cx="2795552" cy="3537557"/>
          </a:xfrm>
        </p:grpSpPr>
        <p:sp>
          <p:nvSpPr>
            <p:cNvPr id="11" name="Freeform 6">
              <a:extLst>
                <a:ext uri="{FF2B5EF4-FFF2-40B4-BE49-F238E27FC236}">
                  <a16:creationId xmlns:a16="http://schemas.microsoft.com/office/drawing/2014/main" xmlns:p159="http://schemas.microsoft.com/office/powerpoint/2015/09/main" xmlns:p15="http://schemas.microsoft.com/office/powerpoint/2012/main" xmlns:p14="http://schemas.microsoft.com/office/powerpoint/2010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xmlns="" id="{D67E1DA1-0FB2-434B-B9D4-F17BEF44C27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688809" y="2953712"/>
              <a:ext cx="2795552" cy="2795552"/>
            </a:xfrm>
            <a:custGeom>
              <a:gdLst>
                <a:gd name="T0" fmla="*/ 2189 w 3067"/>
                <a:gd name="T1" fmla="*/ 554 h 3062"/>
                <a:gd name="T2" fmla="*/ 878 w 3067"/>
                <a:gd name="T3" fmla="*/ 2507 h 3062"/>
                <a:gd name="T4" fmla="*/ 576 w 3067"/>
                <a:gd name="T5" fmla="*/ 2734 h 3062"/>
                <a:gd name="T6" fmla="*/ 968 w 3067"/>
                <a:gd name="T7" fmla="*/ 2704 h 3062"/>
                <a:gd name="T8" fmla="*/ 1122 w 3067"/>
                <a:gd name="T9" fmla="*/ 3013 h 3062"/>
                <a:gd name="T10" fmla="*/ 1474 w 3067"/>
                <a:gd name="T11" fmla="*/ 2829 h 3062"/>
                <a:gd name="T12" fmla="*/ 1712 w 3067"/>
                <a:gd name="T13" fmla="*/ 3062 h 3062"/>
                <a:gd name="T14" fmla="*/ 1968 w 3067"/>
                <a:gd name="T15" fmla="*/ 2754 h 3062"/>
                <a:gd name="T16" fmla="*/ 2309 w 3067"/>
                <a:gd name="T17" fmla="*/ 2867 h 3062"/>
                <a:gd name="T18" fmla="*/ 2420 w 3067"/>
                <a:gd name="T19" fmla="*/ 2480 h 3062"/>
                <a:gd name="T20" fmla="*/ 2744 w 3067"/>
                <a:gd name="T21" fmla="*/ 2493 h 3062"/>
                <a:gd name="T22" fmla="*/ 2704 w 3067"/>
                <a:gd name="T23" fmla="*/ 2092 h 3062"/>
                <a:gd name="T24" fmla="*/ 3017 w 3067"/>
                <a:gd name="T25" fmla="*/ 1964 h 3062"/>
                <a:gd name="T26" fmla="*/ 2830 w 3067"/>
                <a:gd name="T27" fmla="*/ 1608 h 3062"/>
                <a:gd name="T28" fmla="*/ 3067 w 3067"/>
                <a:gd name="T29" fmla="*/ 1361 h 3062"/>
                <a:gd name="T30" fmla="*/ 2760 w 3067"/>
                <a:gd name="T31" fmla="*/ 1104 h 3062"/>
                <a:gd name="T32" fmla="*/ 2889 w 3067"/>
                <a:gd name="T33" fmla="*/ 800 h 3062"/>
                <a:gd name="T34" fmla="*/ 2513 w 3067"/>
                <a:gd name="T35" fmla="*/ 674 h 3062"/>
                <a:gd name="T36" fmla="*/ 2492 w 3067"/>
                <a:gd name="T37" fmla="*/ 328 h 3062"/>
                <a:gd name="T38" fmla="*/ 2102 w 3067"/>
                <a:gd name="T39" fmla="*/ 355 h 3062"/>
                <a:gd name="T40" fmla="*/ 1945 w 3067"/>
                <a:gd name="T41" fmla="*/ 48 h 3062"/>
                <a:gd name="T42" fmla="*/ 1600 w 3067"/>
                <a:gd name="T43" fmla="*/ 220 h 3062"/>
                <a:gd name="T44" fmla="*/ 1355 w 3067"/>
                <a:gd name="T45" fmla="*/ 0 h 3062"/>
                <a:gd name="T46" fmla="*/ 1101 w 3067"/>
                <a:gd name="T47" fmla="*/ 285 h 3062"/>
                <a:gd name="T48" fmla="*/ 758 w 3067"/>
                <a:gd name="T49" fmla="*/ 195 h 3062"/>
                <a:gd name="T50" fmla="*/ 638 w 3067"/>
                <a:gd name="T51" fmla="*/ 556 h 3062"/>
                <a:gd name="T52" fmla="*/ 323 w 3067"/>
                <a:gd name="T53" fmla="*/ 568 h 3062"/>
                <a:gd name="T54" fmla="*/ 344 w 3067"/>
                <a:gd name="T55" fmla="*/ 948 h 3062"/>
                <a:gd name="T56" fmla="*/ 50 w 3067"/>
                <a:gd name="T57" fmla="*/ 1097 h 3062"/>
                <a:gd name="T58" fmla="*/ 216 w 3067"/>
                <a:gd name="T59" fmla="*/ 1443 h 3062"/>
                <a:gd name="T60" fmla="*/ 0 w 3067"/>
                <a:gd name="T61" fmla="*/ 1701 h 3062"/>
                <a:gd name="T62" fmla="*/ 290 w 3067"/>
                <a:gd name="T63" fmla="*/ 1956 h 3062"/>
                <a:gd name="T64" fmla="*/ 179 w 3067"/>
                <a:gd name="T65" fmla="*/ 2262 h 3062"/>
                <a:gd name="T66" fmla="*/ 547 w 3067"/>
                <a:gd name="T67" fmla="*/ 2390 h 3062"/>
                <a:gd name="T68" fmla="*/ 576 w 3067"/>
                <a:gd name="T69" fmla="*/ 2734 h 30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3067" h="3062">
                  <a:moveTo>
                    <a:pt x="557" y="875"/>
                  </a:moveTo>
                  <a:cubicBezTo>
                    <a:pt x="919" y="336"/>
                    <a:pt x="1650" y="192"/>
                    <a:pt x="2189" y="554"/>
                  </a:cubicBezTo>
                  <a:cubicBezTo>
                    <a:pt x="2728" y="916"/>
                    <a:pt x="2872" y="1647"/>
                    <a:pt x="2510" y="2186"/>
                  </a:cubicBezTo>
                  <a:cubicBezTo>
                    <a:pt x="2148" y="2726"/>
                    <a:pt x="1418" y="2869"/>
                    <a:pt x="878" y="2507"/>
                  </a:cubicBezTo>
                  <a:cubicBezTo>
                    <a:pt x="339" y="2145"/>
                    <a:pt x="195" y="1415"/>
                    <a:pt x="557" y="875"/>
                  </a:cubicBezTo>
                  <a:close/>
                  <a:moveTo>
                    <a:pt x="576" y="2734"/>
                  </a:moveTo>
                  <a:lnTo>
                    <a:pt x="779" y="2870"/>
                  </a:lnTo>
                  <a:lnTo>
                    <a:pt x="968" y="2704"/>
                  </a:lnTo>
                  <a:cubicBezTo>
                    <a:pt x="1014" y="2726"/>
                    <a:pt x="1062" y="2745"/>
                    <a:pt x="1110" y="2761"/>
                  </a:cubicBezTo>
                  <a:lnTo>
                    <a:pt x="1122" y="3013"/>
                  </a:lnTo>
                  <a:lnTo>
                    <a:pt x="1363" y="3060"/>
                  </a:lnTo>
                  <a:lnTo>
                    <a:pt x="1474" y="2829"/>
                  </a:lnTo>
                  <a:cubicBezTo>
                    <a:pt x="1517" y="2831"/>
                    <a:pt x="1560" y="2830"/>
                    <a:pt x="1603" y="2828"/>
                  </a:cubicBezTo>
                  <a:lnTo>
                    <a:pt x="1712" y="3062"/>
                  </a:lnTo>
                  <a:lnTo>
                    <a:pt x="1952" y="3015"/>
                  </a:lnTo>
                  <a:lnTo>
                    <a:pt x="1968" y="2754"/>
                  </a:lnTo>
                  <a:cubicBezTo>
                    <a:pt x="2017" y="2737"/>
                    <a:pt x="2066" y="2716"/>
                    <a:pt x="2113" y="2692"/>
                  </a:cubicBezTo>
                  <a:lnTo>
                    <a:pt x="2309" y="2867"/>
                  </a:lnTo>
                  <a:lnTo>
                    <a:pt x="2510" y="2728"/>
                  </a:lnTo>
                  <a:lnTo>
                    <a:pt x="2420" y="2480"/>
                  </a:lnTo>
                  <a:cubicBezTo>
                    <a:pt x="2446" y="2455"/>
                    <a:pt x="2472" y="2429"/>
                    <a:pt x="2497" y="2401"/>
                  </a:cubicBezTo>
                  <a:lnTo>
                    <a:pt x="2744" y="2493"/>
                  </a:lnTo>
                  <a:lnTo>
                    <a:pt x="2880" y="2290"/>
                  </a:lnTo>
                  <a:lnTo>
                    <a:pt x="2704" y="2092"/>
                  </a:lnTo>
                  <a:cubicBezTo>
                    <a:pt x="2723" y="2053"/>
                    <a:pt x="2740" y="2013"/>
                    <a:pt x="2754" y="1973"/>
                  </a:cubicBezTo>
                  <a:lnTo>
                    <a:pt x="3017" y="1964"/>
                  </a:lnTo>
                  <a:lnTo>
                    <a:pt x="3066" y="1725"/>
                  </a:lnTo>
                  <a:lnTo>
                    <a:pt x="2830" y="1608"/>
                  </a:lnTo>
                  <a:cubicBezTo>
                    <a:pt x="2832" y="1562"/>
                    <a:pt x="2833" y="1515"/>
                    <a:pt x="2831" y="1469"/>
                  </a:cubicBezTo>
                  <a:lnTo>
                    <a:pt x="3067" y="1361"/>
                  </a:lnTo>
                  <a:lnTo>
                    <a:pt x="3019" y="1121"/>
                  </a:lnTo>
                  <a:lnTo>
                    <a:pt x="2760" y="1104"/>
                  </a:lnTo>
                  <a:cubicBezTo>
                    <a:pt x="2747" y="1064"/>
                    <a:pt x="2731" y="1024"/>
                    <a:pt x="2713" y="986"/>
                  </a:cubicBezTo>
                  <a:lnTo>
                    <a:pt x="2889" y="800"/>
                  </a:lnTo>
                  <a:lnTo>
                    <a:pt x="2754" y="595"/>
                  </a:lnTo>
                  <a:lnTo>
                    <a:pt x="2513" y="674"/>
                  </a:lnTo>
                  <a:cubicBezTo>
                    <a:pt x="2480" y="635"/>
                    <a:pt x="2444" y="598"/>
                    <a:pt x="2406" y="563"/>
                  </a:cubicBezTo>
                  <a:lnTo>
                    <a:pt x="2492" y="328"/>
                  </a:lnTo>
                  <a:lnTo>
                    <a:pt x="2288" y="191"/>
                  </a:lnTo>
                  <a:lnTo>
                    <a:pt x="2102" y="355"/>
                  </a:lnTo>
                  <a:cubicBezTo>
                    <a:pt x="2055" y="331"/>
                    <a:pt x="2006" y="310"/>
                    <a:pt x="1957" y="293"/>
                  </a:cubicBezTo>
                  <a:lnTo>
                    <a:pt x="1945" y="48"/>
                  </a:lnTo>
                  <a:lnTo>
                    <a:pt x="1705" y="1"/>
                  </a:lnTo>
                  <a:lnTo>
                    <a:pt x="1600" y="220"/>
                  </a:lnTo>
                  <a:cubicBezTo>
                    <a:pt x="1552" y="217"/>
                    <a:pt x="1504" y="216"/>
                    <a:pt x="1457" y="218"/>
                  </a:cubicBezTo>
                  <a:lnTo>
                    <a:pt x="1355" y="0"/>
                  </a:lnTo>
                  <a:lnTo>
                    <a:pt x="1115" y="46"/>
                  </a:lnTo>
                  <a:lnTo>
                    <a:pt x="1101" y="285"/>
                  </a:lnTo>
                  <a:cubicBezTo>
                    <a:pt x="1044" y="304"/>
                    <a:pt x="989" y="326"/>
                    <a:pt x="935" y="353"/>
                  </a:cubicBezTo>
                  <a:lnTo>
                    <a:pt x="758" y="195"/>
                  </a:lnTo>
                  <a:lnTo>
                    <a:pt x="557" y="333"/>
                  </a:lnTo>
                  <a:lnTo>
                    <a:pt x="638" y="556"/>
                  </a:lnTo>
                  <a:cubicBezTo>
                    <a:pt x="606" y="585"/>
                    <a:pt x="574" y="617"/>
                    <a:pt x="545" y="650"/>
                  </a:cubicBezTo>
                  <a:lnTo>
                    <a:pt x="323" y="568"/>
                  </a:lnTo>
                  <a:lnTo>
                    <a:pt x="187" y="771"/>
                  </a:lnTo>
                  <a:lnTo>
                    <a:pt x="344" y="948"/>
                  </a:lnTo>
                  <a:cubicBezTo>
                    <a:pt x="322" y="995"/>
                    <a:pt x="302" y="1042"/>
                    <a:pt x="285" y="1090"/>
                  </a:cubicBezTo>
                  <a:lnTo>
                    <a:pt x="50" y="1097"/>
                  </a:lnTo>
                  <a:lnTo>
                    <a:pt x="2" y="1337"/>
                  </a:lnTo>
                  <a:lnTo>
                    <a:pt x="216" y="1443"/>
                  </a:lnTo>
                  <a:cubicBezTo>
                    <a:pt x="213" y="1496"/>
                    <a:pt x="213" y="1549"/>
                    <a:pt x="216" y="1602"/>
                  </a:cubicBezTo>
                  <a:lnTo>
                    <a:pt x="0" y="1701"/>
                  </a:lnTo>
                  <a:lnTo>
                    <a:pt x="48" y="1941"/>
                  </a:lnTo>
                  <a:lnTo>
                    <a:pt x="290" y="1956"/>
                  </a:lnTo>
                  <a:cubicBezTo>
                    <a:pt x="305" y="2000"/>
                    <a:pt x="324" y="2044"/>
                    <a:pt x="344" y="2086"/>
                  </a:cubicBezTo>
                  <a:lnTo>
                    <a:pt x="179" y="2262"/>
                  </a:lnTo>
                  <a:lnTo>
                    <a:pt x="313" y="2467"/>
                  </a:lnTo>
                  <a:lnTo>
                    <a:pt x="547" y="2390"/>
                  </a:lnTo>
                  <a:cubicBezTo>
                    <a:pt x="582" y="2429"/>
                    <a:pt x="620" y="2466"/>
                    <a:pt x="661" y="2502"/>
                  </a:cubicBezTo>
                  <a:lnTo>
                    <a:pt x="576" y="2734"/>
                  </a:lnTo>
                  <a:close/>
                </a:path>
              </a:pathLst>
            </a:custGeom>
            <a:noFill/>
            <a:ln>
              <a:solidFill>
                <a:srgbClr val="5ABB93"/>
              </a:solidFill>
            </a:ln>
          </p:spPr>
          <p:txBody>
            <a:bodyPr vert="horz" wrap="square" lIns="91392" tIns="45696" rIns="91392" bIns="45696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4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charset="0"/>
                <a:ea typeface="宋体" charset="-122"/>
                <a:cs typeface="+mn-cs"/>
              </a:endParaRPr>
            </a:p>
          </p:txBody>
        </p:sp>
        <p:sp>
          <p:nvSpPr>
            <p:cNvPr id="12" name="Freeform 7">
              <a:extLst>
                <a:ext uri="{FF2B5EF4-FFF2-40B4-BE49-F238E27FC236}">
                  <a16:creationId xmlns:a16="http://schemas.microsoft.com/office/drawing/2014/main" xmlns:p159="http://schemas.microsoft.com/office/powerpoint/2015/09/main" xmlns:p15="http://schemas.microsoft.com/office/powerpoint/2012/main" xmlns:p14="http://schemas.microsoft.com/office/powerpoint/2010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xmlns="" id="{8A7ADC5A-9D77-4772-B44F-732658EABA1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07291" y="5412354"/>
              <a:ext cx="994687" cy="1078915"/>
            </a:xfrm>
            <a:custGeom>
              <a:gdLst>
                <a:gd name="T0" fmla="*/ 0 w 1094"/>
                <a:gd name="T1" fmla="*/ 0 h 1182"/>
                <a:gd name="T2" fmla="*/ 1094 w 1094"/>
                <a:gd name="T3" fmla="*/ 0 h 1182"/>
                <a:gd name="T4" fmla="*/ 1094 w 1094"/>
                <a:gd name="T5" fmla="*/ 511 h 1182"/>
                <a:gd name="T6" fmla="*/ 0 w 1094"/>
                <a:gd name="T7" fmla="*/ 511 h 1182"/>
                <a:gd name="T8" fmla="*/ 0 w 1094"/>
                <a:gd name="T9" fmla="*/ 0 h 1182"/>
                <a:gd name="T10" fmla="*/ 113 w 1094"/>
                <a:gd name="T11" fmla="*/ 567 h 1182"/>
                <a:gd name="T12" fmla="*/ 981 w 1094"/>
                <a:gd name="T13" fmla="*/ 567 h 1182"/>
                <a:gd name="T14" fmla="*/ 981 w 1094"/>
                <a:gd name="T15" fmla="*/ 774 h 1182"/>
                <a:gd name="T16" fmla="*/ 113 w 1094"/>
                <a:gd name="T17" fmla="*/ 774 h 1182"/>
                <a:gd name="T18" fmla="*/ 113 w 1094"/>
                <a:gd name="T19" fmla="*/ 567 h 1182"/>
                <a:gd name="T20" fmla="*/ 132 w 1094"/>
                <a:gd name="T21" fmla="*/ 822 h 1182"/>
                <a:gd name="T22" fmla="*/ 961 w 1094"/>
                <a:gd name="T23" fmla="*/ 822 h 1182"/>
                <a:gd name="T24" fmla="*/ 961 w 1094"/>
                <a:gd name="T25" fmla="*/ 979 h 1182"/>
                <a:gd name="T26" fmla="*/ 132 w 1094"/>
                <a:gd name="T27" fmla="*/ 979 h 1182"/>
                <a:gd name="T28" fmla="*/ 132 w 1094"/>
                <a:gd name="T29" fmla="*/ 822 h 1182"/>
                <a:gd name="T30" fmla="*/ 368 w 1094"/>
                <a:gd name="T31" fmla="*/ 1025 h 1182"/>
                <a:gd name="T32" fmla="*/ 725 w 1094"/>
                <a:gd name="T33" fmla="*/ 1025 h 1182"/>
                <a:gd name="T34" fmla="*/ 725 w 1094"/>
                <a:gd name="T35" fmla="*/ 1182 h 1182"/>
                <a:gd name="T36" fmla="*/ 368 w 1094"/>
                <a:gd name="T37" fmla="*/ 1182 h 1182"/>
                <a:gd name="T38" fmla="*/ 368 w 1094"/>
                <a:gd name="T39" fmla="*/ 1025 h 118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1094" h="1182">
                  <a:moveTo>
                    <a:pt x="0" y="0"/>
                  </a:moveTo>
                  <a:lnTo>
                    <a:pt x="1094" y="0"/>
                  </a:lnTo>
                  <a:lnTo>
                    <a:pt x="1094" y="511"/>
                  </a:lnTo>
                  <a:lnTo>
                    <a:pt x="0" y="511"/>
                  </a:lnTo>
                  <a:lnTo>
                    <a:pt x="0" y="0"/>
                  </a:lnTo>
                  <a:close/>
                  <a:moveTo>
                    <a:pt x="113" y="567"/>
                  </a:moveTo>
                  <a:lnTo>
                    <a:pt x="981" y="567"/>
                  </a:lnTo>
                  <a:lnTo>
                    <a:pt x="981" y="774"/>
                  </a:lnTo>
                  <a:lnTo>
                    <a:pt x="113" y="774"/>
                  </a:lnTo>
                  <a:lnTo>
                    <a:pt x="113" y="567"/>
                  </a:lnTo>
                  <a:close/>
                  <a:moveTo>
                    <a:pt x="132" y="822"/>
                  </a:moveTo>
                  <a:lnTo>
                    <a:pt x="961" y="822"/>
                  </a:lnTo>
                  <a:lnTo>
                    <a:pt x="961" y="979"/>
                  </a:lnTo>
                  <a:lnTo>
                    <a:pt x="132" y="979"/>
                  </a:lnTo>
                  <a:lnTo>
                    <a:pt x="132" y="822"/>
                  </a:lnTo>
                  <a:close/>
                  <a:moveTo>
                    <a:pt x="368" y="1025"/>
                  </a:moveTo>
                  <a:lnTo>
                    <a:pt x="725" y="1025"/>
                  </a:lnTo>
                  <a:lnTo>
                    <a:pt x="725" y="1182"/>
                  </a:lnTo>
                  <a:lnTo>
                    <a:pt x="368" y="1182"/>
                  </a:lnTo>
                  <a:lnTo>
                    <a:pt x="368" y="1025"/>
                  </a:lnTo>
                  <a:close/>
                </a:path>
              </a:pathLst>
            </a:custGeom>
            <a:solidFill>
              <a:srgbClr val="5ABB93"/>
            </a:solidFill>
            <a:ln>
              <a:noFill/>
            </a:ln>
          </p:spPr>
          <p:txBody>
            <a:bodyPr vert="horz" wrap="square" lIns="91392" tIns="45696" rIns="91392" bIns="45696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4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charset="0"/>
                <a:ea typeface="宋体" charset="-122"/>
                <a:cs typeface="+mn-cs"/>
              </a:endParaRPr>
            </a:p>
          </p:txBody>
        </p:sp>
        <p:sp>
          <p:nvSpPr>
            <p:cNvPr id="13" name="Freeform 18">
              <a:extLst>
                <a:ext uri="{FF2B5EF4-FFF2-40B4-BE49-F238E27FC236}">
                  <a16:creationId xmlns:a16="http://schemas.microsoft.com/office/drawing/2014/main" xmlns:p159="http://schemas.microsoft.com/office/powerpoint/2015/09/main" xmlns:p15="http://schemas.microsoft.com/office/powerpoint/2012/main" xmlns:p14="http://schemas.microsoft.com/office/powerpoint/2010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xmlns="" id="{47CB5689-97F3-4EEE-B23E-D10A5C84775D}"/>
                </a:ext>
              </a:extLst>
            </p:cNvPr>
            <p:cNvSpPr/>
            <p:nvPr/>
          </p:nvSpPr>
          <p:spPr bwMode="auto">
            <a:xfrm>
              <a:off x="5057807" y="3310678"/>
              <a:ext cx="2069591" cy="2041515"/>
            </a:xfrm>
            <a:custGeom>
              <a:gdLst>
                <a:gd name="T0" fmla="*/ 810 w 2267"/>
                <a:gd name="T1" fmla="*/ 2236 h 2236"/>
                <a:gd name="T2" fmla="*/ 0 w 2267"/>
                <a:gd name="T3" fmla="*/ 1141 h 2236"/>
                <a:gd name="T4" fmla="*/ 1133 w 2267"/>
                <a:gd name="T5" fmla="*/ 0 h 2236"/>
                <a:gd name="T6" fmla="*/ 2267 w 2267"/>
                <a:gd name="T7" fmla="*/ 1141 h 2236"/>
                <a:gd name="T8" fmla="*/ 1456 w 2267"/>
                <a:gd name="T9" fmla="*/ 2236 h 2236"/>
                <a:gd name="T10" fmla="*/ 810 w 2267"/>
                <a:gd name="T11" fmla="*/ 2236 h 22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2267" h="2236">
                  <a:moveTo>
                    <a:pt x="810" y="2236"/>
                  </a:moveTo>
                  <a:cubicBezTo>
                    <a:pt x="342" y="2096"/>
                    <a:pt x="0" y="1659"/>
                    <a:pt x="0" y="1141"/>
                  </a:cubicBezTo>
                  <a:cubicBezTo>
                    <a:pt x="0" y="511"/>
                    <a:pt x="507" y="0"/>
                    <a:pt x="1133" y="0"/>
                  </a:cubicBezTo>
                  <a:cubicBezTo>
                    <a:pt x="1759" y="0"/>
                    <a:pt x="2267" y="511"/>
                    <a:pt x="2267" y="1141"/>
                  </a:cubicBezTo>
                  <a:cubicBezTo>
                    <a:pt x="2267" y="1659"/>
                    <a:pt x="1925" y="2096"/>
                    <a:pt x="1456" y="2236"/>
                  </a:cubicBezTo>
                  <a:lnTo>
                    <a:pt x="810" y="2236"/>
                  </a:lnTo>
                  <a:close/>
                </a:path>
              </a:pathLst>
            </a:custGeom>
            <a:solidFill>
              <a:srgbClr val="5ABB93"/>
            </a:solidFill>
            <a:ln>
              <a:noFill/>
            </a:ln>
          </p:spPr>
          <p:txBody>
            <a:bodyPr vert="horz" wrap="square" lIns="91392" tIns="45696" rIns="91392" bIns="45696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charset="0"/>
                <a:ea typeface="宋体" charset="-122"/>
                <a:cs typeface="+mn-cs"/>
              </a:endParaRPr>
            </a:p>
          </p:txBody>
        </p:sp>
        <p:sp>
          <p:nvSpPr>
            <p:cNvPr id="14" name="矩形 13">
              <a:extLst>
                <a:ext uri="{FF2B5EF4-FFF2-40B4-BE49-F238E27FC236}">
                  <a16:creationId xmlns:a16="http://schemas.microsoft.com/office/drawing/2014/main" xmlns:p159="http://schemas.microsoft.com/office/powerpoint/2015/09/main" xmlns:p15="http://schemas.microsoft.com/office/powerpoint/2012/main" xmlns:p14="http://schemas.microsoft.com/office/powerpoint/2010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xmlns="" id="{4472A0FF-5D7F-4B0A-AFF5-AF99EEA9A23C}"/>
                </a:ext>
              </a:extLst>
            </p:cNvPr>
            <p:cNvSpPr/>
            <p:nvPr/>
          </p:nvSpPr>
          <p:spPr>
            <a:xfrm>
              <a:off x="5106420" y="3957613"/>
              <a:ext cx="1960331" cy="7476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5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400" b="1" i="0" u="none" strike="noStrike" kern="1200" cap="none" spc="0" normalizeH="0" baseline="0" noProof="0">
                  <a:ln>
                    <a:noFill/>
                  </a:ln>
                  <a:solidFill>
                    <a:srgbClr val="EEECE1"/>
                  </a:solidFill>
                  <a:effectLst/>
                  <a:uLnTx/>
                  <a:uFillTx/>
                  <a:latin typeface="微软雅黑" pitchFamily="34" charset="-122"/>
                  <a:ea typeface="微软雅黑" pitchFamily="34" charset="-122"/>
                  <a:cs typeface="+mn-cs"/>
                </a:rPr>
                <a:t>组织语言</a:t>
              </a:r>
            </a:p>
          </p:txBody>
        </p:sp>
      </p:grpSp>
      <p:grpSp>
        <p:nvGrpSpPr>
          <p:cNvPr id="15" name="组合 14">
            <a:extLst>
              <a:ext uri="{FF2B5EF4-FFF2-40B4-BE49-F238E27FC236}">
                <a16:creationId xmlns:a16="http://schemas.microsoft.com/office/drawing/2014/main" xmlns:p159="http://schemas.microsoft.com/office/powerpoint/2015/09/main" xmlns:p15="http://schemas.microsoft.com/office/powerpoint/2012/main" xmlns:p14="http://schemas.microsoft.com/office/powerpoint/2010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xmlns="" id="{E8A43356-E631-44A6-8BD3-4A9D6C74831C}"/>
              </a:ext>
            </a:extLst>
          </p:cNvPr>
          <p:cNvGrpSpPr/>
          <p:nvPr/>
        </p:nvGrpSpPr>
        <p:grpSpPr>
          <a:xfrm>
            <a:off x="7695309" y="2174441"/>
            <a:ext cx="977780" cy="981908"/>
            <a:chOff x="3397321" y="3775933"/>
            <a:chExt cx="1263413" cy="1263413"/>
          </a:xfrm>
        </p:grpSpPr>
        <p:grpSp>
          <p:nvGrpSpPr>
            <p:cNvPr id="16" name="组合 15">
              <a:extLst>
                <a:ext uri="{FF2B5EF4-FFF2-40B4-BE49-F238E27FC236}">
                  <a16:creationId xmlns:a16="http://schemas.microsoft.com/office/drawing/2014/main" xmlns:p159="http://schemas.microsoft.com/office/powerpoint/2015/09/main" xmlns:p15="http://schemas.microsoft.com/office/powerpoint/2012/main" xmlns:p14="http://schemas.microsoft.com/office/powerpoint/2010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xmlns="" id="{DBFE55CF-4558-41C0-91DC-CB0A9C1523A5}"/>
                </a:ext>
              </a:extLst>
            </p:cNvPr>
            <p:cNvGrpSpPr/>
            <p:nvPr/>
          </p:nvGrpSpPr>
          <p:grpSpPr>
            <a:xfrm>
              <a:off x="3397321" y="3775933"/>
              <a:ext cx="1263413" cy="1263413"/>
              <a:chOff x="3602100" y="4141250"/>
              <a:chExt cx="1264071" cy="1264071"/>
            </a:xfrm>
          </p:grpSpPr>
          <p:sp>
            <p:nvSpPr>
              <p:cNvPr id="18" name="Freeform 8">
                <a:extLst>
                  <a:ext uri="{FF2B5EF4-FFF2-40B4-BE49-F238E27FC236}">
                    <a16:creationId xmlns:a16="http://schemas.microsoft.com/office/drawing/2014/main" xmlns:p159="http://schemas.microsoft.com/office/powerpoint/2015/09/main" xmlns:p15="http://schemas.microsoft.com/office/powerpoint/2012/main" xmlns:p14="http://schemas.microsoft.com/office/powerpoint/2010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xmlns="" id="{C17F1E14-62D2-4FDB-8C7C-4BF34F4D6B0D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602100" y="4141250"/>
                <a:ext cx="1264071" cy="1264071"/>
              </a:xfrm>
              <a:custGeom>
                <a:gdLst>
                  <a:gd name="T0" fmla="*/ 813 w 1386"/>
                  <a:gd name="T1" fmla="*/ 164 h 1385"/>
                  <a:gd name="T2" fmla="*/ 561 w 1386"/>
                  <a:gd name="T3" fmla="*/ 1218 h 1385"/>
                  <a:gd name="T4" fmla="*/ 477 w 1386"/>
                  <a:gd name="T5" fmla="*/ 1353 h 1385"/>
                  <a:gd name="T6" fmla="*/ 638 w 1386"/>
                  <a:gd name="T7" fmla="*/ 1279 h 1385"/>
                  <a:gd name="T8" fmla="*/ 751 w 1386"/>
                  <a:gd name="T9" fmla="*/ 1385 h 1385"/>
                  <a:gd name="T10" fmla="*/ 871 w 1386"/>
                  <a:gd name="T11" fmla="*/ 1251 h 1385"/>
                  <a:gd name="T12" fmla="*/ 1007 w 1386"/>
                  <a:gd name="T13" fmla="*/ 1312 h 1385"/>
                  <a:gd name="T14" fmla="*/ 1067 w 1386"/>
                  <a:gd name="T15" fmla="*/ 1142 h 1385"/>
                  <a:gd name="T16" fmla="*/ 1229 w 1386"/>
                  <a:gd name="T17" fmla="*/ 1135 h 1385"/>
                  <a:gd name="T18" fmla="*/ 1215 w 1386"/>
                  <a:gd name="T19" fmla="*/ 954 h 1385"/>
                  <a:gd name="T20" fmla="*/ 1354 w 1386"/>
                  <a:gd name="T21" fmla="*/ 908 h 1385"/>
                  <a:gd name="T22" fmla="*/ 1274 w 1386"/>
                  <a:gd name="T23" fmla="*/ 745 h 1385"/>
                  <a:gd name="T24" fmla="*/ 1386 w 1386"/>
                  <a:gd name="T25" fmla="*/ 641 h 1385"/>
                  <a:gd name="T26" fmla="*/ 1251 w 1386"/>
                  <a:gd name="T27" fmla="*/ 520 h 1385"/>
                  <a:gd name="T28" fmla="*/ 1313 w 1386"/>
                  <a:gd name="T29" fmla="*/ 378 h 1385"/>
                  <a:gd name="T30" fmla="*/ 1143 w 1386"/>
                  <a:gd name="T31" fmla="*/ 318 h 1385"/>
                  <a:gd name="T32" fmla="*/ 1150 w 1386"/>
                  <a:gd name="T33" fmla="*/ 168 h 1385"/>
                  <a:gd name="T34" fmla="*/ 972 w 1386"/>
                  <a:gd name="T35" fmla="*/ 175 h 1385"/>
                  <a:gd name="T36" fmla="*/ 909 w 1386"/>
                  <a:gd name="T37" fmla="*/ 32 h 1385"/>
                  <a:gd name="T38" fmla="*/ 748 w 1386"/>
                  <a:gd name="T39" fmla="*/ 105 h 1385"/>
                  <a:gd name="T40" fmla="*/ 634 w 1386"/>
                  <a:gd name="T41" fmla="*/ 0 h 1385"/>
                  <a:gd name="T42" fmla="*/ 516 w 1386"/>
                  <a:gd name="T43" fmla="*/ 127 h 1385"/>
                  <a:gd name="T44" fmla="*/ 378 w 1386"/>
                  <a:gd name="T45" fmla="*/ 72 h 1385"/>
                  <a:gd name="T46" fmla="*/ 315 w 1386"/>
                  <a:gd name="T47" fmla="*/ 233 h 1385"/>
                  <a:gd name="T48" fmla="*/ 157 w 1386"/>
                  <a:gd name="T49" fmla="*/ 250 h 1385"/>
                  <a:gd name="T50" fmla="*/ 163 w 1386"/>
                  <a:gd name="T51" fmla="*/ 421 h 1385"/>
                  <a:gd name="T52" fmla="*/ 32 w 1386"/>
                  <a:gd name="T53" fmla="*/ 476 h 1385"/>
                  <a:gd name="T54" fmla="*/ 100 w 1386"/>
                  <a:gd name="T55" fmla="*/ 634 h 1385"/>
                  <a:gd name="T56" fmla="*/ 0 w 1386"/>
                  <a:gd name="T57" fmla="*/ 744 h 1385"/>
                  <a:gd name="T58" fmla="*/ 123 w 1386"/>
                  <a:gd name="T59" fmla="*/ 864 h 1385"/>
                  <a:gd name="T60" fmla="*/ 73 w 1386"/>
                  <a:gd name="T61" fmla="*/ 1007 h 1385"/>
                  <a:gd name="T62" fmla="*/ 235 w 1386"/>
                  <a:gd name="T63" fmla="*/ 1069 h 1385"/>
                  <a:gd name="T64" fmla="*/ 236 w 1386"/>
                  <a:gd name="T65" fmla="*/ 1216 h 1385"/>
                  <a:gd name="T66" fmla="*/ 411 w 1386"/>
                  <a:gd name="T67" fmla="*/ 1212 h 1385"/>
                  <a:gd name="T68" fmla="*/ 477 w 1386"/>
                  <a:gd name="T69" fmla="*/ 1353 h 138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</a:cxnLst>
                <a:rect l="0" t="0" r="r" b="b"/>
                <a:pathLst>
                  <a:path w="1386" h="1385">
                    <a:moveTo>
                      <a:pt x="160" y="565"/>
                    </a:moveTo>
                    <a:cubicBezTo>
                      <a:pt x="229" y="274"/>
                      <a:pt x="522" y="94"/>
                      <a:pt x="813" y="164"/>
                    </a:cubicBezTo>
                    <a:cubicBezTo>
                      <a:pt x="1104" y="233"/>
                      <a:pt x="1284" y="526"/>
                      <a:pt x="1214" y="817"/>
                    </a:cubicBezTo>
                    <a:cubicBezTo>
                      <a:pt x="1145" y="1108"/>
                      <a:pt x="852" y="1288"/>
                      <a:pt x="561" y="1218"/>
                    </a:cubicBezTo>
                    <a:cubicBezTo>
                      <a:pt x="270" y="1149"/>
                      <a:pt x="90" y="856"/>
                      <a:pt x="160" y="565"/>
                    </a:cubicBezTo>
                    <a:close/>
                    <a:moveTo>
                      <a:pt x="477" y="1353"/>
                    </a:moveTo>
                    <a:lnTo>
                      <a:pt x="584" y="1379"/>
                    </a:lnTo>
                    <a:lnTo>
                      <a:pt x="638" y="1279"/>
                    </a:lnTo>
                    <a:cubicBezTo>
                      <a:pt x="661" y="1281"/>
                      <a:pt x="684" y="1281"/>
                      <a:pt x="706" y="1280"/>
                    </a:cubicBezTo>
                    <a:lnTo>
                      <a:pt x="751" y="1385"/>
                    </a:lnTo>
                    <a:lnTo>
                      <a:pt x="860" y="1367"/>
                    </a:lnTo>
                    <a:lnTo>
                      <a:pt x="871" y="1251"/>
                    </a:lnTo>
                    <a:cubicBezTo>
                      <a:pt x="889" y="1245"/>
                      <a:pt x="907" y="1238"/>
                      <a:pt x="925" y="1230"/>
                    </a:cubicBezTo>
                    <a:lnTo>
                      <a:pt x="1007" y="1312"/>
                    </a:lnTo>
                    <a:lnTo>
                      <a:pt x="1101" y="1255"/>
                    </a:lnTo>
                    <a:lnTo>
                      <a:pt x="1067" y="1142"/>
                    </a:lnTo>
                    <a:cubicBezTo>
                      <a:pt x="1085" y="1126"/>
                      <a:pt x="1103" y="1110"/>
                      <a:pt x="1119" y="1092"/>
                    </a:cubicBezTo>
                    <a:lnTo>
                      <a:pt x="1229" y="1135"/>
                    </a:lnTo>
                    <a:lnTo>
                      <a:pt x="1292" y="1045"/>
                    </a:lnTo>
                    <a:lnTo>
                      <a:pt x="1215" y="954"/>
                    </a:lnTo>
                    <a:cubicBezTo>
                      <a:pt x="1222" y="939"/>
                      <a:pt x="1229" y="924"/>
                      <a:pt x="1235" y="909"/>
                    </a:cubicBezTo>
                    <a:lnTo>
                      <a:pt x="1354" y="908"/>
                    </a:lnTo>
                    <a:lnTo>
                      <a:pt x="1379" y="801"/>
                    </a:lnTo>
                    <a:lnTo>
                      <a:pt x="1274" y="745"/>
                    </a:lnTo>
                    <a:cubicBezTo>
                      <a:pt x="1276" y="725"/>
                      <a:pt x="1277" y="706"/>
                      <a:pt x="1277" y="686"/>
                    </a:cubicBezTo>
                    <a:lnTo>
                      <a:pt x="1386" y="641"/>
                    </a:lnTo>
                    <a:lnTo>
                      <a:pt x="1369" y="532"/>
                    </a:lnTo>
                    <a:lnTo>
                      <a:pt x="1251" y="520"/>
                    </a:lnTo>
                    <a:cubicBezTo>
                      <a:pt x="1245" y="500"/>
                      <a:pt x="1238" y="480"/>
                      <a:pt x="1230" y="461"/>
                    </a:cubicBezTo>
                    <a:lnTo>
                      <a:pt x="1313" y="378"/>
                    </a:lnTo>
                    <a:lnTo>
                      <a:pt x="1255" y="284"/>
                    </a:lnTo>
                    <a:lnTo>
                      <a:pt x="1143" y="318"/>
                    </a:lnTo>
                    <a:cubicBezTo>
                      <a:pt x="1131" y="303"/>
                      <a:pt x="1118" y="289"/>
                      <a:pt x="1105" y="275"/>
                    </a:cubicBezTo>
                    <a:lnTo>
                      <a:pt x="1150" y="168"/>
                    </a:lnTo>
                    <a:lnTo>
                      <a:pt x="1061" y="103"/>
                    </a:lnTo>
                    <a:lnTo>
                      <a:pt x="972" y="175"/>
                    </a:lnTo>
                    <a:cubicBezTo>
                      <a:pt x="952" y="164"/>
                      <a:pt x="931" y="154"/>
                      <a:pt x="909" y="145"/>
                    </a:cubicBezTo>
                    <a:lnTo>
                      <a:pt x="909" y="32"/>
                    </a:lnTo>
                    <a:lnTo>
                      <a:pt x="801" y="6"/>
                    </a:lnTo>
                    <a:lnTo>
                      <a:pt x="748" y="105"/>
                    </a:lnTo>
                    <a:cubicBezTo>
                      <a:pt x="725" y="102"/>
                      <a:pt x="701" y="101"/>
                      <a:pt x="678" y="101"/>
                    </a:cubicBezTo>
                    <a:lnTo>
                      <a:pt x="634" y="0"/>
                    </a:lnTo>
                    <a:lnTo>
                      <a:pt x="526" y="18"/>
                    </a:lnTo>
                    <a:lnTo>
                      <a:pt x="516" y="127"/>
                    </a:lnTo>
                    <a:cubicBezTo>
                      <a:pt x="495" y="133"/>
                      <a:pt x="475" y="140"/>
                      <a:pt x="455" y="149"/>
                    </a:cubicBezTo>
                    <a:lnTo>
                      <a:pt x="378" y="72"/>
                    </a:lnTo>
                    <a:lnTo>
                      <a:pt x="284" y="130"/>
                    </a:lnTo>
                    <a:lnTo>
                      <a:pt x="315" y="233"/>
                    </a:lnTo>
                    <a:cubicBezTo>
                      <a:pt x="295" y="250"/>
                      <a:pt x="275" y="269"/>
                      <a:pt x="256" y="288"/>
                    </a:cubicBezTo>
                    <a:lnTo>
                      <a:pt x="157" y="250"/>
                    </a:lnTo>
                    <a:lnTo>
                      <a:pt x="94" y="340"/>
                    </a:lnTo>
                    <a:lnTo>
                      <a:pt x="163" y="421"/>
                    </a:lnTo>
                    <a:cubicBezTo>
                      <a:pt x="154" y="439"/>
                      <a:pt x="145" y="457"/>
                      <a:pt x="138" y="476"/>
                    </a:cubicBezTo>
                    <a:lnTo>
                      <a:pt x="32" y="476"/>
                    </a:lnTo>
                    <a:lnTo>
                      <a:pt x="6" y="584"/>
                    </a:lnTo>
                    <a:lnTo>
                      <a:pt x="100" y="634"/>
                    </a:lnTo>
                    <a:cubicBezTo>
                      <a:pt x="98" y="657"/>
                      <a:pt x="97" y="680"/>
                      <a:pt x="97" y="703"/>
                    </a:cubicBezTo>
                    <a:lnTo>
                      <a:pt x="0" y="744"/>
                    </a:lnTo>
                    <a:lnTo>
                      <a:pt x="17" y="853"/>
                    </a:lnTo>
                    <a:lnTo>
                      <a:pt x="123" y="864"/>
                    </a:lnTo>
                    <a:cubicBezTo>
                      <a:pt x="130" y="887"/>
                      <a:pt x="139" y="909"/>
                      <a:pt x="148" y="931"/>
                    </a:cubicBezTo>
                    <a:lnTo>
                      <a:pt x="73" y="1007"/>
                    </a:lnTo>
                    <a:lnTo>
                      <a:pt x="131" y="1101"/>
                    </a:lnTo>
                    <a:lnTo>
                      <a:pt x="235" y="1069"/>
                    </a:lnTo>
                    <a:cubicBezTo>
                      <a:pt x="248" y="1086"/>
                      <a:pt x="263" y="1101"/>
                      <a:pt x="278" y="1116"/>
                    </a:cubicBezTo>
                    <a:lnTo>
                      <a:pt x="236" y="1216"/>
                    </a:lnTo>
                    <a:lnTo>
                      <a:pt x="325" y="1282"/>
                    </a:lnTo>
                    <a:lnTo>
                      <a:pt x="411" y="1212"/>
                    </a:lnTo>
                    <a:cubicBezTo>
                      <a:pt x="432" y="1223"/>
                      <a:pt x="454" y="1233"/>
                      <a:pt x="477" y="1242"/>
                    </a:cubicBezTo>
                    <a:lnTo>
                      <a:pt x="477" y="1353"/>
                    </a:lnTo>
                    <a:close/>
                  </a:path>
                </a:pathLst>
              </a:custGeom>
              <a:solidFill>
                <a:schemeClr val="bg2">
                  <a:lumMod val="95000"/>
                </a:schemeClr>
              </a:solidFill>
              <a:ln>
                <a:solidFill>
                  <a:srgbClr val="F2B973"/>
                </a:solidFill>
              </a:ln>
            </p:spPr>
            <p:txBody>
              <a:bodyPr vert="horz" wrap="square" lIns="91392" tIns="45696" rIns="91392" bIns="45696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400" b="1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Times New Roman" charset="0"/>
                  <a:ea typeface="宋体" charset="-122"/>
                  <a:cs typeface="+mn-cs"/>
                </a:endParaRPr>
              </a:p>
            </p:txBody>
          </p:sp>
          <p:sp>
            <p:nvSpPr>
              <p:cNvPr id="19" name="Freeform 9">
                <a:extLst>
                  <a:ext uri="{FF2B5EF4-FFF2-40B4-BE49-F238E27FC236}">
                    <a16:creationId xmlns:a16="http://schemas.microsoft.com/office/drawing/2014/main" xmlns:p159="http://schemas.microsoft.com/office/powerpoint/2015/09/main" xmlns:p15="http://schemas.microsoft.com/office/powerpoint/2012/main" xmlns:p14="http://schemas.microsoft.com/office/powerpoint/2010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xmlns="" id="{D42AAF40-6677-4F3A-A427-460DC8C9FC73}"/>
                  </a:ext>
                </a:extLst>
              </p:cNvPr>
              <p:cNvSpPr/>
              <p:nvPr/>
            </p:nvSpPr>
            <p:spPr bwMode="auto">
              <a:xfrm>
                <a:off x="3714461" y="4257626"/>
                <a:ext cx="1027308" cy="1027308"/>
              </a:xfrm>
              <a:custGeom>
                <a:gdLst>
                  <a:gd name="T0" fmla="*/ 1062 w 1128"/>
                  <a:gd name="T1" fmla="*/ 683 h 1128"/>
                  <a:gd name="T2" fmla="*/ 683 w 1128"/>
                  <a:gd name="T3" fmla="*/ 66 h 1128"/>
                  <a:gd name="T4" fmla="*/ 66 w 1128"/>
                  <a:gd name="T5" fmla="*/ 445 h 1128"/>
                  <a:gd name="T6" fmla="*/ 445 w 1128"/>
                  <a:gd name="T7" fmla="*/ 1062 h 1128"/>
                  <a:gd name="T8" fmla="*/ 1062 w 1128"/>
                  <a:gd name="T9" fmla="*/ 683 h 11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128" h="1128">
                    <a:moveTo>
                      <a:pt x="1062" y="683"/>
                    </a:moveTo>
                    <a:cubicBezTo>
                      <a:pt x="1128" y="408"/>
                      <a:pt x="958" y="132"/>
                      <a:pt x="683" y="66"/>
                    </a:cubicBezTo>
                    <a:cubicBezTo>
                      <a:pt x="408" y="0"/>
                      <a:pt x="132" y="170"/>
                      <a:pt x="66" y="445"/>
                    </a:cubicBezTo>
                    <a:cubicBezTo>
                      <a:pt x="0" y="720"/>
                      <a:pt x="170" y="996"/>
                      <a:pt x="445" y="1062"/>
                    </a:cubicBezTo>
                    <a:cubicBezTo>
                      <a:pt x="720" y="1128"/>
                      <a:pt x="996" y="958"/>
                      <a:pt x="1062" y="683"/>
                    </a:cubicBezTo>
                    <a:close/>
                  </a:path>
                </a:pathLst>
              </a:custGeom>
              <a:solidFill>
                <a:srgbClr val="F2B973"/>
              </a:solidFill>
              <a:ln>
                <a:noFill/>
              </a:ln>
            </p:spPr>
            <p:txBody>
              <a:bodyPr vert="horz" wrap="square" lIns="91392" tIns="45696" rIns="91392" bIns="45696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400" b="1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Times New Roman" charset="0"/>
                  <a:ea typeface="宋体" charset="-122"/>
                  <a:cs typeface="+mn-cs"/>
                </a:endParaRPr>
              </a:p>
            </p:txBody>
          </p:sp>
        </p:grpSp>
        <p:sp>
          <p:nvSpPr>
            <p:cNvPr id="17" name="文本框 16">
              <a:extLst>
                <a:ext uri="{FF2B5EF4-FFF2-40B4-BE49-F238E27FC236}">
                  <a16:creationId xmlns:a16="http://schemas.microsoft.com/office/drawing/2014/main" xmlns:p159="http://schemas.microsoft.com/office/powerpoint/2015/09/main" xmlns:p15="http://schemas.microsoft.com/office/powerpoint/2012/main" xmlns:p14="http://schemas.microsoft.com/office/powerpoint/2010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xmlns="" id="{E757781F-9633-4230-AC1E-F7D8F9359E0A}"/>
                </a:ext>
              </a:extLst>
            </p:cNvPr>
            <p:cNvSpPr txBox="1"/>
            <p:nvPr/>
          </p:nvSpPr>
          <p:spPr>
            <a:xfrm>
              <a:off x="3429646" y="4055408"/>
              <a:ext cx="1170688" cy="67322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800" b="1" i="0" u="none" strike="noStrike" kern="1200" cap="none" spc="0" normalizeH="0" baseline="0" noProof="0">
                  <a:ln>
                    <a:noFill/>
                  </a:ln>
                  <a:solidFill>
                    <a:srgbClr val="EEECE1"/>
                  </a:solidFill>
                  <a:effectLst/>
                  <a:uLnTx/>
                  <a:uFillTx/>
                  <a:latin typeface="Lifeline JL" panose="00000400000000000000" pitchFamily="2" charset="0"/>
                  <a:ea typeface="宋体" charset="-122"/>
                  <a:cs typeface="+mn-cs"/>
                </a:rPr>
                <a:t>阅读</a:t>
              </a:r>
            </a:p>
          </p:txBody>
        </p:sp>
      </p:grpSp>
      <p:grpSp>
        <p:nvGrpSpPr>
          <p:cNvPr id="20" name="组合 19">
            <a:extLst>
              <a:ext uri="{FF2B5EF4-FFF2-40B4-BE49-F238E27FC236}">
                <a16:creationId xmlns:a16="http://schemas.microsoft.com/office/drawing/2014/main" xmlns:p159="http://schemas.microsoft.com/office/powerpoint/2015/09/main" xmlns:p15="http://schemas.microsoft.com/office/powerpoint/2012/main" xmlns:p14="http://schemas.microsoft.com/office/powerpoint/2010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xmlns="" id="{AC67899D-DA1F-40B6-A346-8685A9DA85FF}"/>
              </a:ext>
            </a:extLst>
          </p:cNvPr>
          <p:cNvGrpSpPr/>
          <p:nvPr/>
        </p:nvGrpSpPr>
        <p:grpSpPr>
          <a:xfrm>
            <a:off x="8428346" y="921321"/>
            <a:ext cx="977780" cy="981908"/>
            <a:chOff x="4379506" y="1927971"/>
            <a:chExt cx="1263413" cy="1263413"/>
          </a:xfrm>
        </p:grpSpPr>
        <p:grpSp>
          <p:nvGrpSpPr>
            <p:cNvPr id="21" name="组合 20">
              <a:extLst>
                <a:ext uri="{FF2B5EF4-FFF2-40B4-BE49-F238E27FC236}">
                  <a16:creationId xmlns:a16="http://schemas.microsoft.com/office/drawing/2014/main" xmlns:p159="http://schemas.microsoft.com/office/powerpoint/2015/09/main" xmlns:p15="http://schemas.microsoft.com/office/powerpoint/2012/main" xmlns:p14="http://schemas.microsoft.com/office/powerpoint/2010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xmlns="" id="{89AB4546-CF5D-4205-A9AC-4230A343092D}"/>
                </a:ext>
              </a:extLst>
            </p:cNvPr>
            <p:cNvGrpSpPr/>
            <p:nvPr/>
          </p:nvGrpSpPr>
          <p:grpSpPr>
            <a:xfrm>
              <a:off x="4379506" y="1927971"/>
              <a:ext cx="1263413" cy="1263413"/>
              <a:chOff x="4637435" y="2231854"/>
              <a:chExt cx="1264071" cy="1264071"/>
            </a:xfrm>
          </p:grpSpPr>
          <p:sp>
            <p:nvSpPr>
              <p:cNvPr id="23" name="Freeform 10">
                <a:extLst>
                  <a:ext uri="{FF2B5EF4-FFF2-40B4-BE49-F238E27FC236}">
                    <a16:creationId xmlns:a16="http://schemas.microsoft.com/office/drawing/2014/main" xmlns:p159="http://schemas.microsoft.com/office/powerpoint/2015/09/main" xmlns:p15="http://schemas.microsoft.com/office/powerpoint/2012/main" xmlns:p14="http://schemas.microsoft.com/office/powerpoint/2010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xmlns="" id="{52353237-D980-4C5A-BF58-01517F552D99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637435" y="2231854"/>
                <a:ext cx="1264071" cy="1264071"/>
              </a:xfrm>
              <a:custGeom>
                <a:gdLst>
                  <a:gd name="T0" fmla="*/ 813 w 1386"/>
                  <a:gd name="T1" fmla="*/ 164 h 1386"/>
                  <a:gd name="T2" fmla="*/ 561 w 1386"/>
                  <a:gd name="T3" fmla="*/ 1219 h 1386"/>
                  <a:gd name="T4" fmla="*/ 477 w 1386"/>
                  <a:gd name="T5" fmla="*/ 1354 h 1386"/>
                  <a:gd name="T6" fmla="*/ 638 w 1386"/>
                  <a:gd name="T7" fmla="*/ 1279 h 1386"/>
                  <a:gd name="T8" fmla="*/ 751 w 1386"/>
                  <a:gd name="T9" fmla="*/ 1386 h 1386"/>
                  <a:gd name="T10" fmla="*/ 871 w 1386"/>
                  <a:gd name="T11" fmla="*/ 1252 h 1386"/>
                  <a:gd name="T12" fmla="*/ 1008 w 1386"/>
                  <a:gd name="T13" fmla="*/ 1313 h 1386"/>
                  <a:gd name="T14" fmla="*/ 1067 w 1386"/>
                  <a:gd name="T15" fmla="*/ 1142 h 1386"/>
                  <a:gd name="T16" fmla="*/ 1229 w 1386"/>
                  <a:gd name="T17" fmla="*/ 1136 h 1386"/>
                  <a:gd name="T18" fmla="*/ 1215 w 1386"/>
                  <a:gd name="T19" fmla="*/ 955 h 1386"/>
                  <a:gd name="T20" fmla="*/ 1354 w 1386"/>
                  <a:gd name="T21" fmla="*/ 909 h 1386"/>
                  <a:gd name="T22" fmla="*/ 1274 w 1386"/>
                  <a:gd name="T23" fmla="*/ 745 h 1386"/>
                  <a:gd name="T24" fmla="*/ 1386 w 1386"/>
                  <a:gd name="T25" fmla="*/ 642 h 1386"/>
                  <a:gd name="T26" fmla="*/ 1251 w 1386"/>
                  <a:gd name="T27" fmla="*/ 521 h 1386"/>
                  <a:gd name="T28" fmla="*/ 1313 w 1386"/>
                  <a:gd name="T29" fmla="*/ 378 h 1386"/>
                  <a:gd name="T30" fmla="*/ 1143 w 1386"/>
                  <a:gd name="T31" fmla="*/ 318 h 1386"/>
                  <a:gd name="T32" fmla="*/ 1150 w 1386"/>
                  <a:gd name="T33" fmla="*/ 169 h 1386"/>
                  <a:gd name="T34" fmla="*/ 972 w 1386"/>
                  <a:gd name="T35" fmla="*/ 176 h 1386"/>
                  <a:gd name="T36" fmla="*/ 909 w 1386"/>
                  <a:gd name="T37" fmla="*/ 32 h 1386"/>
                  <a:gd name="T38" fmla="*/ 749 w 1386"/>
                  <a:gd name="T39" fmla="*/ 105 h 1386"/>
                  <a:gd name="T40" fmla="*/ 635 w 1386"/>
                  <a:gd name="T41" fmla="*/ 0 h 1386"/>
                  <a:gd name="T42" fmla="*/ 516 w 1386"/>
                  <a:gd name="T43" fmla="*/ 128 h 1386"/>
                  <a:gd name="T44" fmla="*/ 378 w 1386"/>
                  <a:gd name="T45" fmla="*/ 73 h 1386"/>
                  <a:gd name="T46" fmla="*/ 316 w 1386"/>
                  <a:gd name="T47" fmla="*/ 234 h 1386"/>
                  <a:gd name="T48" fmla="*/ 157 w 1386"/>
                  <a:gd name="T49" fmla="*/ 250 h 1386"/>
                  <a:gd name="T50" fmla="*/ 163 w 1386"/>
                  <a:gd name="T51" fmla="*/ 422 h 1386"/>
                  <a:gd name="T52" fmla="*/ 32 w 1386"/>
                  <a:gd name="T53" fmla="*/ 477 h 1386"/>
                  <a:gd name="T54" fmla="*/ 100 w 1386"/>
                  <a:gd name="T55" fmla="*/ 635 h 1386"/>
                  <a:gd name="T56" fmla="*/ 0 w 1386"/>
                  <a:gd name="T57" fmla="*/ 744 h 1386"/>
                  <a:gd name="T58" fmla="*/ 123 w 1386"/>
                  <a:gd name="T59" fmla="*/ 864 h 1386"/>
                  <a:gd name="T60" fmla="*/ 73 w 1386"/>
                  <a:gd name="T61" fmla="*/ 1008 h 1386"/>
                  <a:gd name="T62" fmla="*/ 235 w 1386"/>
                  <a:gd name="T63" fmla="*/ 1070 h 1386"/>
                  <a:gd name="T64" fmla="*/ 236 w 1386"/>
                  <a:gd name="T65" fmla="*/ 1217 h 1386"/>
                  <a:gd name="T66" fmla="*/ 411 w 1386"/>
                  <a:gd name="T67" fmla="*/ 1213 h 1386"/>
                  <a:gd name="T68" fmla="*/ 477 w 1386"/>
                  <a:gd name="T69" fmla="*/ 1354 h 138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</a:cxnLst>
                <a:rect l="0" t="0" r="r" b="b"/>
                <a:pathLst>
                  <a:path w="1386" h="1386">
                    <a:moveTo>
                      <a:pt x="160" y="566"/>
                    </a:moveTo>
                    <a:cubicBezTo>
                      <a:pt x="229" y="274"/>
                      <a:pt x="522" y="95"/>
                      <a:pt x="813" y="164"/>
                    </a:cubicBezTo>
                    <a:cubicBezTo>
                      <a:pt x="1105" y="234"/>
                      <a:pt x="1284" y="527"/>
                      <a:pt x="1215" y="818"/>
                    </a:cubicBezTo>
                    <a:cubicBezTo>
                      <a:pt x="1145" y="1109"/>
                      <a:pt x="852" y="1289"/>
                      <a:pt x="561" y="1219"/>
                    </a:cubicBezTo>
                    <a:cubicBezTo>
                      <a:pt x="270" y="1150"/>
                      <a:pt x="90" y="857"/>
                      <a:pt x="160" y="566"/>
                    </a:cubicBezTo>
                    <a:close/>
                    <a:moveTo>
                      <a:pt x="477" y="1354"/>
                    </a:moveTo>
                    <a:lnTo>
                      <a:pt x="584" y="1380"/>
                    </a:lnTo>
                    <a:lnTo>
                      <a:pt x="638" y="1279"/>
                    </a:lnTo>
                    <a:cubicBezTo>
                      <a:pt x="661" y="1281"/>
                      <a:pt x="684" y="1282"/>
                      <a:pt x="707" y="1281"/>
                    </a:cubicBezTo>
                    <a:lnTo>
                      <a:pt x="751" y="1386"/>
                    </a:lnTo>
                    <a:lnTo>
                      <a:pt x="860" y="1368"/>
                    </a:lnTo>
                    <a:lnTo>
                      <a:pt x="871" y="1252"/>
                    </a:lnTo>
                    <a:cubicBezTo>
                      <a:pt x="889" y="1246"/>
                      <a:pt x="907" y="1239"/>
                      <a:pt x="925" y="1231"/>
                    </a:cubicBezTo>
                    <a:lnTo>
                      <a:pt x="1008" y="1313"/>
                    </a:lnTo>
                    <a:lnTo>
                      <a:pt x="1102" y="1255"/>
                    </a:lnTo>
                    <a:lnTo>
                      <a:pt x="1067" y="1142"/>
                    </a:lnTo>
                    <a:cubicBezTo>
                      <a:pt x="1086" y="1127"/>
                      <a:pt x="1103" y="1111"/>
                      <a:pt x="1119" y="1093"/>
                    </a:cubicBezTo>
                    <a:lnTo>
                      <a:pt x="1229" y="1136"/>
                    </a:lnTo>
                    <a:lnTo>
                      <a:pt x="1292" y="1045"/>
                    </a:lnTo>
                    <a:lnTo>
                      <a:pt x="1215" y="955"/>
                    </a:lnTo>
                    <a:cubicBezTo>
                      <a:pt x="1222" y="940"/>
                      <a:pt x="1229" y="925"/>
                      <a:pt x="1235" y="909"/>
                    </a:cubicBezTo>
                    <a:lnTo>
                      <a:pt x="1354" y="909"/>
                    </a:lnTo>
                    <a:lnTo>
                      <a:pt x="1379" y="802"/>
                    </a:lnTo>
                    <a:lnTo>
                      <a:pt x="1274" y="745"/>
                    </a:lnTo>
                    <a:cubicBezTo>
                      <a:pt x="1276" y="726"/>
                      <a:pt x="1277" y="706"/>
                      <a:pt x="1277" y="687"/>
                    </a:cubicBezTo>
                    <a:lnTo>
                      <a:pt x="1386" y="642"/>
                    </a:lnTo>
                    <a:lnTo>
                      <a:pt x="1369" y="533"/>
                    </a:lnTo>
                    <a:lnTo>
                      <a:pt x="1251" y="521"/>
                    </a:lnTo>
                    <a:cubicBezTo>
                      <a:pt x="1245" y="501"/>
                      <a:pt x="1238" y="481"/>
                      <a:pt x="1230" y="462"/>
                    </a:cubicBezTo>
                    <a:lnTo>
                      <a:pt x="1313" y="378"/>
                    </a:lnTo>
                    <a:lnTo>
                      <a:pt x="1255" y="285"/>
                    </a:lnTo>
                    <a:lnTo>
                      <a:pt x="1143" y="318"/>
                    </a:lnTo>
                    <a:cubicBezTo>
                      <a:pt x="1131" y="304"/>
                      <a:pt x="1119" y="289"/>
                      <a:pt x="1105" y="276"/>
                    </a:cubicBezTo>
                    <a:lnTo>
                      <a:pt x="1150" y="169"/>
                    </a:lnTo>
                    <a:lnTo>
                      <a:pt x="1061" y="104"/>
                    </a:lnTo>
                    <a:lnTo>
                      <a:pt x="972" y="176"/>
                    </a:lnTo>
                    <a:cubicBezTo>
                      <a:pt x="952" y="164"/>
                      <a:pt x="931" y="154"/>
                      <a:pt x="909" y="145"/>
                    </a:cubicBezTo>
                    <a:lnTo>
                      <a:pt x="909" y="32"/>
                    </a:lnTo>
                    <a:lnTo>
                      <a:pt x="802" y="7"/>
                    </a:lnTo>
                    <a:lnTo>
                      <a:pt x="749" y="105"/>
                    </a:lnTo>
                    <a:cubicBezTo>
                      <a:pt x="725" y="103"/>
                      <a:pt x="701" y="102"/>
                      <a:pt x="678" y="102"/>
                    </a:cubicBezTo>
                    <a:lnTo>
                      <a:pt x="635" y="0"/>
                    </a:lnTo>
                    <a:lnTo>
                      <a:pt x="526" y="18"/>
                    </a:lnTo>
                    <a:lnTo>
                      <a:pt x="516" y="128"/>
                    </a:lnTo>
                    <a:cubicBezTo>
                      <a:pt x="495" y="134"/>
                      <a:pt x="475" y="141"/>
                      <a:pt x="455" y="150"/>
                    </a:cubicBezTo>
                    <a:lnTo>
                      <a:pt x="378" y="73"/>
                    </a:lnTo>
                    <a:lnTo>
                      <a:pt x="284" y="131"/>
                    </a:lnTo>
                    <a:lnTo>
                      <a:pt x="316" y="234"/>
                    </a:lnTo>
                    <a:cubicBezTo>
                      <a:pt x="295" y="251"/>
                      <a:pt x="275" y="269"/>
                      <a:pt x="256" y="289"/>
                    </a:cubicBezTo>
                    <a:lnTo>
                      <a:pt x="157" y="250"/>
                    </a:lnTo>
                    <a:lnTo>
                      <a:pt x="94" y="341"/>
                    </a:lnTo>
                    <a:lnTo>
                      <a:pt x="163" y="422"/>
                    </a:lnTo>
                    <a:cubicBezTo>
                      <a:pt x="154" y="440"/>
                      <a:pt x="146" y="458"/>
                      <a:pt x="138" y="477"/>
                    </a:cubicBezTo>
                    <a:lnTo>
                      <a:pt x="32" y="477"/>
                    </a:lnTo>
                    <a:lnTo>
                      <a:pt x="7" y="584"/>
                    </a:lnTo>
                    <a:lnTo>
                      <a:pt x="100" y="635"/>
                    </a:lnTo>
                    <a:cubicBezTo>
                      <a:pt x="98" y="658"/>
                      <a:pt x="97" y="681"/>
                      <a:pt x="98" y="704"/>
                    </a:cubicBezTo>
                    <a:lnTo>
                      <a:pt x="0" y="744"/>
                    </a:lnTo>
                    <a:lnTo>
                      <a:pt x="17" y="853"/>
                    </a:lnTo>
                    <a:lnTo>
                      <a:pt x="123" y="864"/>
                    </a:lnTo>
                    <a:cubicBezTo>
                      <a:pt x="130" y="887"/>
                      <a:pt x="139" y="910"/>
                      <a:pt x="149" y="932"/>
                    </a:cubicBezTo>
                    <a:lnTo>
                      <a:pt x="73" y="1008"/>
                    </a:lnTo>
                    <a:lnTo>
                      <a:pt x="131" y="1102"/>
                    </a:lnTo>
                    <a:lnTo>
                      <a:pt x="235" y="1070"/>
                    </a:lnTo>
                    <a:cubicBezTo>
                      <a:pt x="248" y="1086"/>
                      <a:pt x="263" y="1102"/>
                      <a:pt x="278" y="1116"/>
                    </a:cubicBezTo>
                    <a:lnTo>
                      <a:pt x="236" y="1217"/>
                    </a:lnTo>
                    <a:lnTo>
                      <a:pt x="325" y="1283"/>
                    </a:lnTo>
                    <a:lnTo>
                      <a:pt x="411" y="1213"/>
                    </a:lnTo>
                    <a:cubicBezTo>
                      <a:pt x="432" y="1224"/>
                      <a:pt x="454" y="1234"/>
                      <a:pt x="477" y="1242"/>
                    </a:cubicBezTo>
                    <a:lnTo>
                      <a:pt x="477" y="1354"/>
                    </a:lnTo>
                    <a:close/>
                  </a:path>
                </a:pathLst>
              </a:custGeom>
              <a:solidFill>
                <a:schemeClr val="bg2">
                  <a:lumMod val="95000"/>
                </a:schemeClr>
              </a:solidFill>
              <a:ln>
                <a:solidFill>
                  <a:srgbClr val="756271"/>
                </a:solidFill>
              </a:ln>
            </p:spPr>
            <p:txBody>
              <a:bodyPr vert="horz" wrap="square" lIns="91392" tIns="45696" rIns="91392" bIns="45696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400" b="1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Times New Roman" charset="0"/>
                  <a:ea typeface="宋体" charset="-122"/>
                  <a:cs typeface="+mn-cs"/>
                </a:endParaRPr>
              </a:p>
            </p:txBody>
          </p:sp>
          <p:sp>
            <p:nvSpPr>
              <p:cNvPr id="24" name="Freeform 11">
                <a:extLst>
                  <a:ext uri="{FF2B5EF4-FFF2-40B4-BE49-F238E27FC236}">
                    <a16:creationId xmlns:a16="http://schemas.microsoft.com/office/drawing/2014/main" xmlns:p159="http://schemas.microsoft.com/office/powerpoint/2015/09/main" xmlns:p15="http://schemas.microsoft.com/office/powerpoint/2012/main" xmlns:p14="http://schemas.microsoft.com/office/powerpoint/2010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xmlns="" id="{082BCE21-ECE3-4AB7-9DB8-B1CCB204CCBC}"/>
                  </a:ext>
                </a:extLst>
              </p:cNvPr>
              <p:cNvSpPr/>
              <p:nvPr/>
            </p:nvSpPr>
            <p:spPr bwMode="auto">
              <a:xfrm>
                <a:off x="4749797" y="2348228"/>
                <a:ext cx="1027308" cy="1031321"/>
              </a:xfrm>
              <a:custGeom>
                <a:gdLst>
                  <a:gd name="T0" fmla="*/ 1062 w 1128"/>
                  <a:gd name="T1" fmla="*/ 683 h 1128"/>
                  <a:gd name="T2" fmla="*/ 683 w 1128"/>
                  <a:gd name="T3" fmla="*/ 66 h 1128"/>
                  <a:gd name="T4" fmla="*/ 66 w 1128"/>
                  <a:gd name="T5" fmla="*/ 445 h 1128"/>
                  <a:gd name="T6" fmla="*/ 445 w 1128"/>
                  <a:gd name="T7" fmla="*/ 1062 h 1128"/>
                  <a:gd name="T8" fmla="*/ 1062 w 1128"/>
                  <a:gd name="T9" fmla="*/ 683 h 11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128" h="1128">
                    <a:moveTo>
                      <a:pt x="1062" y="683"/>
                    </a:moveTo>
                    <a:cubicBezTo>
                      <a:pt x="1128" y="408"/>
                      <a:pt x="958" y="131"/>
                      <a:pt x="683" y="66"/>
                    </a:cubicBezTo>
                    <a:cubicBezTo>
                      <a:pt x="408" y="0"/>
                      <a:pt x="132" y="170"/>
                      <a:pt x="66" y="445"/>
                    </a:cubicBezTo>
                    <a:cubicBezTo>
                      <a:pt x="0" y="720"/>
                      <a:pt x="170" y="996"/>
                      <a:pt x="445" y="1062"/>
                    </a:cubicBezTo>
                    <a:cubicBezTo>
                      <a:pt x="720" y="1128"/>
                      <a:pt x="997" y="958"/>
                      <a:pt x="1062" y="683"/>
                    </a:cubicBezTo>
                    <a:close/>
                  </a:path>
                </a:pathLst>
              </a:custGeom>
              <a:solidFill>
                <a:srgbClr val="756271"/>
              </a:solidFill>
              <a:ln>
                <a:noFill/>
              </a:ln>
            </p:spPr>
            <p:txBody>
              <a:bodyPr vert="horz" wrap="square" lIns="91392" tIns="45696" rIns="91392" bIns="45696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400" b="1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Times New Roman" charset="0"/>
                  <a:ea typeface="宋体" charset="-122"/>
                  <a:cs typeface="+mn-cs"/>
                </a:endParaRPr>
              </a:p>
            </p:txBody>
          </p:sp>
        </p:grpSp>
        <p:sp>
          <p:nvSpPr>
            <p:cNvPr id="22" name="文本框 21">
              <a:extLst>
                <a:ext uri="{FF2B5EF4-FFF2-40B4-BE49-F238E27FC236}">
                  <a16:creationId xmlns:a16="http://schemas.microsoft.com/office/drawing/2014/main" xmlns:p159="http://schemas.microsoft.com/office/powerpoint/2015/09/main" xmlns:p15="http://schemas.microsoft.com/office/powerpoint/2012/main" xmlns:p14="http://schemas.microsoft.com/office/powerpoint/2010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xmlns="" id="{987E92B9-20DC-4AE8-B837-2DCEFBE34339}"/>
                </a:ext>
              </a:extLst>
            </p:cNvPr>
            <p:cNvSpPr txBox="1"/>
            <p:nvPr/>
          </p:nvSpPr>
          <p:spPr>
            <a:xfrm>
              <a:off x="4419851" y="2220055"/>
              <a:ext cx="1170688" cy="67322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800" b="1" i="0" u="none" strike="noStrike" kern="1200" cap="none" spc="0" normalizeH="0" baseline="0" noProof="0">
                  <a:ln>
                    <a:noFill/>
                  </a:ln>
                  <a:solidFill>
                    <a:srgbClr val="EEECE1"/>
                  </a:solidFill>
                  <a:effectLst/>
                  <a:uLnTx/>
                  <a:uFillTx/>
                  <a:latin typeface="Lifeline JL" panose="00000400000000000000" pitchFamily="2" charset="0"/>
                  <a:ea typeface="宋体" charset="-122"/>
                  <a:cs typeface="+mn-cs"/>
                </a:rPr>
                <a:t>查找</a:t>
              </a:r>
            </a:p>
          </p:txBody>
        </p:sp>
      </p:grpSp>
      <p:grpSp>
        <p:nvGrpSpPr>
          <p:cNvPr id="25" name="组合 24">
            <a:extLst>
              <a:ext uri="{FF2B5EF4-FFF2-40B4-BE49-F238E27FC236}">
                <a16:creationId xmlns:a16="http://schemas.microsoft.com/office/drawing/2014/main" xmlns:p159="http://schemas.microsoft.com/office/powerpoint/2015/09/main" xmlns:p15="http://schemas.microsoft.com/office/powerpoint/2012/main" xmlns:p14="http://schemas.microsoft.com/office/powerpoint/2010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xmlns="" id="{D8D84660-17F6-47F5-8442-0FCF969EE9DD}"/>
              </a:ext>
            </a:extLst>
          </p:cNvPr>
          <p:cNvGrpSpPr/>
          <p:nvPr/>
        </p:nvGrpSpPr>
        <p:grpSpPr>
          <a:xfrm>
            <a:off x="10254490" y="875330"/>
            <a:ext cx="977780" cy="981908"/>
            <a:chOff x="6588006" y="1969373"/>
            <a:chExt cx="1263413" cy="1263413"/>
          </a:xfrm>
        </p:grpSpPr>
        <p:grpSp>
          <p:nvGrpSpPr>
            <p:cNvPr id="26" name="组合 25">
              <a:extLst>
                <a:ext uri="{FF2B5EF4-FFF2-40B4-BE49-F238E27FC236}">
                  <a16:creationId xmlns:a16="http://schemas.microsoft.com/office/drawing/2014/main" xmlns:p159="http://schemas.microsoft.com/office/powerpoint/2015/09/main" xmlns:p15="http://schemas.microsoft.com/office/powerpoint/2012/main" xmlns:p14="http://schemas.microsoft.com/office/powerpoint/2010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xmlns="" id="{AF5A22BC-5B19-45B3-9521-601ADBC1F0BE}"/>
                </a:ext>
              </a:extLst>
            </p:cNvPr>
            <p:cNvGrpSpPr/>
            <p:nvPr/>
          </p:nvGrpSpPr>
          <p:grpSpPr>
            <a:xfrm>
              <a:off x="6588006" y="1969373"/>
              <a:ext cx="1263413" cy="1263413"/>
              <a:chOff x="6847086" y="2273277"/>
              <a:chExt cx="1264071" cy="1264071"/>
            </a:xfrm>
          </p:grpSpPr>
          <p:sp>
            <p:nvSpPr>
              <p:cNvPr id="28" name="Freeform 14">
                <a:extLst>
                  <a:ext uri="{FF2B5EF4-FFF2-40B4-BE49-F238E27FC236}">
                    <a16:creationId xmlns:a16="http://schemas.microsoft.com/office/drawing/2014/main" xmlns:p159="http://schemas.microsoft.com/office/powerpoint/2015/09/main" xmlns:p15="http://schemas.microsoft.com/office/powerpoint/2012/main" xmlns:p14="http://schemas.microsoft.com/office/powerpoint/2010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xmlns="" id="{0F46431C-6989-41E6-9347-6A908A960B74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6847086" y="2273277"/>
                <a:ext cx="1264071" cy="1264071"/>
              </a:xfrm>
              <a:custGeom>
                <a:gdLst>
                  <a:gd name="T0" fmla="*/ 813 w 1386"/>
                  <a:gd name="T1" fmla="*/ 164 h 1385"/>
                  <a:gd name="T2" fmla="*/ 561 w 1386"/>
                  <a:gd name="T3" fmla="*/ 1219 h 1385"/>
                  <a:gd name="T4" fmla="*/ 477 w 1386"/>
                  <a:gd name="T5" fmla="*/ 1354 h 1385"/>
                  <a:gd name="T6" fmla="*/ 638 w 1386"/>
                  <a:gd name="T7" fmla="*/ 1279 h 1385"/>
                  <a:gd name="T8" fmla="*/ 751 w 1386"/>
                  <a:gd name="T9" fmla="*/ 1385 h 1385"/>
                  <a:gd name="T10" fmla="*/ 871 w 1386"/>
                  <a:gd name="T11" fmla="*/ 1252 h 1385"/>
                  <a:gd name="T12" fmla="*/ 1008 w 1386"/>
                  <a:gd name="T13" fmla="*/ 1313 h 1385"/>
                  <a:gd name="T14" fmla="*/ 1067 w 1386"/>
                  <a:gd name="T15" fmla="*/ 1142 h 1385"/>
                  <a:gd name="T16" fmla="*/ 1229 w 1386"/>
                  <a:gd name="T17" fmla="*/ 1135 h 1385"/>
                  <a:gd name="T18" fmla="*/ 1215 w 1386"/>
                  <a:gd name="T19" fmla="*/ 954 h 1385"/>
                  <a:gd name="T20" fmla="*/ 1354 w 1386"/>
                  <a:gd name="T21" fmla="*/ 909 h 1385"/>
                  <a:gd name="T22" fmla="*/ 1274 w 1386"/>
                  <a:gd name="T23" fmla="*/ 745 h 1385"/>
                  <a:gd name="T24" fmla="*/ 1386 w 1386"/>
                  <a:gd name="T25" fmla="*/ 641 h 1385"/>
                  <a:gd name="T26" fmla="*/ 1251 w 1386"/>
                  <a:gd name="T27" fmla="*/ 520 h 1385"/>
                  <a:gd name="T28" fmla="*/ 1313 w 1386"/>
                  <a:gd name="T29" fmla="*/ 378 h 1385"/>
                  <a:gd name="T30" fmla="*/ 1144 w 1386"/>
                  <a:gd name="T31" fmla="*/ 318 h 1385"/>
                  <a:gd name="T32" fmla="*/ 1150 w 1386"/>
                  <a:gd name="T33" fmla="*/ 169 h 1385"/>
                  <a:gd name="T34" fmla="*/ 972 w 1386"/>
                  <a:gd name="T35" fmla="*/ 175 h 1385"/>
                  <a:gd name="T36" fmla="*/ 909 w 1386"/>
                  <a:gd name="T37" fmla="*/ 32 h 1385"/>
                  <a:gd name="T38" fmla="*/ 749 w 1386"/>
                  <a:gd name="T39" fmla="*/ 105 h 1385"/>
                  <a:gd name="T40" fmla="*/ 635 w 1386"/>
                  <a:gd name="T41" fmla="*/ 0 h 1385"/>
                  <a:gd name="T42" fmla="*/ 516 w 1386"/>
                  <a:gd name="T43" fmla="*/ 127 h 1385"/>
                  <a:gd name="T44" fmla="*/ 378 w 1386"/>
                  <a:gd name="T45" fmla="*/ 73 h 1385"/>
                  <a:gd name="T46" fmla="*/ 316 w 1386"/>
                  <a:gd name="T47" fmla="*/ 234 h 1385"/>
                  <a:gd name="T48" fmla="*/ 157 w 1386"/>
                  <a:gd name="T49" fmla="*/ 250 h 1385"/>
                  <a:gd name="T50" fmla="*/ 163 w 1386"/>
                  <a:gd name="T51" fmla="*/ 422 h 1385"/>
                  <a:gd name="T52" fmla="*/ 32 w 1386"/>
                  <a:gd name="T53" fmla="*/ 477 h 1385"/>
                  <a:gd name="T54" fmla="*/ 101 w 1386"/>
                  <a:gd name="T55" fmla="*/ 634 h 1385"/>
                  <a:gd name="T56" fmla="*/ 0 w 1386"/>
                  <a:gd name="T57" fmla="*/ 744 h 1385"/>
                  <a:gd name="T58" fmla="*/ 124 w 1386"/>
                  <a:gd name="T59" fmla="*/ 864 h 1385"/>
                  <a:gd name="T60" fmla="*/ 73 w 1386"/>
                  <a:gd name="T61" fmla="*/ 1007 h 1385"/>
                  <a:gd name="T62" fmla="*/ 235 w 1386"/>
                  <a:gd name="T63" fmla="*/ 1070 h 1385"/>
                  <a:gd name="T64" fmla="*/ 236 w 1386"/>
                  <a:gd name="T65" fmla="*/ 1217 h 1385"/>
                  <a:gd name="T66" fmla="*/ 411 w 1386"/>
                  <a:gd name="T67" fmla="*/ 1212 h 1385"/>
                  <a:gd name="T68" fmla="*/ 477 w 1386"/>
                  <a:gd name="T69" fmla="*/ 1354 h 138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</a:cxnLst>
                <a:rect l="0" t="0" r="r" b="b"/>
                <a:pathLst>
                  <a:path w="1386" h="1385">
                    <a:moveTo>
                      <a:pt x="160" y="565"/>
                    </a:moveTo>
                    <a:cubicBezTo>
                      <a:pt x="229" y="274"/>
                      <a:pt x="522" y="94"/>
                      <a:pt x="813" y="164"/>
                    </a:cubicBezTo>
                    <a:cubicBezTo>
                      <a:pt x="1105" y="234"/>
                      <a:pt x="1284" y="526"/>
                      <a:pt x="1215" y="817"/>
                    </a:cubicBezTo>
                    <a:cubicBezTo>
                      <a:pt x="1145" y="1109"/>
                      <a:pt x="852" y="1288"/>
                      <a:pt x="561" y="1219"/>
                    </a:cubicBezTo>
                    <a:cubicBezTo>
                      <a:pt x="270" y="1149"/>
                      <a:pt x="90" y="857"/>
                      <a:pt x="160" y="565"/>
                    </a:cubicBezTo>
                    <a:close/>
                    <a:moveTo>
                      <a:pt x="477" y="1354"/>
                    </a:moveTo>
                    <a:lnTo>
                      <a:pt x="584" y="1379"/>
                    </a:lnTo>
                    <a:lnTo>
                      <a:pt x="638" y="1279"/>
                    </a:lnTo>
                    <a:cubicBezTo>
                      <a:pt x="661" y="1281"/>
                      <a:pt x="684" y="1281"/>
                      <a:pt x="707" y="1281"/>
                    </a:cubicBezTo>
                    <a:lnTo>
                      <a:pt x="751" y="1385"/>
                    </a:lnTo>
                    <a:lnTo>
                      <a:pt x="860" y="1367"/>
                    </a:lnTo>
                    <a:lnTo>
                      <a:pt x="871" y="1252"/>
                    </a:lnTo>
                    <a:cubicBezTo>
                      <a:pt x="889" y="1246"/>
                      <a:pt x="907" y="1239"/>
                      <a:pt x="925" y="1231"/>
                    </a:cubicBezTo>
                    <a:lnTo>
                      <a:pt x="1008" y="1313"/>
                    </a:lnTo>
                    <a:lnTo>
                      <a:pt x="1102" y="1255"/>
                    </a:lnTo>
                    <a:lnTo>
                      <a:pt x="1067" y="1142"/>
                    </a:lnTo>
                    <a:cubicBezTo>
                      <a:pt x="1086" y="1127"/>
                      <a:pt x="1103" y="1110"/>
                      <a:pt x="1119" y="1093"/>
                    </a:cubicBezTo>
                    <a:lnTo>
                      <a:pt x="1229" y="1135"/>
                    </a:lnTo>
                    <a:lnTo>
                      <a:pt x="1292" y="1045"/>
                    </a:lnTo>
                    <a:lnTo>
                      <a:pt x="1215" y="954"/>
                    </a:lnTo>
                    <a:cubicBezTo>
                      <a:pt x="1222" y="940"/>
                      <a:pt x="1229" y="924"/>
                      <a:pt x="1235" y="909"/>
                    </a:cubicBezTo>
                    <a:lnTo>
                      <a:pt x="1354" y="909"/>
                    </a:lnTo>
                    <a:lnTo>
                      <a:pt x="1379" y="801"/>
                    </a:lnTo>
                    <a:lnTo>
                      <a:pt x="1274" y="745"/>
                    </a:lnTo>
                    <a:cubicBezTo>
                      <a:pt x="1276" y="726"/>
                      <a:pt x="1277" y="706"/>
                      <a:pt x="1277" y="687"/>
                    </a:cubicBezTo>
                    <a:lnTo>
                      <a:pt x="1386" y="641"/>
                    </a:lnTo>
                    <a:lnTo>
                      <a:pt x="1369" y="532"/>
                    </a:lnTo>
                    <a:lnTo>
                      <a:pt x="1251" y="520"/>
                    </a:lnTo>
                    <a:cubicBezTo>
                      <a:pt x="1245" y="500"/>
                      <a:pt x="1238" y="481"/>
                      <a:pt x="1230" y="461"/>
                    </a:cubicBezTo>
                    <a:lnTo>
                      <a:pt x="1313" y="378"/>
                    </a:lnTo>
                    <a:lnTo>
                      <a:pt x="1255" y="284"/>
                    </a:lnTo>
                    <a:lnTo>
                      <a:pt x="1144" y="318"/>
                    </a:lnTo>
                    <a:cubicBezTo>
                      <a:pt x="1131" y="303"/>
                      <a:pt x="1119" y="289"/>
                      <a:pt x="1105" y="275"/>
                    </a:cubicBezTo>
                    <a:lnTo>
                      <a:pt x="1150" y="169"/>
                    </a:lnTo>
                    <a:lnTo>
                      <a:pt x="1061" y="103"/>
                    </a:lnTo>
                    <a:lnTo>
                      <a:pt x="972" y="175"/>
                    </a:lnTo>
                    <a:cubicBezTo>
                      <a:pt x="952" y="164"/>
                      <a:pt x="931" y="154"/>
                      <a:pt x="909" y="145"/>
                    </a:cubicBezTo>
                    <a:lnTo>
                      <a:pt x="909" y="32"/>
                    </a:lnTo>
                    <a:lnTo>
                      <a:pt x="802" y="6"/>
                    </a:lnTo>
                    <a:lnTo>
                      <a:pt x="749" y="105"/>
                    </a:lnTo>
                    <a:cubicBezTo>
                      <a:pt x="725" y="103"/>
                      <a:pt x="701" y="101"/>
                      <a:pt x="678" y="102"/>
                    </a:cubicBezTo>
                    <a:lnTo>
                      <a:pt x="635" y="0"/>
                    </a:lnTo>
                    <a:lnTo>
                      <a:pt x="526" y="18"/>
                    </a:lnTo>
                    <a:lnTo>
                      <a:pt x="516" y="127"/>
                    </a:lnTo>
                    <a:cubicBezTo>
                      <a:pt x="495" y="134"/>
                      <a:pt x="475" y="141"/>
                      <a:pt x="455" y="149"/>
                    </a:cubicBezTo>
                    <a:lnTo>
                      <a:pt x="378" y="73"/>
                    </a:lnTo>
                    <a:lnTo>
                      <a:pt x="284" y="131"/>
                    </a:lnTo>
                    <a:lnTo>
                      <a:pt x="316" y="234"/>
                    </a:lnTo>
                    <a:cubicBezTo>
                      <a:pt x="295" y="251"/>
                      <a:pt x="275" y="269"/>
                      <a:pt x="257" y="289"/>
                    </a:cubicBezTo>
                    <a:lnTo>
                      <a:pt x="157" y="250"/>
                    </a:lnTo>
                    <a:lnTo>
                      <a:pt x="94" y="340"/>
                    </a:lnTo>
                    <a:lnTo>
                      <a:pt x="163" y="422"/>
                    </a:lnTo>
                    <a:cubicBezTo>
                      <a:pt x="154" y="439"/>
                      <a:pt x="146" y="458"/>
                      <a:pt x="138" y="477"/>
                    </a:cubicBezTo>
                    <a:lnTo>
                      <a:pt x="32" y="477"/>
                    </a:lnTo>
                    <a:lnTo>
                      <a:pt x="7" y="584"/>
                    </a:lnTo>
                    <a:lnTo>
                      <a:pt x="101" y="634"/>
                    </a:lnTo>
                    <a:cubicBezTo>
                      <a:pt x="98" y="658"/>
                      <a:pt x="97" y="681"/>
                      <a:pt x="98" y="704"/>
                    </a:cubicBezTo>
                    <a:lnTo>
                      <a:pt x="0" y="744"/>
                    </a:lnTo>
                    <a:lnTo>
                      <a:pt x="17" y="853"/>
                    </a:lnTo>
                    <a:lnTo>
                      <a:pt x="124" y="864"/>
                    </a:lnTo>
                    <a:cubicBezTo>
                      <a:pt x="131" y="887"/>
                      <a:pt x="139" y="909"/>
                      <a:pt x="149" y="931"/>
                    </a:cubicBezTo>
                    <a:lnTo>
                      <a:pt x="73" y="1007"/>
                    </a:lnTo>
                    <a:lnTo>
                      <a:pt x="131" y="1101"/>
                    </a:lnTo>
                    <a:lnTo>
                      <a:pt x="235" y="1070"/>
                    </a:lnTo>
                    <a:cubicBezTo>
                      <a:pt x="249" y="1086"/>
                      <a:pt x="263" y="1101"/>
                      <a:pt x="278" y="1116"/>
                    </a:cubicBezTo>
                    <a:lnTo>
                      <a:pt x="236" y="1217"/>
                    </a:lnTo>
                    <a:lnTo>
                      <a:pt x="325" y="1282"/>
                    </a:lnTo>
                    <a:lnTo>
                      <a:pt x="411" y="1212"/>
                    </a:lnTo>
                    <a:cubicBezTo>
                      <a:pt x="432" y="1224"/>
                      <a:pt x="454" y="1233"/>
                      <a:pt x="477" y="1242"/>
                    </a:cubicBezTo>
                    <a:lnTo>
                      <a:pt x="477" y="1354"/>
                    </a:lnTo>
                    <a:close/>
                  </a:path>
                </a:pathLst>
              </a:custGeom>
              <a:solidFill>
                <a:schemeClr val="bg2">
                  <a:lumMod val="95000"/>
                </a:schemeClr>
              </a:solidFill>
              <a:ln>
                <a:solidFill>
                  <a:srgbClr val="EF5B43"/>
                </a:solidFill>
              </a:ln>
            </p:spPr>
            <p:txBody>
              <a:bodyPr vert="horz" wrap="square" lIns="91392" tIns="45696" rIns="91392" bIns="45696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400" b="1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Times New Roman" charset="0"/>
                  <a:ea typeface="宋体" charset="-122"/>
                  <a:cs typeface="+mn-cs"/>
                </a:endParaRPr>
              </a:p>
            </p:txBody>
          </p:sp>
          <p:sp>
            <p:nvSpPr>
              <p:cNvPr id="29" name="Freeform 15">
                <a:extLst>
                  <a:ext uri="{FF2B5EF4-FFF2-40B4-BE49-F238E27FC236}">
                    <a16:creationId xmlns:a16="http://schemas.microsoft.com/office/drawing/2014/main" xmlns:p159="http://schemas.microsoft.com/office/powerpoint/2015/09/main" xmlns:p15="http://schemas.microsoft.com/office/powerpoint/2012/main" xmlns:p14="http://schemas.microsoft.com/office/powerpoint/2010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xmlns="" id="{D4F8F1C6-4AEC-485C-9F1C-BB3872104EEF}"/>
                  </a:ext>
                </a:extLst>
              </p:cNvPr>
              <p:cNvSpPr/>
              <p:nvPr/>
            </p:nvSpPr>
            <p:spPr bwMode="auto">
              <a:xfrm>
                <a:off x="6959448" y="2389652"/>
                <a:ext cx="1027308" cy="1031321"/>
              </a:xfrm>
              <a:custGeom>
                <a:gdLst>
                  <a:gd name="T0" fmla="*/ 1062 w 1128"/>
                  <a:gd name="T1" fmla="*/ 683 h 1128"/>
                  <a:gd name="T2" fmla="*/ 683 w 1128"/>
                  <a:gd name="T3" fmla="*/ 66 h 1128"/>
                  <a:gd name="T4" fmla="*/ 66 w 1128"/>
                  <a:gd name="T5" fmla="*/ 445 h 1128"/>
                  <a:gd name="T6" fmla="*/ 445 w 1128"/>
                  <a:gd name="T7" fmla="*/ 1062 h 1128"/>
                  <a:gd name="T8" fmla="*/ 1062 w 1128"/>
                  <a:gd name="T9" fmla="*/ 683 h 11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128" h="1128">
                    <a:moveTo>
                      <a:pt x="1062" y="683"/>
                    </a:moveTo>
                    <a:cubicBezTo>
                      <a:pt x="1128" y="408"/>
                      <a:pt x="958" y="132"/>
                      <a:pt x="683" y="66"/>
                    </a:cubicBezTo>
                    <a:cubicBezTo>
                      <a:pt x="408" y="0"/>
                      <a:pt x="132" y="170"/>
                      <a:pt x="66" y="445"/>
                    </a:cubicBezTo>
                    <a:cubicBezTo>
                      <a:pt x="0" y="720"/>
                      <a:pt x="170" y="997"/>
                      <a:pt x="445" y="1062"/>
                    </a:cubicBezTo>
                    <a:cubicBezTo>
                      <a:pt x="720" y="1128"/>
                      <a:pt x="997" y="958"/>
                      <a:pt x="1062" y="683"/>
                    </a:cubicBezTo>
                    <a:close/>
                  </a:path>
                </a:pathLst>
              </a:custGeom>
              <a:solidFill>
                <a:srgbClr val="EF5B43"/>
              </a:solidFill>
              <a:ln>
                <a:noFill/>
              </a:ln>
            </p:spPr>
            <p:txBody>
              <a:bodyPr vert="horz" wrap="square" lIns="91392" tIns="45696" rIns="91392" bIns="45696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400" b="1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Times New Roman" charset="0"/>
                  <a:ea typeface="宋体" charset="-122"/>
                  <a:cs typeface="+mn-cs"/>
                </a:endParaRPr>
              </a:p>
            </p:txBody>
          </p:sp>
        </p:grpSp>
        <p:sp>
          <p:nvSpPr>
            <p:cNvPr id="27" name="文本框 26">
              <a:extLst>
                <a:ext uri="{FF2B5EF4-FFF2-40B4-BE49-F238E27FC236}">
                  <a16:creationId xmlns:a16="http://schemas.microsoft.com/office/drawing/2014/main" xmlns:p159="http://schemas.microsoft.com/office/powerpoint/2015/09/main" xmlns:p15="http://schemas.microsoft.com/office/powerpoint/2012/main" xmlns:p14="http://schemas.microsoft.com/office/powerpoint/2010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xmlns="" id="{94F6A5E1-4C1B-4B97-A5CE-4763429BF163}"/>
                </a:ext>
              </a:extLst>
            </p:cNvPr>
            <p:cNvSpPr txBox="1"/>
            <p:nvPr/>
          </p:nvSpPr>
          <p:spPr>
            <a:xfrm>
              <a:off x="6630642" y="2277597"/>
              <a:ext cx="1170688" cy="67322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800" b="1" i="0" u="none" strike="noStrike" kern="1200" cap="none" spc="0" normalizeH="0" baseline="0" noProof="0">
                  <a:ln>
                    <a:noFill/>
                  </a:ln>
                  <a:solidFill>
                    <a:srgbClr val="EEECE1"/>
                  </a:solidFill>
                  <a:effectLst/>
                  <a:uLnTx/>
                  <a:uFillTx/>
                  <a:latin typeface="Lifeline JL" panose="00000400000000000000" pitchFamily="2" charset="0"/>
                  <a:ea typeface="宋体" charset="-122"/>
                  <a:cs typeface="+mn-cs"/>
                </a:rPr>
                <a:t>归纳</a:t>
              </a:r>
            </a:p>
          </p:txBody>
        </p:sp>
      </p:grpSp>
      <p:grpSp>
        <p:nvGrpSpPr>
          <p:cNvPr id="30" name="组合 29">
            <a:extLst>
              <a:ext uri="{FF2B5EF4-FFF2-40B4-BE49-F238E27FC236}">
                <a16:creationId xmlns:a16="http://schemas.microsoft.com/office/drawing/2014/main" xmlns:p159="http://schemas.microsoft.com/office/powerpoint/2015/09/main" xmlns:p15="http://schemas.microsoft.com/office/powerpoint/2012/main" xmlns:p14="http://schemas.microsoft.com/office/powerpoint/2010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xmlns="" id="{EFD4E514-5D3E-4225-A72A-D15DBE2CC410}"/>
              </a:ext>
            </a:extLst>
          </p:cNvPr>
          <p:cNvGrpSpPr/>
          <p:nvPr/>
        </p:nvGrpSpPr>
        <p:grpSpPr>
          <a:xfrm>
            <a:off x="11043140" y="2200645"/>
            <a:ext cx="977780" cy="981908"/>
            <a:chOff x="7568590" y="3775933"/>
            <a:chExt cx="1263413" cy="1263413"/>
          </a:xfrm>
        </p:grpSpPr>
        <p:grpSp>
          <p:nvGrpSpPr>
            <p:cNvPr id="31" name="组合 30">
              <a:extLst>
                <a:ext uri="{FF2B5EF4-FFF2-40B4-BE49-F238E27FC236}">
                  <a16:creationId xmlns:a16="http://schemas.microsoft.com/office/drawing/2014/main" xmlns:p159="http://schemas.microsoft.com/office/powerpoint/2015/09/main" xmlns:p15="http://schemas.microsoft.com/office/powerpoint/2012/main" xmlns:p14="http://schemas.microsoft.com/office/powerpoint/2010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xmlns="" id="{C6F2E42D-4C3C-46F4-8FA5-9AC5300E697D}"/>
                </a:ext>
              </a:extLst>
            </p:cNvPr>
            <p:cNvGrpSpPr/>
            <p:nvPr/>
          </p:nvGrpSpPr>
          <p:grpSpPr>
            <a:xfrm>
              <a:off x="7568590" y="3775933"/>
              <a:ext cx="1263413" cy="1263413"/>
              <a:chOff x="7775541" y="4141250"/>
              <a:chExt cx="1264071" cy="1264071"/>
            </a:xfrm>
          </p:grpSpPr>
          <p:sp>
            <p:nvSpPr>
              <p:cNvPr id="33" name="Freeform 16">
                <a:extLst>
                  <a:ext uri="{FF2B5EF4-FFF2-40B4-BE49-F238E27FC236}">
                    <a16:creationId xmlns:a16="http://schemas.microsoft.com/office/drawing/2014/main" xmlns:p159="http://schemas.microsoft.com/office/powerpoint/2015/09/main" xmlns:p15="http://schemas.microsoft.com/office/powerpoint/2012/main" xmlns:p14="http://schemas.microsoft.com/office/powerpoint/2010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xmlns="" id="{85BD002C-1A6B-4F3E-9EE7-A69FB7E97D72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7775541" y="4141250"/>
                <a:ext cx="1264071" cy="1264071"/>
              </a:xfrm>
              <a:custGeom>
                <a:gdLst>
                  <a:gd name="T0" fmla="*/ 813 w 1386"/>
                  <a:gd name="T1" fmla="*/ 164 h 1385"/>
                  <a:gd name="T2" fmla="*/ 561 w 1386"/>
                  <a:gd name="T3" fmla="*/ 1218 h 1385"/>
                  <a:gd name="T4" fmla="*/ 477 w 1386"/>
                  <a:gd name="T5" fmla="*/ 1353 h 1385"/>
                  <a:gd name="T6" fmla="*/ 638 w 1386"/>
                  <a:gd name="T7" fmla="*/ 1279 h 1385"/>
                  <a:gd name="T8" fmla="*/ 751 w 1386"/>
                  <a:gd name="T9" fmla="*/ 1385 h 1385"/>
                  <a:gd name="T10" fmla="*/ 871 w 1386"/>
                  <a:gd name="T11" fmla="*/ 1251 h 1385"/>
                  <a:gd name="T12" fmla="*/ 1008 w 1386"/>
                  <a:gd name="T13" fmla="*/ 1312 h 1385"/>
                  <a:gd name="T14" fmla="*/ 1067 w 1386"/>
                  <a:gd name="T15" fmla="*/ 1142 h 1385"/>
                  <a:gd name="T16" fmla="*/ 1229 w 1386"/>
                  <a:gd name="T17" fmla="*/ 1135 h 1385"/>
                  <a:gd name="T18" fmla="*/ 1215 w 1386"/>
                  <a:gd name="T19" fmla="*/ 954 h 1385"/>
                  <a:gd name="T20" fmla="*/ 1354 w 1386"/>
                  <a:gd name="T21" fmla="*/ 908 h 1385"/>
                  <a:gd name="T22" fmla="*/ 1274 w 1386"/>
                  <a:gd name="T23" fmla="*/ 745 h 1385"/>
                  <a:gd name="T24" fmla="*/ 1386 w 1386"/>
                  <a:gd name="T25" fmla="*/ 641 h 1385"/>
                  <a:gd name="T26" fmla="*/ 1252 w 1386"/>
                  <a:gd name="T27" fmla="*/ 520 h 1385"/>
                  <a:gd name="T28" fmla="*/ 1313 w 1386"/>
                  <a:gd name="T29" fmla="*/ 378 h 1385"/>
                  <a:gd name="T30" fmla="*/ 1144 w 1386"/>
                  <a:gd name="T31" fmla="*/ 318 h 1385"/>
                  <a:gd name="T32" fmla="*/ 1150 w 1386"/>
                  <a:gd name="T33" fmla="*/ 168 h 1385"/>
                  <a:gd name="T34" fmla="*/ 972 w 1386"/>
                  <a:gd name="T35" fmla="*/ 175 h 1385"/>
                  <a:gd name="T36" fmla="*/ 909 w 1386"/>
                  <a:gd name="T37" fmla="*/ 32 h 1385"/>
                  <a:gd name="T38" fmla="*/ 749 w 1386"/>
                  <a:gd name="T39" fmla="*/ 105 h 1385"/>
                  <a:gd name="T40" fmla="*/ 635 w 1386"/>
                  <a:gd name="T41" fmla="*/ 0 h 1385"/>
                  <a:gd name="T42" fmla="*/ 516 w 1386"/>
                  <a:gd name="T43" fmla="*/ 127 h 1385"/>
                  <a:gd name="T44" fmla="*/ 378 w 1386"/>
                  <a:gd name="T45" fmla="*/ 72 h 1385"/>
                  <a:gd name="T46" fmla="*/ 316 w 1386"/>
                  <a:gd name="T47" fmla="*/ 233 h 1385"/>
                  <a:gd name="T48" fmla="*/ 157 w 1386"/>
                  <a:gd name="T49" fmla="*/ 250 h 1385"/>
                  <a:gd name="T50" fmla="*/ 163 w 1386"/>
                  <a:gd name="T51" fmla="*/ 421 h 1385"/>
                  <a:gd name="T52" fmla="*/ 32 w 1386"/>
                  <a:gd name="T53" fmla="*/ 476 h 1385"/>
                  <a:gd name="T54" fmla="*/ 101 w 1386"/>
                  <a:gd name="T55" fmla="*/ 634 h 1385"/>
                  <a:gd name="T56" fmla="*/ 0 w 1386"/>
                  <a:gd name="T57" fmla="*/ 744 h 1385"/>
                  <a:gd name="T58" fmla="*/ 124 w 1386"/>
                  <a:gd name="T59" fmla="*/ 864 h 1385"/>
                  <a:gd name="T60" fmla="*/ 73 w 1386"/>
                  <a:gd name="T61" fmla="*/ 1007 h 1385"/>
                  <a:gd name="T62" fmla="*/ 235 w 1386"/>
                  <a:gd name="T63" fmla="*/ 1069 h 1385"/>
                  <a:gd name="T64" fmla="*/ 236 w 1386"/>
                  <a:gd name="T65" fmla="*/ 1216 h 1385"/>
                  <a:gd name="T66" fmla="*/ 411 w 1386"/>
                  <a:gd name="T67" fmla="*/ 1212 h 1385"/>
                  <a:gd name="T68" fmla="*/ 477 w 1386"/>
                  <a:gd name="T69" fmla="*/ 1353 h 138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</a:cxnLst>
                <a:rect l="0" t="0" r="r" b="b"/>
                <a:pathLst>
                  <a:path w="1386" h="1385">
                    <a:moveTo>
                      <a:pt x="160" y="565"/>
                    </a:moveTo>
                    <a:cubicBezTo>
                      <a:pt x="230" y="274"/>
                      <a:pt x="522" y="94"/>
                      <a:pt x="813" y="164"/>
                    </a:cubicBezTo>
                    <a:cubicBezTo>
                      <a:pt x="1105" y="233"/>
                      <a:pt x="1284" y="526"/>
                      <a:pt x="1215" y="817"/>
                    </a:cubicBezTo>
                    <a:cubicBezTo>
                      <a:pt x="1145" y="1108"/>
                      <a:pt x="853" y="1288"/>
                      <a:pt x="561" y="1218"/>
                    </a:cubicBezTo>
                    <a:cubicBezTo>
                      <a:pt x="270" y="1149"/>
                      <a:pt x="90" y="856"/>
                      <a:pt x="160" y="565"/>
                    </a:cubicBezTo>
                    <a:close/>
                    <a:moveTo>
                      <a:pt x="477" y="1353"/>
                    </a:moveTo>
                    <a:lnTo>
                      <a:pt x="584" y="1379"/>
                    </a:lnTo>
                    <a:lnTo>
                      <a:pt x="638" y="1279"/>
                    </a:lnTo>
                    <a:cubicBezTo>
                      <a:pt x="661" y="1281"/>
                      <a:pt x="684" y="1281"/>
                      <a:pt x="707" y="1280"/>
                    </a:cubicBezTo>
                    <a:lnTo>
                      <a:pt x="751" y="1385"/>
                    </a:lnTo>
                    <a:lnTo>
                      <a:pt x="860" y="1367"/>
                    </a:lnTo>
                    <a:lnTo>
                      <a:pt x="871" y="1251"/>
                    </a:lnTo>
                    <a:cubicBezTo>
                      <a:pt x="889" y="1245"/>
                      <a:pt x="907" y="1238"/>
                      <a:pt x="925" y="1230"/>
                    </a:cubicBezTo>
                    <a:lnTo>
                      <a:pt x="1008" y="1312"/>
                    </a:lnTo>
                    <a:lnTo>
                      <a:pt x="1102" y="1255"/>
                    </a:lnTo>
                    <a:lnTo>
                      <a:pt x="1067" y="1142"/>
                    </a:lnTo>
                    <a:cubicBezTo>
                      <a:pt x="1086" y="1126"/>
                      <a:pt x="1103" y="1110"/>
                      <a:pt x="1119" y="1092"/>
                    </a:cubicBezTo>
                    <a:lnTo>
                      <a:pt x="1229" y="1135"/>
                    </a:lnTo>
                    <a:lnTo>
                      <a:pt x="1292" y="1045"/>
                    </a:lnTo>
                    <a:lnTo>
                      <a:pt x="1215" y="954"/>
                    </a:lnTo>
                    <a:cubicBezTo>
                      <a:pt x="1222" y="939"/>
                      <a:pt x="1229" y="924"/>
                      <a:pt x="1235" y="909"/>
                    </a:cubicBezTo>
                    <a:lnTo>
                      <a:pt x="1354" y="908"/>
                    </a:lnTo>
                    <a:lnTo>
                      <a:pt x="1379" y="801"/>
                    </a:lnTo>
                    <a:lnTo>
                      <a:pt x="1274" y="745"/>
                    </a:lnTo>
                    <a:cubicBezTo>
                      <a:pt x="1276" y="725"/>
                      <a:pt x="1277" y="706"/>
                      <a:pt x="1277" y="686"/>
                    </a:cubicBezTo>
                    <a:lnTo>
                      <a:pt x="1386" y="641"/>
                    </a:lnTo>
                    <a:lnTo>
                      <a:pt x="1369" y="532"/>
                    </a:lnTo>
                    <a:lnTo>
                      <a:pt x="1252" y="520"/>
                    </a:lnTo>
                    <a:cubicBezTo>
                      <a:pt x="1245" y="500"/>
                      <a:pt x="1238" y="480"/>
                      <a:pt x="1230" y="461"/>
                    </a:cubicBezTo>
                    <a:lnTo>
                      <a:pt x="1313" y="378"/>
                    </a:lnTo>
                    <a:lnTo>
                      <a:pt x="1255" y="284"/>
                    </a:lnTo>
                    <a:lnTo>
                      <a:pt x="1144" y="318"/>
                    </a:lnTo>
                    <a:cubicBezTo>
                      <a:pt x="1131" y="303"/>
                      <a:pt x="1119" y="289"/>
                      <a:pt x="1105" y="275"/>
                    </a:cubicBezTo>
                    <a:lnTo>
                      <a:pt x="1150" y="168"/>
                    </a:lnTo>
                    <a:lnTo>
                      <a:pt x="1061" y="103"/>
                    </a:lnTo>
                    <a:lnTo>
                      <a:pt x="972" y="175"/>
                    </a:lnTo>
                    <a:cubicBezTo>
                      <a:pt x="952" y="164"/>
                      <a:pt x="931" y="154"/>
                      <a:pt x="909" y="145"/>
                    </a:cubicBezTo>
                    <a:lnTo>
                      <a:pt x="909" y="32"/>
                    </a:lnTo>
                    <a:lnTo>
                      <a:pt x="802" y="6"/>
                    </a:lnTo>
                    <a:lnTo>
                      <a:pt x="749" y="105"/>
                    </a:lnTo>
                    <a:cubicBezTo>
                      <a:pt x="725" y="102"/>
                      <a:pt x="701" y="101"/>
                      <a:pt x="678" y="101"/>
                    </a:cubicBezTo>
                    <a:lnTo>
                      <a:pt x="635" y="0"/>
                    </a:lnTo>
                    <a:lnTo>
                      <a:pt x="526" y="18"/>
                    </a:lnTo>
                    <a:lnTo>
                      <a:pt x="516" y="127"/>
                    </a:lnTo>
                    <a:cubicBezTo>
                      <a:pt x="495" y="133"/>
                      <a:pt x="475" y="140"/>
                      <a:pt x="455" y="149"/>
                    </a:cubicBezTo>
                    <a:lnTo>
                      <a:pt x="378" y="72"/>
                    </a:lnTo>
                    <a:lnTo>
                      <a:pt x="285" y="130"/>
                    </a:lnTo>
                    <a:lnTo>
                      <a:pt x="316" y="233"/>
                    </a:lnTo>
                    <a:cubicBezTo>
                      <a:pt x="295" y="250"/>
                      <a:pt x="275" y="269"/>
                      <a:pt x="257" y="288"/>
                    </a:cubicBezTo>
                    <a:lnTo>
                      <a:pt x="157" y="250"/>
                    </a:lnTo>
                    <a:lnTo>
                      <a:pt x="94" y="340"/>
                    </a:lnTo>
                    <a:lnTo>
                      <a:pt x="163" y="421"/>
                    </a:lnTo>
                    <a:cubicBezTo>
                      <a:pt x="154" y="439"/>
                      <a:pt x="146" y="457"/>
                      <a:pt x="138" y="476"/>
                    </a:cubicBezTo>
                    <a:lnTo>
                      <a:pt x="32" y="476"/>
                    </a:lnTo>
                    <a:lnTo>
                      <a:pt x="7" y="584"/>
                    </a:lnTo>
                    <a:lnTo>
                      <a:pt x="101" y="634"/>
                    </a:lnTo>
                    <a:cubicBezTo>
                      <a:pt x="98" y="657"/>
                      <a:pt x="97" y="680"/>
                      <a:pt x="98" y="703"/>
                    </a:cubicBezTo>
                    <a:lnTo>
                      <a:pt x="0" y="744"/>
                    </a:lnTo>
                    <a:lnTo>
                      <a:pt x="17" y="853"/>
                    </a:lnTo>
                    <a:lnTo>
                      <a:pt x="124" y="864"/>
                    </a:lnTo>
                    <a:cubicBezTo>
                      <a:pt x="131" y="887"/>
                      <a:pt x="139" y="909"/>
                      <a:pt x="149" y="931"/>
                    </a:cubicBezTo>
                    <a:lnTo>
                      <a:pt x="73" y="1007"/>
                    </a:lnTo>
                    <a:lnTo>
                      <a:pt x="131" y="1101"/>
                    </a:lnTo>
                    <a:lnTo>
                      <a:pt x="235" y="1069"/>
                    </a:lnTo>
                    <a:cubicBezTo>
                      <a:pt x="249" y="1086"/>
                      <a:pt x="263" y="1101"/>
                      <a:pt x="278" y="1116"/>
                    </a:cubicBezTo>
                    <a:lnTo>
                      <a:pt x="236" y="1216"/>
                    </a:lnTo>
                    <a:lnTo>
                      <a:pt x="325" y="1282"/>
                    </a:lnTo>
                    <a:lnTo>
                      <a:pt x="411" y="1212"/>
                    </a:lnTo>
                    <a:cubicBezTo>
                      <a:pt x="432" y="1223"/>
                      <a:pt x="454" y="1233"/>
                      <a:pt x="477" y="1242"/>
                    </a:cubicBezTo>
                    <a:lnTo>
                      <a:pt x="477" y="1353"/>
                    </a:lnTo>
                    <a:close/>
                  </a:path>
                </a:pathLst>
              </a:custGeom>
              <a:solidFill>
                <a:schemeClr val="bg2">
                  <a:lumMod val="95000"/>
                </a:schemeClr>
              </a:solidFill>
              <a:ln>
                <a:solidFill>
                  <a:srgbClr val="858976"/>
                </a:solidFill>
              </a:ln>
            </p:spPr>
            <p:txBody>
              <a:bodyPr vert="horz" wrap="square" lIns="91392" tIns="45696" rIns="91392" bIns="45696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400" b="1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Times New Roman" charset="0"/>
                  <a:ea typeface="宋体" charset="-122"/>
                  <a:cs typeface="+mn-cs"/>
                </a:endParaRPr>
              </a:p>
            </p:txBody>
          </p:sp>
          <p:sp>
            <p:nvSpPr>
              <p:cNvPr id="34" name="Freeform 17">
                <a:extLst>
                  <a:ext uri="{FF2B5EF4-FFF2-40B4-BE49-F238E27FC236}">
                    <a16:creationId xmlns:a16="http://schemas.microsoft.com/office/drawing/2014/main" xmlns:p159="http://schemas.microsoft.com/office/powerpoint/2015/09/main" xmlns:p15="http://schemas.microsoft.com/office/powerpoint/2012/main" xmlns:p14="http://schemas.microsoft.com/office/powerpoint/2010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xmlns="" id="{50A91F6C-E0BC-4C8B-93B6-768581609B94}"/>
                  </a:ext>
                </a:extLst>
              </p:cNvPr>
              <p:cNvSpPr/>
              <p:nvPr/>
            </p:nvSpPr>
            <p:spPr bwMode="auto">
              <a:xfrm>
                <a:off x="7887903" y="4257626"/>
                <a:ext cx="1027308" cy="1027308"/>
              </a:xfrm>
              <a:custGeom>
                <a:gdLst>
                  <a:gd name="T0" fmla="*/ 1062 w 1128"/>
                  <a:gd name="T1" fmla="*/ 683 h 1128"/>
                  <a:gd name="T2" fmla="*/ 683 w 1128"/>
                  <a:gd name="T3" fmla="*/ 66 h 1128"/>
                  <a:gd name="T4" fmla="*/ 66 w 1128"/>
                  <a:gd name="T5" fmla="*/ 445 h 1128"/>
                  <a:gd name="T6" fmla="*/ 445 w 1128"/>
                  <a:gd name="T7" fmla="*/ 1062 h 1128"/>
                  <a:gd name="T8" fmla="*/ 1062 w 1128"/>
                  <a:gd name="T9" fmla="*/ 683 h 11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128" h="1128">
                    <a:moveTo>
                      <a:pt x="1062" y="683"/>
                    </a:moveTo>
                    <a:cubicBezTo>
                      <a:pt x="1128" y="408"/>
                      <a:pt x="958" y="132"/>
                      <a:pt x="683" y="66"/>
                    </a:cubicBezTo>
                    <a:cubicBezTo>
                      <a:pt x="408" y="0"/>
                      <a:pt x="132" y="170"/>
                      <a:pt x="66" y="445"/>
                    </a:cubicBezTo>
                    <a:cubicBezTo>
                      <a:pt x="0" y="720"/>
                      <a:pt x="170" y="996"/>
                      <a:pt x="445" y="1062"/>
                    </a:cubicBezTo>
                    <a:cubicBezTo>
                      <a:pt x="720" y="1128"/>
                      <a:pt x="997" y="958"/>
                      <a:pt x="1062" y="683"/>
                    </a:cubicBezTo>
                    <a:close/>
                  </a:path>
                </a:pathLst>
              </a:custGeom>
              <a:solidFill>
                <a:srgbClr val="858976"/>
              </a:solidFill>
              <a:ln>
                <a:noFill/>
              </a:ln>
            </p:spPr>
            <p:txBody>
              <a:bodyPr vert="horz" wrap="square" lIns="91392" tIns="45696" rIns="91392" bIns="45696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400" b="1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Times New Roman" charset="0"/>
                  <a:ea typeface="宋体" charset="-122"/>
                  <a:cs typeface="+mn-cs"/>
                </a:endParaRPr>
              </a:p>
            </p:txBody>
          </p:sp>
        </p:grpSp>
        <p:sp>
          <p:nvSpPr>
            <p:cNvPr id="32" name="文本框 31">
              <a:extLst>
                <a:ext uri="{FF2B5EF4-FFF2-40B4-BE49-F238E27FC236}">
                  <a16:creationId xmlns:a16="http://schemas.microsoft.com/office/drawing/2014/main" xmlns:p159="http://schemas.microsoft.com/office/powerpoint/2015/09/main" xmlns:p15="http://schemas.microsoft.com/office/powerpoint/2012/main" xmlns:p14="http://schemas.microsoft.com/office/powerpoint/2010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xmlns="" id="{EA776401-49A5-4438-AED2-547435EF57ED}"/>
                </a:ext>
              </a:extLst>
            </p:cNvPr>
            <p:cNvSpPr txBox="1"/>
            <p:nvPr/>
          </p:nvSpPr>
          <p:spPr>
            <a:xfrm>
              <a:off x="7608935" y="4095796"/>
              <a:ext cx="1170688" cy="67322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800" b="1" i="0" u="none" strike="noStrike" kern="1200" cap="none" spc="0" normalizeH="0" baseline="0" noProof="0">
                  <a:ln>
                    <a:noFill/>
                  </a:ln>
                  <a:solidFill>
                    <a:srgbClr val="EEECE1"/>
                  </a:solidFill>
                  <a:effectLst/>
                  <a:uLnTx/>
                  <a:uFillTx/>
                  <a:latin typeface="Lifeline JL" panose="00000400000000000000" pitchFamily="2" charset="0"/>
                  <a:ea typeface="宋体" charset="-122"/>
                  <a:cs typeface="+mn-cs"/>
                </a:rPr>
                <a:t>概括</a:t>
              </a:r>
            </a:p>
          </p:txBody>
        </p:sp>
      </p:grpSp>
      <p:sp>
        <p:nvSpPr>
          <p:cNvPr id="35" name="TextBox 6">
            <a:extLst>
              <a:ext uri="{FF2B5EF4-FFF2-40B4-BE49-F238E27FC236}">
                <a16:creationId xmlns:a16="http://schemas.microsoft.com/office/drawing/2014/main" xmlns:p159="http://schemas.microsoft.com/office/powerpoint/2015/09/main" xmlns:p15="http://schemas.microsoft.com/office/powerpoint/2012/main" xmlns:p14="http://schemas.microsoft.com/office/powerpoint/2010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xmlns="" id="{5DF4C508-C3DB-4C72-AD48-77C2A6807201}"/>
              </a:ext>
            </a:extLst>
          </p:cNvPr>
          <p:cNvSpPr txBox="1"/>
          <p:nvPr/>
        </p:nvSpPr>
        <p:spPr>
          <a:xfrm>
            <a:off x="242436" y="929549"/>
            <a:ext cx="8434084" cy="24560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1" indent="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8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/>
                <a:ea typeface="宋体" charset="-122"/>
                <a:cs typeface="+mn-cs"/>
              </a:rPr>
              <a:t>Tips: </a:t>
            </a:r>
          </a:p>
          <a:p>
            <a:pPr marL="0" marR="0" lvl="1" indent="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8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/>
                <a:ea typeface="宋体" charset="-122"/>
                <a:cs typeface="+mn-cs"/>
              </a:rPr>
              <a:t>1. Find the facts.  阅读查找答案；</a:t>
            </a:r>
          </a:p>
          <a:p>
            <a:pPr marL="0" marR="0" lvl="1" indent="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8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/>
                <a:ea typeface="宋体" charset="-122"/>
                <a:cs typeface="+mn-cs"/>
              </a:rPr>
              <a:t>2. Organize the facts. 归纳要点，概括关键信息；</a:t>
            </a:r>
          </a:p>
          <a:p>
            <a:pPr marL="0" marR="0" lvl="1" indent="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8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/>
                <a:ea typeface="宋体" charset="-122"/>
                <a:cs typeface="+mn-cs"/>
              </a:rPr>
              <a:t>3. Sentence drills. 五种根本句型，防止语法错误；   可复原问句，引语原文要适当改动，注意人称和时态。</a:t>
            </a:r>
          </a:p>
        </p:txBody>
      </p:sp>
      <p:sp>
        <p:nvSpPr>
          <p:cNvPr id="60" name="TextBox 2">
            <a:extLst>
              <a:ext uri="{FF2B5EF4-FFF2-40B4-BE49-F238E27FC236}">
                <a16:creationId xmlns:a16="http://schemas.microsoft.com/office/drawing/2014/main" xmlns:p159="http://schemas.microsoft.com/office/powerpoint/2015/09/main" xmlns:p15="http://schemas.microsoft.com/office/powerpoint/2012/main" xmlns:p14="http://schemas.microsoft.com/office/powerpoint/2010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xmlns="" id="{18E0EBB3-7CCC-4DC9-BB3E-EDF7858C06B8}"/>
              </a:ext>
            </a:extLst>
          </p:cNvPr>
          <p:cNvSpPr txBox="1"/>
          <p:nvPr/>
        </p:nvSpPr>
        <p:spPr>
          <a:xfrm>
            <a:off x="9078008" y="-2256"/>
            <a:ext cx="2898092" cy="9218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  <a:buNone/>
              <a:defRPr/>
            </a:pPr>
            <a:r>
              <a:rPr kumimoji="0" lang="zh-CN" altLang="en-US" sz="4000" b="1" i="0" u="none" strike="noStrike" kern="1200" cap="none" spc="0" normalizeH="0" baseline="0" noProof="0">
                <a:ln>
                  <a:noFill/>
                </a:ln>
                <a:solidFill>
                  <a:srgbClr val="0000CC"/>
                </a:solidFill>
                <a:effectLst/>
                <a:uLnTx/>
                <a:uFillTx/>
                <a:latin typeface="Arial"/>
                <a:ea typeface="华文新魏" pitchFamily="2" charset="-122"/>
                <a:cs typeface="+mn-cs"/>
              </a:rPr>
              <a:t>综合</a:t>
            </a:r>
            <a:r>
              <a:rPr lang="zh-CN" altLang="en-US" sz="4000" b="1">
                <a:solidFill>
                  <a:srgbClr val="0000CC"/>
                </a:solidFill>
                <a:latin typeface="Arial"/>
                <a:ea typeface="华文新魏" pitchFamily="2" charset="-122"/>
              </a:rPr>
              <a:t>理解</a:t>
            </a:r>
            <a:r>
              <a:rPr kumimoji="0" lang="zh-CN" altLang="en-US" sz="4000" b="1" i="0" u="none" strike="noStrike" kern="1200" cap="none" spc="0" normalizeH="0" baseline="0" noProof="0">
                <a:ln>
                  <a:noFill/>
                </a:ln>
                <a:solidFill>
                  <a:srgbClr val="0000CC"/>
                </a:solidFill>
                <a:effectLst/>
                <a:uLnTx/>
                <a:uFillTx/>
                <a:latin typeface="Arial"/>
                <a:ea typeface="华文新魏" pitchFamily="2" charset="-122"/>
                <a:cs typeface="+mn-cs"/>
              </a:rPr>
              <a:t>题</a:t>
            </a:r>
          </a:p>
        </p:txBody>
      </p:sp>
      <p:sp>
        <p:nvSpPr>
          <p:cNvPr id="3" name="文本框 2"/>
          <p:cNvSpPr txBox="1"/>
          <p:nvPr/>
        </p:nvSpPr>
        <p:spPr>
          <a:xfrm>
            <a:off x="2117126" y="5281027"/>
            <a:ext cx="8934939" cy="518678"/>
          </a:xfrm>
          <a:prstGeom prst="rect">
            <a:avLst/>
          </a:prstGeom>
          <a:solidFill>
            <a:srgbClr val="5ABB93"/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chemeClr val="bg1"/>
                </a:solidFill>
              </a:rPr>
              <a:t>预测：不排除以 “How?〞 和 “Why?〞 设置问题的趋势。</a:t>
            </a:r>
          </a:p>
        </p:txBody>
      </p:sp>
    </p:spTree>
    <p:custDataLst>
      <p:tags r:id="rId2"/>
    </p:custDataLst>
    <p:extLst>
      <p:ext uri="{BB962C8B-B14F-4D97-AF65-F5344CB8AC3E}">
        <p14:creationId xmlns:p14="http://schemas.microsoft.com/office/powerpoint/2010/main" val="3134539270"/>
      </p:ext>
    </p:ext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7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450" decel="100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" accel="100000" fill="hold">
                                          <p:stCondLst>
                                            <p:cond delay="4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2" presetID="53" presetClass="entr" presetSubtype="0" dur="50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3" presetClass="entr" presetSubtype="0" dur="50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3" presetClass="entr" presetSubtype="0" dur="50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53" presetClass="entr" presetSubtype="0" dur="50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 nodeType="clickPar">
                      <p:stCondLst>
                        <p:cond delay="indefinite"/>
                      </p:stCondLst>
                      <p:childTnLst>
                        <p:par>
                          <p:cTn id="43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4" presetID="14" presetClass="entr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6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4" presetClass="entr" presetSubtype="10" dur="5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9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 nodeType="clickPar">
                      <p:stCondLst>
                        <p:cond delay="indefinite"/>
                      </p:stCondLst>
                      <p:childTnLst>
                        <p:par>
                          <p:cTn id="5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2" presetID="14" presetClass="entr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4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 nodeType="clickPar">
                      <p:stCondLst>
                        <p:cond delay="indefinite"/>
                      </p:stCondLst>
                      <p:childTnLst>
                        <p:par>
                          <p:cTn id="5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7" presetID="14" presetClass="entr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9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35" grpId="1" uiExpand="1" build="p"/>
      <p:bldP spid="3" grpId="2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 bwMode="auto">
      <p:bgPr>
        <a:blipFill dpi="0" rotWithShape="0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1"/>
          <p:cNvSpPr txBox="1"/>
          <p:nvPr/>
        </p:nvSpPr>
        <p:spPr>
          <a:xfrm>
            <a:off x="340262" y="3129930"/>
            <a:ext cx="11516378" cy="3539430"/>
          </a:xfrm>
          <a:prstGeom prst="rect">
            <a:avLst/>
          </a:prstGeom>
          <a:solidFill>
            <a:schemeClr val="bg1"/>
          </a:solidFill>
          <a:ln w="38100">
            <a:solidFill>
              <a:srgbClr val="92D050"/>
            </a:solidFill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>
                <a:latin typeface="+mj-lt"/>
              </a:rPr>
              <a:t>1.  I hope the summer holiday will come soon. I can’t wait to visit the Disneyland in New York.</a:t>
            </a:r>
          </a:p>
          <a:p>
            <a:r>
              <a:rPr lang="en-US" altLang="zh-CN" sz="3200" b="1" i="1">
                <a:solidFill>
                  <a:srgbClr val="FF0000"/>
                </a:solidFill>
              </a:rPr>
              <a:t>      I’m looking forward to visiting the Disneyland.</a:t>
            </a:r>
          </a:p>
          <a:p>
            <a:r>
              <a:rPr lang="en-US" altLang="zh-CN" sz="3200">
                <a:latin typeface="+mj-lt"/>
              </a:rPr>
              <a:t>2.  A’bing could play many musical instruments, such as the drums, dizi and erhu. By the age of 17, he was known for his musical ability.</a:t>
            </a:r>
          </a:p>
          <a:p>
            <a:r>
              <a:rPr lang="en-US" altLang="zh-CN" sz="3200" b="1" i="1">
                <a:solidFill>
                  <a:srgbClr val="FF0000"/>
                </a:solidFill>
              </a:rPr>
              <a:t>      A’bing was a talented musician. </a:t>
            </a:r>
          </a:p>
        </p:txBody>
      </p:sp>
      <p:pic>
        <p:nvPicPr>
          <p:cNvPr id="4" name="图片 3">
            <a:extLst>
              <a:ext uri="{FF2B5EF4-FFF2-40B4-BE49-F238E27FC236}">
                <a16:creationId xmlns:a16="http://schemas.microsoft.com/office/drawing/2014/main" xmlns:p159="http://schemas.microsoft.com/office/powerpoint/2015/09/main" xmlns:p15="http://schemas.microsoft.com/office/powerpoint/2012/main" xmlns:p14="http://schemas.microsoft.com/office/powerpoint/2010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xmlns="" id="{D90856D4-4CC1-4194-9322-4F8413E8A5B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556396">
            <a:off x="10699943" y="2345851"/>
            <a:ext cx="1277608" cy="919256"/>
          </a:xfrm>
          <a:prstGeom prst="rect">
            <a:avLst/>
          </a:prstGeom>
        </p:spPr>
      </p:pic>
      <p:sp>
        <p:nvSpPr>
          <p:cNvPr id="5" name="TextBox 6"/>
          <p:cNvSpPr txBox="1"/>
          <p:nvPr/>
        </p:nvSpPr>
        <p:spPr>
          <a:xfrm>
            <a:off x="263352" y="188640"/>
            <a:ext cx="10884081" cy="40578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14400" marR="0" lvl="1" indent="-457200" algn="l" defTabSz="914400" rtl="0" eaLnBrk="1" fontAlgn="auto" latinLnBrk="0" hangingPunct="1"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 typeface="Wingdings" pitchFamily="2" charset="2"/>
              <a:buChar char="Ø"/>
              <a:defRPr/>
            </a:pPr>
            <a:r>
              <a:rPr kumimoji="0" lang="zh-CN" altLang="en-US" sz="3200" b="0" i="0" u="none" strike="noStrike" kern="1200" cap="none" spc="0" normalizeH="0" baseline="0" noProof="0">
                <a:ln>
                  <a:noFill/>
                </a:ln>
                <a:solidFill>
                  <a:srgbClr val="0000CC"/>
                </a:solidFill>
                <a:effectLst/>
                <a:uLnTx/>
                <a:uFillTx/>
                <a:latin typeface="华文中宋" pitchFamily="2" charset="-122"/>
                <a:ea typeface="华文中宋" pitchFamily="2" charset="-122"/>
                <a:cs typeface="+mn-cs"/>
              </a:rPr>
              <a:t>半开放性试题 (semi-open questions)</a:t>
            </a:r>
          </a:p>
          <a:p>
            <a:pPr marL="914400" marR="0" lvl="1" indent="-457200" algn="l" defTabSz="914400" rtl="0" eaLnBrk="1" fontAlgn="auto" latinLnBrk="0" hangingPunct="1"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 typeface="Wingdings" pitchFamily="2" charset="2"/>
              <a:buChar char="Ø"/>
              <a:defRPr/>
            </a:pPr>
            <a:r>
              <a:rPr kumimoji="0" lang="zh-CN" altLang="en-US" sz="3200" b="0" i="0" u="none" strike="noStrike" kern="1200" cap="none" spc="0" normalizeH="0" baseline="0" noProof="0">
                <a:ln>
                  <a:noFill/>
                </a:ln>
                <a:solidFill>
                  <a:srgbClr val="0000CC"/>
                </a:solidFill>
                <a:effectLst/>
                <a:uLnTx/>
                <a:uFillTx/>
                <a:latin typeface="华文中宋" pitchFamily="2" charset="-122"/>
                <a:ea typeface="华文中宋" pitchFamily="2" charset="-122"/>
                <a:cs typeface="+mn-cs"/>
              </a:rPr>
              <a:t>          Tips: 1. Find the facts.  确定答案范围。</a:t>
            </a:r>
          </a:p>
          <a:p>
            <a:pPr marL="914400" marR="0" lvl="1" indent="-457200" algn="l" defTabSz="914400" rtl="0" eaLnBrk="1" fontAlgn="auto" latinLnBrk="0" hangingPunct="1"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 typeface="Wingdings" pitchFamily="2" charset="2"/>
              <a:buChar char="Ø"/>
              <a:defRPr/>
            </a:pPr>
            <a:r>
              <a:rPr kumimoji="0" lang="zh-CN" altLang="en-US" sz="3200" b="0" i="0" u="none" strike="noStrike" kern="1200" cap="none" spc="0" normalizeH="0" baseline="0" noProof="0">
                <a:ln>
                  <a:noFill/>
                </a:ln>
                <a:solidFill>
                  <a:srgbClr val="0000CC"/>
                </a:solidFill>
                <a:effectLst/>
                <a:uLnTx/>
                <a:uFillTx/>
                <a:latin typeface="华文中宋" pitchFamily="2" charset="-122"/>
                <a:ea typeface="华文中宋" pitchFamily="2" charset="-122"/>
                <a:cs typeface="+mn-cs"/>
              </a:rPr>
              <a:t>                     2. Organize the facts. 组织要点，用熟悉的句型对原文的关键词进行归纳总结，引语原文要适当改动，防止全部照搬照抄。</a:t>
            </a:r>
          </a:p>
        </p:txBody>
      </p:sp>
    </p:spTree>
    <p:extLst>
      <p:ext uri="{BB962C8B-B14F-4D97-AF65-F5344CB8AC3E}">
        <p14:creationId xmlns:p14="http://schemas.microsoft.com/office/powerpoint/2010/main" val="1099603180"/>
      </p:ext>
    </p:extLst>
  </p:cSld>
  <p:clrMapOvr>
    <a:masterClrMapping/>
  </p:clrMapOvr>
  <mc:AlternateContent>
    <mc:Choice xmlns:p14="http://schemas.microsoft.com/office/powerpoint/2010/main" Requires="p14">
      <p:transition p14:dur="25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4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0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 animBg="1"/>
      <p:bldP spid="5" grpId="1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https://d.book118.com/856230131131010030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TIMING" val="|2.6"/>
</p:tagLst>
</file>

<file path=ppt/tags/tag2.xml><?xml version="1.0" encoding="utf-8"?>
<p:tagLst xmlns:p="http://schemas.openxmlformats.org/presentationml/2006/main">
  <p:tag name="TIMING" val="|7.4|7.3|3.2|5.1"/>
</p:tagLst>
</file>

<file path=ppt/tags/tag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第5母版">
  <a:themeElements>
    <a:clrScheme name="Office">
      <a:dk1>
        <a:sysClr val="windowText" lastClr="000000"/>
      </a:dk1>
      <a:lt1>
        <a:sysClr val="window" lastClr="CEEACA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自定义1">
      <a:majorFont>
        <a:latin typeface="Arial"/>
        <a:ea typeface="宋体" charset="-122"/>
        <a:cs typeface="Arial"/>
      </a:majorFont>
      <a:minorFont>
        <a:latin typeface="Times New Roman" charset="0"/>
        <a:ea typeface="宋体" charset="-122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ppt/theme/theme3.xml><?xml version="1.0" encoding="utf-8"?>
<a:theme xmlns:r="http://schemas.openxmlformats.org/officeDocument/2006/relationships" xmlns:a="http://schemas.openxmlformats.org/drawingml/2006/main" name="第1母版">
  <a:themeElements>
    <a:clrScheme name="Office">
      <a:dk1>
        <a:sysClr val="windowText" lastClr="000000"/>
      </a:dk1>
      <a:lt1>
        <a:sysClr val="window" lastClr="CEEACA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自定义1">
      <a:majorFont>
        <a:latin typeface="Arial"/>
        <a:ea typeface="宋体" charset="-122"/>
        <a:cs typeface="Arial"/>
      </a:majorFont>
      <a:minorFont>
        <a:latin typeface="Times New Roman" charset="0"/>
        <a:ea typeface="宋体" charset="-122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ppt/theme/theme4.xml><?xml version="1.0" encoding="utf-8"?>
<a:theme xmlns:r="http://schemas.openxmlformats.org/officeDocument/2006/relationships" xmlns:a="http://schemas.openxmlformats.org/drawingml/2006/main" name="第3母版">
  <a:themeElements>
    <a:clrScheme name="Office">
      <a:dk1>
        <a:sysClr val="windowText" lastClr="000000"/>
      </a:dk1>
      <a:lt1>
        <a:sysClr val="window" lastClr="CEEACA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自定义1">
      <a:majorFont>
        <a:latin typeface="Arial"/>
        <a:ea typeface="宋体" charset="-122"/>
        <a:cs typeface="Arial"/>
      </a:majorFont>
      <a:minorFont>
        <a:latin typeface="Times New Roman" charset="0"/>
        <a:ea typeface="宋体" charset="-122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ppt/theme/theme5.xml><?xml version="1.0" encoding="utf-8"?>
<a:theme xmlns:r="http://schemas.openxmlformats.org/officeDocument/2006/relationships" xmlns:a="http://schemas.openxmlformats.org/drawingml/2006/main" name="第2母版">
  <a:themeElements>
    <a:clrScheme name="Office">
      <a:dk1>
        <a:sysClr val="windowText" lastClr="000000"/>
      </a:dk1>
      <a:lt1>
        <a:sysClr val="window" lastClr="CEEACA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自定义1">
      <a:majorFont>
        <a:latin typeface="Arial"/>
        <a:ea typeface="宋体" charset="-122"/>
        <a:cs typeface="Arial"/>
      </a:majorFont>
      <a:minorFont>
        <a:latin typeface="Times New Roman" charset="0"/>
        <a:ea typeface="宋体" charset="-122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3">
      <vt:lpstr>Arial</vt:lpstr>
      <vt:lpstr>Calibri</vt:lpstr>
      <vt:lpstr>宋体</vt:lpstr>
      <vt:lpstr>Times New Roman</vt:lpstr>
      <vt:lpstr>楷体</vt:lpstr>
      <vt:lpstr>华文新魏</vt:lpstr>
      <vt:lpstr>Wingdings</vt:lpstr>
      <vt:lpstr>华文中宋</vt:lpstr>
      <vt:lpstr>微软雅黑</vt:lpstr>
      <vt:lpstr>Lifeline JL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2024-08-28T17:03:54.842</cp:lastPrinted>
  <dcterms:created xsi:type="dcterms:W3CDTF">2024-08-28T09:03:54Z</dcterms:created>
  <dcterms:modified xsi:type="dcterms:W3CDTF">2024-08-28T09:03:56Z</dcterms:modified>
</cp:coreProperties>
</file>