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C7624-9232-4939-9786-2C73E862C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D62BD-1481-4136-9B93-B778A8F32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A8E4A-B2F8-4507-A590-1524B2236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916B4-EB9D-4A23-A894-D957A9E31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E84B4-5B76-4296-8E5E-FC686D5AE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F6ED4-5B75-4BA1-9357-9F6CBA474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F2845-794C-46DB-99B0-1EA105676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CE67D-401E-4165-9C80-50162B5A7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A9ABA-4DFA-4CEF-B223-0E9408A28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19134-BBB0-4273-99A3-32A4D5087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77F5C-8714-4F86-A194-DFA506E75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31131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2024大学生求职人群洞察报告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大学生求职现状分析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大学生求职人群特点洞察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大学生求职市场趋势预测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求职建议和策略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深入了解2024届大学生在求职过程中的需求、态度和行为，为雇主提供更有针对性的招聘策略和人才管理建议。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随着社会经济的发展和就业市场的变化，大学生求职呈现出新的特点和趋势。为了更好地把握市场动态，满足雇主和学生的需求，本次研究旨在深入剖析大学生求职人群的特点和需求。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本研究采用了问卷调查、深度访谈和数据分析等多种研究方法，以确保研究的全面性和准确性。问卷调查覆盖了全国范围内的2024届大学生，深度访谈则针对部分具有代表性的学生和雇主进行。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2024届大学生的求职需求、态度和行为，以及他们在求职过程中面临的问题和挑战。同时，本研究还将针对不同地区、不同专业和不同学历层次的学生进行比较分析，以更全面地了解大学生求职人群的特点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大学生求职现状分析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总结词：逐年增长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详细描述：随着大学扩招和就业压力的增加，大学生求职人数逐年增长，2024年预计达到历史最高峰。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大学生求职人数统计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大学生求职行业分布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IT、金融、教育行业最受欢迎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IT、金融、教育行业成为大学生求职最热门的选择，这些行业的发展前景和薪资待遇吸引了大量毕业生。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一线城市热度不减，新一线城市逐渐兴起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北京、上海等一线城市仍然是大学生求职的首选，但随着经济的发展，杭州、成都等新一线城市也逐渐受到大学生的青睐。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大学生求职城市偏好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大学生求职人群特点洞察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108" r="111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企业对于大学生的专业技能要求较高，尤其是与岗位相关的技能，如沟通能力、团队合作、领导力等。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实习经验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除了专业技能外，企业还注重大学生的综合素质，如解决问题的能力、创新思维、责任心等。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企业对于大学生的实习经验要求较高，有相关实习经验的大学生更受企业青睐。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对于国际化企业或岗位，语言能力也是重要的求职能力之一，如英语、其他小语种等。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大学生求职能力要求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43" b="1134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1" r="164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996" r="699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373" r="143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大学生求职动机分析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部分大学生根据自己的兴趣和职业发展方向选择求职行业和岗位。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由于就业形势严峻，部分大学生为了尽快就业而选择先就业再择业。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部分大学生由于家庭经济压力选择先就业缓解经济压力。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部分大学生缺乏明确的职业规划，抱着跟风心态选择求职行业和岗位。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兴趣驱动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就业压力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经济压力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跟风心态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741" b="187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52" b="148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大学生求职期望薪酬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薪酬期望合理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大部分大学生对于薪酬的期望较为合理，能够根据行业和岗位的市场行情进行判断。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期望薪酬与实际薪酬差异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部分大学生对于薪酬的期望高于市场平均水平，导致实际入职薪酬低于预期。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薪酬与福利并重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除了基本薪酬外，大学生对于福利待遇也较为关注，如五险一金、带薪年假等。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https://d.book118.com/856231131225010033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2024-09-02T16:00:14.862</cp:lastPrinted>
  <dcterms:created xsi:type="dcterms:W3CDTF">2024-09-02T08:00:14Z</dcterms:created>
  <dcterms:modified xsi:type="dcterms:W3CDTF">2024-09-02T08:00:16Z</dcterms:modified>
</cp:coreProperties>
</file>