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ACC19-0AEF-44D6-B20E-7A0D1B211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CD82E-5142-4AC9-9274-693F4BAE3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68D90-B2CA-445B-BA23-4D51E122D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793A0-5F84-470D-B353-48854B5D9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98C443-78EC-47AD-9B53-5552E5F2C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EA4691-4362-42A2-8FEC-FE489DB98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1EF780-A89A-4F67-A389-30DB4A524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635AAE-B1FA-4FC7-B808-A2B221114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1DACFF-3C94-4B05-AD28-B51DCAE85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C6532-3C85-4F7C-B442-78DAF7E17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FFDA5-84E0-49D2-BF7F-B2D0B124E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231203231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肝穿刺后的患者护理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肝穿刺后的患者护理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肝穿刺后的生活指导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肝穿刺后的随访和复查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肝穿刺简介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714" r="307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肝穿刺的定义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肝穿刺通常采用超声引导下经皮肝穿刺术，使用特制的细针经皮肤刺入肝脏，抽取少量肝组织样本。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肝穿刺是一种有创性的检查方法，通过获取肝脏组织样本进行病理学检查，以协助诊断肝脏疾病。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肝穿刺可以明确诊断肝脏疾病的性质、类型和严重程度，有助于制定针对性的治疗方案。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诊断肝脏疾病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评估治疗效果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协助判断预后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250" b="16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肝穿刺可以评估药物治疗或其它治疗手段对肝脏疾病的治疗效果，指导后续治疗。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肝穿刺可以了解肝脏疾病的进展情况，协助判断患者的预后和生存期。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肝穿刺的目的和意义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进行必要的实验室检查和影像学检查，评估患者的病情和手术风险。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在超声引导下将肝穿刺针经皮肤刺入肝脏，抽取肝组织样本。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手术过程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对抽取的肝组织进行病理学检查，根据检查结果制定后续治疗方案。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术后处理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肝穿刺的过程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肝穿刺后的患者护理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在肝穿刺术后，应密切监测患者的生命体征，包括血压、心率、呼吸等，以便及时发现异常情况。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患者应卧床休息，避免剧烈运动，以免引起出血。在医生允许的情况下，可以适当下床活动。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083" r="170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注意观察尿液的颜色和量，如果出现血尿或尿液减少的现象，应及时告知医生。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观察尿液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术后常规护理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688" b="236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503" b="185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分散注意力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为了缓解疼痛，可以尝试分散患者的注意力，如听音乐、看电影等。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根据患者的疼痛程度，医生可能会开具适当的止痛药，如非处方药或处方药。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调整呼吸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深呼吸有助于缓解疼痛，可以指导患者进行深呼吸练习。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术后应保持伤口清洁干燥，定期更换敷料，以预防感染。如出现发热、伤口红肿等症状，应及时就医。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肝穿刺术后可能出现出血的现象，因此应密切观察患者的生命体征和临床表现。如出现出血症状，应及时就医。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其他并发症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肝穿刺术后还可能出现其他并发症，如气胸、胆汁泄漏等。如出现不适症状，应及时告知医生。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并发症的预防和处理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肝穿刺后的生活指导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https://d.book118.com/856231203231010053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2024-09-20T18:30:34.955</cp:lastPrinted>
  <dcterms:created xsi:type="dcterms:W3CDTF">2024-09-20T10:30:34Z</dcterms:created>
  <dcterms:modified xsi:type="dcterms:W3CDTF">2024-09-20T10:30:36Z</dcterms:modified>
</cp:coreProperties>
</file>