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8CF2AB-4DD7-4CA9-A003-A910C8907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B186E-6FE2-453F-A53F-A99ADB71B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124EF9-2C03-410A-8E79-768D110A6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8DD445-2A87-494D-B391-D6452406F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7FFA55-4171-456A-A07E-79630BD180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FBF8DF-1CC8-440C-8846-68A2542283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5E5663-36A9-455F-BFE2-EC70D07311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4C449C-E700-4C1B-B28A-1386CA1936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A06547-810D-4A60-BAA4-776F6549E3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2E2A2-948A-4572-95B2-F2AFAAFEA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63F0B6-020D-4005-AEAC-5FBE40250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232053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指检在肠道感染性疾病中的价值</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指检的定义与原理
 肠道感染性疾病概述
 指检在诊断中的应用
 指检对疾病预后的影响
 指检的局限性分析
 指检与其他检测方法的比较
 指检在临床实践中的价值
 指检的未来发展趋势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指检的定义与原理</a:t>
            </a:r>
          </a:p>
        </p:txBody>
      </p:sp>
      <p:sp>
        <p:nvSpPr>
          <p:cNvPr id="3" name="Subtitle 2"/>
          <p:cNvSpPr>
            <a:spLocks noGrp="1"/>
          </p:cNvSpPr>
          <p:nvPr>
            <p:ph type="subTitle" idx="1"/>
          </p:nvPr>
        </p:nvSpPr>
        <p:spPr/>
        <p:txBody>
          <a:bodyPr/>
          <a:lstStyle/>
          <a:p>
            <a:r>
              <a:t>指检在肠道感染性疾病中的价值</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指检的定义与原理</a:t>
            </a:r>
          </a:p>
        </p:txBody>
      </p:sp>
      <p:sp>
        <p:nvSpPr>
          <p:cNvPr id="3" name="Content Placeholder 2"/>
          <p:cNvSpPr>
            <a:spLocks noGrp="1"/>
          </p:cNvSpPr>
          <p:nvPr>
            <p:ph sz="half" idx="2"/>
          </p:nvPr>
        </p:nvSpPr>
        <p:spPr/>
        <p:txBody>
          <a:bodyPr/>
          <a:lstStyle/>
          <a:p>
            <a:r>
              <a:t>1. 指检，全称为直肠指诊，是一种通过医生的手指对患者的直肠进行触诊的检查方法。这种检查方式简单、方便且成本低廉，是临床上常用的诊断手段之一。</a:t>
            </a:r>
          </a:p>
          <a:p>
            <a:r>
              <a:t>2. 指检的主要目的是为了发现直肠及盆腔内的病变，如肿瘤、炎症、损伤等。同时，它也能评估直肠壁的紧张度、有无疼痛以及粪便情况，为临床诊断提供重要信息。</a:t>
            </a:r>
          </a:p>
          <a:p>
            <a:r>
              <a:t>3. 尽管指检存在一定的局限性，例如对于较深部位的病变可能难以触及，但它仍然是评估肠道感染性疾病的初步筛查工具，尤其在资源有限的环境中具有重要价值。</a:t>
            </a:r>
          </a:p>
        </p:txBody>
      </p:sp>
      <p:sp>
        <p:nvSpPr>
          <p:cNvPr id="4" name="Text Placeholder 3"/>
          <p:cNvSpPr>
            <a:spLocks noGrp="1"/>
          </p:cNvSpPr>
          <p:nvPr>
            <p:ph type="body" idx="3"/>
          </p:nvPr>
        </p:nvSpPr>
        <p:spPr/>
        <p:txBody>
          <a:bodyPr/>
          <a:lstStyle/>
          <a:p>
            <a:r>
              <a:t>指检的原理</a:t>
            </a:r>
          </a:p>
        </p:txBody>
      </p:sp>
      <p:sp>
        <p:nvSpPr>
          <p:cNvPr id="5" name="Content Placeholder 4"/>
          <p:cNvSpPr>
            <a:spLocks noGrp="1"/>
          </p:cNvSpPr>
          <p:nvPr>
            <p:ph sz="half" idx="4"/>
          </p:nvPr>
        </p:nvSpPr>
        <p:spPr/>
        <p:txBody>
          <a:bodyPr/>
          <a:lstStyle/>
          <a:p>
            <a:r>
              <a:t>1. 指检的原理主要基于触觉感知，即医生通过手指直接接触直肠壁，感受其温度、质地、疼痛反应以及是否存在异常肿块或压痛点。</a:t>
            </a:r>
          </a:p>
          <a:p>
            <a:r>
              <a:t>2. 通过指检，医生能够初步判断直肠及其周围组织的健康状况。例如，可以感觉到肠壁的厚薄、弹性以及是否有硬结或包块，这些都可能提示潜在的疾病。</a:t>
            </a:r>
          </a:p>
          <a:p>
            <a:r>
              <a:t>3. 此外，指检还能帮助医生了解患者的一般健康状况，如肛门括约肌的功能状态、直肠内有无异物或出血等，从而为进一步的诊断和治疗提供线索。</a:t>
            </a:r>
          </a:p>
        </p:txBody>
      </p:sp>
      <p:sp>
        <p:nvSpPr>
          <p:cNvPr id="6" name="Text Placeholder 5"/>
          <p:cNvSpPr>
            <a:spLocks noGrp="1"/>
          </p:cNvSpPr>
          <p:nvPr>
            <p:ph type="body" idx="1"/>
          </p:nvPr>
        </p:nvSpPr>
        <p:spPr/>
        <p:txBody>
          <a:bodyPr/>
          <a:lstStyle/>
          <a:p>
            <a:r>
              <a:t>指检的定义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肠道感染性疾病概述</a:t>
            </a:r>
          </a:p>
        </p:txBody>
      </p:sp>
      <p:sp>
        <p:nvSpPr>
          <p:cNvPr id="3" name="Subtitle 2"/>
          <p:cNvSpPr>
            <a:spLocks noGrp="1"/>
          </p:cNvSpPr>
          <p:nvPr>
            <p:ph type="subTitle" idx="1"/>
          </p:nvPr>
        </p:nvSpPr>
        <p:spPr/>
        <p:txBody>
          <a:bodyPr/>
          <a:lstStyle/>
          <a:p>
            <a:r>
              <a:t>指检在肠道感染性疾病中的价值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肠道感染性疾病概述</a:t>
            </a:r>
          </a:p>
        </p:txBody>
      </p:sp>
      <p:sp>
        <p:nvSpPr>
          <p:cNvPr id="3" name="Content Placeholder 2"/>
          <p:cNvSpPr>
            <a:spLocks noGrp="1"/>
          </p:cNvSpPr>
          <p:nvPr>
            <p:ph sz="half" idx="2"/>
          </p:nvPr>
        </p:nvSpPr>
        <p:spPr/>
        <p:txBody>
          <a:bodyPr/>
          <a:lstStyle/>
          <a:p>
            <a:r>
              <a:t>1. 定义与分类：肠道感染性疾病是指由各种病原体（包括细菌、病毒、寄生虫等）引起的肠道炎症反应，根据病程可分为急性、亚急性和慢性肠道感染。</a:t>
            </a:r>
          </a:p>
          <a:p>
            <a:r>
              <a:t>2. 流行病学特征：肠道感染性疾病在全球范围内广泛分布，尤其在卫生条件较差的地区更为常见。夏季和秋季是高发季节，儿童和老年人是高风险人群。</a:t>
            </a:r>
          </a:p>
          <a:p>
            <a:r>
              <a:t>3. 临床表现：常见的症状包括腹痛、腹泻、恶心、呕吐、发热等。严重病例可能出现脱水、电解质紊乱甚至休克。</a:t>
            </a:r>
          </a:p>
        </p:txBody>
      </p:sp>
      <p:sp>
        <p:nvSpPr>
          <p:cNvPr id="4" name="Text Placeholder 3"/>
          <p:cNvSpPr>
            <a:spLocks noGrp="1"/>
          </p:cNvSpPr>
          <p:nvPr>
            <p:ph type="body" idx="3"/>
          </p:nvPr>
        </p:nvSpPr>
        <p:spPr/>
        <p:txBody>
          <a:bodyPr/>
          <a:lstStyle/>
          <a:p>
            <a:r>
              <a:t>诊断方法：</a:t>
            </a:r>
          </a:p>
        </p:txBody>
      </p:sp>
      <p:sp>
        <p:nvSpPr>
          <p:cNvPr id="5" name="Content Placeholder 4"/>
          <p:cNvSpPr>
            <a:spLocks noGrp="1"/>
          </p:cNvSpPr>
          <p:nvPr>
            <p:ph sz="half" idx="4"/>
          </p:nvPr>
        </p:nvSpPr>
        <p:spPr/>
        <p:txBody>
          <a:bodyPr/>
          <a:lstStyle/>
          <a:p>
            <a:r>
              <a:t>1. 病史采集与体格检查：详细的病史询问和体格检查对于初步判断病情至关重要。</a:t>
            </a:r>
          </a:p>
          <a:p>
            <a:r>
              <a:t>2. 实验室检查：粪便常规、培养及病原学检测有助于确定病原体类型。</a:t>
            </a:r>
          </a:p>
          <a:p>
            <a:r>
              <a:t>3. 影像学检查：腹部超声、CT或MRI可用于评估肠道结构异常和并发症。</a:t>
            </a:r>
          </a:p>
        </p:txBody>
      </p:sp>
      <p:sp>
        <p:nvSpPr>
          <p:cNvPr id="6" name="Text Placeholder 5"/>
          <p:cNvSpPr>
            <a:spLocks noGrp="1"/>
          </p:cNvSpPr>
          <p:nvPr>
            <p:ph type="body" idx="1"/>
          </p:nvPr>
        </p:nvSpPr>
        <p:spPr/>
        <p:txBody>
          <a:bodyPr/>
          <a:lstStyle/>
          <a:p>
            <a:r>
              <a:t>肠道感染性疾病概述：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肠道感染性疾病概述</a:t>
            </a:r>
          </a:p>
        </p:txBody>
      </p:sp>
      <p:sp>
        <p:nvSpPr>
          <p:cNvPr id="3" name="Text Placeholder 2"/>
          <p:cNvSpPr>
            <a:spLocks noGrp="1"/>
          </p:cNvSpPr>
          <p:nvPr>
            <p:ph type="body" idx="1"/>
          </p:nvPr>
        </p:nvSpPr>
        <p:spPr/>
        <p:txBody>
          <a:bodyPr/>
          <a:lstStyle/>
          <a:p>
            <a:r>
              <a:t>治疗原则：</a:t>
            </a:r>
          </a:p>
        </p:txBody>
      </p:sp>
      <p:sp>
        <p:nvSpPr>
          <p:cNvPr id="4" name="Content Placeholder 3"/>
          <p:cNvSpPr>
            <a:spLocks noGrp="1"/>
          </p:cNvSpPr>
          <p:nvPr>
            <p:ph sz="half" idx="2"/>
          </p:nvPr>
        </p:nvSpPr>
        <p:spPr/>
        <p:txBody>
          <a:bodyPr/>
          <a:lstStyle/>
          <a:p>
            <a:r>
              <a:t>1. 一般治疗：包括补充水分和电解质、维持营养平衡和支持治疗。</a:t>
            </a:r>
          </a:p>
          <a:p>
            <a:r>
              <a:t>2. 病原治疗：针对确定的病原体选择合适的抗生素或其他药物进行治疗。</a:t>
            </a:r>
          </a:p>
          <a:p>
            <a:r>
              <a:t>3. 对症治疗：缓解症状，如使用止泻药、止吐药等。</a:t>
            </a:r>
          </a:p>
        </p:txBody>
      </p:sp>
      <p:sp>
        <p:nvSpPr>
          <p:cNvPr id="5" name="Text Placeholder 4"/>
          <p:cNvSpPr>
            <a:spLocks noGrp="1"/>
          </p:cNvSpPr>
          <p:nvPr>
            <p:ph type="body" idx="3"/>
          </p:nvPr>
        </p:nvSpPr>
        <p:spPr/>
        <p:txBody>
          <a:bodyPr/>
          <a:lstStyle/>
          <a:p>
            <a:r>
              <a:t>预防策略：</a:t>
            </a:r>
          </a:p>
        </p:txBody>
      </p:sp>
      <p:sp>
        <p:nvSpPr>
          <p:cNvPr id="6" name="Content Placeholder 5"/>
          <p:cNvSpPr>
            <a:spLocks noGrp="1"/>
          </p:cNvSpPr>
          <p:nvPr>
            <p:ph sz="half" idx="4"/>
          </p:nvPr>
        </p:nvSpPr>
        <p:spPr/>
        <p:txBody>
          <a:bodyPr/>
          <a:lstStyle/>
          <a:p>
            <a:r>
              <a:t>1. 个人卫生：养成良好的卫生习惯，如勤洗手、正确处理食物等。</a:t>
            </a:r>
          </a:p>
          <a:p>
            <a:r>
              <a:t>2. 食品安全：确保食品来源可靠，烹饪过程符合卫生标准。</a:t>
            </a:r>
          </a:p>
          <a:p>
            <a:r>
              <a:t>3. 疫苗接种：针对某些可预防的肠道传染病，接种疫苗是最有效的预防措施。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肠道感染性疾病概述</a:t>
            </a:r>
          </a:p>
        </p:txBody>
      </p:sp>
      <p:sp>
        <p:nvSpPr>
          <p:cNvPr id="3" name="Text Placeholder 2"/>
          <p:cNvSpPr>
            <a:spLocks noGrp="1"/>
          </p:cNvSpPr>
          <p:nvPr>
            <p:ph type="body" idx="1"/>
          </p:nvPr>
        </p:nvSpPr>
        <p:spPr/>
        <p:txBody>
          <a:bodyPr/>
          <a:lstStyle/>
          <a:p>
            <a:r>
              <a:t>研究进展：</a:t>
            </a:r>
          </a:p>
        </p:txBody>
      </p:sp>
      <p:sp>
        <p:nvSpPr>
          <p:cNvPr id="4" name="Content Placeholder 3"/>
          <p:cNvSpPr>
            <a:spLocks noGrp="1"/>
          </p:cNvSpPr>
          <p:nvPr>
            <p:ph sz="half" idx="2"/>
          </p:nvPr>
        </p:nvSpPr>
        <p:spPr/>
        <p:txBody>
          <a:bodyPr/>
          <a:lstStyle/>
          <a:p>
            <a:r>
              <a:t>1. 分子生物学技术：高通量测序等技术的发展为快速识别病原体提供了新的手段。</a:t>
            </a:r>
          </a:p>
          <a:p>
            <a:r>
              <a:t>2. 微生态制剂：研究表明，微生态制剂可能通过调节肠道菌群平衡来预防和治疗肠道感染。</a:t>
            </a:r>
          </a:p>
          <a:p>
            <a:r>
              <a:t>3. 新型疫苗：针对新兴肠道病原体（如大肠杆菌O157:H7、诺如病毒等）的疫苗研发正在不断取得进展。</a:t>
            </a:r>
          </a:p>
        </p:txBody>
      </p:sp>
      <p:sp>
        <p:nvSpPr>
          <p:cNvPr id="5" name="Text Placeholder 4"/>
          <p:cNvSpPr>
            <a:spLocks noGrp="1"/>
          </p:cNvSpPr>
          <p:nvPr>
            <p:ph type="body" idx="3"/>
          </p:nvPr>
        </p:nvSpPr>
        <p:spPr/>
        <p:txBody>
          <a:bodyPr/>
          <a:lstStyle/>
          <a:p>
            <a:r>
              <a:t>临床意义：</a:t>
            </a:r>
          </a:p>
        </p:txBody>
      </p:sp>
      <p:sp>
        <p:nvSpPr>
          <p:cNvPr id="6" name="Content Placeholder 5"/>
          <p:cNvSpPr>
            <a:spLocks noGrp="1"/>
          </p:cNvSpPr>
          <p:nvPr>
            <p:ph sz="half" idx="4"/>
          </p:nvPr>
        </p:nvSpPr>
        <p:spPr/>
        <p:txBody>
          <a:bodyPr/>
          <a:lstStyle/>
          <a:p>
            <a:r>
              <a:t>1. 早期诊断：及时准确的诊断有助于选择合适治疗方案，降低并发症风险。</a:t>
            </a:r>
          </a:p>
          <a:p>
            <a:r>
              <a:t>2. 预后评估：了解疾病的自然病程和转归，指导患者康复和后续管理。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Subtitle 2"/>
          <p:cNvSpPr>
            <a:spLocks noGrp="1"/>
          </p:cNvSpPr>
          <p:nvPr>
            <p:ph type="subTitle" idx="1"/>
          </p:nvPr>
        </p:nvSpPr>
        <p:spPr/>
        <p:txBody>
          <a:bodyPr/>
          <a:lstStyle/>
          <a:p>
            <a:r>
              <a:t>指检在肠道感染性疾病中的价值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指检在诊断中的应用：</a:t>
            </a:r>
          </a:p>
        </p:txBody>
      </p:sp>
      <p:sp>
        <p:nvSpPr>
          <p:cNvPr id="4" name="Content Placeholder 3"/>
          <p:cNvSpPr>
            <a:spLocks noGrp="1"/>
          </p:cNvSpPr>
          <p:nvPr>
            <p:ph sz="half" idx="2"/>
          </p:nvPr>
        </p:nvSpPr>
        <p:spPr/>
        <p:txBody>
          <a:bodyPr/>
          <a:lstStyle/>
          <a:p>
            <a:r>
              <a:t>1. 指检是一种简单、快速且成本低廉的诊断方法，通过医生用手指直接触摸直肠和肛门附近的组织来评估肠道状况。这种方法对于发现直肠疾病如直肠炎、直肠息肉或直肠癌等具有重要价值。</a:t>
            </a:r>
          </a:p>
          <a:p>
            <a:r>
              <a:t>2. 在肠道感染性疾病的诊断中，指检可以帮助医生判断是否存在局部炎症、肿块或其他异常变化，从而为后续检查提供线索。例如，指检可以揭示肛裂、痔疮的存在，这些病变可能是肠道感染的并发症或诱因。</a:t>
            </a:r>
          </a:p>
          <a:p>
            <a:r>
              <a:t>3. 尽管指检具有一定的局限性，例如无法检测远离肛门的肠道病变，但它仍然是初步筛查和诊断肠道感染性疾病的常用手段之一。结合其他检查方法（如结肠镜检查、影像学检查）可以提高诊断的准确性。</a:t>
            </a:r>
          </a:p>
        </p:txBody>
      </p:sp>
      <p:sp>
        <p:nvSpPr>
          <p:cNvPr id="5" name="Text Placeholder 4"/>
          <p:cNvSpPr>
            <a:spLocks noGrp="1"/>
          </p:cNvSpPr>
          <p:nvPr>
            <p:ph type="body" idx="3"/>
          </p:nvPr>
        </p:nvSpPr>
        <p:spPr/>
        <p:txBody>
          <a:bodyPr/>
          <a:lstStyle/>
          <a:p>
            <a:r>
              <a:t>指检在肠道感染性疾病中的敏感性分析：</a:t>
            </a:r>
          </a:p>
        </p:txBody>
      </p:sp>
      <p:sp>
        <p:nvSpPr>
          <p:cNvPr id="6" name="Content Placeholder 5"/>
          <p:cNvSpPr>
            <a:spLocks noGrp="1"/>
          </p:cNvSpPr>
          <p:nvPr>
            <p:ph sz="half" idx="4"/>
          </p:nvPr>
        </p:nvSpPr>
        <p:spPr/>
        <p:txBody>
          <a:bodyPr/>
          <a:lstStyle/>
          <a:p>
            <a:r>
              <a:t>1. 指检的敏感性受多种因素影响，包括医生的临床经验、患者的体位以及病变的性质和位置。一般来说，指检对直肠下段的病变较为敏感，而对上段肠道的病变则相对不敏感。</a:t>
            </a:r>
          </a:p>
          <a:p>
            <a:r>
              <a:t>2. 研究表明，指检在诊断直肠癌时的敏感性约为75%至80%，这意味着有一定比例的患者可能会被漏诊。因此，指检结果应与其他检查结果相结合，以提高诊断的可靠性。</a:t>
            </a:r>
          </a:p>
          <a:p>
            <a:r>
              <a:t>3. 随着医学技术的发展，新型的无创或微创诊断技术（如虚拟现实辅助的远程诊断系统）正在被开发出来，以提高对肠道感染性疾病的诊断敏感性和特异性。然而，这些新技术目前仍处于研究阶段，尚未广泛应用于临床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指检在肠道感染性疾病中的风险与并发症：</a:t>
            </a:r>
          </a:p>
        </p:txBody>
      </p:sp>
      <p:sp>
        <p:nvSpPr>
          <p:cNvPr id="4" name="Content Placeholder 3"/>
          <p:cNvSpPr>
            <a:spLocks noGrp="1"/>
          </p:cNvSpPr>
          <p:nvPr>
            <p:ph sz="half" idx="2"/>
          </p:nvPr>
        </p:nvSpPr>
        <p:spPr/>
        <p:txBody>
          <a:bodyPr/>
          <a:lstStyle/>
          <a:p>
            <a:r>
              <a:t>1. 指检是一种低风险的医疗操作，但并非没有潜在的风险。患者可能会经历不适、疼痛或短暂出血，但这些并发症通常是轻微的，并且会在短时间内自行消退。</a:t>
            </a:r>
          </a:p>
          <a:p>
            <a:r>
              <a:t>2. 极少数情况下，指检可能导致感染扩散或原有病情恶化。例如，对于存在严重炎症或脓肿的患者，指检可能增加感染风险或导致脓肿破裂。</a:t>
            </a:r>
          </a:p>
          <a:p>
            <a:r>
              <a:t>3. 为了降低指检的风险，医疗机构应遵循严格的卫生和消毒程序，并确保操作过程中对患者进行充分的镇痛和镇静处理。此外，医生应仔细评估患者的病史和当前病情，以确定指检是否适合。</a:t>
            </a:r>
          </a:p>
        </p:txBody>
      </p:sp>
      <p:sp>
        <p:nvSpPr>
          <p:cNvPr id="5" name="Text Placeholder 4"/>
          <p:cNvSpPr>
            <a:spLocks noGrp="1"/>
          </p:cNvSpPr>
          <p:nvPr>
            <p:ph type="body" idx="3"/>
          </p:nvPr>
        </p:nvSpPr>
        <p:spPr/>
        <p:txBody>
          <a:bodyPr/>
          <a:lstStyle/>
          <a:p>
            <a:r>
              <a:t>指检在肠道感染性疾病中的预后评估：</a:t>
            </a:r>
          </a:p>
        </p:txBody>
      </p:sp>
      <p:sp>
        <p:nvSpPr>
          <p:cNvPr id="6" name="Content Placeholder 5"/>
          <p:cNvSpPr>
            <a:spLocks noGrp="1"/>
          </p:cNvSpPr>
          <p:nvPr>
            <p:ph sz="half" idx="4"/>
          </p:nvPr>
        </p:nvSpPr>
        <p:spPr/>
        <p:txBody>
          <a:bodyPr/>
          <a:lstStyle/>
          <a:p>
            <a:r>
              <a:t>1. 指检可以提供有关肠道感染性疾病预后的重要信息。例如，通过评估病变的大小、形态和硬度，医生可以对疾病的进展程度和潜在风险作出初步判断。</a:t>
            </a:r>
          </a:p>
          <a:p>
            <a:r>
              <a:t>2. 指检结果通常与疾病的严重程度和治疗效果相关联。例如，经过治疗后的病变缩小或软化可能表明治疗有效，而病变增大或硬化可能提示疾病进展或治疗无效。</a:t>
            </a:r>
          </a:p>
          <a:p>
            <a:r>
              <a:t>3. 尽管指检有助于预后评估，但它不能单独预测疾病的最终结果。因此，医生通常会结合患者的整体状况、其他检查结果以及随诊数据来综合评估疾病的预后。</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指检在肠道感染性疾病中的治疗监测：</a:t>
            </a:r>
          </a:p>
        </p:txBody>
      </p:sp>
      <p:sp>
        <p:nvSpPr>
          <p:cNvPr id="4" name="Content Placeholder 3"/>
          <p:cNvSpPr>
            <a:spLocks noGrp="1"/>
          </p:cNvSpPr>
          <p:nvPr>
            <p:ph sz="half" idx="2"/>
          </p:nvPr>
        </p:nvSpPr>
        <p:spPr/>
        <p:txBody>
          <a:bodyPr/>
          <a:lstStyle/>
          <a:p>
            <a:r>
              <a:t>1. 指检在治疗监测中扮演着重要角色，尤其是在评估治疗效果和调整治疗方案方面。通过定期指检，医生可以观察到病变的变化情况，从而判断当前治疗方法的有效性。</a:t>
            </a:r>
          </a:p>
          <a:p>
            <a:r>
              <a:t>2. 如果指检结果显示病变有所改善，如炎症减轻、肿块缩小，这可能意味着治疗方向正确，需要继续当前的疗法。相反，如果病变无变化或恶化，可能需要更改治疗方案。</a:t>
            </a:r>
          </a:p>
          <a:p>
            <a:r>
              <a:t>3. 值得注意的是，指检结果的解读需要结合患者的临床症状和其他检查结果。在某些情况下，即使指检显示病变有所改善，患者仍可能出现复发或其他并发症，因此持续监测和综合评估是必要的。</a:t>
            </a:r>
          </a:p>
        </p:txBody>
      </p:sp>
      <p:sp>
        <p:nvSpPr>
          <p:cNvPr id="5" name="Text Placeholder 4"/>
          <p:cNvSpPr>
            <a:spLocks noGrp="1"/>
          </p:cNvSpPr>
          <p:nvPr>
            <p:ph type="body" idx="3"/>
          </p:nvPr>
        </p:nvSpPr>
        <p:spPr/>
        <p:txBody>
          <a:bodyPr/>
          <a:lstStyle/>
          <a:p>
            <a:r>
              <a:t>指检在肠道感染性疾病中的健康教育与患者沟通：</a:t>
            </a:r>
          </a:p>
        </p:txBody>
      </p:sp>
      <p:sp>
        <p:nvSpPr>
          <p:cNvPr id="6" name="Content Placeholder 5"/>
          <p:cNvSpPr>
            <a:spLocks noGrp="1"/>
          </p:cNvSpPr>
          <p:nvPr>
            <p:ph sz="half" idx="4"/>
          </p:nvPr>
        </p:nvSpPr>
        <p:spPr/>
        <p:txBody>
          <a:bodyPr/>
          <a:lstStyle/>
          <a:p>
            <a:r>
              <a:t>1. 指检的健康教育和患者沟通对于提高诊断准确性和患者满意度至关重要。医生应向患者详细解释指检的目的、过程和可能的感受，以减少患者的焦虑和不适感。</a:t>
            </a:r>
          </a:p>
          <a:p>
            <a:r>
              <a:t>2. 通过教育患者了解指检的重要性和局限性，可以提高患者对诊断结果的接受度和依从性。同时，医生应鼓励患者在指检过程中提出问题或表达担忧，以便及时解答和安抚。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指检对疾病预后的影响</a:t>
            </a:r>
          </a:p>
        </p:txBody>
      </p:sp>
      <p:sp>
        <p:nvSpPr>
          <p:cNvPr id="3" name="Subtitle 2"/>
          <p:cNvSpPr>
            <a:spLocks noGrp="1"/>
          </p:cNvSpPr>
          <p:nvPr>
            <p:ph type="subTitle" idx="1"/>
          </p:nvPr>
        </p:nvSpPr>
        <p:spPr/>
        <p:txBody>
          <a:bodyPr/>
          <a:lstStyle/>
          <a:p>
            <a:r>
              <a:t>指检在肠道感染性疾病中的价值</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指检对疾病预后的影响</a:t>
            </a:r>
          </a:p>
        </p:txBody>
      </p:sp>
      <p:sp>
        <p:nvSpPr>
          <p:cNvPr id="3" name="Content Placeholder 2"/>
          <p:cNvSpPr>
            <a:spLocks noGrp="1"/>
          </p:cNvSpPr>
          <p:nvPr>
            <p:ph sz="half" idx="2"/>
          </p:nvPr>
        </p:nvSpPr>
        <p:spPr/>
        <p:txBody>
          <a:bodyPr/>
          <a:lstStyle/>
          <a:p>
            <a:r>
              <a:t>1. 早期诊断与治疗指导：指检作为非侵入性的初步检查手段，对于肠道感染性疾病的早期发现具有重要价值。通过指检可以初步判断病变的性质、范围和程度，为后续的治疗方案制定提供依据。</a:t>
            </a:r>
          </a:p>
          <a:p>
            <a:r>
              <a:t>2. 预后评估：指检结果有助于医生评估患者的预后情况。例如，指检发现的肠壁硬度、有无压痛或包块等征象，可作为判断病情严重程度和预后的参考指标。</a:t>
            </a:r>
          </a:p>
          <a:p>
            <a:r>
              <a:t>3. 监测疗效：在治疗过程中，定期进行指检可以监测治疗效果，及时调整治疗方案，从而提高治愈率并降低复发率。</a:t>
            </a:r>
          </a:p>
        </p:txBody>
      </p:sp>
      <p:sp>
        <p:nvSpPr>
          <p:cNvPr id="4" name="Text Placeholder 3"/>
          <p:cNvSpPr>
            <a:spLocks noGrp="1"/>
          </p:cNvSpPr>
          <p:nvPr>
            <p:ph type="body" idx="3"/>
          </p:nvPr>
        </p:nvSpPr>
        <p:spPr/>
        <p:txBody>
          <a:bodyPr/>
          <a:lstStyle/>
          <a:p>
            <a:r>
              <a:t>指检在肠道感染性疾病中的应用趋势</a:t>
            </a:r>
          </a:p>
        </p:txBody>
      </p:sp>
      <p:sp>
        <p:nvSpPr>
          <p:cNvPr id="5" name="Content Placeholder 4"/>
          <p:cNvSpPr>
            <a:spLocks noGrp="1"/>
          </p:cNvSpPr>
          <p:nvPr>
            <p:ph sz="half" idx="4"/>
          </p:nvPr>
        </p:nvSpPr>
        <p:spPr/>
        <p:txBody>
          <a:bodyPr/>
          <a:lstStyle/>
          <a:p>
            <a:r>
              <a:t>1. 技术革新：随着医疗技术的进步，指检工具和方法也在不断更新。例如，使用带有摄像头的可伸缩式指套，可以在直视下进行更精确的检查，提高了诊断的准确性。</a:t>
            </a:r>
          </a:p>
          <a:p>
            <a:r>
              <a:t>2. 人工智能辅助诊断：当前，人工智能技术在医学影像诊断领域的应用逐渐增多，未来有望通过深度学习算法辅助指检结果的解读，进一步提高诊断的准确性和效率。</a:t>
            </a:r>
          </a:p>
          <a:p>
            <a:r>
              <a:t>3. 个体化诊疗：指检结果结合患者基因、生活习惯等多维度信息，可为患者提供更加个性化的治疗方案，有助于改善预后和生活质量。</a:t>
            </a:r>
          </a:p>
        </p:txBody>
      </p:sp>
      <p:sp>
        <p:nvSpPr>
          <p:cNvPr id="6" name="Text Placeholder 5"/>
          <p:cNvSpPr>
            <a:spLocks noGrp="1"/>
          </p:cNvSpPr>
          <p:nvPr>
            <p:ph type="body" idx="1"/>
          </p:nvPr>
        </p:nvSpPr>
        <p:spPr/>
        <p:txBody>
          <a:bodyPr/>
          <a:lstStyle/>
          <a:p>
            <a:r>
              <a:t>指检对疾病预后的影响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https://d.book118.com/856232053242010053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指检的定义与原理</vt:lpstr>
      <vt:lpstr> 指检的定义与原理</vt:lpstr>
      <vt:lpstr> 肠道感染性疾病概述</vt:lpstr>
      <vt:lpstr> 肠道感染性疾病概述</vt:lpstr>
      <vt:lpstr> 肠道感染性疾病概述</vt:lpstr>
      <vt:lpstr> 肠道感染性疾病概述</vt:lpstr>
      <vt:lpstr> 指检在诊断中的应用</vt:lpstr>
      <vt:lpstr> 指检在诊断中的应用</vt:lpstr>
      <vt:lpstr> 指检在诊断中的应用</vt:lpstr>
      <vt:lpstr> 指检在诊断中的应用</vt:lpstr>
      <vt:lpstr> 指检对疾病预后的影响</vt:lpstr>
      <vt:lpstr> 指检对疾病预后的影响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2024-09-20T21:03:29.315</cp:lastPrinted>
  <dcterms:created xsi:type="dcterms:W3CDTF">2024-09-20T13:03:29Z</dcterms:created>
  <dcterms:modified xsi:type="dcterms:W3CDTF">2024-09-20T13:03:31Z</dcterms:modified>
</cp:coreProperties>
</file>