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89A2C-234C-4B62-A9FD-3F82F42F4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9445A-AA85-4671-BF84-9C5D5CE00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356F6-50F2-4B5B-B906-2D2785468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D4512-B339-4428-BEDA-0E6A11E5D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5F022D-1E06-45EF-B31D-7F58AC1A9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28C291-D71E-4CF4-8D33-8D822B1D1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1CB492-91B8-4D57-B5CA-91C55C108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377CD-92D7-4883-BB9D-21C424B1F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DA8E4-C90C-4098-9AC3-EC38FF885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9DFDF-69B2-43E6-B119-867BA9A6B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DDE2B-85E1-4445-AE74-E3360F923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331020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供应链管理与物流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运输与配送管理技巧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信息技术在供应链管理中的应用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42" r="2854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供应链管理是一种集成化的管理思想和方法，它涵盖了从供应商到最终客户的整个供应链条上的物流、信息流和资金流的管理。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供应链管理经历了从物流管理、采购管理到集成化供应链管理的演变过程，随着全球化和信息技术的快速发展，供应链管理逐渐成为了企业核心竞争力的重要组成部分。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65" b="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035" b="130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451" b="274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通过优化供应链流程、降低运营成本、提高响应速度等方式，供应链管理能够帮助企业提升市场竞争力。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实现资源优化配置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供应链管理通过对内外部资源的整合和优化配置，提高了资源的利用效率，降低了浪费。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增强风险抵御能力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通过建立供应链风险预警机制和应对策略，供应链管理能够帮助企业有效应对市场波动和突发事件，增强风险抵御能力。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供应链结构通常包括供应商、制造商、分销商、零售商和最终客户等节点，这些节点通过物流、信息流和资金流相互连接，形成一个完整的供应链网络。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根据供应链的复杂程度和特点，可以将供应链分为简单供应链、复杂供应链和动态供应链等类型。不同类型的供应链在管理方式、协调机制和风险控制等方面存在差异。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94" r="16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供应链结构与类型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物流管理基础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063" r="18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物流是指物品从供应地向接收地的实体流动过程。根据实际需要，将运输、储存、装卸、搬运、包装、流通加工、配送、信息处理等基本功能实施有机结合。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物流的基本功能包括运输、储存、装卸、搬运、包装、流通加工、配送和信息处理等。这些功能在物流系统中相互作用，共同实现物品的空间位移和时间效用。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物流概念及功能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物流装备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包括运输装备、仓储装备、装卸装备等，是实现物流功能的必要手段。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包括计划管理、组织管理、协调管理、控制管理等，是保障物流系统高效运行的关键。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包括物品信息、运输信息、仓储信息、交易信息等，是连接物流各环节的纽带。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包括运输设施、仓储设施、装卸设施、包装设施等，是物流活动的物质基础。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物流成本控制与优化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运用先进的物流管理技术和方法，如物联网技术、大数据分析等，提高物流运作效率，降低物流成本。同时，通过供应链协同和资源整合，实现物流成本的整体优化。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物流成本优化策略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包括运输成本、仓储成本、装卸成本、包装成本等，是评价物流系统经济效益的重要指标。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物流成本构成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通过合理规划运输和配送路线、提高装载率、降低库存水平等方式，降低物流成本。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物流成本控制方法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明确采购目标，分析所需物资或服务的数量、质量、价格等要素。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市场调研与预测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采购策略实施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了解市场动态，掌握供应商情况和价格趋势，为制定采购策略提供依据。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根据采购需求和市场调研结果，制定相应的采购策略，包括采购方式、采购时间、采购预算等。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按照制定的采购策略，组织采购团队进行采购活动，确保采购活动的顺利进行。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根据采购需求和市场调研结果，初步筛选出符合要求的供应商名单。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供应商初步筛选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对初步筛选出的供应商进行评价，包括质量、价格、交货期、服务等方面的评估。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根据评价结果，选择最符合采购需求的供应商，建立合作关系。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对合作过程中的供应商进行关系管理，确保合作顺利进行，同时不断优化供应商选择和评价流程。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供应商选择与评价方法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https://d.book118.com/856233102022010050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2024-09-15T06:18:30.808</cp:lastPrinted>
  <dcterms:created xsi:type="dcterms:W3CDTF">2024-09-14T22:18:30Z</dcterms:created>
  <dcterms:modified xsi:type="dcterms:W3CDTF">2024-09-14T22:18:32Z</dcterms:modified>
</cp:coreProperties>
</file>