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1F8C9-966B-41E8-A84B-982A0163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EC88A-FF67-41D4-9004-B5B83E88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184E7-6881-45FD-8462-EF3118DAE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A014C-EBC8-425F-9A57-D9BFB206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262CC-B6B1-4507-8547-CE812119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45325-2E19-4167-A0D5-67829589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C0AEF-9E93-4A95-9B57-A8112CAC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25BEE-88C1-4DD8-A047-B07840BF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0F086-DAD3-400A-A155-C9121F1E1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EF004-707D-41BC-A866-280A3246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97DE5-9DF3-495C-B4C3-BDE17B5B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41034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2023年供应室工作总结及计划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改进与创新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完成了全年消毒供应任务，确保了医院各科室的正常运转。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优化了工作流程，提高了工作效率和物资周转率。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加强了与临床科室的沟通与协作，及时解决临床需求。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推行了信息化管理，实现了物资追溯和数据统计的自动化。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成功应对了多次突发事件，如疫情期间的物资保障和特殊手术的供应支持。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在保证工作质量的同时，实现了成本的有效控制。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在全院范围内开展了多次培训和宣传活动，提高了工作人员的专业素质和安全意识。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获得了上级部门和医院领导的高度评价和表彰。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部分设备老化，需要更新换代。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在与临床科室沟通协作方面仍有提升空间。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人员配备不足，导致工作压力较大。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需要进一步加强质量控制和安全管理。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6031" b="260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提高供应室工作效率，确保医疗用品安全、及时供应。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成为医院内供应室管理的标杆，为临床一线提供优质服务。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2024年目标与愿景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工作重点与任务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工作重点：加强医疗用品质量监管，优化库存管理，提升员工技能。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定期对医疗用品进行质量检测，确保无菌、安全。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完善库存管理制度，实现精准、高效管理。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制定详细的工作计划，明确责任分工，加强团队协作。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建立完善的考核机制，激励员工积极参与工作，提高工作质量。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关键措施与保障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https://d.book118.com/856241034155010103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2024-09-29T00:38:06.203</cp:lastPrinted>
  <dcterms:created xsi:type="dcterms:W3CDTF">2024-09-28T16:38:06Z</dcterms:created>
  <dcterms:modified xsi:type="dcterms:W3CDTF">2024-09-28T16:38:08Z</dcterms:modified>
</cp:coreProperties>
</file>