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CD696-3C4A-476E-ADF8-3281967D9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1C909-2130-4BAB-ADA7-9573F74A8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0801F-30CF-4F61-8179-4CA97FCD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FDE9F-5519-4A41-9B99-5441C314C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CD8B90-F9E2-4892-8ED5-06E64C097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E73B7-10E0-47D1-A37E-F96C8F9B8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B9202-61B8-4289-879B-4912458BD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38312-8E98-457D-8ECF-44C3CB68E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45971F-8964-46C6-898C-AC27E807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4809CC-160B-4AAE-BD6E-3139040F7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1133E-E5E5-4281-94B7-1C301D12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42001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HSE管理体系与安全管理理念\n## 1.HSE管理体系的基本概念与重要性\n### 1.1 HSE管理体系的定义与发展历程\n### 1.2 HSE管理体系的核心内容与原则\n### 1.3 HSE管理体系在企业中的重要性及应用\n## 2.HSE管理体系的实施与执行\n### 2.1 HSE管理体系的实施步骤与方法\n### 2.2 HSE管理体系的组织与资源配置\n### 2.3 HSE管理体系的监督与持续改进\n## 3.安全管理理念的发展与应用\n### 3.1 传统安全管理理念及其局限性\n### 3.2 现代安全管理理念的发展历程\n### 3.3 现代安全管理理念在企业中的应用与实践\n## 4.HSE管理体系与安全管理理念的融合\n### 4.1 HSE管理体系与安全管理理念的关联性\n### 4.2 HSE管理体系中的安全管理理念体现\n### 4.3 HSE管理体系与安全管理理念融合的实践案例\n## 5.企业HSE管理体系与安全管理理念的未来展望\n### 5.1 企业HSE管理体系的发展趋势与挑战\n### 5.2 安全管理理念的创新与发展\n### 5.3 企业HSE管理体系与安全管理理念的未来融合方向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HSE管理体系与安全管理理念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300"/>
              <a:t>HSE管理体系的基本概念与重要性</a:t>
            </a:r>
            <a:endParaRPr/>
          </a:p>
        </p:txBody>
      </p:sp>
      <p:sp>
        <p:nvSpPr>
          <p:cNvPr id="9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HSE管理体系的定义</a:t>
                </a:r>
                <a:endParaRPr/>
              </a:p>
            </p:txBody>
          </p:sp>
          <p:sp>
            <p:nvSpPr>
              <p:cNvPr id="1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（Health）、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（Safety）和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（Environment）三个方面的管理体系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四个环节，实现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的目标</a:t>
                </a:r>
                <a:endParaRPr/>
              </a:p>
            </p:txBody>
          </p:sp>
          <p:sp>
            <p:nvSpPr>
              <p:cNvPr id="1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HSE管理体系的发展历程</a:t>
                </a:r>
                <a:endParaRPr/>
              </a:p>
            </p:txBody>
          </p:sp>
          <p:sp>
            <p:nvSpPr>
              <p:cNvPr id="1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，HSE管理体系起源于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欧美国家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的石油、化工等行业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，HSE管理体系逐渐成为全球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00年代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，HSE管理体系在全球范围内得到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广泛应用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</p:txBody>
          </p:sp>
          <p:sp>
            <p:nvSpPr>
              <p:cNvPr id="1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HSE管理体系的定义与发展历程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HSE管理体系的核心内容</a:t>
                </a:r>
                <a:endParaRPr/>
              </a:p>
            </p:txBody>
          </p:sp>
          <p:sp>
            <p:nvSpPr>
              <p:cNvPr id="1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：关注员工的健康状况，提供良好的工作环境和防护措施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：确保生产过程中的安全，预防事故的发生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：关注生产活动对环境的影响，减少污染和破坏</a:t>
                </a:r>
                <a:endParaRPr/>
              </a:p>
            </p:txBody>
          </p:sp>
          <p:sp>
            <p:nvSpPr>
              <p:cNvPr id="1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HSE管理体系的原则</a:t>
                </a:r>
                <a:endParaRPr/>
              </a:p>
            </p:txBody>
          </p:sp>
          <p:sp>
            <p:nvSpPr>
              <p:cNvPr id="1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措施，降低事故发生的可能性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：鼓励员工积极参与HSE管理，提高员工的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环节，实现HSE管理体系的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1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HSE管理体系的核心内容与原则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HSE管理体系在企业中的重要性及应用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7" name="组合 16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8" name="组合 16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HSE管理体系的重要性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品牌形象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3" name="组合 17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HSE管理体系的应用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等行业得到广泛应用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跨国企业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国有企业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中得到了很好的实施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可持续发展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提供了有力保障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HSE管理体系的实施与执行</a:t>
            </a:r>
            <a:endParaRPr/>
          </a:p>
        </p:txBody>
      </p:sp>
      <p:sp>
        <p:nvSpPr>
          <p:cNvPr id="1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HSE管理体系的实施步骤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：明确HSE管理体系的目标和方针，制定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：为员工提供HSE管理体系的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，提高员工的认识和技能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进行操作，确保HSE管理体系的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：对HSE管理体系的运行进行检查，发现问题并进行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HSE管理体系的方法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：识别和评估生产过程中的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风险防控措施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，及时发现和处理问题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标准化作业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标准化作业程序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，规范员工的操作行为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HSE管理体系的实施步骤与方法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HSE管理体系的组织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HSE管理部门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HSE委员会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的HSE管理体系，鼓励员工积极参与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HSE管理体系的资源配置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，负责HSE管理体系的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HSE管理体系的组织与资源配置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HSE管理体系的监督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内部监督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机制，对HSE管理体系的运行进行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外部监督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机制，接受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的监督和评价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员工监督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，鼓励员工提出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HSE管理体系的持续改进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改进意见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，对HSE管理体系进行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隐患排查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先进管理理念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，提高HSE管理体系的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管理水平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HSE管理体系的监督与持续改进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安全管理理念的发展与应用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传统安全管理理念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为中心，关注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事后处理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，忽视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事前预防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事中控制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经验和直觉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，缺乏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的管理方法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传统安全管理理念的局限性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难以实现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全员参与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无法适应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复杂多变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的生产环境和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新兴风险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传统安全管理理念及其局限性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https://d.book118.com/856242001030010051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HSE管理体系与安全管理理念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2024-09-16T20:51:35.358</cp:lastPrinted>
  <dcterms:created xsi:type="dcterms:W3CDTF">2024-09-16T12:51:35Z</dcterms:created>
  <dcterms:modified xsi:type="dcterms:W3CDTF">2024-09-16T12:51:37Z</dcterms:modified>
</cp:coreProperties>
</file>