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30123F-2598-47C7-945C-806B53EBC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F9A8E-620A-43A6-96A6-CC7F91CE7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EFE206-2AEF-41ED-9A4F-429263DF2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09C356-B05A-45B6-A15C-24AD96F06F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E689F8-C70E-4DEE-85EA-2BA20C3CFC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24FF49-EB51-4AD5-AF8F-32D15B185D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A885DC-A7DC-4FDA-A808-4024F16F26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BAD0BA-1553-43A9-9447-009F33CAA4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0539FC-367B-4AC8-A6FC-3D3A324A3F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5D6743-9099-4B7A-835E-93AE22E1A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258B6A-7D12-49E2-9959-9967D0458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243002025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数学培训讲座总结报告</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汇报人：&lt;XXX&gt;</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2023-12-29</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培训讲座内容概述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参与者的反馈与评价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建议与改进措施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总结数学培训讲座的主要内容和成果，为后续的培训提供参考和借鉴。</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随着数学在各个领域的广泛应用，越来越多的人开始意识到数学的重要性。为了提高人们的数学水平，我们组织了一场数学培训讲座。</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背景</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本报告主要涵盖了数学培训讲座的主要内容，包括讲师介绍、讲座主题、教学方法、互动环节等。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范围</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由于时间、场地等限制，本报告未能涵盖所有细节，仅提供了讲座的简要概述。</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限制</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培训讲座内容概述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涵盖了数学基础知识，如代数、几何、概率统计等，以及进阶知识，如微积分、线性代数等。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数学知识讲解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知识点梳理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练习题解析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对每个知识点进行了详细的梳理和解释，帮助学员理解数学概念和原理。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提供了丰富的练习题，并对答案进行了详细的解析，帮助学员巩固所学知识。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数学知识讲解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数学应用案例分享</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数学在科学中的应用</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分享了数学在物理、化学、生物等科学领域中的应用案例，让学员了解数学的实用价值。</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数学在工程中的应用</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介绍了数学在机械、电子、计算机等工程领域中的应用案例，让学员了解数学的工程应用。</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数学在经济金融中的应用</a:t>
            </a:r>
          </a:p>
        </p:txBody>
      </p:sp>
      <p:sp>
        <p:nvSpPr>
          <p:cNvPr id="34" name="TextBox 3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探讨了数学在经济学、金融学等领域中的应用案例，让学员了解数学的经济学意义。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讲座安排了提问环节，回答学员提出的问题，帮助学员解决学习中的困惑。</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提问与回答</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组织学员进行分组讨论，分享学习心得和体会，促进学员之间的交流与合作。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分组讨论</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通过互动游戏的形式，让学员在轻松愉快的氛围中巩固所学知识，增强学习兴趣。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互动游戏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互动环节与讨论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参与者的反馈与评价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大部分参与者对讲座的满意度较高，认为讲座内容丰富、讲解清晰，对数学学习有很大帮助。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在讲座结束后，通过问卷调查收集了参与者的反馈，结果显示大部分参与者对讲座的组织、氛围和效果都给予了较高的评价，认为讲座内容充实、讲解方式易于理解，对提高自己的数学水平有很大帮助。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参与者对讲座的满意度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参与者普遍认为培训内容难度适中，易于接受，但在某些复杂知识点上仍存在困惑。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在讲座过程中，讲师针对不同知识点的难度进行了适当的解释和举例，大部分参与者表示能够理解并掌握所学内容。然而，也有部分参与者反映在某些复杂知识点上仍存在疑惑，希望讲师能够进一步解释和指导。</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参与者对培训内容的接受程度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参与者对讲师的评价</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参与者对讲师的教学风格和专业知识给予了高度评价，认为讲师讲解清晰、生动有趣。</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评价讲师的环节中，大部分参与者都对讲师的教学风格和专业知识给予了高度评价。他们认为讲师讲解清晰、生动有趣，能够很好地引导学员思考和探索数学问题。同时，也有部分参与者建议讲师在某些复杂知识点上可以更加深入地展开讲解，以帮助学员更好地理解和掌握。</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https://d.book118.com/856243002025010031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2024-08-29T13:45:58.894</cp:lastPrinted>
  <dcterms:created xsi:type="dcterms:W3CDTF">2024-08-29T05:45:58Z</dcterms:created>
  <dcterms:modified xsi:type="dcterms:W3CDTF">2024-08-29T05:46:00Z</dcterms:modified>
</cp:coreProperties>
</file>