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A7C40-79FF-4C29-AFD2-B7DFDBB18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14B83-5D2A-4F39-A525-BFB343306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98A05-185A-46FA-A8D2-B681DF2F0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A3DB3-F7D9-4499-9A90-0252B6CDB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844ABC-46BB-41BE-9561-518265398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F5DB9-2E10-4128-872C-94644C20C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E7FA9-8507-479E-B7CA-6EA325013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E9679-349E-4161-B941-FB8BD8830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E6515-1569-4852-8348-112EAEEF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AB7F5-AA46-484D-9657-03BA678E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D0738-D33F-4C5F-B8A2-4577EB8F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43050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社区文体工作制度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社区文体活动组织与管理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社区文体设施建设与维护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社区文体工作队伍建设与管理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社区文体工作制度建设与完善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58" r="19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通过组织文体活动，提高居民身体素质和心理健康水平，增强社区凝聚力。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促进社区居民身心健康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传承和弘扬中华文化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丰富居民精神文化生活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促进社区和谐发展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借助各种文化活动，传播中华优秀传统文化，增强居民文化自信。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提供多样化的文体活动，满足不同年龄、兴趣和需求的居民参与，提高居民生活品质。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通过文体活动，增进居民之间的交流与互动，化解矛盾，构建和谐社区。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坚持公益性原则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注重实效性原则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倡导多样性原则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强化组织管理原则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工作原则与要求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084" r="1408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355" r="535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社区文体工作应以服务居民为宗旨，不得以盈利为目的。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活动内容和形式应贴近居民实际需求，注重活动的实际效果。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提供多样化的文体活动，满足不同群体的需求，鼓励居民积极参与。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建立健全工作机制，明确责任分工，确保活动的有序开展。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161" r="1816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根据居民需求和社区资源，策划和组织各类文体活动，包括文艺演出、体育比赛、展览等。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策划和组织文体活动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开设各类文体培训课程，提供专业指导和技能培训，提高居民参与度和技能水平。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提供文体培训和指导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负责社区文体设施的建设和维护，确保设施的安全、整洁和正常使用。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建设和管理文体设施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通过各种渠道宣传社区文化，提高居民对社区文化的认同感和归属感。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宣传和推广社区文化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工作范围与职责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社区文体活动组织与管理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资源筹备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根据活动方案，准备所需的物资、场地、人员等资源，确保活动的顺利进行。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根据社区居民的需求和兴趣，选择合适的活动主题，如文艺演出、体育比赛、文化讲座等。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包括活动时间、地点、参与人群、活动流程、所需资源等方面的详细规划。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活动策划与筹备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通过社区公告、微信群等方式，提前宣传活动，吸引居民参与。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按照活动方案，有序组织各项活动，确保参与者的安全和活动的顺利进行。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对活动现场进行有效的管理，处理突发事件和问题，确保活动的顺利进行。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活动实施与执行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通过问卷调查、反馈意见等方式，收集参与者对活动的评价和反馈，评估活动的效果和影响。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根据活动的评估结果和参与者的反馈意见，总结活动的经验和教训，为今后的活动提供参考和借鉴。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根据活动的评估结果和总结的经验教训，提出改进建议和措施，不断完善社区文体工作制度。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活动评估与总结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社区文体设施建设与维护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https://d.book118.com/856243050014010100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2024-09-23T22:36:38.548</cp:lastPrinted>
  <dcterms:created xsi:type="dcterms:W3CDTF">2024-09-23T14:36:38Z</dcterms:created>
  <dcterms:modified xsi:type="dcterms:W3CDTF">2024-09-23T14:36:40Z</dcterms:modified>
</cp:coreProperties>
</file>