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1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348FC-124E-408F-BD51-FB73C8141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F6F89-C131-4BC1-A14A-97AA5DABD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8D139-D6BC-42A3-8C16-D56B1EAC9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BE249-B6E7-4ED7-9814-14789D063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716A8-1FF5-4795-BA58-702A3D0C1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F9B83-6CB6-464A-92F0-78061C04B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554AB-B69B-44F9-8C89-9A9ABCAB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768DD-051A-4835-A3EC-A4EE0E89F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81C59-98ED-4210-8BD1-006176E2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D4A4D-5DF9-4173-A6C6-DC409A4E9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D4DF0-9C52-48B4-87CF-DF7ABE7D5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907" r:id="rId2"/>
    <p:sldLayoutId id="2147494908" r:id="rId3"/>
    <p:sldLayoutId id="2147494909" r:id="rId4"/>
    <p:sldLayoutId id="2147494910" r:id="rId5"/>
    <p:sldLayoutId id="2147494911" r:id="rId6"/>
    <p:sldLayoutId id="2147494912" r:id="rId7"/>
    <p:sldLayoutId id="2147494913" r:id="rId8"/>
    <p:sldLayoutId id="2147494914" r:id="rId9"/>
    <p:sldLayoutId id="2147494915" r:id="rId10"/>
    <p:sldLayoutId id="214749491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001501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提高员工团队合作能力的培训方法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团队合作能力的重要性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培训方法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持续培养与提升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培训内容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培训效果评估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团队合作能力的重要性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促进工作效率</a:t>
            </a:r>
            <a:endParaRPr lang="zh-CN" altLang="en-US"/>
          </a:p>
        </p:txBody>
      </p:sp>
      <p:sp>
        <p:nvSpPr>
          <p:cNvPr id="10490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团队合作可以提高工作效率，减少重复劳动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团队成员可以互相学习，提高个人能力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团队合作可以更好地应对复杂任务，提高解决问题的能力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团队合作可以提高员工的工作满意度和归属感，从而提高工作效率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提高创新能力</a:t>
            </a:r>
            <a:endParaRPr lang="zh-CN" altLang="en-US"/>
          </a:p>
        </p:txBody>
      </p:sp>
      <p:sp>
        <p:nvSpPr>
          <p:cNvPr id="104907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团队合作可以促进创新思维的碰撞和融合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团队成员之间的互补性可以激发创新潜力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团队合作可以提供更多的资源和支持，有助于创新项目的实施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团队合作可以培养员工的团队精神和协作能力，从而提高整体的创新能力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增强企业竞争力</a:t>
            </a:r>
            <a:endParaRPr lang="zh-CN" altLang="en-US"/>
          </a:p>
        </p:txBody>
      </p:sp>
      <p:sp>
        <p:nvSpPr>
          <p:cNvPr id="10491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团队合作能力是提高企业竞争力的关键因素之一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团队合作能力可以促进员工之间的沟通和协作，提高工作效率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团队合作能力可以增强企业的创新能力和应变能力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团队合作能力可以提升企业的凝聚力和向心力，增强员工的归属感和忠诚度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促进员工个人发展</a:t>
            </a:r>
            <a:endParaRPr lang="zh-CN" altLang="en-US"/>
          </a:p>
        </p:txBody>
      </p:sp>
      <p:sp>
        <p:nvSpPr>
          <p:cNvPr id="104919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团队合作能力是员工个人发展的重要因素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团队合作能力可以提高员工的工作效率和质量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团队合作能力可以帮助员工更好地适应工作环境和团队文化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团队合作能力可以促进员工之间的沟通和交流，提高员工的人际关系和团队协作能力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2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角色扮演</a:t>
            </a:r>
            <a:endParaRPr lang="zh-CN" altLang="en-US"/>
          </a:p>
        </p:txBody>
      </p:sp>
      <p:sp>
        <p:nvSpPr>
          <p:cNvPr id="104932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目的：提高员工沟通、协作和解决问题的能力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角色分配：根据员工的性格、技能和经验进行角色分配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场景设置：模拟实际工作场景，让员工在模拟环境中进行角色扮演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反馈与总结：对角色扮演的过程进行反馈和总结，帮助员工改进和提高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团队建设活动</a:t>
            </a:r>
            <a:endParaRPr lang="zh-CN" altLang="en-US"/>
          </a:p>
        </p:txBody>
      </p:sp>
      <p:sp>
        <p:nvSpPr>
          <p:cNvPr id="104939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9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团队沟通：通过讨论、分享等方式，提高团队成员之间的沟通能力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团队协作：组织团队完成特定任务，提高团队成员之间的协作能力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团队领导力：通过角色扮演、案例分析等方式，提高团队成员的领导能力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团队凝聚力：通过团建活动、团队竞赛等方式，提高团队成员之间的凝聚力和归属感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案例背景：某公司为了提高员工团队合作能力，开展了一次团队建设活动。</a:t>
            </a:r>
            <a:endParaRPr lang="zh-CN" altLang="en-US"/>
          </a:p>
          <a:p>
            <a:r>
              <a:rPr lang="zh-CN" altLang="en-US"/>
              <a:t>活动目的：增强员工之间的沟通和协作，提高团队效率。</a:t>
            </a:r>
            <a:endParaRPr lang="zh-CN" altLang="en-US"/>
          </a:p>
          <a:p>
            <a:r>
              <a:rPr lang="zh-CN" altLang="en-US"/>
              <a:t>活动过程： a. 分组：将员工分为若干小组，每组成员来自不同部门，以便增强跨部门沟通。 b. 任务：每组需要完成一项任务，如制定一个项目计划或解决一个实际问题。 c. 合作：小组成员需要共同讨论、分工合作，共同完成任务。 d. 反馈：活动结束后，每个小组需要向其他小组展示成果，并接受反馈。</a:t>
            </a:r>
            <a:endParaRPr lang="zh-CN" altLang="en-US"/>
          </a:p>
          <a:p>
            <a:pPr lvl="1"/>
            <a:r>
              <a:rPr lang="zh-CN" altLang="en-US"/>
              <a:t>a. 分组：将员工分为若干小组，每组成员来自不同部门，以便增强跨部门沟通。</a:t>
            </a:r>
            <a:endParaRPr lang="zh-CN" altLang="en-US"/>
          </a:p>
          <a:p>
            <a:pPr lvl="1"/>
            <a:r>
              <a:rPr lang="zh-CN" altLang="en-US"/>
              <a:t>b. 任务：每组需要完成一项任务，如制定一个项目计划或解决一个实际问题。</a:t>
            </a:r>
            <a:endParaRPr lang="zh-CN" altLang="en-US"/>
          </a:p>
          <a:p>
            <a:pPr lvl="1"/>
            <a:r>
              <a:rPr lang="zh-CN" altLang="en-US"/>
              <a:t>c. 合作：小组成员需要共同讨论、分工合作，共同完成任务。</a:t>
            </a:r>
            <a:endParaRPr lang="zh-CN" altLang="en-US"/>
          </a:p>
          <a:p>
            <a:pPr lvl="1"/>
            <a:r>
              <a:rPr lang="zh-CN" altLang="en-US"/>
              <a:t>d. 反馈：活动结束后，每个小组需要向其他小组展示成果，并接受反馈。</a:t>
            </a:r>
            <a:endParaRPr lang="zh-CN" altLang="en-US"/>
          </a:p>
          <a:p>
            <a:r>
              <a:rPr lang="zh-CN" altLang="en-US"/>
              <a:t>活动效果：员工们表示在这次活动中学到了很多团队合作的技巧，提高了团队协作能力。</a:t>
            </a:r>
            <a:endParaRPr lang="zh-CN" altLang="en-US"/>
          </a:p>
        </p:txBody>
      </p:sp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案例分析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讲座培训</a:t>
            </a:r>
            <a:endParaRPr lang="zh-CN" altLang="en-US"/>
          </a:p>
        </p:txBody>
      </p:sp>
      <p:sp>
        <p:nvSpPr>
          <p:cNvPr id="10495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邀请专家进行讲座，分享团队合作的经验和技巧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通过讲座培训，员工可以更好地理解和掌握团队合作的能力，提高团队的整体绩效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讲座结束后，可以安排小组讨论，让员工分享自己的感受和想法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讲座内容可以包括团队合作的重要性、团队合作的技巧、团队合作的案例分析等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6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沟通技巧</a:t>
            </a:r>
            <a:endParaRPr lang="zh-CN" altLang="en-US"/>
          </a:p>
        </p:txBody>
      </p:sp>
      <p:sp>
        <p:nvSpPr>
          <p:cNvPr id="104965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表达：清晰、准确地表达自己的想法和观点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倾听：认真倾听他人的意见和建议，尊重他人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反馈：及时给予他人反馈，鼓励和肯定他人的表现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冲突解决：学会处理团队中的冲突和矛盾，寻求共同点和解决方案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https://d.book118.com/857000150140006026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提高员工团队合作能力的培训方法</vt:lpstr>
      <vt:lpstr>目录</vt:lpstr>
      <vt:lpstr>团队合作能力的重要性</vt:lpstr>
      <vt:lpstr>促进工作效率</vt:lpstr>
      <vt:lpstr>提高创新能力</vt:lpstr>
      <vt:lpstr>增强企业竞争力</vt:lpstr>
      <vt:lpstr>促进员工个人发展</vt:lpstr>
      <vt:lpstr>培训方法</vt:lpstr>
      <vt:lpstr>角色扮演</vt:lpstr>
      <vt:lpstr>团队建设活动</vt:lpstr>
      <vt:lpstr>案例分析</vt:lpstr>
      <vt:lpstr>讲座培训</vt:lpstr>
      <vt:lpstr>培训内容</vt:lpstr>
      <vt:lpstr>沟通技巧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2024-09-01T00:40:50.739</cp:lastPrinted>
  <dcterms:created xsi:type="dcterms:W3CDTF">2024-08-31T16:40:50Z</dcterms:created>
  <dcterms:modified xsi:type="dcterms:W3CDTF">2024-08-31T16:40:52Z</dcterms:modified>
</cp:coreProperties>
</file>