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BD9551E-3565-4B43-B071-AA34E95F8BB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4A89F-3F3C-47C6-94BF-96C5804D5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4A514-A671-487C-AF24-7886B5964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8F9B0-04D2-4B0F-AFBF-BD81823F8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8ADC4-CB7A-430B-A13B-F6ADB854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5E2D04-9417-453D-A06E-C08B55CFA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B159A-46F4-4B97-9811-560A025D3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84F94E-23CC-4CCB-BF87-A4892809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17B13-3553-43FE-9DF5-3DCEB3937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DF760-9FD1-469F-AED7-E57571753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25722-07C5-4C40-8D87-FEA0DCE85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063CB-16C2-4B1D-8DCC-B467398E8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5B1A939-5EEF-4112-AB7F-629180828F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45DB3D2-92F0-4867-9182-3FE2BC874B0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0206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设备故障快速处理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快速处理工具准备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人员培训和应急演练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技术支持与外部资源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实际案例分析与总结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设备故障快速处理概述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设备故障会严重影响工作效率和生产进度，因此快速处理设备故障至关重要。本章将介绍设备故障的重要性及相关内容概述。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设备故障原因分析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操作不当导致故障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人为操作失误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设备使用时间过长造成损耗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设备老化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关键部件磨损或损坏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零部件损坏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工作环境不良影响设备运行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环境因素影响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设备故障预防措施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定期检查并做好设备保养工作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定期检查保养设备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制定明确的操作规程和流程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建立设备操作规范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保持设备周围环境整洁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做好设备周围环境维护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备足备件并制定应急预案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备件储备和应急预案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设备故障处理流程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及时检测故障并进行准确定位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故障检测和诊断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根据故障情况制定解决方案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制定处理方案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执行方案进行故障排除和修复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故障排除和修复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确认修复并恢复设备正常运行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设备恢复运行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设备故障快速处理概述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故障的快速处理至关重要，可以有效减少生产中的停机时间，提高工作效率和生产效益。通过分析设备故障的原因，制定预防措施，并建立完善的处理流程，可以有效应对各类设备故障，确保设备运行的稳定性和可靠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确保设备运行良好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定期检查保养设备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保持环境清洁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做好设备周围环境维护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规范操作流程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建立设备操作规范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设备老化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使用时间过长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部件老化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零部件损坏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关键部件损坏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部件磨损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环境因素影响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工作环境不良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温度湿度过高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设备故障原因分析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人为操作失误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操作不当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忽视维护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设备故障处理流程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及时检测并诊断故障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故障检测和诊断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根据诊断结果制定处理方案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制定处理方案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执行方案进行故障排除和修复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故障排除和修复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确认修复并恢复设备正常运行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设备恢复运行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快速处理工具准备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必备工具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在处理设备故障时，必备工具是非常重要的。通用工具箱可以应对多种情况，专用检测仪器能够快速准确地定位问题，设备说明书和维修手册能够提供必要的参考信息，而备用替换备件则能在关键时刻派上用场。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工具维护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定期检查工具的状态和功能，确保其正常运作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工具定期检查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保持工具的清洁，延长其使用寿命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工具清洁保养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建立工具管理制度，提高工作效率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工具标准化管理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对工具的正确使用方法进行培训，减少误操作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工具使用培训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快速处理常见问题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包括短路、开路等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电器故障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包括漏油、压力不稳定等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液压气动故障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包括零部件损坏、机械结构松动等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机械故障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故障排除过程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分析故障原因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逐步排除可能性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4.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测试验证处理效果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故障处理效果评估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检查设备状态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比较处理前后表现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调整改进处理方式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4.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改进措施总结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落实改进方案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监控效果反馈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4.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实际案例操作步骤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检查设备现状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定位故障点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制定处理方案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4.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实施处理措施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提高工作效率的关键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快速处理设备故障的关键在于工具准备和维护。只有做好这些基础工作，才能在关键时刻迅速有效地解决问题，提高工作效率。因此，工程师们要时刻保持工具的完好状态，做好维护保养，并不断学习提升自己的处理技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人员培训和应急演练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故障排查、日常保养等内容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设备故障处理培训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掌握故障诊断方法、解决方案等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及时更新新知识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持续学习、关注行业最新动态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岗位技能培训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包括设备开关、功能按钮的操作等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应急演练方案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模拟不同故障情况的处理过程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设备故障模拟演练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测试人员在紧急情况下的应变能力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人员应急反应能力检验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检验危机处理预案的可行性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应急预案验证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https://d.book118.com/857002063012006055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设备故障快速处理</vt:lpstr>
      <vt:lpstr>目录</vt:lpstr>
      <vt:lpstr>第一章 简介</vt:lpstr>
      <vt:lpstr> </vt:lpstr>
      <vt:lpstr>设备故障原因分析</vt:lpstr>
      <vt:lpstr>设备故障预防措施</vt:lpstr>
      <vt:lpstr>设备故障处理流程</vt:lpstr>
      <vt:lpstr>设备故障快速处理概述</vt:lpstr>
      <vt:lpstr>设备故障预防措施</vt:lpstr>
      <vt:lpstr>设备故障原因分析</vt:lpstr>
      <vt:lpstr>设备故障处理流程</vt:lpstr>
      <vt:lpstr>第2章 快速处理工具准备</vt:lpstr>
      <vt:lpstr>必备工具</vt:lpstr>
      <vt:lpstr>工具维护</vt:lpstr>
      <vt:lpstr>快速处理常见问题</vt:lpstr>
      <vt:lpstr>案例分析</vt:lpstr>
      <vt:lpstr> </vt:lpstr>
      <vt:lpstr>第3章 人员培训和应急演练</vt:lpstr>
      <vt:lpstr>岗位技能培训</vt:lpstr>
      <vt:lpstr>应急演练方案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2024-09-29T14:46:12.902</cp:lastPrinted>
  <dcterms:created xsi:type="dcterms:W3CDTF">2024-09-29T06:46:12Z</dcterms:created>
  <dcterms:modified xsi:type="dcterms:W3CDTF">2024-09-29T06:46:14Z</dcterms:modified>
</cp:coreProperties>
</file>