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29FDE-BA90-4AEF-B1CA-A89AF79AF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5CDF7-7BFF-4E94-AF05-4781A2E18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2DD51-8A96-4837-A7C0-DF30DAC72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33C35-9618-4228-B150-981F980AD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9FDBC7-2932-4C79-B27E-C8F68E5C3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1B823E-2446-43ED-A209-40CE724E9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8BCF11-69E5-49DA-9991-65C461449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DBD8F-2259-4803-B347-21DD8D094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9178D-8786-4CAA-B7B8-64EF4C673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DAD3C-D2FD-4D52-A3E0-D89C54069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DADBE-EEE4-43FC-8C96-C20C43194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0501416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信贷部门年度工作总结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信贷业务创新与发展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信贷合规管理与内部控制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信贷团队建设与文化培育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分析信贷市场的发展趋势和竞争态势，为信贷部门的战略规划和业务决策提供支持。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总结信贷部门过去一年的工作成果和经验教训，为下一年的工作提供参考和改进方向。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530" r="85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信贷部门的业务范围、客户群体和市场定位。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信贷业务的流程、风险控制措施和业务创新情况。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信贷部门的团队建设、人员配置和培训情况。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信贷部门与上级机构、监管部门和其他部门的沟通和协作情况。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信贷业务总体情况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019" r="190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信贷业务规模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截至年末，本行信贷业务规模达到XX亿元，较年初增长XX%，实现了稳健的发展。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信贷业务增长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信贷业务增长主要得益于以下几个方面：一是加大了对小微企业和“三农”领域的信贷投放力度；二是积极拓展供应链金融和消费金融等新兴业务领域；三是加强与政府、担保公司等合作，推动银政担合作业务快速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信贷业务规模及增长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从信贷业务结构来看，本行对公贷款占比XX%，个人贷款占比XX%，票据贴现占比XX%。对公贷款中，制造业、批发零售业和房地产业为主要投放领域；个人贷款中，个人住房贷款和个人消费贷款占比较大。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，本行在信贷业务优化方面采取了以下措施：一是调整信贷投向，加大对新兴产业、绿色产业等领域的支持力度；二是优化信贷流程，提高审批效率和服务质量；三是加强风险管理，严格控制不良贷款率，提高信贷资产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信贷业务结构及优化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截至年末，本行不良贷款率为XX%，较年初下降XX个百分点，信贷资产质量稳步提升。同时，本行拨备覆盖率达到XX%，具备较强的风险抵御能力。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信贷资产质量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，本行在风险防控方面采取了以下措施：一是加强贷前调查，严格把控客户准入关；二是强化贷中管理，定期对客户进行风险评估和预警；三是加大贷后管理力度，对出现风险信号的客户及时采取应对措施。同时，本行还加强了与法院、公安等部门的合作，加大对逃废债行为的打击力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信贷资产质量及风险防控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信贷业务创新与发展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针对不同行业、不同规模的企业，推出定制化的信贷产品，满足客户的个性化需求。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定制化信贷产品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绿色信贷产品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科技金融信贷产品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11" r="162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积极响应国家绿色发展政策，推出绿色信贷产品，支持环保、节能等绿色产业的发展。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结合互联网、大数据等先进技术，推出科技金融信贷产品，提高信贷业务的智能化水平。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信贷产品创新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通过建设线上服务平台，实现信贷业务的线上化办理，提高服务效率和客户体验。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708" r="12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线上化服务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整合内外部资源，为客户提供包括信贷、结算、理财等在内的一站式金融服务。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一站式服务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加强信贷团队建设，提高团队的专业素质和服务能力，为客户提供更加专业的信贷服务。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信贷服务创新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加强对现有市场的调研和分析，深入挖掘客户需求，提高市场份额。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深耕现有市场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积极开拓新的市场领域，如小微企业、新兴产业等，扩大信贷业务的覆盖范围。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拓展新市场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在拓展市场的同时，加强风险管理，建立完善的风险评估和控制机制，确保信贷业务的稳健发展。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信贷市场拓展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信贷风险管理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信贷风险识别与评估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风险识别机制完善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通过客户资料收集、行业分析、市场调研等手段，提高对潜在风险的识别能力。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风险评估模型优化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运用先进的风险评估模型，对客户的信用状况、还款能力等进行全面评估。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风险评级体系建立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根据风险评估结果，对客户进行风险评级，为后续风险管理提供依据。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https://d.book118.com/857005014160006046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2024-09-22T04:58:48.656</cp:lastPrinted>
  <dcterms:created xsi:type="dcterms:W3CDTF">2024-09-21T20:58:48Z</dcterms:created>
  <dcterms:modified xsi:type="dcterms:W3CDTF">2024-09-21T20:58:50Z</dcterms:modified>
</cp:coreProperties>
</file>