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77A4A-BDFE-4A83-A7A1-6A0E240B1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EED59-438F-4629-886C-8C131372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B55FE-2053-4E03-AEAE-038FC1C1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E6EDE-8889-4CAC-B052-4E7066009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AD2C8-B23B-4E05-98F6-9F68CF86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5B73F-AE58-4496-BF38-8EBF8A120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9916F-70CB-4350-B807-06BFDD651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8FA25-E959-422C-BF0E-8CA75FDAB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A6357-8E56-46E2-8D3E-591B9293E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C5F8B-FF91-4DDD-B24C-A3516412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4637F-6D12-4246-BEAB-F397085F3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12042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社交媒体的营销策略分析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如何制定有效的社交媒体营销策略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社交媒体营销具有互动性、即时性、低成本、高传播率等特点，能够快速地与目标受众建立联系，提高品牌知名度和销售业绩。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53" b="825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通过社交媒体平台，企业可以扩大品牌知名度和影响力，吸引更多潜在客户。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社交媒体营销能够直接引导目标受众进入购买环节，提高销售业绩。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通过与目标受众的互动和沟通，企业可以建立品牌忠诚度，提高客户满意度和口碑。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社交媒体平台如Facebook、Twitter等开始兴起，企业开始尝试在这些平台上进行品牌推广。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随着社交媒体平台的不断发展和用户数量的增加，企业逐渐重视社交媒体营销，将其纳入整体的营销战略中。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随着大数据、人工智能等技术的引入，社交媒体营销逐渐向智能化、个性化方向发展，更加精准地定位目标受众。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注重内容的质量和原创性，提供有价值、有趣、有深度的内容，以吸引用户分享和传播。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合理规划内容的发布频率，保持一定的更新速度，提高用户粘性。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制定不同类型的内容，如文字、图片、视频等，以吸引目标受众的关注。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互动话题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通过发起话题讨论、问答等形式，引导用户参与互动，增强用户粘性。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UGC（用户生成内容）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鼓励用户分享自己的经验和见解，提高用户参与度和忠诚度。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设置奖励制度，激励用户参与互动和分享，提高用户活跃度。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明确广告投放的目标受众，提高广告的精准度和转化率。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投放时间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选择适合社交媒体的广告形式，如图文广告、视频广告等，提高广告的曝光率和点击率。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合理安排广告的投放时间，如节假日、用户活跃时段等，提高广告的转化效果。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实时监控社交媒体营销活动数据，了解用户行为和趋势。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对收集的数据进行分析和挖掘，为营销策略的制定提供数据支持。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根据数据分析结果，优化营销策略和推广手段，提高营销效果。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了解不同社交媒体平台的特点和用户群体，选择适合企业或产品的平台进行营销。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合理利用平台的资源和功能，如广告投放、数据分析等，提高营销效果。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分析竞争对手在各平台的营销策略和效果，为企业制定更具针对性的营销策略提供参考。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平台竞争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精准定位、创意互动、品牌形象塑造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通过精准定位目标受众，在社交媒体上发布符合年轻人口味的创意内容和互动形式，成功吸引了大量关注和参与。同时，可口可乐注重品牌形象塑造，通过传递正能量和积极价值观，提升了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成功案例一：可口可乐的社交媒体营销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https://d.book118.com/857012042156006046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2024-09-22T04:13:07.202</cp:lastPrinted>
  <dcterms:created xsi:type="dcterms:W3CDTF">2024-09-21T20:13:07Z</dcterms:created>
  <dcterms:modified xsi:type="dcterms:W3CDTF">2024-09-21T20:13:09Z</dcterms:modified>
</cp:coreProperties>
</file>