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FFD2A8A-B41E-4D8A-BFD9-D2B469724A0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3D385-F061-43DA-B871-A111BB9CF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271AF-CC9B-473F-B95A-C98DF6D47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723C1-CF61-4AC4-9A13-E35075293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79C6D6-9467-4901-8102-4712127E0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50DF84-E8FF-4D26-A514-CE0D79F85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531B78-6BA5-4DC8-B7CD-7B8420B1A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EF20C2-962B-4587-A7C7-101E04D9A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9B8621-305A-4A66-B0FB-8B763D0E1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842F11-8A73-4525-8873-06D1843B4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EBF4C-2B27-4DCF-BC95-0EB443F5A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09D0A-96C7-4159-B22D-FA7409DF4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DF37E769-2295-4968-9F56-734216941B5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0115B5C-553B-436E-8E42-C261EDE8C79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1211304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设计艺术部作品集锦与总结</a:t>
            </a: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模板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设计艺术部作品集锦与总结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PPT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模板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PPT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模板设计原则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设计艺术部作品展示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设计艺术部作品总结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PPT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模板设计实例分享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设计艺术部作品集锦与总结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PPT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模板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设计艺术部作品集锦与总结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模板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https://d.book118.com/857012113046006054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设计艺术部作品集锦与总结PPT模板</vt:lpstr>
      <vt:lpstr>目录</vt:lpstr>
      <vt:lpstr>第1章 设计艺术部作品集锦与总结PPT模板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2024-09-28T13:40:59.506</cp:lastPrinted>
  <dcterms:created xsi:type="dcterms:W3CDTF">2024-09-28T05:40:59Z</dcterms:created>
  <dcterms:modified xsi:type="dcterms:W3CDTF">2024-09-28T05:41:01Z</dcterms:modified>
</cp:coreProperties>
</file>