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5BBFB-09DA-4CFF-AED4-3CB90AB64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3D952-061F-4229-892D-7969C21BC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874CA-AC19-41FE-9FF3-A403303B6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45F8B1-2BBD-4F5A-A733-95DBF9083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37163D-9E21-43B8-8D57-B9E6907C8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7C3726-746D-43BE-87FD-C3A6A0278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51CF52-4292-49BA-B959-AF16DAADB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92A04-E6D2-499F-A5C9-1D327BF98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D984F2-24E3-4888-BBC9-2CD3BDED0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E40F1A-42B1-4212-94F7-7CD6F3539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E3EEC-1B61-4EFE-B980-253147F05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7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013046040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分拣作业管理优化与实践\n## 1.分拣作业管理的重要性及挑战\n### 1.1分拣作业在物流行业中的作用\n### 1.2当前分拣作业管理面临的挑战\n### 1.3分拣作业效率对整体运营的影响\n## 2.分拣作业流程优化策略\n### 2.1分析分拣作业流程，找出瓶颈环节\n### 2.2采用先进的分拣技术和设备\n### 2.3优化分拣作业布局，提高空间利用率\n## 3.提高分拣作业人员的绩效\n### 3.1制定合理的分拣作业人员的绩效指标\n### 3.2提供分拣作业培训，提高员工技能水平\n### 3.3激励分拣作业人员，提高工作积极性\n## 4.分拣作业管理信息系统应用\n### 4.1分拣作业管理信息系统的选择与应用\n### 4.2分拣作业管理信息系统功能介绍\n### 4.3分拣作业管理信息系统对作业效率的提升\n## 5.分拣作业安全与质量控制\n### 5.1分拣作业安全管理制度与措施\n### 5.2分拣作业质量检测方法与标准\n### 5.3提高分拣作业质量，降低差错率\n## 6.分拣作业成本控制与优化\n### 6.1分拣作业成本构成与分析\n### 6.2采取有效成本控制措施，降低分拣作业成本\n### 6.3优化分拣作业资源利用，提高成本效益\n## 7.分拣作业绿色供应链管理\n### 7.1绿色供应链管理在分拣作业中的应用\n### 7.2分拣作业中的节能减排措施\n### 7.3提高分拣作业环保意识，实现可持续发展\n## 8.分拣作业创新与实践\n### 8.1分拣作业创新实践案例分享\n### 8.2分拣作业未来发展趋势与挑战\n### 8.3持续改进分拣作业管理，提升企业竞争力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分拣作业管理优化与实践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分拣作业管理的重要性及挑战</a:t>
            </a:r>
            <a:endParaRPr/>
          </a:p>
        </p:txBody>
      </p:sp>
      <p:sp>
        <p:nvSpPr>
          <p:cNvPr id="134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5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分拣作业是物流行业的关键环节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分拣作业是物流中心的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核心业务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，关系到货物的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及时送达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分拣作业的高效运作可以降低物流成本，提高企业的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竞争力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分拣作业对物流行业的影响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分拣作业的质量直接影响到货物的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运输效率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客户体验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分拣作业的优化可以带动整个物流行业的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持续发展</a:t>
                </a:r>
                <a:endParaRPr/>
              </a:p>
            </p:txBody>
          </p:sp>
          <p:pic>
            <p:nvPicPr>
              <p:cNvPr id="28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分拣作业在现代物流中的地位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随着电子商务的发展，分拣作业在物流行业中的作用越来越重要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分拣作业的高效管理是物流行业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智能化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自动化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发展的基础</a:t>
                </a:r>
                <a:endParaRPr/>
              </a:p>
            </p:txBody>
          </p:sp>
          <p:pic>
            <p:nvPicPr>
              <p:cNvPr id="29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分拣作业在物流行业中的作用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2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53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54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5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货物种类繁多，分拣作业复杂度增加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客户需求多样化，分拣作业需要更高的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灵活性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准确性</a:t>
                </a:r>
                <a:endParaRPr/>
              </a:p>
            </p:txBody>
          </p:sp>
          <p:sp>
            <p:nvSpPr>
              <p:cNvPr id="35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分拣作业管理难度加大</a:t>
                </a:r>
                <a:endParaRPr/>
              </a:p>
            </p:txBody>
          </p:sp>
        </p:grpSp>
        <p:grpSp>
          <p:nvGrpSpPr>
            <p:cNvPr id="357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5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分拣作业需要大量的人力资源，但劳动力成本上升，人力资源紧张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分拣作业人员流动性大，影响分拣作业效率和质量</a:t>
                </a:r>
                <a:endParaRPr/>
              </a:p>
            </p:txBody>
          </p:sp>
          <p:sp>
            <p:nvSpPr>
              <p:cNvPr id="35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分拣作业人力资源紧张</a:t>
                </a:r>
                <a:endParaRPr/>
              </a:p>
            </p:txBody>
          </p:sp>
        </p:grpSp>
        <p:grpSp>
          <p:nvGrpSpPr>
            <p:cNvPr id="360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6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分拣作业流程不合理，导致分拣作业效率低下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分拣设备和技术落后，影响分拣作业效率的提高</a:t>
                </a:r>
                <a:endParaRPr/>
              </a:p>
            </p:txBody>
          </p:sp>
          <p:sp>
            <p:nvSpPr>
              <p:cNvPr id="36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分拣作业效率低下</a:t>
                </a:r>
                <a:endParaRPr/>
              </a:p>
            </p:txBody>
          </p:sp>
        </p:grpSp>
      </p:grpSp>
      <p:pic>
        <p:nvPicPr>
          <p:cNvPr id="363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64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65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66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当前分拣作业管理面临的挑战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6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7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7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分拣作业效率影响物流成本</a:t>
                </a:r>
                <a:endParaRPr/>
              </a:p>
            </p:txBody>
          </p:sp>
          <p:sp>
            <p:nvSpPr>
              <p:cNvPr id="37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分拣作业效率低会导致物流成本上升，影响企业的盈利能力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分拣作业效率提高可以降低物流成本，提高企业的竞争力</a:t>
                </a:r>
                <a:endParaRPr/>
              </a:p>
            </p:txBody>
          </p:sp>
        </p:grpSp>
        <p:grpSp>
          <p:nvGrpSpPr>
            <p:cNvPr id="37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7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分拣作业效率影响客户满意度</a:t>
                </a:r>
                <a:endParaRPr/>
              </a:p>
            </p:txBody>
          </p:sp>
          <p:sp>
            <p:nvSpPr>
              <p:cNvPr id="37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分拣作业效率低会导致货物配送时间延长，影响客户满意度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分拣作业效率提高可以保证货物的及时送达，提高客户满意度</a:t>
                </a:r>
                <a:endParaRPr/>
              </a:p>
            </p:txBody>
          </p:sp>
        </p:grpSp>
        <p:grpSp>
          <p:nvGrpSpPr>
            <p:cNvPr id="37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7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分拣作业效率影响企业声誉</a:t>
                </a:r>
                <a:endParaRPr/>
              </a:p>
            </p:txBody>
          </p:sp>
          <p:sp>
            <p:nvSpPr>
              <p:cNvPr id="37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分拣作业效率低会导致客户投诉，影响企业声誉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分拣作业效率提高可以提升企业形象，提高企业声誉</a:t>
                </a:r>
                <a:endParaRPr/>
              </a:p>
            </p:txBody>
          </p:sp>
        </p:grpSp>
      </p:grpSp>
      <p:pic>
        <p:nvPicPr>
          <p:cNvPr id="37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分拣作业效率对整体运营的影响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8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8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8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8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分拣作业流程优化策略</a:t>
            </a:r>
            <a:endParaRPr/>
          </a:p>
        </p:txBody>
      </p:sp>
      <p:sp>
        <p:nvSpPr>
          <p:cNvPr id="38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8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90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91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9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分拣作业流程分析</a:t>
                </a:r>
                <a:endParaRPr/>
              </a:p>
            </p:txBody>
          </p:sp>
          <p:sp>
            <p:nvSpPr>
              <p:cNvPr id="39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对现有分拣作业流程进行详细的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，找出流程中的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瓶颈环节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分析分拣作业流程中的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低效环节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，提出改进措施</a:t>
                </a:r>
                <a:endParaRPr/>
              </a:p>
            </p:txBody>
          </p:sp>
        </p:grpSp>
        <p:grpSp>
          <p:nvGrpSpPr>
            <p:cNvPr id="394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9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分拣作业流程优化</a:t>
                </a:r>
                <a:endParaRPr/>
              </a:p>
            </p:txBody>
          </p:sp>
          <p:sp>
            <p:nvSpPr>
              <p:cNvPr id="39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针对瓶颈环节，进行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流程再造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，提高分拣作业效率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优化分拣作业流程，实现作业的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标准化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模块化</a:t>
                </a:r>
                <a:endParaRPr/>
              </a:p>
            </p:txBody>
          </p:sp>
        </p:grpSp>
        <p:grpSp>
          <p:nvGrpSpPr>
            <p:cNvPr id="397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9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分拣作业流程监控</a:t>
                </a:r>
                <a:endParaRPr/>
              </a:p>
            </p:txBody>
          </p:sp>
          <p:sp>
            <p:nvSpPr>
              <p:cNvPr id="39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建立分拣作业流程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监控机制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，确保优化措施的有效实施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定期对分拣作业流程进行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，持续改进分拣作业管理</a:t>
                </a:r>
                <a:endParaRPr/>
              </a:p>
            </p:txBody>
          </p:sp>
        </p:grpSp>
      </p:grpSp>
      <p:sp>
        <p:nvSpPr>
          <p:cNvPr id="4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分析分拣作业流程，找出瓶颈环节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0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40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40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4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分拣技术介绍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0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了解和掌握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先进的分拣技术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，如条码识别、RFID技术等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分析分拣技术的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优缺点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，选择适合企业实际的技术</a:t>
                </a:r>
                <a:endParaRPr/>
              </a:p>
            </p:txBody>
          </p:sp>
          <p:sp>
            <p:nvSpPr>
              <p:cNvPr id="40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0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40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分拣设备选择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1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的分拣设备，如自动化分拣系统、智能分拣设备等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考虑分拣设备的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成本效益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，确保设备的投入产出比合理</a:t>
                </a:r>
                <a:endParaRPr/>
              </a:p>
            </p:txBody>
          </p:sp>
          <p:sp>
            <p:nvSpPr>
              <p:cNvPr id="41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1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41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分拣技术和设备应用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1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将先进的分拣技术和设备应用于分拣作业，提高分拣作业效率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定期对分拣设备进行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升级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，确保设备的正常运行</a:t>
                </a:r>
                <a:endParaRPr/>
              </a:p>
            </p:txBody>
          </p:sp>
          <p:sp>
            <p:nvSpPr>
              <p:cNvPr id="41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1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采用先进的分拣技术和设备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优化分拣作业布局，提高空间利用率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41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420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42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分拣作业布局分析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对现有分拣作业布局进行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，找出布局中的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不合理之处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分析分拣作业布局对分拣作业效率的影响，提出改进措施</a:t>
                </a:r>
                <a:endParaRPr/>
              </a:p>
            </p:txBody>
          </p:sp>
          <p:pic>
            <p:nvPicPr>
              <p:cNvPr id="4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425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42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分拣作业布局优化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优化分拣作业布局，实现作业的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高效化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考虑分拣作业布局的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灵活性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，以适应不同货物和订单的需求</a:t>
                </a:r>
                <a:endParaRPr/>
              </a:p>
            </p:txBody>
          </p:sp>
          <p:pic>
            <p:nvPicPr>
              <p:cNvPr id="4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430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43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分拣作业空间利用率提高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通过优化分拣作业布局，提高分拣作业空间的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建立分拣作业空间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共享机制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，降低空间成本</a:t>
                </a:r>
                <a:endParaRPr/>
              </a:p>
            </p:txBody>
          </p:sp>
          <p:pic>
            <p:nvPicPr>
              <p:cNvPr id="4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提高分拣作业人员的绩效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分拣作业人员绩效指标制定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根据分拣作业人员的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岗位职责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具体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可衡量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的绩效指标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考虑分拣作业人员的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工作特点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的绩效指标</a:t>
                </a:r>
                <a:endParaRPr/>
              </a:p>
            </p:txBody>
          </p:sp>
          <p:sp>
            <p:nvSpPr>
              <p:cNvPr id="1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分拣作业人员绩效指标评估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绩效评估机制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，定期对分拣作业人员的绩效进行评估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对分拣作业人员的绩效进行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公正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客观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的评估，确保评估结果真实有效</a:t>
                </a:r>
                <a:endParaRPr/>
              </a:p>
            </p:txBody>
          </p:sp>
          <p:sp>
            <p:nvSpPr>
              <p:cNvPr id="2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分拣作业人员绩效激励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根据分拣作业人员的绩效评估结果，进行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的激励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，提高分拣作业人员的工作积极性和工作效率</a:t>
                </a:r>
                <a:endParaRPr/>
              </a:p>
            </p:txBody>
          </p:sp>
          <p:sp>
            <p:nvSpPr>
              <p:cNvPr id="2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制定合理的分拣作业人员的绩效指标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9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0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1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分拣作业培训需求分析</a:t>
                </a:r>
                <a:endParaRPr/>
              </a:p>
            </p:txBody>
          </p:sp>
          <p:sp>
            <p:nvSpPr>
              <p:cNvPr id="3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分析分拣作业人员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培训需求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，制定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针对性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的培训课程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考虑分拣作业人员的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职业发展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，提供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持续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全面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的培训</a:t>
                </a:r>
                <a:endParaRPr/>
              </a:p>
            </p:txBody>
          </p:sp>
        </p:grpSp>
        <p:grpSp>
          <p:nvGrpSpPr>
            <p:cNvPr id="34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5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分拣作业培训实施</a:t>
                </a:r>
                <a:endParaRPr/>
              </a:p>
            </p:txBody>
          </p:sp>
          <p:sp>
            <p:nvSpPr>
              <p:cNvPr id="3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开展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分拣作业培训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，提高分拣作业人员的技能水平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定期对分拣作业人员进行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技能考核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，确保培训效果</a:t>
                </a:r>
                <a:endParaRPr/>
              </a:p>
            </p:txBody>
          </p:sp>
        </p:grpSp>
        <p:grpSp>
          <p:nvGrpSpPr>
            <p:cNvPr id="38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9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分拣作业培训效果评估</a:t>
                </a:r>
                <a:endParaRPr/>
              </a:p>
            </p:txBody>
          </p:sp>
          <p:sp>
            <p:nvSpPr>
              <p:cNvPr id="4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对分拣作业培训效果进行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，了解培训对分拣作业效率的影响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根据培训效果，调整培训计划和内容，提高培训质量</a:t>
                </a:r>
                <a:endParaRPr/>
              </a:p>
            </p:txBody>
          </p:sp>
        </p:grpSp>
      </p:grpSp>
      <p:sp>
        <p:nvSpPr>
          <p:cNvPr id="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提供分拣作业培训，提高员工技能水平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4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分拣作业人员激励策略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多样化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的激励策略，如薪酬激励、晋升激励等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考虑分拣作业人员的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需求特点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，制定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个性化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的激励措施</a:t>
                </a:r>
                <a:endParaRPr/>
              </a:p>
            </p:txBody>
          </p:sp>
          <p:pic>
            <p:nvPicPr>
              <p:cNvPr id="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5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分拣作业人员激励实施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激励措施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，提高分拣作业人员的工作积极性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定期对激励措施进行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，确保激励效果</a:t>
                </a:r>
                <a:endParaRPr/>
              </a:p>
            </p:txBody>
          </p:sp>
          <p:pic>
            <p:nvPicPr>
              <p:cNvPr id="5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5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分拣作业人员工作积极性提高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通过激励措施，提高分拣作业人员的工作积极性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的企业文化，提高分拣作业人员的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忠诚度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满意度</a:t>
                </a:r>
                <a:endParaRPr/>
              </a:p>
            </p:txBody>
          </p:sp>
          <p:pic>
            <p:nvPicPr>
              <p:cNvPr id="5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激励分拣作业人员，提高工作积极性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2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分拣作业管理信息系统应用</a:t>
            </a:r>
            <a:endParaRPr/>
          </a:p>
        </p:txBody>
      </p:sp>
      <p:sp>
        <p:nvSpPr>
          <p:cNvPr id="63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04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64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6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6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6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分拣作业管理信息系统选择</a:t>
                </a:r>
                <a:endParaRPr/>
              </a:p>
            </p:txBody>
          </p:sp>
          <p:sp>
            <p:nvSpPr>
              <p:cNvPr id="6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，选择适合企业的系统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考虑分拣作业管理信息系统的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成本效益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，确保系统的投入产出比合理</a:t>
                </a:r>
                <a:endParaRPr/>
              </a:p>
            </p:txBody>
          </p:sp>
        </p:grpSp>
        <p:grpSp>
          <p:nvGrpSpPr>
            <p:cNvPr id="7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7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分拣作业管理信息系统应用</a:t>
                </a:r>
                <a:endParaRPr/>
              </a:p>
            </p:txBody>
          </p:sp>
          <p:sp>
            <p:nvSpPr>
              <p:cNvPr id="7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将分拣作业管理信息系统应用于分拣作业，提高分拣作业效率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培训分拣作业人员，提高他们使用分拣作业管理信息系统的能力</a:t>
                </a:r>
                <a:endParaRPr/>
              </a:p>
            </p:txBody>
          </p:sp>
        </p:grpSp>
        <p:grpSp>
          <p:nvGrpSpPr>
            <p:cNvPr id="7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7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分拣作业管理信息系统效果评估</a:t>
                </a:r>
                <a:endParaRPr/>
              </a:p>
            </p:txBody>
          </p:sp>
          <p:sp>
            <p:nvSpPr>
              <p:cNvPr id="7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对分拣作业管理信息系统的应用效果进行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，了解系统对分拣作业效率的影响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根据评估结果，调整分拣作业管理信息系统的使用，提高系统效果</a:t>
                </a:r>
                <a:endParaRPr/>
              </a:p>
            </p:txBody>
          </p:sp>
        </p:grpSp>
      </p:grpSp>
      <p:pic>
        <p:nvPicPr>
          <p:cNvPr id="7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分拣作业管理信息系统的选择与应用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7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7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8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82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8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84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分拣作业管理信息系统功能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分拣作业管理信息系统具有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数据收集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数据分析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数据展示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可以帮助分拣作业人员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高效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地进行分拣作业</a:t>
                </a:r>
                <a:endParaRPr/>
              </a:p>
            </p:txBody>
          </p:sp>
          <p:sp>
            <p:nvSpPr>
              <p:cNvPr id="87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88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8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分拣作业管理信息系统功能优势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减少人工操作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，降低分拣作业错误率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实时监控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分拣作业进度，提高分拣作业效率</a:t>
                </a:r>
                <a:endParaRPr/>
              </a:p>
            </p:txBody>
          </p:sp>
          <p:sp>
            <p:nvSpPr>
              <p:cNvPr id="91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92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分拣作业管理信息系统功能改进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根据分拣作业人员的需求，对分拣作业管理信息系统的功能进行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持续改进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提高分拣作业管理信息系统的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用户体验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满意度</a:t>
                </a:r>
                <a:endParaRPr/>
              </a:p>
            </p:txBody>
          </p:sp>
          <p:sp>
            <p:nvSpPr>
              <p:cNvPr id="95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分拣作业管理信息系统功能介绍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9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9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0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0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分拣作业管理信息系统提升作业效率</a:t>
                </a:r>
                <a:endParaRPr/>
              </a:p>
            </p:txBody>
          </p:sp>
          <p:sp>
            <p:nvSpPr>
              <p:cNvPr id="10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提高分拣作业速度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，减少分拣作业时间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提高分拣作业准确性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，降低分拣作业错误率</a:t>
                </a:r>
                <a:endParaRPr/>
              </a:p>
            </p:txBody>
          </p:sp>
        </p:grpSp>
        <p:grpSp>
          <p:nvGrpSpPr>
            <p:cNvPr id="10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0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分拣作业管理信息系统提升作业效率原因</a:t>
                </a:r>
                <a:endParaRPr/>
              </a:p>
            </p:txBody>
          </p:sp>
          <p:sp>
            <p:nvSpPr>
              <p:cNvPr id="10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自动化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分拣作业流程，减少人工操作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分拣作业管理信息系统可以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实时监控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分拣作业进度，提高分拣作业效率</a:t>
                </a:r>
                <a:endParaRPr/>
              </a:p>
            </p:txBody>
          </p:sp>
        </p:grpSp>
        <p:grpSp>
          <p:nvGrpSpPr>
            <p:cNvPr id="10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0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分拣作业管理信息系统提升作业效率策略</a:t>
                </a:r>
                <a:endParaRPr/>
              </a:p>
            </p:txBody>
          </p:sp>
          <p:sp>
            <p:nvSpPr>
              <p:cNvPr id="10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推广分拣作业管理信息系统，提高分拣作业效率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对分拣作业管理信息系统进行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持续改进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，提高系统效果</a:t>
                </a:r>
                <a:endParaRPr/>
              </a:p>
            </p:txBody>
          </p:sp>
        </p:grpSp>
      </p:grpSp>
      <p:sp>
        <p:nvSpPr>
          <p:cNvPr id="1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分拣作业管理信息系统对作业效率的提升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https://d.book118.com/857013046040006045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分拣作业管理优化与实践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2024-09-19T22:56:05.357</cp:lastPrinted>
  <dcterms:created xsi:type="dcterms:W3CDTF">2024-09-19T14:56:05Z</dcterms:created>
  <dcterms:modified xsi:type="dcterms:W3CDTF">2024-09-19T14:56:07Z</dcterms:modified>
</cp:coreProperties>
</file>