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AB676-23DE-4835-927D-92B5C8D45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8AA08-2D92-4D2F-A0BE-7F586B842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CE6AF-D1AC-4B0C-A498-07D7FCFCD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D6B77-3900-41DA-B634-381E3D407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000926-C90D-4E28-9DCE-A622120EF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4C2A55-6C73-43C7-8674-6B9CD4611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7AA6C1-A029-444B-9FAB-910C5FFDD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15D22-8910-4DA9-A266-9E9B71F04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8771E6-8555-412A-A8FC-8174D10D3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9A9BE-A51C-4F68-8B2A-E2E89424F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40CF0-1C81-407A-86B0-B9C721F42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14043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危化品安全标志培训的风险管理与控制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风险管理在危化品安全标志培训中的应用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危化品安全标志培训中的风险控制实践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危化品安全标志培训效果评估与改进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危化品安全标志培训的未来发展趋势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通过培训使员工了解危化品的危害性和安全标志的重要性，增强安全意识。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培训有助于企业建立完善的安全管理制度，确保危化品的生产、储存、运输和使用符合相关法规要求。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规范企业安全管理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通过培训提高员工对危化品安全标志的认知和应对能力，降低因操作不当引发的事故风险。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降低事故风险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涉及危化品生产、储存、运输和使用的企业员工，包括管理人员、操作人员等。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参加培训的员工应具备一定的文化基础和安全意识，能够理解和掌握培训内容，遵守培训纪律。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包括危化品分类、安全标志识别、应急处理措施等方面的基础知识，以及针对不同岗位的安全操作规程和事故案例分析。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采用理论授课、案例分析、现场演练等多种培训方式，确保员工能够全面了解和掌握危化品安全标志的相关知识。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风险管理在危化品安全标志培训中的应用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通过全面分析危化品安全标志培训过程中可能存在的危险因素，如培训内容不准确、培训方式不当、培训人员能力不足等，及时发现潜在风险。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对识别出的风险进行量化和定性评估，确定风险等级和影响程度，为后续风险控制措施制定提供依据。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104" r="131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制定风险控制策略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根据风险评估结果，制定相应的风险控制策略，如完善培训内容、改进培训方式、提高培训人员能力等。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明确风险控制目标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设定具体的风险控制目标，如降低事故发生率、提高员工安全意识等，确保风险控制措施的有效性。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实施风险控制措施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按照制定的风险控制策略和目标，落实各项风险控制措施，如开展定期的安全培训、加强现场管理等。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定期组织应急演练，提高员工应对危化品安全事故的应急处置能力，确保在紧急情况下能够迅速、有效地进行处置。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针对可能发生的危化品安全事故，制定相应的应急预案，明确应急组织、通讯联络、现场处置等方面的措施。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对应急预案和演练效果进行评估，针对存在的问题和不足进行改进和完善，不断提高应急处置水平。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958" r="13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危化品安全标志培训中的风险控制实践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https://d.book118.com/857014043066006033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2024-09-06T21:38:23.716</cp:lastPrinted>
  <dcterms:created xsi:type="dcterms:W3CDTF">2024-09-06T13:38:23Z</dcterms:created>
  <dcterms:modified xsi:type="dcterms:W3CDTF">2024-09-06T13:38:25Z</dcterms:modified>
</cp:coreProperties>
</file>