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77B7A-0969-4A08-9AAC-E437BD7E3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8BAD5-1C80-42CA-9C64-558F31720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D721C-D12E-46E4-9411-72B3A8788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AD93A-43BA-401A-BD3A-57E19A1A0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CC421-5AC5-466A-B66F-FC432AC9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CF6F4-7FCD-4DF2-93B9-2B019A011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D9590-0238-4B5E-91D4-97C72ACC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B401A-42E4-4D1A-B698-44DB3B830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BB27C-CCCE-4AA9-B58E-25548C5C8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25478-3127-4C82-B29B-17B80C669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7AA91-0F59-4D04-A7C8-AC1C980F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14102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线性时不变系统概述\n## 1.线性时不变系统的定义与性质\n### 1.1线性时不变系统的定义及特点\n### 1.2线性时不变系统的性质及其重要性\n### 1.3线性时不变系统的应用领域\n## 2.线性时不变系统的时域分析\n### 2.1线性时不变系统的时间响应\n### 2.2线性时不变系统的冲激响应与阶跃响应\n### 2.3线性时不变系统的稳态响应与过渡过程\n## 3.线性时不变系统的频域分析\n### 3.1线性时不变系统的频率响应\n### 3.2线性时不变系统的幅度频率特性和相位频率特性\n### 3.3线性时不变系统的奈奎斯特稳定判据\n## 4.线性时不变系统的传递函数\n### 4.1线性时不变系统的传递函数定义与性质\n### 4.2线性时不变系统的传递函数表示法\n### 4.3线性时不变系统的传递函数求解与应用\n## 5.线性时不变系统的状态空间表示\n### 5.1线性时不变系统的状态空间模型\n### 5.2线性时不变系统的状态变量与状态方程\n### 5.3线性时不变系统的状态空间表示法求解\n## 6.线性时不变系统的模拟与数字实现\n### 6.1线性时不变系统的模拟实现方法\n### 6.2线性时不变系统的数字实现方法\n### 6.3线性时不变系统的模拟与数字实现的优缺点比较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线性时不变系统概述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线性时不变系统的定义与性质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定义：线性时不变系统是指输入信号与输出信号之间满足线性关系，同时系统特性不随时间变化的系统。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线性关系：输入信号与输出信号之间满足比例关系。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时不变性：系统特性不随时间变化，即系统在任意时刻的响应相同。</a:t>
                </a:r>
                <a:endParaRPr/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线性系统：输入信号与输出信号之间满足线性关系，可以通过叠加原理和分解原理进行分析。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时不变性：系统特性不随时间变化，使得系统分析和设计相对简单。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线性时不变系统的定义及特点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性质：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可加性：两个线性时不变系统的输出等于它们各自输出的和。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可乘性：线性时不变系统对输入信号的缩放不影响输出信号的缩放。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平移不变性：线性时不变系统对输入信号的平移不影响输出信号的平移。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旋转不变性：线性时不变系统对输入信号的旋转不影响输出信号的旋转。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便于分析和设计：线性时不变系统的性质使得系统分析和设计相对简单，可以通过传递函数、状态空间模型等方法进行求解。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广泛应用：线性时不变系统广泛应用于工程、物理、生物学等领域，如控制系统、通信系统、生物神经网络等。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线性时不变系统的性质及其重要性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0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1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1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1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控制系统：线性时不变系统广泛应用于控制系统，如机器人控制、飞行器控制、汽车控制等。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通信系统：线性时不变系统广泛应用于通信系统，如无线通信、光纤通信、数字通信等。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1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生物神经网络：线性时不变系统可以用于模拟生物神经网络，如视觉系统、听觉系统、嗅觉系统等。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2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其他领域：线性时不变系统还广泛应用于经济学、社会学、计算机科学等领域。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线性时不变系统的应用领域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线性时不变系统的时域分析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时间响应：线性时不变系统对输入信号的响应。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瞬态响应：系统在输入信号作用下的初始响应。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稳定响应：系统在输入信号作用下的长期响应。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时间响应的特点：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线性时不变系统的时间响应是输入信号的线性函数。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时间响应可以通过转移函数或状态空间模型进行求解。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线性时不变系统的时间响应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冲激响应：线性时不变系统对单位冲激信号的响应。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冲激响应反映了系统在瞬态情况下的特性。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冲激响应可以通过拉普拉斯变换求解。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阶跃响应：线性时不变系统对单位阶跃信号的响应。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阶跃响应反映了系统在稳态情况下的特性。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阶跃响应可以通过指数函数求解。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线性时不变系统的冲激响应与阶跃响应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稳态响应：线性时不变系统在输入信号作用下的长期响应。</a:t>
                </a:r>
                <a:endParaRPr/>
              </a:p>
            </p:txBody>
          </p:sp>
          <p:sp>
            <p:nvSpPr>
              <p:cNvPr id="2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稳态响应可以通过求解系统的平衡状态得到。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稳态响应反映了系统的稳定性和收敛性。</a:t>
                </a:r>
                <a:endParaRPr/>
              </a:p>
            </p:txBody>
          </p:sp>
        </p:grpSp>
        <p:grpSp>
          <p:nvGrpSpPr>
            <p:cNvPr id="27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过渡过程：线性时不变系统从初始状态到达稳态状态的过程。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过渡过程可以通过求解系统的状态转移方程得到。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过渡过程反映了系统的动态性能和稳定性。</a:t>
                </a:r>
                <a:endParaRPr/>
              </a:p>
            </p:txBody>
          </p:sp>
          <p:sp>
            <p:nvSpPr>
              <p:cNvPr id="27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线性时不变系统的稳态响应与过渡过程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线性时不变系统的频域分析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频率响应：线性时不变系统对输入信号的频率响应。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频率响应反映了系统在不同频率下的输出特性。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频率响应可以通过傅里叶变换求解。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频率响应的特点：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线性时不变系统的频率响应是输入信号的线性函数。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频率响应可以通过转移函数或状态空间模型进行求解。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线性时不变系统的频率响应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线性时不变系统的幅度频率特性和相位频率特性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31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幅度频率特性：线性时不变系统对输入信号的幅度响应。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幅度频率特性反映了系统在不同频率下的输出幅度。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幅度频率特性可以通过求解系统的频率响应得到。</a:t>
                </a:r>
                <a:endParaRPr/>
              </a:p>
            </p:txBody>
          </p:sp>
          <p:sp>
            <p:nvSpPr>
              <p:cNvPr id="3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5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相位频率特性：线性时不变系统对输入信号的相位响应。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相位频率特性反映了系统在不同频率下的输出相位。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相位频率特性可以通过求解系统的频率响应得到。</a:t>
                </a:r>
                <a:endParaRPr/>
              </a:p>
            </p:txBody>
          </p:sp>
          <p:sp>
            <p:nvSpPr>
              <p:cNvPr id="38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线性时不变系统的奈奎斯特稳定判据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奈奎斯特稳定判据：用于判断线性时不变系统稳定性的判据。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奈奎斯特稳定判据根据系统的频率响应判断系统的稳定性。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奈奎斯特稳定判据可以用于指导系统设计和优化。</a:t>
            </a:r>
            <a:endParaRPr/>
          </a:p>
        </p:txBody>
      </p:sp>
      <p:pic>
        <p:nvPicPr>
          <p:cNvPr id="4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https://d.book118.com/857014102004006046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线性时不变系统概述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2024-09-20T23:17:49.302</cp:lastPrinted>
  <dcterms:created xsi:type="dcterms:W3CDTF">2024-09-20T15:17:49Z</dcterms:created>
  <dcterms:modified xsi:type="dcterms:W3CDTF">2024-09-20T15:17:51Z</dcterms:modified>
</cp:coreProperties>
</file>