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A5511C4-B4EB-46D1-8632-B5A32084EA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051C1B0-FF28-47F7-8FC5-7E503AA317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76DEFB8-7D02-463A-A30D-C4E8F307FC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585B38F-5577-46FA-A02C-B11188D5E97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1F346BA-2F31-4538-BC82-82FB6EA278A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5902C2D-24CB-44C1-80FE-9C2600DDFD9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681EA08-36DA-48A5-842C-E2620FF0D8F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10202B-1F14-466C-A056-53E4F0369A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810195-A30E-4806-BEBB-8994469EA40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146770D-B8D5-4291-B35E-2B99C0B7E4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592178-AD2A-4F83-902B-3A04D51DFF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7014123003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物业管理法律制度课件</a:t>
            </a:r>
          </a:p>
        </p:txBody>
      </p:sp>
      <p:sp>
        <p:nvSpPr>
          <p:cNvPr id="3" name="TextBox 3"/>
          <p:cNvSpPr txBox="1"/>
          <p:nvPr/>
        </p:nvSpPr>
        <p:spPr>
          <a:xfrm>
            <a:off x="3825995" y="6044090"/>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en-US" sz="2025">
              <a:solidFill>
                <a:schemeClr val="dk1">
                  <a:alpha val="100000"/>
                </a:schemeClr>
              </a:solidFill>
              <a:latin typeface="Microsoft Yahei"/>
              <a:ea typeface="Microsoft Yahei"/>
              <a:cs typeface="Microsoft Yahei"/>
            </a:endParaRPr>
          </a:p>
        </p:txBody>
      </p:sp>
      <p:sp>
        <p:nvSpPr>
          <p:cNvPr id="4" name="TextBox 4"/>
          <p:cNvSpPr txBox="1"/>
          <p:nvPr/>
        </p:nvSpPr>
        <p:spPr>
          <a:xfrm>
            <a:off x="3825995" y="1676741"/>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2024-01-22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物业管理法律制度概述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物业管理法律关系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物业管理法律制度的核心内容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物业管理法律制度的实施与监管</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物业管理法律制度的问题与挑战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案例分析：物业管理法律制度的实践应用</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物业管理法律制度概述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261268" y="1197930"/>
            <a:ext cx="2584705" cy="252109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65729" y="1205454"/>
            <a:ext cx="2584705" cy="252109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46028" y="1193270"/>
            <a:ext cx="2584705" cy="252109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alphaModFix amt="70000"/>
          </a:blip>
          <a:srcRect l="16680" r="16680"/>
          <a:stretch>
            <a:fillRect/>
          </a:stretch>
        </p:blipFill>
        <p:spPr>
          <a:xfrm>
            <a:off x="1415276" y="1289262"/>
            <a:ext cx="2433158" cy="2364134"/>
          </a:xfrm>
          <a:prstGeom prst="ellipse">
            <a:avLst/>
          </a:prstGeom>
        </p:spPr>
      </p:pic>
      <p:sp>
        <p:nvSpPr>
          <p:cNvPr id="6" name="TextBox 6"/>
          <p:cNvSpPr txBox="1"/>
          <p:nvPr/>
        </p:nvSpPr>
        <p:spPr>
          <a:xfrm>
            <a:off x="795406" y="4001686"/>
            <a:ext cx="10658475" cy="2038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定义：物业管理是指业主通过选聘物业服务企业，由业主和物业服务企业按照物业服务合同约定，对房屋及配套的设施设备和相关场地进行维修、养护、管理，维护物业管理区域内的环境卫生和相关秩序的活动。</a:t>
            </a:r>
          </a:p>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社会化：物业管理服务是一种社会化的服务，涉及多个领域和方面。</a:t>
            </a:r>
          </a:p>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专业化：物业管理需要具备专业的知识和技能，包括房地产、法律、财务、管理等。</a:t>
            </a:r>
          </a:p>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市场化：物业管理服务是在市场经济条件下进行的，需要遵循市场规律。</a:t>
            </a:r>
          </a:p>
        </p:txBody>
      </p:sp>
      <p:pic>
        <p:nvPicPr>
          <p:cNvPr id="7" name="Picture 7"/>
          <p:cNvPicPr>
            <a:picLocks noChangeAspect="1"/>
          </p:cNvPicPr>
          <p:nvPr/>
        </p:nvPicPr>
        <p:blipFill>
          <a:blip r:embed="rId3">
            <a:alphaModFix amt="70000"/>
          </a:blip>
          <a:srcRect l="6645" r="6645"/>
          <a:stretch>
            <a:fillRect/>
          </a:stretch>
        </p:blipFill>
        <p:spPr>
          <a:xfrm>
            <a:off x="4855037" y="1276410"/>
            <a:ext cx="2433158" cy="2364134"/>
          </a:xfrm>
          <a:prstGeom prst="ellipse">
            <a:avLst/>
          </a:prstGeom>
        </p:spPr>
      </p:pic>
      <p:pic>
        <p:nvPicPr>
          <p:cNvPr id="8" name="Picture 8"/>
          <p:cNvPicPr>
            <a:picLocks noChangeAspect="1"/>
          </p:cNvPicPr>
          <p:nvPr/>
        </p:nvPicPr>
        <p:blipFill>
          <a:blip r:embed="rId4">
            <a:alphaModFix amt="70000"/>
          </a:blip>
          <a:srcRect l="15693" r="15693"/>
          <a:stretch>
            <a:fillRect/>
          </a:stretch>
        </p:blipFill>
        <p:spPr>
          <a:xfrm>
            <a:off x="8349233" y="1271082"/>
            <a:ext cx="2433158" cy="2364134"/>
          </a:xfrm>
          <a:prstGeom prst="ellipse">
            <a:avLst/>
          </a:prstGeom>
        </p:spPr>
      </p:pic>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物业管理的定义与特点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物业管理法律制度是一个相对独立的法律体系，包括宪法、法律、行政法规、地方性法规等多个层次。</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物业管理法律制度主要由物权法、合同法、公司法、劳动法等相关法律构成，同时涉及房地产管理法、城市规划法、环境保护法等相关领域。</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物业管理法律制度的体系与结构</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法律结构</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法律体系</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发展现状</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目前，我国物业管理行业已经形成了较为完善的法律法规体系和市场机制，物业服务企业和从业人员数量不断增加，服务质量不断提高。</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历史沿革</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我国物业管理起源于20世纪80年代，经历了从无到有、从小到大、从无序到规范的发展历程。</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未来趋势</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未来，我国物业管理行业将继续朝着规范化、专业化、市场化、智能化的方向发展，同时面临着政策法规变化、市场竞争加剧等挑战。</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物业管理法律制度的历史与发展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物业管理法律关系</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5000" r="150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物业管理法律关系的主体是指参与物业管理法律关系，享有权利、承担义务的当事人，包括业主、业主大会、业主委员会、物业服务企业等。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主体</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物业管理法律关系的客体是指物业管理法律关系主体的权利和义务所指向的对象，包括物业、物业服务行为、物业管理费用等。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客体</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物业管理法律关系的主体与客体</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内容</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物业管理法律关系的内容是指主体在物业管理过程中所享有的权利和承担的义务，包括物业服务企业提供服务的义务、业主支付费用的义务等。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形式</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物业管理法律关系的形式是指物业管理法律关系产生、变更和消灭的方式，包括书面合同、口头协议、事实行为等。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物业管理法律关系的内容与形式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7563" r="17563"/>
          <a:stretch>
            <a:fillRect/>
          </a:stretch>
        </p:blipFill>
        <p:spPr>
          <a:xfrm>
            <a:off x="161995" y="1165346"/>
            <a:ext cx="4300143"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产生</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物业管理法律关系的产生通常基于物业服务合同或相关法律规定，当业主与物业服务企业签订物业服务合同时，双方之间的物业管理法律关系即告产生。</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变更</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物业管理法律关系的变更可能因多种原因发生，如物业服务合同的修改、业主委员会的换届等。这些变更可能导致主体权利义务的调整或重新分配。</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消灭</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物业管理法律关系的消灭通常发生在物业服务合同终止或相关法律法规规定的情形出现时。此时，双方之间的权利义务关系终止，但可能需要处理一些后续事宜，如费用结算、资料交接等。</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物业管理法律关系的产生、变更与消灭</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03</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物业管理法律制度的核心内容</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业主大会和业主委员会的运作规则</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包括会议召开、表决方式、决议效力等方面的规定。</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业主大会的组成和职责</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由物业管理区域内的全体业主组成，代表和维护业主在物业管理活动中的合法权益。</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业主委员会的选举和职责</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由业主大会选举产生，执行业主大会的决定事项，履行相关职责。</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业主大会与业主委员会制度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物业服务合同的签订和履行</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遵循平等、自愿、公平和诚实信用原则，依法签订并履行物业服务合同。</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物业服务合同的变更和解除</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在特定条件下，双方可以协商变更或解除合同，但必须遵守相关法律法规的规定。</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物业服务合同的类型和内容</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包括前期物业服务合同和物业服务合同，明确双方的权利义务、服务标准、违约责任等。</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l="16197" r="16197"/>
          <a:stretch>
            <a:fillRect/>
          </a:stretch>
        </p:blipFill>
        <p:spPr>
          <a:xfrm>
            <a:off x="641457" y="1883900"/>
            <a:ext cx="3722789"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物业服务合同制度</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包括人员费用、物业共用部位和共用设施设备的日常运行维护费用、绿化养护费用、清洁卫生费用等。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物业服务费的构成和计算方式</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物业服务企业应当按照合同约定和相关规定收取物业服务费，并严格管理和使用相关费用。</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物业服务费的收取和使用</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业主、业主委员会及政府相关部门有权对物业服务费的收取和使用情况进行监督和检查。</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物业服务费的监督和检查</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物业收费制度</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https://d.book118.com/857014123003006046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2024-09-20T22:50:32.396</cp:lastPrinted>
  <dcterms:created xsi:type="dcterms:W3CDTF">2024-09-20T14:50:32Z</dcterms:created>
  <dcterms:modified xsi:type="dcterms:W3CDTF">2024-09-20T14:50:34Z</dcterms:modified>
</cp:coreProperties>
</file>