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89976-3015-4BB2-B122-FC10D3E3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1325-487D-4B60-A61D-45E75042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39A7F-1960-4382-9509-C2058BEA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8EF76-CA47-445F-AA3D-E63F127E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AD2BA-524D-4CA4-AE18-9FF7C0ED7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8ED9D-B24D-49E5-A1B3-CDEF6B51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9444B-96F9-4575-8324-E3011327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C9BC1-2162-43B0-8CCE-62F8AC7CC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960E7-46B8-45FA-AE50-492CD9570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7CAF0-73C1-442F-8FE5-3D7B4558B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7BE1D-ADBF-491C-AD37-7C890ACA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1416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生产控制服务方案培训课件塑料行业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塑料生产工艺流程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案例分析：某塑料企业生产控制服务实践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生产控制服务是一种针对制造过程的管理和优化服务，旨在通过有效的计划、调度、监控和调整，确保生产过程的高效、稳定和可控。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随着科技的进步和市场需求的变化，塑料行业经历了从简单加工到高精度、高性能产品的发展过程，对生产控制服务的需求也日益增长。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塑料行业的发展背景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当前，塑料行业已成为全球重要的制造业之一，涉及领域广泛，包括包装、建筑、汽车、电子等。然而，随着市场竞争的加剧和环保要求的提高，塑料行业面临着诸多挑战。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包括原料价格波动、生产成本上升、产品质量不稳定、交货期不准确等问题，这些问题直接影响到企业的盈利能力和市场竞争力。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通过优化生产计划和调度，减少生产过程中的浪费和等待时间，提高设备利用率和劳动生产率。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通过精细化的管理和控制，降低原料消耗、能源消耗和人力成本等，提高企业的盈利能力。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通过建立完善的质量控制体系，确保产品质量的稳定性和一致性，提高客户满意度和品牌形象。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通过提高生产效率、降低生产成本和提高产品质量，增强企业在市场中的竞争力和话语权。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塑料生产工艺流程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根据生产工艺要求，对原料进行干燥、筛选、配色等预处理操作。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塑料原料分类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根据使用需求和产品特性选择合适的塑料原料，如聚乙烯（PE）、聚丙烯（PP）、聚氯乙烯（PVC）等。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对采购的原料进行严格的质量检验，确保原料符合生产要求，无杂质、无污染。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介绍塑料加工过程中使用的主要设备，如注塑机、挤出机、吹塑机等，以及辅助设备如干燥机、混合机等。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详细阐述塑料的加工工艺，包括注塑、挤出、吹塑等工艺流程，以及各流程中的关键控制点和注意事项。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强调设备维护与保养的重要性，提供设备日常检查、定期保养、故障排查等方面的指导。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加工设备与工艺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阐述塑料生产过程中的质量控制措施，包括原料质量控制、生产过程监控、产品抽检等环节，确保产品质量稳定可靠。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明确不合格品的处理程序和责任部门，及时对不合格品进行返工、报废等处理，防止不合格品流入市场。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介绍常用的塑料产品检测方法，如外观检查、尺寸测量、物理性能测试等，确保产品符合相关标准和客户要求。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产品检测与质量控制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生产计划与控制策略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需求预测方法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基于历史数据、市场趋势、季节性变化等因素，运用统计模型进行需求预测。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订单管理流程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接收客户订单、确认订单信息、安排生产计划、跟进生产进度、完成订单交付。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订单变更处理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建立灵活的订单变更处理机制，及时调整生产计划和物料需求计划。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需求预测与订单管理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根据需求预测和订单情况，结合产能、设备、人员等资源状况，制定详细的生产计划。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根据生产实际情况，及时调整生产计划，确保生产顺利进行。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通过生产报表、现场巡查等方式，实时监控生产进度，确保按计划完成生产任务。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https://d.book118.com/857014163064006035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2024-09-09T21:37:05.658</cp:lastPrinted>
  <dcterms:created xsi:type="dcterms:W3CDTF">2024-09-09T13:37:05Z</dcterms:created>
  <dcterms:modified xsi:type="dcterms:W3CDTF">2024-09-09T13:37:07Z</dcterms:modified>
</cp:coreProperties>
</file>