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8D653-7FD1-4AF7-8F51-9C592B726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A6B02-EE79-4CD8-BC80-24BA76DE8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5AA56-0B3E-4B0B-9A1E-90DE92AF8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AA4ED-A02A-4152-98B1-D43DDF8A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304DF-58B2-45B8-BDFF-3B69AD51B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45C36-2315-40F4-948C-7101478F9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05440E-2033-4A37-9A69-59ED8A63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28A55-1717-4C8E-A215-3E7E4C57A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D77D7-8030-461C-9BEB-19AEFFF6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1C69B-CBBB-4551-85A5-A0E1F1FB0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8B53F-55DF-4F44-A650-ED5C2597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1505005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植物育种与种子生产指导杂交育种的遗传规律1孟德尔遗传定律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杂交育种基本原理与孟德尔遗传定律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杂交育种中亲本选择与配组设计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杂交后代遗传特性分析及选育方法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杂交育种在农业生产中应用前景探讨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实验室操作规范与安全注意事项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杂交育种基本原理与孟德尔遗传定律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杂交育种是指利用不同品种、品系或种间杂交所产生的杂种优势，通过选择和培育，创造出符合育种目标的新品种的方法。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通过杂交育种，可以综合双亲的优良性状，创造出具有杂种优势、生长快、产量高、品质优、抗逆性强等优点的新品种，满足农业生产的需求。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杂交育种定义及目的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在生物的体细胞中，控制同一性状的遗传因子成对存在，不相融合；在形成配子时，成对的遗传因子发生分离，分离后的遗传因子分别进入不同的配子中，随配子遗传给后代。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分离定律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控制不同性状的遗传因子的分离和组合是互不干扰的；在形成配子时，决定同一性状的成对的遗传因子彼此分离，决定不同性状的遗传因子自由组合。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自由组合定律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孟德尔遗传定律简介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基因型与表现型关系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是指某一生物个体全部基因组合的总称，它反映生物体的遗传构成，即从双亲获得的全部基因的总和。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是指生物个体表现出来的性状。生物体的表现型是由基因型和环境的共同作用决定。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杂交育种中亲本选择与配组设计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综合性状优良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选择具有高产、优质、抗逆等综合性状优良的亲本，以确保后代具备优良性状。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遗传差异大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选择遗传差异较大的亲本进行杂交，有利于产生杂种优势，提高后代性状表现。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配合力高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选择配合力高的亲本进行杂交，有利于提高杂交后代的性状表现和生产性能。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亲本选择原则与方法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采用多个亲本进行杂交，以增加遗传多样性和选择范围，提高后代性状表现。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多元亲本杂交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通过回交和复交策略，将优良性状基因聚合在一起，提高后代性状表现和生产性能。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回交与复交策略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利用分子标记技术，对亲本进行遗传背景分析和选择，提高配组设计的准确性和效率。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分子标记辅助选择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配组设计策略及优化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通过选用高产、优质、抗病性强的亲本进行杂交，成功培育出具备杂种优势的高产优质新品种。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采用多元亲本杂交策略，将多个优良性状基因聚合在一起，成功培育出综合性状表现优异的新品种。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利用分子标记辅助选择技术，对亲本进行遗传背景分析和选择，成功提高了配组设计的准确性和效率，培育出具备优良性状的新品种。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案例分析：成功配组实例分享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杂交后代遗传特性分析及选育方法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显性基因与隐性基因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杂种后代中，显性基因通常会掩盖隐性基因的表现，但在某些情况下，隐性基因也会表达出来，造成性状分离。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连锁与交换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位于同一染色体上的基因往往会连锁遗传，但在减数分裂过程中，非姐妹染色单体之间可能发生交换，导致基因重组。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基因分离与自由组合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在杂种后代中，来自双亲的基因会发生分离和自由组合，导致后代表现出复杂的遗传特性。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杂交后代遗传特性变化规律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系谱法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通过连续自交或回交，选择符合目标性状的后代，逐步纯合基因型，获得稳定遗传的品种。该方法适用于对单个或少数性状的选择，但选育周期长。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将多个具有不同优良性状的品种混合种植，通过自然选择或人工选择，筛选具有综合性状优良的后代。该方法选育周期短，但难以控制目标性状的遗传。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分子标记辅助选择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利用分子标记技术对目标性状基因进行定位，结合常规育种方法，提高选择效率和准确性。该方法具有高精度和高效率的优点，但成本较高。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选育方法介绍与比较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https://d.book118.com/857015050051006050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2024-09-22T19:53:17.582</cp:lastPrinted>
  <dcterms:created xsi:type="dcterms:W3CDTF">2024-09-22T11:53:17Z</dcterms:created>
  <dcterms:modified xsi:type="dcterms:W3CDTF">2024-09-22T11:53:19Z</dcterms:modified>
</cp:coreProperties>
</file>