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74.xml" ContentType="application/vnd.openxmlformats-officedocument.presentationml.tags+xml"/>
  <Override PartName="/ppt/tags/tag575.xml" ContentType="application/vnd.openxmlformats-officedocument.presentationml.tags+xml"/>
  <Override PartName="/ppt/tags/tag576.xml" ContentType="application/vnd.openxmlformats-officedocument.presentationml.tags+xml"/>
  <Override PartName="/ppt/tags/tag577.xml" ContentType="application/vnd.openxmlformats-officedocument.presentationml.tags+xml"/>
  <Override PartName="/ppt/tags/tag578.xml" ContentType="application/vnd.openxmlformats-officedocument.presentationml.tags+xml"/>
  <Override PartName="/ppt/tags/tag579.xml" ContentType="application/vnd.openxmlformats-officedocument.presentationml.tags+xml"/>
  <Override PartName="/ppt/tags/tag58.xml" ContentType="application/vnd.openxmlformats-officedocument.presentationml.tags+xml"/>
  <Override PartName="/ppt/tags/tag580.xml" ContentType="application/vnd.openxmlformats-officedocument.presentationml.tags+xml"/>
  <Override PartName="/ppt/tags/tag581.xml" ContentType="application/vnd.openxmlformats-officedocument.presentationml.tags+xml"/>
  <Override PartName="/ppt/tags/tag582.xml" ContentType="application/vnd.openxmlformats-officedocument.presentationml.tags+xml"/>
  <Override PartName="/ppt/tags/tag583.xml" ContentType="application/vnd.openxmlformats-officedocument.presentationml.tags+xml"/>
  <Override PartName="/ppt/tags/tag584.xml" ContentType="application/vnd.openxmlformats-officedocument.presentationml.tags+xml"/>
  <Override PartName="/ppt/tags/tag585.xml" ContentType="application/vnd.openxmlformats-officedocument.presentationml.tags+xml"/>
  <Override PartName="/ppt/tags/tag586.xml" ContentType="application/vnd.openxmlformats-officedocument.presentationml.tags+xml"/>
  <Override PartName="/ppt/tags/tag587.xml" ContentType="application/vnd.openxmlformats-officedocument.presentationml.tags+xml"/>
  <Override PartName="/ppt/tags/tag588.xml" ContentType="application/vnd.openxmlformats-officedocument.presentationml.tags+xml"/>
  <Override PartName="/ppt/tags/tag589.xml" ContentType="application/vnd.openxmlformats-officedocument.presentationml.tags+xml"/>
  <Override PartName="/ppt/tags/tag59.xml" ContentType="application/vnd.openxmlformats-officedocument.presentationml.tags+xml"/>
  <Override PartName="/ppt/tags/tag590.xml" ContentType="application/vnd.openxmlformats-officedocument.presentationml.tags+xml"/>
  <Override PartName="/ppt/tags/tag591.xml" ContentType="application/vnd.openxmlformats-officedocument.presentationml.tags+xml"/>
  <Override PartName="/ppt/tags/tag592.xml" ContentType="application/vnd.openxmlformats-officedocument.presentationml.tags+xml"/>
  <Override PartName="/ppt/tags/tag593.xml" ContentType="application/vnd.openxmlformats-officedocument.presentationml.tags+xml"/>
  <Override PartName="/ppt/tags/tag594.xml" ContentType="application/vnd.openxmlformats-officedocument.presentationml.tags+xml"/>
  <Override PartName="/ppt/tags/tag595.xml" ContentType="application/vnd.openxmlformats-officedocument.presentationml.tags+xml"/>
  <Override PartName="/ppt/tags/tag596.xml" ContentType="application/vnd.openxmlformats-officedocument.presentationml.tags+xml"/>
  <Override PartName="/ppt/tags/tag597.xml" ContentType="application/vnd.openxmlformats-officedocument.presentationml.tags+xml"/>
  <Override PartName="/ppt/tags/tag598.xml" ContentType="application/vnd.openxmlformats-officedocument.presentationml.tags+xml"/>
  <Override PartName="/ppt/tags/tag59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00.xml" ContentType="application/vnd.openxmlformats-officedocument.presentationml.tags+xml"/>
  <Override PartName="/ppt/tags/tag601.xml" ContentType="application/vnd.openxmlformats-officedocument.presentationml.tags+xml"/>
  <Override PartName="/ppt/tags/tag602.xml" ContentType="application/vnd.openxmlformats-officedocument.presentationml.tags+xml"/>
  <Override PartName="/ppt/tags/tag603.xml" ContentType="application/vnd.openxmlformats-officedocument.presentationml.tags+xml"/>
  <Override PartName="/ppt/tags/tag604.xml" ContentType="application/vnd.openxmlformats-officedocument.presentationml.tags+xml"/>
  <Override PartName="/ppt/tags/tag605.xml" ContentType="application/vnd.openxmlformats-officedocument.presentationml.tags+xml"/>
  <Override PartName="/ppt/tags/tag606.xml" ContentType="application/vnd.openxmlformats-officedocument.presentationml.tags+xml"/>
  <Override PartName="/ppt/tags/tag607.xml" ContentType="application/vnd.openxmlformats-officedocument.presentationml.tags+xml"/>
  <Override PartName="/ppt/tags/tag608.xml" ContentType="application/vnd.openxmlformats-officedocument.presentationml.tags+xml"/>
  <Override PartName="/ppt/tags/tag609.xml" ContentType="application/vnd.openxmlformats-officedocument.presentationml.tags+xml"/>
  <Override PartName="/ppt/tags/tag61.xml" ContentType="application/vnd.openxmlformats-officedocument.presentationml.tags+xml"/>
  <Override PartName="/ppt/tags/tag610.xml" ContentType="application/vnd.openxmlformats-officedocument.presentationml.tags+xml"/>
  <Override PartName="/ppt/tags/tag611.xml" ContentType="application/vnd.openxmlformats-officedocument.presentationml.tags+xml"/>
  <Override PartName="/ppt/tags/tag612.xml" ContentType="application/vnd.openxmlformats-officedocument.presentationml.tags+xml"/>
  <Override PartName="/ppt/tags/tag613.xml" ContentType="application/vnd.openxmlformats-officedocument.presentationml.tags+xml"/>
  <Override PartName="/ppt/tags/tag614.xml" ContentType="application/vnd.openxmlformats-officedocument.presentationml.tags+xml"/>
  <Override PartName="/ppt/tags/tag615.xml" ContentType="application/vnd.openxmlformats-officedocument.presentationml.tags+xml"/>
  <Override PartName="/ppt/tags/tag616.xml" ContentType="application/vnd.openxmlformats-officedocument.presentationml.tags+xml"/>
  <Override PartName="/ppt/tags/tag617.xml" ContentType="application/vnd.openxmlformats-officedocument.presentationml.tags+xml"/>
  <Override PartName="/ppt/tags/tag618.xml" ContentType="application/vnd.openxmlformats-officedocument.presentationml.tags+xml"/>
  <Override PartName="/ppt/tags/tag619.xml" ContentType="application/vnd.openxmlformats-officedocument.presentationml.tags+xml"/>
  <Override PartName="/ppt/tags/tag62.xml" ContentType="application/vnd.openxmlformats-officedocument.presentationml.tags+xml"/>
  <Override PartName="/ppt/tags/tag620.xml" ContentType="application/vnd.openxmlformats-officedocument.presentationml.tags+xml"/>
  <Override PartName="/ppt/tags/tag621.xml" ContentType="application/vnd.openxmlformats-officedocument.presentationml.tags+xml"/>
  <Override PartName="/ppt/tags/tag622.xml" ContentType="application/vnd.openxmlformats-officedocument.presentationml.tags+xml"/>
  <Override PartName="/ppt/tags/tag623.xml" ContentType="application/vnd.openxmlformats-officedocument.presentationml.tags+xml"/>
  <Override PartName="/ppt/tags/tag624.xml" ContentType="application/vnd.openxmlformats-officedocument.presentationml.tags+xml"/>
  <Override PartName="/ppt/tags/tag625.xml" ContentType="application/vnd.openxmlformats-officedocument.presentationml.tags+xml"/>
  <Override PartName="/ppt/tags/tag626.xml" ContentType="application/vnd.openxmlformats-officedocument.presentationml.tags+xml"/>
  <Override PartName="/ppt/tags/tag627.xml" ContentType="application/vnd.openxmlformats-officedocument.presentationml.tags+xml"/>
  <Override PartName="/ppt/tags/tag628.xml" ContentType="application/vnd.openxmlformats-officedocument.presentationml.tags+xml"/>
  <Override PartName="/ppt/tags/tag629.xml" ContentType="application/vnd.openxmlformats-officedocument.presentationml.tags+xml"/>
  <Override PartName="/ppt/tags/tag63.xml" ContentType="application/vnd.openxmlformats-officedocument.presentationml.tags+xml"/>
  <Override PartName="/ppt/tags/tag630.xml" ContentType="application/vnd.openxmlformats-officedocument.presentationml.tags+xml"/>
  <Override PartName="/ppt/tags/tag631.xml" ContentType="application/vnd.openxmlformats-officedocument.presentationml.tags+xml"/>
  <Override PartName="/ppt/tags/tag632.xml" ContentType="application/vnd.openxmlformats-officedocument.presentationml.tags+xml"/>
  <Override PartName="/ppt/tags/tag633.xml" ContentType="application/vnd.openxmlformats-officedocument.presentationml.tags+xml"/>
  <Override PartName="/ppt/tags/tag634.xml" ContentType="application/vnd.openxmlformats-officedocument.presentationml.tags+xml"/>
  <Override PartName="/ppt/tags/tag635.xml" ContentType="application/vnd.openxmlformats-officedocument.presentationml.tags+xml"/>
  <Override PartName="/ppt/tags/tag636.xml" ContentType="application/vnd.openxmlformats-officedocument.presentationml.tags+xml"/>
  <Override PartName="/ppt/tags/tag637.xml" ContentType="application/vnd.openxmlformats-officedocument.presentationml.tags+xml"/>
  <Override PartName="/ppt/tags/tag638.xml" ContentType="application/vnd.openxmlformats-officedocument.presentationml.tags+xml"/>
  <Override PartName="/ppt/tags/tag639.xml" ContentType="application/vnd.openxmlformats-officedocument.presentationml.tags+xml"/>
  <Override PartName="/ppt/tags/tag64.xml" ContentType="application/vnd.openxmlformats-officedocument.presentationml.tags+xml"/>
  <Override PartName="/ppt/tags/tag640.xml" ContentType="application/vnd.openxmlformats-officedocument.presentationml.tags+xml"/>
  <Override PartName="/ppt/tags/tag641.xml" ContentType="application/vnd.openxmlformats-officedocument.presentationml.tags+xml"/>
  <Override PartName="/ppt/tags/tag642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6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16D9F66E-5EB9-4882-86FB-DCBF35E3C3E4}" styleName="Medium Style 4 - Accent 6">
    <a:wholeTbl>
      <a:tcTxStyle>
        <a:fontRef idx="minor"/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fill>
          <a:solidFill>
            <a:schemeClr val="accent6">
              <a:tint val="40000"/>
            </a:schemeClr>
          </a:solidFill>
        </a:fill>
      </a:tcStyle>
    </a:band1H>
    <a:band1V>
      <a:tcStyle>
        <a:fill>
          <a:solidFill>
            <a:schemeClr val="accent6">
              <a:tint val="40000"/>
            </a:schemeClr>
          </a:solidFill>
        </a:fill>
      </a:tcStyle>
    </a:band1V>
    <a:lastCol>
      <a:tcTxStyle b="on"/>
    </a:lastCol>
    <a:firstCol>
      <a:tcTxStyle b="on"/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fill>
          <a:solidFill>
            <a:schemeClr val="accent6">
              <a:tint val="20000"/>
            </a:schemeClr>
          </a:solidFill>
        </a:fill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642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3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tags" Target="../tags/tag166.xml" /><Relationship Id="rId5" Type="http://schemas.openxmlformats.org/officeDocument/2006/relationships/tags" Target="../tags/tag167.xml" /><Relationship Id="rId6" Type="http://schemas.openxmlformats.org/officeDocument/2006/relationships/tags" Target="../tags/tag168.xml" /><Relationship Id="rId7" Type="http://schemas.openxmlformats.org/officeDocument/2006/relationships/tags" Target="../tags/tag169.xml" /><Relationship Id="rId8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  <p:custDataLst>
              <p:tags r:id="rId2"/>
            </p:custDataLst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  <p:custDataLst>
              <p:tags r:id="rId3"/>
            </p:custDataLst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C47BA15-A330-4BC5-8E50-AA6B991B0B74}" type="datetimeFigureOut">
              <a:rPr lang="zh-CN" altLang="en-US" smtClean="0"/>
              <a:t>2024/1/2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  <p:custDataLst>
              <p:tags r:id="rId4"/>
            </p:custDataLst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1C0CA44-4F09-4248-99A5-0168D5BF2D85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627644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570.xml" /><Relationship Id="rId4" Type="http://schemas.openxmlformats.org/officeDocument/2006/relationships/tags" Target="../tags/tag571.xml" /><Relationship Id="rId5" Type="http://schemas.openxmlformats.org/officeDocument/2006/relationships/tags" Target="../tags/tag572.xml" /><Relationship Id="rId6" Type="http://schemas.openxmlformats.org/officeDocument/2006/relationships/tags" Target="../tags/tag573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589.xml" /><Relationship Id="rId4" Type="http://schemas.openxmlformats.org/officeDocument/2006/relationships/tags" Target="../tags/tag590.xml" /><Relationship Id="rId5" Type="http://schemas.openxmlformats.org/officeDocument/2006/relationships/tags" Target="../tags/tag591.xml" /><Relationship Id="rId6" Type="http://schemas.openxmlformats.org/officeDocument/2006/relationships/tags" Target="../tags/tag592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631.xml" /><Relationship Id="rId4" Type="http://schemas.openxmlformats.org/officeDocument/2006/relationships/tags" Target="../tags/tag632.xml" /><Relationship Id="rId5" Type="http://schemas.openxmlformats.org/officeDocument/2006/relationships/tags" Target="../tags/tag633.xml" /><Relationship Id="rId6" Type="http://schemas.openxmlformats.org/officeDocument/2006/relationships/tags" Target="../tags/tag634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  <p:custDataLst>
              <p:tags r:id="rId6"/>
            </p:custDataLst>
          </p:nvPr>
        </p:nvSpPr>
        <p:spPr/>
        <p:txBody>
          <a:bodyPr/>
          <a:lstStyle/>
          <a:p>
            <a:fld id="{1273243D-5A2B-4736-A2D0-7420E02E9048}" type="slidenum">
              <a:rPr lang="zh-CN" altLang="en-US" smtClean="0"/>
              <a:t>5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10425280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  <p:custDataLst>
              <p:tags r:id="rId6"/>
            </p:custDataLst>
          </p:nvPr>
        </p:nvSpPr>
        <p:spPr/>
        <p:txBody>
          <a:bodyPr/>
          <a:lstStyle/>
          <a:p>
            <a:fld id="{1273243D-5A2B-4736-A2D0-7420E02E9048}" type="slidenum">
              <a:rPr lang="zh-CN" altLang="en-US" smtClean="0"/>
              <a:t>7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40959318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  <p:custDataLst>
              <p:tags r:id="rId6"/>
            </p:custDataLst>
          </p:nvPr>
        </p:nvSpPr>
        <p:spPr/>
        <p:txBody>
          <a:bodyPr/>
          <a:lstStyle/>
          <a:p>
            <a:fld id="{1273243D-5A2B-4736-A2D0-7420E02E9048}" type="slidenum">
              <a:rPr lang="zh-CN" altLang="en-US" smtClean="0"/>
              <a:t>11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06302546"/>
      </p:ext>
    </p:extLst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tags" Target="../tags/tag12.xml" /><Relationship Id="rId7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.xml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.xml" /><Relationship Id="rId10" Type="http://schemas.openxmlformats.org/officeDocument/2006/relationships/slideMaster" Target="../slideMasters/slideMaster1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tags" Target="../tags/tag29.xml" /><Relationship Id="rId5" Type="http://schemas.openxmlformats.org/officeDocument/2006/relationships/tags" Target="../tags/tag30.xml" /><Relationship Id="rId6" Type="http://schemas.openxmlformats.org/officeDocument/2006/relationships/tags" Target="../tags/tag31.xml" /><Relationship Id="rId7" Type="http://schemas.openxmlformats.org/officeDocument/2006/relationships/tags" Target="../tags/tag32.xml" /><Relationship Id="rId8" Type="http://schemas.openxmlformats.org/officeDocument/2006/relationships/tags" Target="../tags/tag33.xml" /><Relationship Id="rId9" Type="http://schemas.openxmlformats.org/officeDocument/2006/relationships/tags" Target="../tags/tag34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0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tags" Target="../tags/tag50.xml" /><Relationship Id="rId8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tags" Target="../tags/tag57.xml" /><Relationship Id="rId8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8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tags" Target="../tags/tag91.xml" /><Relationship Id="rId5" Type="http://schemas.openxmlformats.org/officeDocument/2006/relationships/tags" Target="../tags/tag92.xml" /><Relationship Id="rId6" Type="http://schemas.openxmlformats.org/officeDocument/2006/relationships/tags" Target="../tags/tag93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tags" Target="../tags/tag106.xml" /><Relationship Id="rId7" Type="http://schemas.openxmlformats.org/officeDocument/2006/relationships/tags" Target="../tags/tag107.xml" /><Relationship Id="rId8" Type="http://schemas.openxmlformats.org/officeDocument/2006/relationships/tags" Target="../tags/tag108.xml" /><Relationship Id="rId9" Type="http://schemas.openxmlformats.org/officeDocument/2006/relationships/tags" Target="../tags/tag109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0.xml" /><Relationship Id="rId2" Type="http://schemas.openxmlformats.org/officeDocument/2006/relationships/tags" Target="../tags/tag111.xml" /><Relationship Id="rId3" Type="http://schemas.openxmlformats.org/officeDocument/2006/relationships/tags" Target="../tags/tag112.xml" /><Relationship Id="rId4" Type="http://schemas.openxmlformats.org/officeDocument/2006/relationships/tags" Target="../tags/tag113.xml" /><Relationship Id="rId5" Type="http://schemas.openxmlformats.org/officeDocument/2006/relationships/tags" Target="../tags/tag114.xml" /><Relationship Id="rId6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5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9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tags" Target="../tags/tag124.xml" /><Relationship Id="rId7" Type="http://schemas.openxmlformats.org/officeDocument/2006/relationships/tags" Target="../tags/tag125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6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Relationship Id="rId6" Type="http://schemas.openxmlformats.org/officeDocument/2006/relationships/tags" Target="../tags/tag131.xml" /><Relationship Id="rId7" Type="http://schemas.openxmlformats.org/officeDocument/2006/relationships/tags" Target="../tags/tag132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3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9.xml" /><Relationship Id="rId2" Type="http://schemas.openxmlformats.org/officeDocument/2006/relationships/tags" Target="../tags/tag140.xml" /><Relationship Id="rId3" Type="http://schemas.openxmlformats.org/officeDocument/2006/relationships/tags" Target="../tags/tag141.xml" /><Relationship Id="rId4" Type="http://schemas.openxmlformats.org/officeDocument/2006/relationships/tags" Target="../tags/tag142.xml" /><Relationship Id="rId5" Type="http://schemas.openxmlformats.org/officeDocument/2006/relationships/tags" Target="../tags/tag143.xml" /><Relationship Id="rId6" Type="http://schemas.openxmlformats.org/officeDocument/2006/relationships/tags" Target="../tags/tag144.xml" /><Relationship Id="rId7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5.xml" /><Relationship Id="rId2" Type="http://schemas.openxmlformats.org/officeDocument/2006/relationships/tags" Target="../tags/tag146.xml" /><Relationship Id="rId3" Type="http://schemas.openxmlformats.org/officeDocument/2006/relationships/image" Target="../media/image1.png" /><Relationship Id="rId4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7.xml" /><Relationship Id="rId2" Type="http://schemas.openxmlformats.org/officeDocument/2006/relationships/tags" Target="../tags/tag148.xml" /><Relationship Id="rId3" Type="http://schemas.openxmlformats.org/officeDocument/2006/relationships/image" Target="../media/image1.png" /><Relationship Id="rId4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9.xml" /><Relationship Id="rId2" Type="http://schemas.openxmlformats.org/officeDocument/2006/relationships/image" Target="../media/image1.png" /><Relationship Id="rId3" Type="http://schemas.openxmlformats.org/officeDocument/2006/relationships/slideMaster" Target="../slideMasters/slideMaster2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0.xml" /><Relationship Id="rId2" Type="http://schemas.openxmlformats.org/officeDocument/2006/relationships/tags" Target="../tags/tag151.xml" /><Relationship Id="rId3" Type="http://schemas.openxmlformats.org/officeDocument/2006/relationships/tags" Target="../tags/tag152.xml" /><Relationship Id="rId4" Type="http://schemas.openxmlformats.org/officeDocument/2006/relationships/tags" Target="../tags/tag153.xml" /><Relationship Id="rId5" Type="http://schemas.openxmlformats.org/officeDocument/2006/relationships/tags" Target="../tags/tag154.xml" /><Relationship Id="rId6" Type="http://schemas.openxmlformats.org/officeDocument/2006/relationships/slideMaster" Target="../slideMasters/slideMaster2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5.xml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077962C2-EA03-433A-B56E-958412264F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7CC2E699-03DE-44A6-9A48-85B79D20AB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85D83D7D-6D3C-4937-BD30-11D91C2710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BD94DC49-40F2-4980-9361-0FF569CD9C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  <p:custDataLst>
              <p:tags r:id="rId7"/>
            </p:custDataLst>
          </p:nvPr>
        </p:nvSpPr>
        <p:spPr/>
        <p:txBody>
          <a:bodyPr/>
          <a:lstStyle/>
          <a:p>
            <a:fld id="{43D90A24-E585-4A9D-A17F-183E423BF1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  <p:custDataLst>
              <p:tags r:id="rId8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  <p:custDataLst>
              <p:tags r:id="rId9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  <p:custDataLst>
              <p:tags r:id="rId3"/>
            </p:custDataLst>
          </p:nvPr>
        </p:nvSpPr>
        <p:spPr/>
        <p:txBody>
          <a:bodyPr/>
          <a:lstStyle/>
          <a:p>
            <a:fld id="{36F1C163-C351-4EB8-A763-BFE696A0BB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  <p:custDataLst>
              <p:tags r:id="rId4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  <p:custDataLst>
              <p:tags r:id="rId5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  <p:custDataLst>
              <p:tags r:id="rId2"/>
            </p:custDataLst>
          </p:nvPr>
        </p:nvSpPr>
        <p:spPr/>
        <p:txBody>
          <a:bodyPr/>
          <a:lstStyle/>
          <a:p>
            <a:fld id="{75C2C83C-E2C2-482A-8B84-DEE9F51663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  <p:custDataLst>
              <p:tags r:id="rId3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  <p:custDataLst>
              <p:tags r:id="rId4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6B44F9A3-E8AB-4F2B-A715-645CAC4215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FBCE9A95-7D13-403E-B9E1-3D7249E17A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5AA0C538-A71E-4D57-8D8F-70FE35A807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F14A7F6F-6051-478F-BC56-A374E64741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>2024/1/2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>2024/1/2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>2024/1/2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>2024/1/2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>2024/1/2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>2024/1/2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>2024/1/2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>2024/1/2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>2024/1/2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>2024/1/2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 文本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>2024/1/2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Revision">
    <p:bg>
      <p:bgPr>
        <a:blipFill dpi="0" rotWithShape="1">
          <a:blip r:embed="rId3">
            <a:lum/>
          </a:blip>
          <a:stretch>
            <a:fillRect l="-51000" r="-51000"/>
          </a:stretch>
        </a:blip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3" name="矩形 2"/>
          <p:cNvSpPr/>
          <p:nvPr userDrawn="1">
            <p:custDataLst>
              <p:tags r:id="rId2"/>
            </p:custDataLst>
          </p:nvPr>
        </p:nvSpPr>
        <p:spPr>
          <a:xfrm>
            <a:off x="153856" y="132834"/>
            <a:ext cx="1462260" cy="58477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0" lang="en-US" altLang="zh-CN" sz="3200" b="1" i="0" u="none" strike="noStrike" kern="0" cap="none" spc="0" normalizeH="0" baseline="0" noProof="0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Review</a:t>
            </a:r>
          </a:p>
        </p:txBody>
      </p:sp>
    </p:spTree>
    <p:extLst>
      <p:ext uri="{BB962C8B-B14F-4D97-AF65-F5344CB8AC3E}">
        <p14:creationId xmlns:p14="http://schemas.microsoft.com/office/powerpoint/2010/main" val="1547655313"/>
      </p:ext>
    </p:extLst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Learning goals">
    <p:bg>
      <p:bgPr>
        <a:blipFill dpi="0" rotWithShape="1">
          <a:blip r:embed="rId3">
            <a:lum/>
          </a:blip>
          <a:stretch>
            <a:fillRect l="-51000" r="-51000"/>
          </a:stretch>
        </a:blip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3" name="矩形 2"/>
          <p:cNvSpPr/>
          <p:nvPr userDrawn="1">
            <p:custDataLst>
              <p:tags r:id="rId2"/>
            </p:custDataLst>
          </p:nvPr>
        </p:nvSpPr>
        <p:spPr>
          <a:xfrm>
            <a:off x="153856" y="132834"/>
            <a:ext cx="2795958" cy="58477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0" lang="en-US" altLang="zh-CN" sz="3200" b="1" i="0" u="none" strike="noStrike" kern="0" cap="none" spc="0" normalizeH="0" baseline="0" noProof="0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Learning goals</a:t>
            </a:r>
          </a:p>
        </p:txBody>
      </p:sp>
    </p:spTree>
    <p:extLst>
      <p:ext uri="{BB962C8B-B14F-4D97-AF65-F5344CB8AC3E}">
        <p14:creationId xmlns:p14="http://schemas.microsoft.com/office/powerpoint/2010/main" val="1929743977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_自定义版式">
    <p:bg>
      <p:bgPr>
        <a:blipFill dpi="0" rotWithShape="1">
          <a:blip r:embed="rId2">
            <a:lum/>
          </a:blip>
          <a:stretch>
            <a:fillRect l="-51000" r="-51000"/>
          </a:stretch>
        </a:blip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332027090"/>
      </p:ext>
    </p:extLst>
  </p:cSld>
  <p:clrMapOvr>
    <a:masterClrMapping/>
  </p:clrMapOvr>
  <p:transition spd="slow">
    <p:random/>
  </p:transition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2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7484" y="607485"/>
            <a:ext cx="10970683" cy="706967"/>
          </a:xfrm>
        </p:spPr>
        <p:txBody>
          <a:bodyPr/>
          <a:lstStyle/>
          <a:p>
            <a:r>
              <a:rPr lang="zh-CN" altLang="en-US" noProof="1"/>
              <a:t>单击此处编辑母版标题样式</a:t>
            </a:r>
          </a:p>
        </p:txBody>
      </p:sp>
      <p:sp>
        <p:nvSpPr>
          <p:cNvPr id="3" name="灯片编号占位符 5">
            <a:extLst>
              <a:ext uri="{FF2B5EF4-FFF2-40B4-BE49-F238E27FC236}">
                <a16:creationId xmlns:a16="http://schemas.microsoft.com/office/drawing/2014/main" id="{007C50B2-9C1C-4CA3-A3E0-F6F27987F4CC}"/>
              </a:ext>
            </a:extLst>
          </p:cNvPr>
          <p:cNvSpPr>
            <a:spLocks noGrp="1" noChangeArrowheads="1"/>
          </p:cNvSpPr>
          <p:nvPr>
            <p:ph type="sldNum" sz="quarter" idx="10"/>
            <p:custDataLst>
              <p:tags r:id="rId3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fld id="{D6219BF6-1CDB-4508-99F8-6F2250735DB8}" type="slidenum">
              <a:rPr lang="en-US" altLang="en-US"/>
              <a:t>‹#›</a:t>
            </a:fld>
            <a:endParaRPr lang="en-US" altLang="en-US"/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69556FF0-B38E-4562-8AD7-7030BAA28B53}"/>
              </a:ext>
            </a:extLst>
          </p:cNvPr>
          <p:cNvSpPr>
            <a:spLocks noGrp="1" noChangeArrowheads="1"/>
          </p:cNvSpPr>
          <p:nvPr>
            <p:ph type="dt" sz="half" idx="11"/>
            <p:custDataLst>
              <p:tags r:id="rId4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fld id="{AD55E420-33E6-4895-8606-565A35E76F85}" type="datetime1">
              <a:rPr lang="en-US" altLang="en-US"/>
              <a:t>1/2/2024</a:t>
            </a:fld>
            <a:endParaRPr lang="en-US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6AAC99BD-2585-451A-B414-6092A9661C13}"/>
              </a:ext>
            </a:extLst>
          </p:cNvPr>
          <p:cNvSpPr>
            <a:spLocks noGrp="1" noChangeArrowheads="1"/>
          </p:cNvSpPr>
          <p:nvPr>
            <p:ph type="ftr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23130258"/>
      </p:ext>
    </p:extLst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_标题和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402650186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ags" Target="../tags/tag70.xml" /><Relationship Id="rId13" Type="http://schemas.openxmlformats.org/officeDocument/2006/relationships/tags" Target="../tags/tag71.xml" /><Relationship Id="rId14" Type="http://schemas.openxmlformats.org/officeDocument/2006/relationships/tags" Target="../tags/tag72.xml" /><Relationship Id="rId15" Type="http://schemas.openxmlformats.org/officeDocument/2006/relationships/tags" Target="../tags/tag73.xml" /><Relationship Id="rId16" Type="http://schemas.openxmlformats.org/officeDocument/2006/relationships/tags" Target="../tags/tag74.xml" /><Relationship Id="rId17" Type="http://schemas.openxmlformats.org/officeDocument/2006/relationships/tags" Target="../tags/tag75.xml" /><Relationship Id="rId18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tags" Target="../tags/tag156.xml" /><Relationship Id="rId18" Type="http://schemas.openxmlformats.org/officeDocument/2006/relationships/tags" Target="../tags/tag157.xml" /><Relationship Id="rId19" Type="http://schemas.openxmlformats.org/officeDocument/2006/relationships/tags" Target="../tags/tag158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59.xml" /><Relationship Id="rId21" Type="http://schemas.openxmlformats.org/officeDocument/2006/relationships/tags" Target="../tags/tag160.xml" /><Relationship Id="rId22" Type="http://schemas.openxmlformats.org/officeDocument/2006/relationships/tags" Target="../tags/tag161.xml" /><Relationship Id="rId23" Type="http://schemas.openxmlformats.org/officeDocument/2006/relationships/image" Target="file:///D:\qq&#25991;&#20214;\712321467\Image\C2C\Image2\%7b75232B38-A165-1FB7-499C-2E1C792CACB5%7d.png" TargetMode="External" /><Relationship Id="rId24" Type="http://schemas.openxmlformats.org/officeDocument/2006/relationships/image" Target="../media/image2.png" /><Relationship Id="rId25" Type="http://schemas.openxmlformats.org/officeDocument/2006/relationships/tags" Target="../tags/tag162.xml" /><Relationship Id="rId26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>
          <p:custDataLst>
            <p:tags r:id="rId12"/>
          </p:custDataLst>
        </p:nvPr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>
          <p:custDataLst>
            <p:tags r:id="rId17"/>
          </p:custDataLst>
        </p:nvPr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0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997B5FA-0921-464F-AAE1-844C04324D75}" type="datetimeFigureOut">
              <a:rPr lang="zh-CN" altLang="en-US" smtClean="0"/>
              <a:t>2024/1/2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1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  <p:pic>
        <p:nvPicPr>
          <p:cNvPr id="7" name="图片 1073743875" descr="学科网 zxxk.com" title=""/>
          <p:cNvPicPr>
            <a:picLocks noChangeAspect="1"/>
          </p:cNvPicPr>
          <p:nvPr>
            <p:custDataLst>
              <p:tags r:id="rId25"/>
            </p:custDataLst>
          </p:nvPr>
        </p:nvPicPr>
        <p:blipFill>
          <a:blip r:embed="rId24" r:link="rId23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  <p:sldLayoutId id="2147483675" r:id="rId1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ags" Target="../tags/tag173.xml" /><Relationship Id="rId3" Type="http://schemas.openxmlformats.org/officeDocument/2006/relationships/tags" Target="../tags/tag17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tags" Target="../tags/tag175.xml" /><Relationship Id="rId3" Type="http://schemas.openxmlformats.org/officeDocument/2006/relationships/tags" Target="../tags/tag176.xml" /><Relationship Id="rId4" Type="http://schemas.openxmlformats.org/officeDocument/2006/relationships/tags" Target="../tags/tag177.xml" /><Relationship Id="rId5" Type="http://schemas.openxmlformats.org/officeDocument/2006/relationships/tags" Target="../tags/tag178.xml" /><Relationship Id="rId6" Type="http://schemas.openxmlformats.org/officeDocument/2006/relationships/tags" Target="../tags/tag179.xml" /><Relationship Id="rId7" Type="http://schemas.openxmlformats.org/officeDocument/2006/relationships/tags" Target="../tags/tag18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10" Type="http://schemas.openxmlformats.org/officeDocument/2006/relationships/tags" Target="../tags/tag189.xml" /><Relationship Id="rId100" Type="http://schemas.openxmlformats.org/officeDocument/2006/relationships/tags" Target="../tags/tag279.xml" /><Relationship Id="rId101" Type="http://schemas.openxmlformats.org/officeDocument/2006/relationships/tags" Target="../tags/tag280.xml" /><Relationship Id="rId102" Type="http://schemas.openxmlformats.org/officeDocument/2006/relationships/tags" Target="../tags/tag281.xml" /><Relationship Id="rId103" Type="http://schemas.openxmlformats.org/officeDocument/2006/relationships/tags" Target="../tags/tag282.xml" /><Relationship Id="rId104" Type="http://schemas.openxmlformats.org/officeDocument/2006/relationships/tags" Target="../tags/tag283.xml" /><Relationship Id="rId105" Type="http://schemas.openxmlformats.org/officeDocument/2006/relationships/tags" Target="../tags/tag284.xml" /><Relationship Id="rId106" Type="http://schemas.openxmlformats.org/officeDocument/2006/relationships/tags" Target="../tags/tag285.xml" /><Relationship Id="rId107" Type="http://schemas.openxmlformats.org/officeDocument/2006/relationships/tags" Target="../tags/tag286.xml" /><Relationship Id="rId108" Type="http://schemas.openxmlformats.org/officeDocument/2006/relationships/tags" Target="../tags/tag287.xml" /><Relationship Id="rId109" Type="http://schemas.openxmlformats.org/officeDocument/2006/relationships/tags" Target="../tags/tag288.xml" /><Relationship Id="rId11" Type="http://schemas.openxmlformats.org/officeDocument/2006/relationships/tags" Target="../tags/tag190.xml" /><Relationship Id="rId110" Type="http://schemas.openxmlformats.org/officeDocument/2006/relationships/tags" Target="../tags/tag289.xml" /><Relationship Id="rId111" Type="http://schemas.openxmlformats.org/officeDocument/2006/relationships/tags" Target="../tags/tag290.xml" /><Relationship Id="rId112" Type="http://schemas.openxmlformats.org/officeDocument/2006/relationships/tags" Target="../tags/tag291.xml" /><Relationship Id="rId113" Type="http://schemas.openxmlformats.org/officeDocument/2006/relationships/tags" Target="../tags/tag292.xml" /><Relationship Id="rId114" Type="http://schemas.openxmlformats.org/officeDocument/2006/relationships/tags" Target="../tags/tag293.xml" /><Relationship Id="rId115" Type="http://schemas.openxmlformats.org/officeDocument/2006/relationships/tags" Target="../tags/tag294.xml" /><Relationship Id="rId116" Type="http://schemas.openxmlformats.org/officeDocument/2006/relationships/tags" Target="../tags/tag295.xml" /><Relationship Id="rId117" Type="http://schemas.openxmlformats.org/officeDocument/2006/relationships/tags" Target="../tags/tag296.xml" /><Relationship Id="rId118" Type="http://schemas.openxmlformats.org/officeDocument/2006/relationships/tags" Target="../tags/tag297.xml" /><Relationship Id="rId119" Type="http://schemas.openxmlformats.org/officeDocument/2006/relationships/tags" Target="../tags/tag298.xml" /><Relationship Id="rId12" Type="http://schemas.openxmlformats.org/officeDocument/2006/relationships/tags" Target="../tags/tag191.xml" /><Relationship Id="rId120" Type="http://schemas.openxmlformats.org/officeDocument/2006/relationships/tags" Target="../tags/tag299.xml" /><Relationship Id="rId121" Type="http://schemas.openxmlformats.org/officeDocument/2006/relationships/tags" Target="../tags/tag300.xml" /><Relationship Id="rId122" Type="http://schemas.openxmlformats.org/officeDocument/2006/relationships/tags" Target="../tags/tag301.xml" /><Relationship Id="rId123" Type="http://schemas.openxmlformats.org/officeDocument/2006/relationships/tags" Target="../tags/tag302.xml" /><Relationship Id="rId124" Type="http://schemas.openxmlformats.org/officeDocument/2006/relationships/tags" Target="../tags/tag303.xml" /><Relationship Id="rId125" Type="http://schemas.openxmlformats.org/officeDocument/2006/relationships/tags" Target="../tags/tag304.xml" /><Relationship Id="rId126" Type="http://schemas.openxmlformats.org/officeDocument/2006/relationships/tags" Target="../tags/tag305.xml" /><Relationship Id="rId127" Type="http://schemas.openxmlformats.org/officeDocument/2006/relationships/tags" Target="../tags/tag306.xml" /><Relationship Id="rId128" Type="http://schemas.openxmlformats.org/officeDocument/2006/relationships/tags" Target="../tags/tag307.xml" /><Relationship Id="rId129" Type="http://schemas.openxmlformats.org/officeDocument/2006/relationships/tags" Target="../tags/tag308.xml" /><Relationship Id="rId13" Type="http://schemas.openxmlformats.org/officeDocument/2006/relationships/tags" Target="../tags/tag192.xml" /><Relationship Id="rId130" Type="http://schemas.openxmlformats.org/officeDocument/2006/relationships/tags" Target="../tags/tag309.xml" /><Relationship Id="rId131" Type="http://schemas.openxmlformats.org/officeDocument/2006/relationships/tags" Target="../tags/tag310.xml" /><Relationship Id="rId132" Type="http://schemas.openxmlformats.org/officeDocument/2006/relationships/tags" Target="../tags/tag311.xml" /><Relationship Id="rId133" Type="http://schemas.openxmlformats.org/officeDocument/2006/relationships/tags" Target="../tags/tag312.xml" /><Relationship Id="rId134" Type="http://schemas.openxmlformats.org/officeDocument/2006/relationships/tags" Target="../tags/tag313.xml" /><Relationship Id="rId135" Type="http://schemas.openxmlformats.org/officeDocument/2006/relationships/tags" Target="../tags/tag314.xml" /><Relationship Id="rId136" Type="http://schemas.openxmlformats.org/officeDocument/2006/relationships/tags" Target="../tags/tag315.xml" /><Relationship Id="rId137" Type="http://schemas.openxmlformats.org/officeDocument/2006/relationships/tags" Target="../tags/tag316.xml" /><Relationship Id="rId138" Type="http://schemas.openxmlformats.org/officeDocument/2006/relationships/tags" Target="../tags/tag317.xml" /><Relationship Id="rId139" Type="http://schemas.openxmlformats.org/officeDocument/2006/relationships/tags" Target="../tags/tag318.xml" /><Relationship Id="rId14" Type="http://schemas.openxmlformats.org/officeDocument/2006/relationships/tags" Target="../tags/tag193.xml" /><Relationship Id="rId140" Type="http://schemas.openxmlformats.org/officeDocument/2006/relationships/tags" Target="../tags/tag319.xml" /><Relationship Id="rId141" Type="http://schemas.openxmlformats.org/officeDocument/2006/relationships/tags" Target="../tags/tag320.xml" /><Relationship Id="rId142" Type="http://schemas.openxmlformats.org/officeDocument/2006/relationships/tags" Target="../tags/tag321.xml" /><Relationship Id="rId143" Type="http://schemas.openxmlformats.org/officeDocument/2006/relationships/tags" Target="../tags/tag322.xml" /><Relationship Id="rId144" Type="http://schemas.openxmlformats.org/officeDocument/2006/relationships/tags" Target="../tags/tag323.xml" /><Relationship Id="rId145" Type="http://schemas.openxmlformats.org/officeDocument/2006/relationships/tags" Target="../tags/tag324.xml" /><Relationship Id="rId146" Type="http://schemas.openxmlformats.org/officeDocument/2006/relationships/tags" Target="../tags/tag325.xml" /><Relationship Id="rId147" Type="http://schemas.openxmlformats.org/officeDocument/2006/relationships/tags" Target="../tags/tag326.xml" /><Relationship Id="rId148" Type="http://schemas.openxmlformats.org/officeDocument/2006/relationships/tags" Target="../tags/tag327.xml" /><Relationship Id="rId149" Type="http://schemas.openxmlformats.org/officeDocument/2006/relationships/tags" Target="../tags/tag328.xml" /><Relationship Id="rId15" Type="http://schemas.openxmlformats.org/officeDocument/2006/relationships/tags" Target="../tags/tag194.xml" /><Relationship Id="rId150" Type="http://schemas.openxmlformats.org/officeDocument/2006/relationships/tags" Target="../tags/tag329.xml" /><Relationship Id="rId151" Type="http://schemas.openxmlformats.org/officeDocument/2006/relationships/tags" Target="../tags/tag330.xml" /><Relationship Id="rId152" Type="http://schemas.openxmlformats.org/officeDocument/2006/relationships/tags" Target="../tags/tag331.xml" /><Relationship Id="rId153" Type="http://schemas.openxmlformats.org/officeDocument/2006/relationships/tags" Target="../tags/tag332.xml" /><Relationship Id="rId154" Type="http://schemas.openxmlformats.org/officeDocument/2006/relationships/tags" Target="../tags/tag333.xml" /><Relationship Id="rId155" Type="http://schemas.openxmlformats.org/officeDocument/2006/relationships/tags" Target="../tags/tag334.xml" /><Relationship Id="rId156" Type="http://schemas.openxmlformats.org/officeDocument/2006/relationships/tags" Target="../tags/tag335.xml" /><Relationship Id="rId157" Type="http://schemas.openxmlformats.org/officeDocument/2006/relationships/tags" Target="../tags/tag336.xml" /><Relationship Id="rId158" Type="http://schemas.openxmlformats.org/officeDocument/2006/relationships/tags" Target="../tags/tag337.xml" /><Relationship Id="rId159" Type="http://schemas.openxmlformats.org/officeDocument/2006/relationships/tags" Target="../tags/tag338.xml" /><Relationship Id="rId16" Type="http://schemas.openxmlformats.org/officeDocument/2006/relationships/tags" Target="../tags/tag195.xml" /><Relationship Id="rId160" Type="http://schemas.openxmlformats.org/officeDocument/2006/relationships/tags" Target="../tags/tag339.xml" /><Relationship Id="rId161" Type="http://schemas.openxmlformats.org/officeDocument/2006/relationships/tags" Target="../tags/tag340.xml" /><Relationship Id="rId162" Type="http://schemas.openxmlformats.org/officeDocument/2006/relationships/tags" Target="../tags/tag341.xml" /><Relationship Id="rId163" Type="http://schemas.openxmlformats.org/officeDocument/2006/relationships/tags" Target="../tags/tag342.xml" /><Relationship Id="rId164" Type="http://schemas.openxmlformats.org/officeDocument/2006/relationships/tags" Target="../tags/tag343.xml" /><Relationship Id="rId165" Type="http://schemas.openxmlformats.org/officeDocument/2006/relationships/tags" Target="../tags/tag344.xml" /><Relationship Id="rId166" Type="http://schemas.openxmlformats.org/officeDocument/2006/relationships/tags" Target="../tags/tag345.xml" /><Relationship Id="rId167" Type="http://schemas.openxmlformats.org/officeDocument/2006/relationships/tags" Target="../tags/tag346.xml" /><Relationship Id="rId168" Type="http://schemas.openxmlformats.org/officeDocument/2006/relationships/tags" Target="../tags/tag347.xml" /><Relationship Id="rId169" Type="http://schemas.openxmlformats.org/officeDocument/2006/relationships/tags" Target="../tags/tag348.xml" /><Relationship Id="rId17" Type="http://schemas.openxmlformats.org/officeDocument/2006/relationships/tags" Target="../tags/tag196.xml" /><Relationship Id="rId170" Type="http://schemas.openxmlformats.org/officeDocument/2006/relationships/tags" Target="../tags/tag349.xml" /><Relationship Id="rId171" Type="http://schemas.openxmlformats.org/officeDocument/2006/relationships/tags" Target="../tags/tag350.xml" /><Relationship Id="rId172" Type="http://schemas.openxmlformats.org/officeDocument/2006/relationships/tags" Target="../tags/tag351.xml" /><Relationship Id="rId173" Type="http://schemas.openxmlformats.org/officeDocument/2006/relationships/tags" Target="../tags/tag352.xml" /><Relationship Id="rId174" Type="http://schemas.openxmlformats.org/officeDocument/2006/relationships/tags" Target="../tags/tag353.xml" /><Relationship Id="rId175" Type="http://schemas.openxmlformats.org/officeDocument/2006/relationships/tags" Target="../tags/tag354.xml" /><Relationship Id="rId176" Type="http://schemas.openxmlformats.org/officeDocument/2006/relationships/tags" Target="../tags/tag355.xml" /><Relationship Id="rId177" Type="http://schemas.openxmlformats.org/officeDocument/2006/relationships/tags" Target="../tags/tag356.xml" /><Relationship Id="rId178" Type="http://schemas.openxmlformats.org/officeDocument/2006/relationships/tags" Target="../tags/tag357.xml" /><Relationship Id="rId179" Type="http://schemas.openxmlformats.org/officeDocument/2006/relationships/tags" Target="../tags/tag358.xml" /><Relationship Id="rId18" Type="http://schemas.openxmlformats.org/officeDocument/2006/relationships/tags" Target="../tags/tag197.xml" /><Relationship Id="rId180" Type="http://schemas.openxmlformats.org/officeDocument/2006/relationships/tags" Target="../tags/tag359.xml" /><Relationship Id="rId181" Type="http://schemas.openxmlformats.org/officeDocument/2006/relationships/tags" Target="../tags/tag360.xml" /><Relationship Id="rId182" Type="http://schemas.openxmlformats.org/officeDocument/2006/relationships/tags" Target="../tags/tag361.xml" /><Relationship Id="rId183" Type="http://schemas.openxmlformats.org/officeDocument/2006/relationships/tags" Target="../tags/tag362.xml" /><Relationship Id="rId184" Type="http://schemas.openxmlformats.org/officeDocument/2006/relationships/tags" Target="../tags/tag363.xml" /><Relationship Id="rId185" Type="http://schemas.openxmlformats.org/officeDocument/2006/relationships/tags" Target="../tags/tag364.xml" /><Relationship Id="rId186" Type="http://schemas.openxmlformats.org/officeDocument/2006/relationships/tags" Target="../tags/tag365.xml" /><Relationship Id="rId187" Type="http://schemas.openxmlformats.org/officeDocument/2006/relationships/tags" Target="../tags/tag366.xml" /><Relationship Id="rId188" Type="http://schemas.openxmlformats.org/officeDocument/2006/relationships/tags" Target="../tags/tag367.xml" /><Relationship Id="rId189" Type="http://schemas.openxmlformats.org/officeDocument/2006/relationships/tags" Target="../tags/tag368.xml" /><Relationship Id="rId19" Type="http://schemas.openxmlformats.org/officeDocument/2006/relationships/tags" Target="../tags/tag198.xml" /><Relationship Id="rId190" Type="http://schemas.openxmlformats.org/officeDocument/2006/relationships/tags" Target="../tags/tag369.xml" /><Relationship Id="rId191" Type="http://schemas.openxmlformats.org/officeDocument/2006/relationships/tags" Target="../tags/tag370.xml" /><Relationship Id="rId192" Type="http://schemas.openxmlformats.org/officeDocument/2006/relationships/tags" Target="../tags/tag371.xml" /><Relationship Id="rId193" Type="http://schemas.openxmlformats.org/officeDocument/2006/relationships/tags" Target="../tags/tag372.xml" /><Relationship Id="rId194" Type="http://schemas.openxmlformats.org/officeDocument/2006/relationships/tags" Target="../tags/tag373.xml" /><Relationship Id="rId195" Type="http://schemas.openxmlformats.org/officeDocument/2006/relationships/tags" Target="../tags/tag374.xml" /><Relationship Id="rId196" Type="http://schemas.openxmlformats.org/officeDocument/2006/relationships/tags" Target="../tags/tag375.xml" /><Relationship Id="rId197" Type="http://schemas.openxmlformats.org/officeDocument/2006/relationships/tags" Target="../tags/tag376.xml" /><Relationship Id="rId198" Type="http://schemas.openxmlformats.org/officeDocument/2006/relationships/tags" Target="../tags/tag377.xml" /><Relationship Id="rId199" Type="http://schemas.openxmlformats.org/officeDocument/2006/relationships/tags" Target="../tags/tag378.xml" /><Relationship Id="rId2" Type="http://schemas.openxmlformats.org/officeDocument/2006/relationships/tags" Target="../tags/tag181.xml" /><Relationship Id="rId20" Type="http://schemas.openxmlformats.org/officeDocument/2006/relationships/tags" Target="../tags/tag199.xml" /><Relationship Id="rId200" Type="http://schemas.openxmlformats.org/officeDocument/2006/relationships/tags" Target="../tags/tag379.xml" /><Relationship Id="rId201" Type="http://schemas.openxmlformats.org/officeDocument/2006/relationships/tags" Target="../tags/tag380.xml" /><Relationship Id="rId202" Type="http://schemas.openxmlformats.org/officeDocument/2006/relationships/tags" Target="../tags/tag381.xml" /><Relationship Id="rId203" Type="http://schemas.openxmlformats.org/officeDocument/2006/relationships/tags" Target="../tags/tag382.xml" /><Relationship Id="rId204" Type="http://schemas.openxmlformats.org/officeDocument/2006/relationships/tags" Target="../tags/tag383.xml" /><Relationship Id="rId205" Type="http://schemas.openxmlformats.org/officeDocument/2006/relationships/tags" Target="../tags/tag384.xml" /><Relationship Id="rId206" Type="http://schemas.openxmlformats.org/officeDocument/2006/relationships/tags" Target="../tags/tag385.xml" /><Relationship Id="rId207" Type="http://schemas.openxmlformats.org/officeDocument/2006/relationships/tags" Target="../tags/tag386.xml" /><Relationship Id="rId208" Type="http://schemas.openxmlformats.org/officeDocument/2006/relationships/tags" Target="../tags/tag387.xml" /><Relationship Id="rId209" Type="http://schemas.openxmlformats.org/officeDocument/2006/relationships/tags" Target="../tags/tag388.xml" /><Relationship Id="rId21" Type="http://schemas.openxmlformats.org/officeDocument/2006/relationships/tags" Target="../tags/tag200.xml" /><Relationship Id="rId210" Type="http://schemas.openxmlformats.org/officeDocument/2006/relationships/tags" Target="../tags/tag389.xml" /><Relationship Id="rId211" Type="http://schemas.openxmlformats.org/officeDocument/2006/relationships/tags" Target="../tags/tag390.xml" /><Relationship Id="rId212" Type="http://schemas.openxmlformats.org/officeDocument/2006/relationships/tags" Target="../tags/tag391.xml" /><Relationship Id="rId213" Type="http://schemas.openxmlformats.org/officeDocument/2006/relationships/tags" Target="../tags/tag392.xml" /><Relationship Id="rId214" Type="http://schemas.openxmlformats.org/officeDocument/2006/relationships/tags" Target="../tags/tag393.xml" /><Relationship Id="rId215" Type="http://schemas.openxmlformats.org/officeDocument/2006/relationships/tags" Target="../tags/tag394.xml" /><Relationship Id="rId216" Type="http://schemas.openxmlformats.org/officeDocument/2006/relationships/tags" Target="../tags/tag395.xml" /><Relationship Id="rId217" Type="http://schemas.openxmlformats.org/officeDocument/2006/relationships/tags" Target="../tags/tag396.xml" /><Relationship Id="rId218" Type="http://schemas.openxmlformats.org/officeDocument/2006/relationships/tags" Target="../tags/tag397.xml" /><Relationship Id="rId219" Type="http://schemas.openxmlformats.org/officeDocument/2006/relationships/tags" Target="../tags/tag398.xml" /><Relationship Id="rId22" Type="http://schemas.openxmlformats.org/officeDocument/2006/relationships/tags" Target="../tags/tag201.xml" /><Relationship Id="rId220" Type="http://schemas.openxmlformats.org/officeDocument/2006/relationships/tags" Target="../tags/tag399.xml" /><Relationship Id="rId221" Type="http://schemas.openxmlformats.org/officeDocument/2006/relationships/tags" Target="../tags/tag400.xml" /><Relationship Id="rId222" Type="http://schemas.openxmlformats.org/officeDocument/2006/relationships/tags" Target="../tags/tag401.xml" /><Relationship Id="rId223" Type="http://schemas.openxmlformats.org/officeDocument/2006/relationships/tags" Target="../tags/tag402.xml" /><Relationship Id="rId224" Type="http://schemas.openxmlformats.org/officeDocument/2006/relationships/tags" Target="../tags/tag403.xml" /><Relationship Id="rId225" Type="http://schemas.openxmlformats.org/officeDocument/2006/relationships/tags" Target="../tags/tag404.xml" /><Relationship Id="rId226" Type="http://schemas.openxmlformats.org/officeDocument/2006/relationships/tags" Target="../tags/tag405.xml" /><Relationship Id="rId227" Type="http://schemas.openxmlformats.org/officeDocument/2006/relationships/tags" Target="../tags/tag406.xml" /><Relationship Id="rId228" Type="http://schemas.openxmlformats.org/officeDocument/2006/relationships/tags" Target="../tags/tag407.xml" /><Relationship Id="rId229" Type="http://schemas.openxmlformats.org/officeDocument/2006/relationships/tags" Target="../tags/tag408.xml" /><Relationship Id="rId23" Type="http://schemas.openxmlformats.org/officeDocument/2006/relationships/tags" Target="../tags/tag202.xml" /><Relationship Id="rId230" Type="http://schemas.openxmlformats.org/officeDocument/2006/relationships/tags" Target="../tags/tag409.xml" /><Relationship Id="rId231" Type="http://schemas.openxmlformats.org/officeDocument/2006/relationships/tags" Target="../tags/tag410.xml" /><Relationship Id="rId232" Type="http://schemas.openxmlformats.org/officeDocument/2006/relationships/tags" Target="../tags/tag411.xml" /><Relationship Id="rId233" Type="http://schemas.openxmlformats.org/officeDocument/2006/relationships/tags" Target="../tags/tag412.xml" /><Relationship Id="rId234" Type="http://schemas.openxmlformats.org/officeDocument/2006/relationships/tags" Target="../tags/tag413.xml" /><Relationship Id="rId235" Type="http://schemas.openxmlformats.org/officeDocument/2006/relationships/tags" Target="../tags/tag414.xml" /><Relationship Id="rId236" Type="http://schemas.openxmlformats.org/officeDocument/2006/relationships/tags" Target="../tags/tag415.xml" /><Relationship Id="rId237" Type="http://schemas.openxmlformats.org/officeDocument/2006/relationships/tags" Target="../tags/tag416.xml" /><Relationship Id="rId238" Type="http://schemas.openxmlformats.org/officeDocument/2006/relationships/tags" Target="../tags/tag417.xml" /><Relationship Id="rId239" Type="http://schemas.openxmlformats.org/officeDocument/2006/relationships/tags" Target="../tags/tag418.xml" /><Relationship Id="rId24" Type="http://schemas.openxmlformats.org/officeDocument/2006/relationships/tags" Target="../tags/tag203.xml" /><Relationship Id="rId240" Type="http://schemas.openxmlformats.org/officeDocument/2006/relationships/tags" Target="../tags/tag419.xml" /><Relationship Id="rId241" Type="http://schemas.openxmlformats.org/officeDocument/2006/relationships/tags" Target="../tags/tag420.xml" /><Relationship Id="rId242" Type="http://schemas.openxmlformats.org/officeDocument/2006/relationships/tags" Target="../tags/tag421.xml" /><Relationship Id="rId243" Type="http://schemas.openxmlformats.org/officeDocument/2006/relationships/tags" Target="../tags/tag422.xml" /><Relationship Id="rId244" Type="http://schemas.openxmlformats.org/officeDocument/2006/relationships/tags" Target="../tags/tag423.xml" /><Relationship Id="rId245" Type="http://schemas.openxmlformats.org/officeDocument/2006/relationships/tags" Target="../tags/tag424.xml" /><Relationship Id="rId246" Type="http://schemas.openxmlformats.org/officeDocument/2006/relationships/tags" Target="../tags/tag425.xml" /><Relationship Id="rId247" Type="http://schemas.openxmlformats.org/officeDocument/2006/relationships/tags" Target="../tags/tag426.xml" /><Relationship Id="rId248" Type="http://schemas.openxmlformats.org/officeDocument/2006/relationships/tags" Target="../tags/tag427.xml" /><Relationship Id="rId249" Type="http://schemas.openxmlformats.org/officeDocument/2006/relationships/tags" Target="../tags/tag428.xml" /><Relationship Id="rId25" Type="http://schemas.openxmlformats.org/officeDocument/2006/relationships/tags" Target="../tags/tag204.xml" /><Relationship Id="rId250" Type="http://schemas.openxmlformats.org/officeDocument/2006/relationships/tags" Target="../tags/tag429.xml" /><Relationship Id="rId251" Type="http://schemas.openxmlformats.org/officeDocument/2006/relationships/tags" Target="../tags/tag430.xml" /><Relationship Id="rId252" Type="http://schemas.openxmlformats.org/officeDocument/2006/relationships/tags" Target="../tags/tag431.xml" /><Relationship Id="rId253" Type="http://schemas.openxmlformats.org/officeDocument/2006/relationships/tags" Target="../tags/tag432.xml" /><Relationship Id="rId254" Type="http://schemas.openxmlformats.org/officeDocument/2006/relationships/tags" Target="../tags/tag433.xml" /><Relationship Id="rId255" Type="http://schemas.openxmlformats.org/officeDocument/2006/relationships/tags" Target="../tags/tag434.xml" /><Relationship Id="rId256" Type="http://schemas.openxmlformats.org/officeDocument/2006/relationships/tags" Target="../tags/tag435.xml" /><Relationship Id="rId257" Type="http://schemas.openxmlformats.org/officeDocument/2006/relationships/tags" Target="../tags/tag436.xml" /><Relationship Id="rId258" Type="http://schemas.openxmlformats.org/officeDocument/2006/relationships/tags" Target="../tags/tag437.xml" /><Relationship Id="rId259" Type="http://schemas.openxmlformats.org/officeDocument/2006/relationships/tags" Target="../tags/tag438.xml" /><Relationship Id="rId26" Type="http://schemas.openxmlformats.org/officeDocument/2006/relationships/tags" Target="../tags/tag205.xml" /><Relationship Id="rId260" Type="http://schemas.openxmlformats.org/officeDocument/2006/relationships/tags" Target="../tags/tag439.xml" /><Relationship Id="rId261" Type="http://schemas.openxmlformats.org/officeDocument/2006/relationships/tags" Target="../tags/tag440.xml" /><Relationship Id="rId262" Type="http://schemas.openxmlformats.org/officeDocument/2006/relationships/tags" Target="../tags/tag441.xml" /><Relationship Id="rId263" Type="http://schemas.openxmlformats.org/officeDocument/2006/relationships/tags" Target="../tags/tag442.xml" /><Relationship Id="rId264" Type="http://schemas.openxmlformats.org/officeDocument/2006/relationships/tags" Target="../tags/tag443.xml" /><Relationship Id="rId265" Type="http://schemas.openxmlformats.org/officeDocument/2006/relationships/tags" Target="../tags/tag444.xml" /><Relationship Id="rId266" Type="http://schemas.openxmlformats.org/officeDocument/2006/relationships/tags" Target="../tags/tag445.xml" /><Relationship Id="rId267" Type="http://schemas.openxmlformats.org/officeDocument/2006/relationships/tags" Target="../tags/tag446.xml" /><Relationship Id="rId268" Type="http://schemas.openxmlformats.org/officeDocument/2006/relationships/tags" Target="../tags/tag447.xml" /><Relationship Id="rId269" Type="http://schemas.openxmlformats.org/officeDocument/2006/relationships/tags" Target="../tags/tag448.xml" /><Relationship Id="rId27" Type="http://schemas.openxmlformats.org/officeDocument/2006/relationships/tags" Target="../tags/tag206.xml" /><Relationship Id="rId270" Type="http://schemas.openxmlformats.org/officeDocument/2006/relationships/tags" Target="../tags/tag449.xml" /><Relationship Id="rId271" Type="http://schemas.openxmlformats.org/officeDocument/2006/relationships/tags" Target="../tags/tag450.xml" /><Relationship Id="rId272" Type="http://schemas.openxmlformats.org/officeDocument/2006/relationships/tags" Target="../tags/tag451.xml" /><Relationship Id="rId273" Type="http://schemas.openxmlformats.org/officeDocument/2006/relationships/tags" Target="../tags/tag452.xml" /><Relationship Id="rId274" Type="http://schemas.openxmlformats.org/officeDocument/2006/relationships/tags" Target="../tags/tag453.xml" /><Relationship Id="rId275" Type="http://schemas.openxmlformats.org/officeDocument/2006/relationships/tags" Target="../tags/tag454.xml" /><Relationship Id="rId276" Type="http://schemas.openxmlformats.org/officeDocument/2006/relationships/tags" Target="../tags/tag455.xml" /><Relationship Id="rId277" Type="http://schemas.openxmlformats.org/officeDocument/2006/relationships/tags" Target="../tags/tag456.xml" /><Relationship Id="rId278" Type="http://schemas.openxmlformats.org/officeDocument/2006/relationships/tags" Target="../tags/tag457.xml" /><Relationship Id="rId279" Type="http://schemas.openxmlformats.org/officeDocument/2006/relationships/tags" Target="../tags/tag458.xml" /><Relationship Id="rId28" Type="http://schemas.openxmlformats.org/officeDocument/2006/relationships/tags" Target="../tags/tag207.xml" /><Relationship Id="rId280" Type="http://schemas.openxmlformats.org/officeDocument/2006/relationships/tags" Target="../tags/tag459.xml" /><Relationship Id="rId281" Type="http://schemas.openxmlformats.org/officeDocument/2006/relationships/tags" Target="../tags/tag460.xml" /><Relationship Id="rId282" Type="http://schemas.openxmlformats.org/officeDocument/2006/relationships/tags" Target="../tags/tag461.xml" /><Relationship Id="rId283" Type="http://schemas.openxmlformats.org/officeDocument/2006/relationships/tags" Target="../tags/tag462.xml" /><Relationship Id="rId284" Type="http://schemas.openxmlformats.org/officeDocument/2006/relationships/tags" Target="../tags/tag463.xml" /><Relationship Id="rId285" Type="http://schemas.openxmlformats.org/officeDocument/2006/relationships/tags" Target="../tags/tag464.xml" /><Relationship Id="rId286" Type="http://schemas.openxmlformats.org/officeDocument/2006/relationships/tags" Target="../tags/tag465.xml" /><Relationship Id="rId287" Type="http://schemas.openxmlformats.org/officeDocument/2006/relationships/tags" Target="../tags/tag466.xml" /><Relationship Id="rId288" Type="http://schemas.openxmlformats.org/officeDocument/2006/relationships/tags" Target="../tags/tag467.xml" /><Relationship Id="rId289" Type="http://schemas.openxmlformats.org/officeDocument/2006/relationships/tags" Target="../tags/tag468.xml" /><Relationship Id="rId29" Type="http://schemas.openxmlformats.org/officeDocument/2006/relationships/tags" Target="../tags/tag208.xml" /><Relationship Id="rId290" Type="http://schemas.openxmlformats.org/officeDocument/2006/relationships/tags" Target="../tags/tag469.xml" /><Relationship Id="rId291" Type="http://schemas.openxmlformats.org/officeDocument/2006/relationships/tags" Target="../tags/tag470.xml" /><Relationship Id="rId292" Type="http://schemas.openxmlformats.org/officeDocument/2006/relationships/tags" Target="../tags/tag471.xml" /><Relationship Id="rId293" Type="http://schemas.openxmlformats.org/officeDocument/2006/relationships/tags" Target="../tags/tag472.xml" /><Relationship Id="rId294" Type="http://schemas.openxmlformats.org/officeDocument/2006/relationships/tags" Target="../tags/tag473.xml" /><Relationship Id="rId295" Type="http://schemas.openxmlformats.org/officeDocument/2006/relationships/tags" Target="../tags/tag474.xml" /><Relationship Id="rId296" Type="http://schemas.openxmlformats.org/officeDocument/2006/relationships/tags" Target="../tags/tag475.xml" /><Relationship Id="rId297" Type="http://schemas.openxmlformats.org/officeDocument/2006/relationships/tags" Target="../tags/tag476.xml" /><Relationship Id="rId298" Type="http://schemas.openxmlformats.org/officeDocument/2006/relationships/tags" Target="../tags/tag477.xml" /><Relationship Id="rId299" Type="http://schemas.openxmlformats.org/officeDocument/2006/relationships/tags" Target="../tags/tag478.xml" /><Relationship Id="rId3" Type="http://schemas.openxmlformats.org/officeDocument/2006/relationships/tags" Target="../tags/tag182.xml" /><Relationship Id="rId30" Type="http://schemas.openxmlformats.org/officeDocument/2006/relationships/tags" Target="../tags/tag209.xml" /><Relationship Id="rId300" Type="http://schemas.openxmlformats.org/officeDocument/2006/relationships/tags" Target="../tags/tag479.xml" /><Relationship Id="rId301" Type="http://schemas.openxmlformats.org/officeDocument/2006/relationships/tags" Target="../tags/tag480.xml" /><Relationship Id="rId302" Type="http://schemas.openxmlformats.org/officeDocument/2006/relationships/tags" Target="../tags/tag481.xml" /><Relationship Id="rId303" Type="http://schemas.openxmlformats.org/officeDocument/2006/relationships/tags" Target="../tags/tag482.xml" /><Relationship Id="rId304" Type="http://schemas.openxmlformats.org/officeDocument/2006/relationships/tags" Target="../tags/tag483.xml" /><Relationship Id="rId305" Type="http://schemas.openxmlformats.org/officeDocument/2006/relationships/tags" Target="../tags/tag484.xml" /><Relationship Id="rId306" Type="http://schemas.openxmlformats.org/officeDocument/2006/relationships/tags" Target="../tags/tag485.xml" /><Relationship Id="rId307" Type="http://schemas.openxmlformats.org/officeDocument/2006/relationships/tags" Target="../tags/tag486.xml" /><Relationship Id="rId308" Type="http://schemas.openxmlformats.org/officeDocument/2006/relationships/tags" Target="../tags/tag487.xml" /><Relationship Id="rId309" Type="http://schemas.openxmlformats.org/officeDocument/2006/relationships/tags" Target="../tags/tag488.xml" /><Relationship Id="rId31" Type="http://schemas.openxmlformats.org/officeDocument/2006/relationships/tags" Target="../tags/tag210.xml" /><Relationship Id="rId310" Type="http://schemas.openxmlformats.org/officeDocument/2006/relationships/tags" Target="../tags/tag489.xml" /><Relationship Id="rId311" Type="http://schemas.openxmlformats.org/officeDocument/2006/relationships/tags" Target="../tags/tag490.xml" /><Relationship Id="rId312" Type="http://schemas.openxmlformats.org/officeDocument/2006/relationships/tags" Target="../tags/tag491.xml" /><Relationship Id="rId313" Type="http://schemas.openxmlformats.org/officeDocument/2006/relationships/tags" Target="../tags/tag492.xml" /><Relationship Id="rId314" Type="http://schemas.openxmlformats.org/officeDocument/2006/relationships/tags" Target="../tags/tag493.xml" /><Relationship Id="rId315" Type="http://schemas.openxmlformats.org/officeDocument/2006/relationships/tags" Target="../tags/tag494.xml" /><Relationship Id="rId316" Type="http://schemas.openxmlformats.org/officeDocument/2006/relationships/tags" Target="../tags/tag495.xml" /><Relationship Id="rId317" Type="http://schemas.openxmlformats.org/officeDocument/2006/relationships/tags" Target="../tags/tag496.xml" /><Relationship Id="rId318" Type="http://schemas.openxmlformats.org/officeDocument/2006/relationships/tags" Target="../tags/tag497.xml" /><Relationship Id="rId319" Type="http://schemas.openxmlformats.org/officeDocument/2006/relationships/tags" Target="../tags/tag498.xml" /><Relationship Id="rId32" Type="http://schemas.openxmlformats.org/officeDocument/2006/relationships/tags" Target="../tags/tag211.xml" /><Relationship Id="rId320" Type="http://schemas.openxmlformats.org/officeDocument/2006/relationships/tags" Target="../tags/tag499.xml" /><Relationship Id="rId321" Type="http://schemas.openxmlformats.org/officeDocument/2006/relationships/tags" Target="../tags/tag500.xml" /><Relationship Id="rId322" Type="http://schemas.openxmlformats.org/officeDocument/2006/relationships/tags" Target="../tags/tag501.xml" /><Relationship Id="rId323" Type="http://schemas.openxmlformats.org/officeDocument/2006/relationships/tags" Target="../tags/tag502.xml" /><Relationship Id="rId324" Type="http://schemas.openxmlformats.org/officeDocument/2006/relationships/tags" Target="../tags/tag503.xml" /><Relationship Id="rId325" Type="http://schemas.openxmlformats.org/officeDocument/2006/relationships/tags" Target="../tags/tag504.xml" /><Relationship Id="rId326" Type="http://schemas.openxmlformats.org/officeDocument/2006/relationships/tags" Target="../tags/tag505.xml" /><Relationship Id="rId327" Type="http://schemas.openxmlformats.org/officeDocument/2006/relationships/tags" Target="../tags/tag506.xml" /><Relationship Id="rId328" Type="http://schemas.openxmlformats.org/officeDocument/2006/relationships/tags" Target="../tags/tag507.xml" /><Relationship Id="rId329" Type="http://schemas.openxmlformats.org/officeDocument/2006/relationships/tags" Target="../tags/tag508.xml" /><Relationship Id="rId33" Type="http://schemas.openxmlformats.org/officeDocument/2006/relationships/tags" Target="../tags/tag212.xml" /><Relationship Id="rId330" Type="http://schemas.openxmlformats.org/officeDocument/2006/relationships/tags" Target="../tags/tag509.xml" /><Relationship Id="rId331" Type="http://schemas.openxmlformats.org/officeDocument/2006/relationships/tags" Target="../tags/tag510.xml" /><Relationship Id="rId332" Type="http://schemas.openxmlformats.org/officeDocument/2006/relationships/tags" Target="../tags/tag511.xml" /><Relationship Id="rId333" Type="http://schemas.openxmlformats.org/officeDocument/2006/relationships/tags" Target="../tags/tag512.xml" /><Relationship Id="rId334" Type="http://schemas.openxmlformats.org/officeDocument/2006/relationships/tags" Target="../tags/tag513.xml" /><Relationship Id="rId335" Type="http://schemas.openxmlformats.org/officeDocument/2006/relationships/tags" Target="../tags/tag514.xml" /><Relationship Id="rId336" Type="http://schemas.openxmlformats.org/officeDocument/2006/relationships/tags" Target="../tags/tag515.xml" /><Relationship Id="rId337" Type="http://schemas.openxmlformats.org/officeDocument/2006/relationships/tags" Target="../tags/tag516.xml" /><Relationship Id="rId338" Type="http://schemas.openxmlformats.org/officeDocument/2006/relationships/tags" Target="../tags/tag517.xml" /><Relationship Id="rId339" Type="http://schemas.openxmlformats.org/officeDocument/2006/relationships/tags" Target="../tags/tag518.xml" /><Relationship Id="rId34" Type="http://schemas.openxmlformats.org/officeDocument/2006/relationships/tags" Target="../tags/tag213.xml" /><Relationship Id="rId340" Type="http://schemas.openxmlformats.org/officeDocument/2006/relationships/tags" Target="../tags/tag519.xml" /><Relationship Id="rId341" Type="http://schemas.openxmlformats.org/officeDocument/2006/relationships/tags" Target="../tags/tag520.xml" /><Relationship Id="rId342" Type="http://schemas.openxmlformats.org/officeDocument/2006/relationships/tags" Target="../tags/tag521.xml" /><Relationship Id="rId343" Type="http://schemas.openxmlformats.org/officeDocument/2006/relationships/tags" Target="../tags/tag522.xml" /><Relationship Id="rId344" Type="http://schemas.openxmlformats.org/officeDocument/2006/relationships/tags" Target="../tags/tag523.xml" /><Relationship Id="rId345" Type="http://schemas.openxmlformats.org/officeDocument/2006/relationships/tags" Target="../tags/tag524.xml" /><Relationship Id="rId346" Type="http://schemas.openxmlformats.org/officeDocument/2006/relationships/tags" Target="../tags/tag525.xml" /><Relationship Id="rId347" Type="http://schemas.openxmlformats.org/officeDocument/2006/relationships/tags" Target="../tags/tag526.xml" /><Relationship Id="rId348" Type="http://schemas.openxmlformats.org/officeDocument/2006/relationships/tags" Target="../tags/tag527.xml" /><Relationship Id="rId349" Type="http://schemas.openxmlformats.org/officeDocument/2006/relationships/tags" Target="../tags/tag528.xml" /><Relationship Id="rId35" Type="http://schemas.openxmlformats.org/officeDocument/2006/relationships/tags" Target="../tags/tag214.xml" /><Relationship Id="rId350" Type="http://schemas.openxmlformats.org/officeDocument/2006/relationships/tags" Target="../tags/tag529.xml" /><Relationship Id="rId351" Type="http://schemas.openxmlformats.org/officeDocument/2006/relationships/tags" Target="../tags/tag530.xml" /><Relationship Id="rId352" Type="http://schemas.openxmlformats.org/officeDocument/2006/relationships/tags" Target="../tags/tag531.xml" /><Relationship Id="rId353" Type="http://schemas.openxmlformats.org/officeDocument/2006/relationships/tags" Target="../tags/tag532.xml" /><Relationship Id="rId354" Type="http://schemas.openxmlformats.org/officeDocument/2006/relationships/tags" Target="../tags/tag533.xml" /><Relationship Id="rId355" Type="http://schemas.openxmlformats.org/officeDocument/2006/relationships/tags" Target="../tags/tag534.xml" /><Relationship Id="rId356" Type="http://schemas.openxmlformats.org/officeDocument/2006/relationships/tags" Target="../tags/tag535.xml" /><Relationship Id="rId357" Type="http://schemas.openxmlformats.org/officeDocument/2006/relationships/tags" Target="../tags/tag536.xml" /><Relationship Id="rId358" Type="http://schemas.openxmlformats.org/officeDocument/2006/relationships/tags" Target="../tags/tag537.xml" /><Relationship Id="rId359" Type="http://schemas.openxmlformats.org/officeDocument/2006/relationships/tags" Target="../tags/tag538.xml" /><Relationship Id="rId36" Type="http://schemas.openxmlformats.org/officeDocument/2006/relationships/tags" Target="../tags/tag215.xml" /><Relationship Id="rId360" Type="http://schemas.openxmlformats.org/officeDocument/2006/relationships/tags" Target="../tags/tag539.xml" /><Relationship Id="rId361" Type="http://schemas.openxmlformats.org/officeDocument/2006/relationships/tags" Target="../tags/tag540.xml" /><Relationship Id="rId362" Type="http://schemas.openxmlformats.org/officeDocument/2006/relationships/tags" Target="../tags/tag541.xml" /><Relationship Id="rId363" Type="http://schemas.openxmlformats.org/officeDocument/2006/relationships/tags" Target="../tags/tag542.xml" /><Relationship Id="rId364" Type="http://schemas.openxmlformats.org/officeDocument/2006/relationships/tags" Target="../tags/tag543.xml" /><Relationship Id="rId365" Type="http://schemas.openxmlformats.org/officeDocument/2006/relationships/tags" Target="../tags/tag544.xml" /><Relationship Id="rId366" Type="http://schemas.openxmlformats.org/officeDocument/2006/relationships/tags" Target="../tags/tag545.xml" /><Relationship Id="rId367" Type="http://schemas.openxmlformats.org/officeDocument/2006/relationships/tags" Target="../tags/tag546.xml" /><Relationship Id="rId368" Type="http://schemas.openxmlformats.org/officeDocument/2006/relationships/tags" Target="../tags/tag547.xml" /><Relationship Id="rId369" Type="http://schemas.openxmlformats.org/officeDocument/2006/relationships/tags" Target="../tags/tag548.xml" /><Relationship Id="rId37" Type="http://schemas.openxmlformats.org/officeDocument/2006/relationships/tags" Target="../tags/tag216.xml" /><Relationship Id="rId370" Type="http://schemas.openxmlformats.org/officeDocument/2006/relationships/tags" Target="../tags/tag549.xml" /><Relationship Id="rId371" Type="http://schemas.openxmlformats.org/officeDocument/2006/relationships/tags" Target="../tags/tag550.xml" /><Relationship Id="rId372" Type="http://schemas.openxmlformats.org/officeDocument/2006/relationships/tags" Target="../tags/tag551.xml" /><Relationship Id="rId373" Type="http://schemas.openxmlformats.org/officeDocument/2006/relationships/tags" Target="../tags/tag552.xml" /><Relationship Id="rId374" Type="http://schemas.openxmlformats.org/officeDocument/2006/relationships/tags" Target="../tags/tag553.xml" /><Relationship Id="rId375" Type="http://schemas.openxmlformats.org/officeDocument/2006/relationships/tags" Target="../tags/tag554.xml" /><Relationship Id="rId376" Type="http://schemas.openxmlformats.org/officeDocument/2006/relationships/tags" Target="../tags/tag555.xml" /><Relationship Id="rId377" Type="http://schemas.openxmlformats.org/officeDocument/2006/relationships/tags" Target="../tags/tag556.xml" /><Relationship Id="rId378" Type="http://schemas.openxmlformats.org/officeDocument/2006/relationships/tags" Target="../tags/tag557.xml" /><Relationship Id="rId379" Type="http://schemas.openxmlformats.org/officeDocument/2006/relationships/tags" Target="../tags/tag558.xml" /><Relationship Id="rId38" Type="http://schemas.openxmlformats.org/officeDocument/2006/relationships/tags" Target="../tags/tag217.xml" /><Relationship Id="rId380" Type="http://schemas.openxmlformats.org/officeDocument/2006/relationships/tags" Target="../tags/tag559.xml" /><Relationship Id="rId381" Type="http://schemas.openxmlformats.org/officeDocument/2006/relationships/tags" Target="../tags/tag560.xml" /><Relationship Id="rId382" Type="http://schemas.openxmlformats.org/officeDocument/2006/relationships/tags" Target="../tags/tag561.xml" /><Relationship Id="rId383" Type="http://schemas.openxmlformats.org/officeDocument/2006/relationships/tags" Target="../tags/tag562.xml" /><Relationship Id="rId384" Type="http://schemas.openxmlformats.org/officeDocument/2006/relationships/tags" Target="../tags/tag563.xml" /><Relationship Id="rId385" Type="http://schemas.openxmlformats.org/officeDocument/2006/relationships/tags" Target="../tags/tag564.xml" /><Relationship Id="rId386" Type="http://schemas.openxmlformats.org/officeDocument/2006/relationships/tags" Target="../tags/tag565.xml" /><Relationship Id="rId387" Type="http://schemas.openxmlformats.org/officeDocument/2006/relationships/tags" Target="../tags/tag566.xml" /><Relationship Id="rId388" Type="http://schemas.openxmlformats.org/officeDocument/2006/relationships/tags" Target="../tags/tag567.xml" /><Relationship Id="rId389" Type="http://schemas.openxmlformats.org/officeDocument/2006/relationships/tags" Target="../tags/tag568.xml" /><Relationship Id="rId39" Type="http://schemas.openxmlformats.org/officeDocument/2006/relationships/tags" Target="../tags/tag218.xml" /><Relationship Id="rId390" Type="http://schemas.openxmlformats.org/officeDocument/2006/relationships/tags" Target="../tags/tag569.xml" /><Relationship Id="rId4" Type="http://schemas.openxmlformats.org/officeDocument/2006/relationships/tags" Target="../tags/tag183.xml" /><Relationship Id="rId40" Type="http://schemas.openxmlformats.org/officeDocument/2006/relationships/tags" Target="../tags/tag219.xml" /><Relationship Id="rId41" Type="http://schemas.openxmlformats.org/officeDocument/2006/relationships/tags" Target="../tags/tag220.xml" /><Relationship Id="rId42" Type="http://schemas.openxmlformats.org/officeDocument/2006/relationships/tags" Target="../tags/tag221.xml" /><Relationship Id="rId43" Type="http://schemas.openxmlformats.org/officeDocument/2006/relationships/tags" Target="../tags/tag222.xml" /><Relationship Id="rId44" Type="http://schemas.openxmlformats.org/officeDocument/2006/relationships/tags" Target="../tags/tag223.xml" /><Relationship Id="rId45" Type="http://schemas.openxmlformats.org/officeDocument/2006/relationships/tags" Target="../tags/tag224.xml" /><Relationship Id="rId46" Type="http://schemas.openxmlformats.org/officeDocument/2006/relationships/tags" Target="../tags/tag225.xml" /><Relationship Id="rId47" Type="http://schemas.openxmlformats.org/officeDocument/2006/relationships/tags" Target="../tags/tag226.xml" /><Relationship Id="rId48" Type="http://schemas.openxmlformats.org/officeDocument/2006/relationships/tags" Target="../tags/tag227.xml" /><Relationship Id="rId49" Type="http://schemas.openxmlformats.org/officeDocument/2006/relationships/tags" Target="../tags/tag228.xml" /><Relationship Id="rId5" Type="http://schemas.openxmlformats.org/officeDocument/2006/relationships/tags" Target="../tags/tag184.xml" /><Relationship Id="rId50" Type="http://schemas.openxmlformats.org/officeDocument/2006/relationships/tags" Target="../tags/tag229.xml" /><Relationship Id="rId51" Type="http://schemas.openxmlformats.org/officeDocument/2006/relationships/tags" Target="../tags/tag230.xml" /><Relationship Id="rId52" Type="http://schemas.openxmlformats.org/officeDocument/2006/relationships/tags" Target="../tags/tag231.xml" /><Relationship Id="rId53" Type="http://schemas.openxmlformats.org/officeDocument/2006/relationships/tags" Target="../tags/tag232.xml" /><Relationship Id="rId54" Type="http://schemas.openxmlformats.org/officeDocument/2006/relationships/tags" Target="../tags/tag233.xml" /><Relationship Id="rId55" Type="http://schemas.openxmlformats.org/officeDocument/2006/relationships/tags" Target="../tags/tag234.xml" /><Relationship Id="rId56" Type="http://schemas.openxmlformats.org/officeDocument/2006/relationships/tags" Target="../tags/tag235.xml" /><Relationship Id="rId57" Type="http://schemas.openxmlformats.org/officeDocument/2006/relationships/tags" Target="../tags/tag236.xml" /><Relationship Id="rId58" Type="http://schemas.openxmlformats.org/officeDocument/2006/relationships/tags" Target="../tags/tag237.xml" /><Relationship Id="rId59" Type="http://schemas.openxmlformats.org/officeDocument/2006/relationships/tags" Target="../tags/tag238.xml" /><Relationship Id="rId6" Type="http://schemas.openxmlformats.org/officeDocument/2006/relationships/tags" Target="../tags/tag185.xml" /><Relationship Id="rId60" Type="http://schemas.openxmlformats.org/officeDocument/2006/relationships/tags" Target="../tags/tag239.xml" /><Relationship Id="rId61" Type="http://schemas.openxmlformats.org/officeDocument/2006/relationships/tags" Target="../tags/tag240.xml" /><Relationship Id="rId62" Type="http://schemas.openxmlformats.org/officeDocument/2006/relationships/tags" Target="../tags/tag241.xml" /><Relationship Id="rId63" Type="http://schemas.openxmlformats.org/officeDocument/2006/relationships/tags" Target="../tags/tag242.xml" /><Relationship Id="rId64" Type="http://schemas.openxmlformats.org/officeDocument/2006/relationships/tags" Target="../tags/tag243.xml" /><Relationship Id="rId65" Type="http://schemas.openxmlformats.org/officeDocument/2006/relationships/tags" Target="../tags/tag244.xml" /><Relationship Id="rId66" Type="http://schemas.openxmlformats.org/officeDocument/2006/relationships/tags" Target="../tags/tag245.xml" /><Relationship Id="rId67" Type="http://schemas.openxmlformats.org/officeDocument/2006/relationships/tags" Target="../tags/tag246.xml" /><Relationship Id="rId68" Type="http://schemas.openxmlformats.org/officeDocument/2006/relationships/tags" Target="../tags/tag247.xml" /><Relationship Id="rId69" Type="http://schemas.openxmlformats.org/officeDocument/2006/relationships/tags" Target="../tags/tag248.xml" /><Relationship Id="rId7" Type="http://schemas.openxmlformats.org/officeDocument/2006/relationships/tags" Target="../tags/tag186.xml" /><Relationship Id="rId70" Type="http://schemas.openxmlformats.org/officeDocument/2006/relationships/tags" Target="../tags/tag249.xml" /><Relationship Id="rId71" Type="http://schemas.openxmlformats.org/officeDocument/2006/relationships/tags" Target="../tags/tag250.xml" /><Relationship Id="rId72" Type="http://schemas.openxmlformats.org/officeDocument/2006/relationships/tags" Target="../tags/tag251.xml" /><Relationship Id="rId73" Type="http://schemas.openxmlformats.org/officeDocument/2006/relationships/tags" Target="../tags/tag252.xml" /><Relationship Id="rId74" Type="http://schemas.openxmlformats.org/officeDocument/2006/relationships/tags" Target="../tags/tag253.xml" /><Relationship Id="rId75" Type="http://schemas.openxmlformats.org/officeDocument/2006/relationships/tags" Target="../tags/tag254.xml" /><Relationship Id="rId76" Type="http://schemas.openxmlformats.org/officeDocument/2006/relationships/tags" Target="../tags/tag255.xml" /><Relationship Id="rId77" Type="http://schemas.openxmlformats.org/officeDocument/2006/relationships/tags" Target="../tags/tag256.xml" /><Relationship Id="rId78" Type="http://schemas.openxmlformats.org/officeDocument/2006/relationships/tags" Target="../tags/tag257.xml" /><Relationship Id="rId79" Type="http://schemas.openxmlformats.org/officeDocument/2006/relationships/tags" Target="../tags/tag258.xml" /><Relationship Id="rId8" Type="http://schemas.openxmlformats.org/officeDocument/2006/relationships/tags" Target="../tags/tag187.xml" /><Relationship Id="rId80" Type="http://schemas.openxmlformats.org/officeDocument/2006/relationships/tags" Target="../tags/tag259.xml" /><Relationship Id="rId81" Type="http://schemas.openxmlformats.org/officeDocument/2006/relationships/tags" Target="../tags/tag260.xml" /><Relationship Id="rId82" Type="http://schemas.openxmlformats.org/officeDocument/2006/relationships/tags" Target="../tags/tag261.xml" /><Relationship Id="rId83" Type="http://schemas.openxmlformats.org/officeDocument/2006/relationships/tags" Target="../tags/tag262.xml" /><Relationship Id="rId84" Type="http://schemas.openxmlformats.org/officeDocument/2006/relationships/tags" Target="../tags/tag263.xml" /><Relationship Id="rId85" Type="http://schemas.openxmlformats.org/officeDocument/2006/relationships/tags" Target="../tags/tag264.xml" /><Relationship Id="rId86" Type="http://schemas.openxmlformats.org/officeDocument/2006/relationships/tags" Target="../tags/tag265.xml" /><Relationship Id="rId87" Type="http://schemas.openxmlformats.org/officeDocument/2006/relationships/tags" Target="../tags/tag266.xml" /><Relationship Id="rId88" Type="http://schemas.openxmlformats.org/officeDocument/2006/relationships/tags" Target="../tags/tag267.xml" /><Relationship Id="rId89" Type="http://schemas.openxmlformats.org/officeDocument/2006/relationships/tags" Target="../tags/tag268.xml" /><Relationship Id="rId9" Type="http://schemas.openxmlformats.org/officeDocument/2006/relationships/tags" Target="../tags/tag188.xml" /><Relationship Id="rId90" Type="http://schemas.openxmlformats.org/officeDocument/2006/relationships/tags" Target="../tags/tag269.xml" /><Relationship Id="rId91" Type="http://schemas.openxmlformats.org/officeDocument/2006/relationships/tags" Target="../tags/tag270.xml" /><Relationship Id="rId92" Type="http://schemas.openxmlformats.org/officeDocument/2006/relationships/tags" Target="../tags/tag271.xml" /><Relationship Id="rId93" Type="http://schemas.openxmlformats.org/officeDocument/2006/relationships/tags" Target="../tags/tag272.xml" /><Relationship Id="rId94" Type="http://schemas.openxmlformats.org/officeDocument/2006/relationships/tags" Target="../tags/tag273.xml" /><Relationship Id="rId95" Type="http://schemas.openxmlformats.org/officeDocument/2006/relationships/tags" Target="../tags/tag274.xml" /><Relationship Id="rId96" Type="http://schemas.openxmlformats.org/officeDocument/2006/relationships/tags" Target="../tags/tag275.xml" /><Relationship Id="rId97" Type="http://schemas.openxmlformats.org/officeDocument/2006/relationships/tags" Target="../tags/tag276.xml" /><Relationship Id="rId98" Type="http://schemas.openxmlformats.org/officeDocument/2006/relationships/tags" Target="../tags/tag277.xml" /><Relationship Id="rId99" Type="http://schemas.openxmlformats.org/officeDocument/2006/relationships/tags" Target="../tags/tag27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574.xml" /><Relationship Id="rId4" Type="http://schemas.openxmlformats.org/officeDocument/2006/relationships/tags" Target="../tags/tag575.xml" /><Relationship Id="rId5" Type="http://schemas.openxmlformats.org/officeDocument/2006/relationships/tags" Target="../tags/tag576.xml" /><Relationship Id="rId6" Type="http://schemas.openxmlformats.org/officeDocument/2006/relationships/tags" Target="../tags/tag577.xml" /><Relationship Id="rId7" Type="http://schemas.openxmlformats.org/officeDocument/2006/relationships/tags" Target="../tags/tag57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10" Type="http://schemas.openxmlformats.org/officeDocument/2006/relationships/tags" Target="../tags/tag587.xml" /><Relationship Id="rId11" Type="http://schemas.openxmlformats.org/officeDocument/2006/relationships/tags" Target="../tags/tag588.xml" /><Relationship Id="rId2" Type="http://schemas.openxmlformats.org/officeDocument/2006/relationships/tags" Target="../tags/tag579.xml" /><Relationship Id="rId3" Type="http://schemas.openxmlformats.org/officeDocument/2006/relationships/tags" Target="../tags/tag580.xml" /><Relationship Id="rId4" Type="http://schemas.openxmlformats.org/officeDocument/2006/relationships/tags" Target="../tags/tag581.xml" /><Relationship Id="rId5" Type="http://schemas.openxmlformats.org/officeDocument/2006/relationships/tags" Target="../tags/tag582.xml" /><Relationship Id="rId6" Type="http://schemas.openxmlformats.org/officeDocument/2006/relationships/tags" Target="../tags/tag583.xml" /><Relationship Id="rId7" Type="http://schemas.openxmlformats.org/officeDocument/2006/relationships/tags" Target="../tags/tag584.xml" /><Relationship Id="rId8" Type="http://schemas.openxmlformats.org/officeDocument/2006/relationships/tags" Target="../tags/tag585.xml" /><Relationship Id="rId9" Type="http://schemas.openxmlformats.org/officeDocument/2006/relationships/tags" Target="../tags/tag58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10" Type="http://schemas.openxmlformats.org/officeDocument/2006/relationships/tags" Target="../tags/tag600.xml" /><Relationship Id="rId11" Type="http://schemas.openxmlformats.org/officeDocument/2006/relationships/tags" Target="../tags/tag601.xml" /><Relationship Id="rId12" Type="http://schemas.openxmlformats.org/officeDocument/2006/relationships/tags" Target="../tags/tag602.xml" /><Relationship Id="rId13" Type="http://schemas.openxmlformats.org/officeDocument/2006/relationships/tags" Target="../tags/tag603.xml" /><Relationship Id="rId14" Type="http://schemas.openxmlformats.org/officeDocument/2006/relationships/tags" Target="../tags/tag604.xml" /><Relationship Id="rId15" Type="http://schemas.openxmlformats.org/officeDocument/2006/relationships/tags" Target="../tags/tag605.xml" /><Relationship Id="rId16" Type="http://schemas.openxmlformats.org/officeDocument/2006/relationships/tags" Target="../tags/tag606.xml" /><Relationship Id="rId17" Type="http://schemas.openxmlformats.org/officeDocument/2006/relationships/tags" Target="../tags/tag607.xml" /><Relationship Id="rId18" Type="http://schemas.openxmlformats.org/officeDocument/2006/relationships/tags" Target="../tags/tag608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593.xml" /><Relationship Id="rId4" Type="http://schemas.openxmlformats.org/officeDocument/2006/relationships/tags" Target="../tags/tag594.xml" /><Relationship Id="rId5" Type="http://schemas.openxmlformats.org/officeDocument/2006/relationships/tags" Target="../tags/tag595.xml" /><Relationship Id="rId6" Type="http://schemas.openxmlformats.org/officeDocument/2006/relationships/tags" Target="../tags/tag596.xml" /><Relationship Id="rId7" Type="http://schemas.openxmlformats.org/officeDocument/2006/relationships/tags" Target="../tags/tag597.xml" /><Relationship Id="rId8" Type="http://schemas.openxmlformats.org/officeDocument/2006/relationships/tags" Target="../tags/tag598.xml" /><Relationship Id="rId9" Type="http://schemas.openxmlformats.org/officeDocument/2006/relationships/tags" Target="../tags/tag59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609.xml" /><Relationship Id="rId3" Type="http://schemas.openxmlformats.org/officeDocument/2006/relationships/tags" Target="../tags/tag610.xml" /><Relationship Id="rId4" Type="http://schemas.openxmlformats.org/officeDocument/2006/relationships/tags" Target="../tags/tag611.xml" /><Relationship Id="rId5" Type="http://schemas.openxmlformats.org/officeDocument/2006/relationships/tags" Target="../tags/tag612.xml" /><Relationship Id="rId6" Type="http://schemas.openxmlformats.org/officeDocument/2006/relationships/tags" Target="../tags/tag613.xml" /><Relationship Id="rId7" Type="http://schemas.openxmlformats.org/officeDocument/2006/relationships/tags" Target="../tags/tag614.xml" /><Relationship Id="rId8" Type="http://schemas.openxmlformats.org/officeDocument/2006/relationships/tags" Target="../tags/tag615.xml" /><Relationship Id="rId9" Type="http://schemas.openxmlformats.org/officeDocument/2006/relationships/tags" Target="../tags/tag61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625.xml" /><Relationship Id="rId2" Type="http://schemas.openxmlformats.org/officeDocument/2006/relationships/tags" Target="../tags/tag617.xml" /><Relationship Id="rId3" Type="http://schemas.openxmlformats.org/officeDocument/2006/relationships/tags" Target="../tags/tag618.xml" /><Relationship Id="rId4" Type="http://schemas.openxmlformats.org/officeDocument/2006/relationships/tags" Target="../tags/tag619.xml" /><Relationship Id="rId5" Type="http://schemas.openxmlformats.org/officeDocument/2006/relationships/tags" Target="../tags/tag620.xml" /><Relationship Id="rId6" Type="http://schemas.openxmlformats.org/officeDocument/2006/relationships/tags" Target="../tags/tag621.xml" /><Relationship Id="rId7" Type="http://schemas.openxmlformats.org/officeDocument/2006/relationships/tags" Target="../tags/tag622.xml" /><Relationship Id="rId8" Type="http://schemas.openxmlformats.org/officeDocument/2006/relationships/tags" Target="../tags/tag623.xml" /><Relationship Id="rId9" Type="http://schemas.openxmlformats.org/officeDocument/2006/relationships/tags" Target="../tags/tag62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626.xml" /><Relationship Id="rId3" Type="http://schemas.openxmlformats.org/officeDocument/2006/relationships/tags" Target="../tags/tag627.xml" /><Relationship Id="rId4" Type="http://schemas.openxmlformats.org/officeDocument/2006/relationships/tags" Target="../tags/tag628.xml" /><Relationship Id="rId5" Type="http://schemas.openxmlformats.org/officeDocument/2006/relationships/tags" Target="../tags/tag629.xml" /><Relationship Id="rId6" Type="http://schemas.openxmlformats.org/officeDocument/2006/relationships/tags" Target="../tags/tag63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635.xml" /><Relationship Id="rId4" Type="http://schemas.openxmlformats.org/officeDocument/2006/relationships/tags" Target="../tags/tag636.xml" /><Relationship Id="rId5" Type="http://schemas.openxmlformats.org/officeDocument/2006/relationships/image" Target="../media/image3.jpeg" /><Relationship Id="rId6" Type="http://schemas.openxmlformats.org/officeDocument/2006/relationships/tags" Target="../tags/tag637.xml" /><Relationship Id="rId7" Type="http://schemas.openxmlformats.org/officeDocument/2006/relationships/tags" Target="../tags/tag638.xml" /><Relationship Id="rId8" Type="http://schemas.openxmlformats.org/officeDocument/2006/relationships/tags" Target="../tags/tag63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tags" Target="../tags/tag640.xml" /><Relationship Id="rId3" Type="http://schemas.openxmlformats.org/officeDocument/2006/relationships/tags" Target="../tags/tag641.xml" /><Relationship Id="rId4" Type="http://schemas.openxmlformats.org/officeDocument/2006/relationships/hyperlink" Target="https://d.book118.com/857020043036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标题 1" title="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/>
        <p:txBody>
          <a:bodyPr/>
          <a:lstStyle/>
          <a:p>
            <a:r>
              <a:t>人教新目标Go For It九年级英语全册</a:t>
            </a:r>
          </a:p>
        </p:txBody>
      </p:sp>
      <p:sp>
        <p:nvSpPr>
          <p:cNvPr id="3" name="副标题 2" title="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t>Unit8 It must belong to Carla SectionA Grammar Focus-4c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5" name="Rectangle 3" title=""/>
          <p:cNvSpPr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2496671" y="1609072"/>
            <a:ext cx="7386918" cy="3308598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Ø"/>
              <a:defRPr/>
            </a:pPr>
            <a:r>
              <a:rPr kumimoji="1" lang="en-US" altLang="zh-CN" sz="2800" b="1">
                <a:solidFill>
                  <a:srgbClr val="6600FF"/>
                </a:solidFill>
                <a:ea typeface="宋体" panose="02010600030101010101" pitchFamily="2" charset="-122"/>
              </a:rPr>
              <a:t> </a:t>
            </a:r>
            <a:r>
              <a:rPr kumimoji="1" lang="en-US" altLang="zh-CN" sz="3200" b="1">
                <a:solidFill>
                  <a:srgbClr val="6600FF"/>
                </a:solidFill>
                <a:ea typeface="宋体" panose="02010600030101010101" pitchFamily="2" charset="-122"/>
              </a:rPr>
              <a:t>Make inferences with    </a:t>
            </a:r>
          </a:p>
          <a:p>
            <a:pPr fontAlgn="base">
              <a:lnSpc>
                <a:spcPts val="39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kumimoji="1" lang="en-US" altLang="zh-CN" sz="3200" b="1">
                <a:solidFill>
                  <a:srgbClr val="6600FF"/>
                </a:solidFill>
                <a:ea typeface="宋体" panose="02010600030101010101" pitchFamily="2" charset="-122"/>
              </a:rPr>
              <a:t>    “ must/might/could/can’t ”.</a:t>
            </a:r>
          </a:p>
          <a:p>
            <a:pPr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Ø"/>
              <a:defRPr/>
            </a:pPr>
            <a:r>
              <a:rPr kumimoji="1" lang="en-US" altLang="zh-CN" sz="3200" b="1">
                <a:solidFill>
                  <a:srgbClr val="6600FF"/>
                </a:solidFill>
                <a:ea typeface="宋体" panose="02010600030101010101" pitchFamily="2" charset="-122"/>
              </a:rPr>
              <a:t>Review the other usages of Modal Verbs (</a:t>
            </a:r>
            <a:r>
              <a:rPr kumimoji="1" lang="zh-CN" altLang="en-US" sz="3200" b="1">
                <a:solidFill>
                  <a:srgbClr val="6600FF"/>
                </a:solidFill>
                <a:ea typeface="宋体" panose="02010600030101010101" pitchFamily="2" charset="-122"/>
              </a:rPr>
              <a:t>情态动词）</a:t>
            </a:r>
            <a:endParaRPr kumimoji="1" lang="en-US" altLang="zh-CN" sz="3200" b="1">
              <a:solidFill>
                <a:srgbClr val="6600FF"/>
              </a:solidFill>
              <a:ea typeface="宋体" panose="02010600030101010101" pitchFamily="2" charset="-122"/>
            </a:endParaRPr>
          </a:p>
          <a:p>
            <a:pPr fontAlgn="base">
              <a:lnSpc>
                <a:spcPts val="3900"/>
              </a:lnSpc>
              <a:spcBef>
                <a:spcPct val="0"/>
              </a:spcBef>
              <a:spcAft>
                <a:spcPct val="0"/>
              </a:spcAft>
              <a:defRPr/>
            </a:pPr>
            <a:endParaRPr kumimoji="1" lang="en-US" altLang="zh-CN" sz="3200" b="1">
              <a:solidFill>
                <a:srgbClr val="6600FF"/>
              </a:solidFill>
              <a:ea typeface="宋体" panose="0201060003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299776291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9457" name="矩形 65539" title=""/>
          <p:cNvSpPr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2486959" y="2053441"/>
            <a:ext cx="7402512" cy="1077218"/>
          </a:xfrm>
          <a:prstGeom prst="rect">
            <a:avLst/>
          </a:prstGeom>
          <a:noFill/>
          <a:ln w="9525">
            <a:solidFill>
              <a:srgbClr val="339966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>
                <a:latin typeface="Times New Roman" panose="02020603050405020304" pitchFamily="18" charset="0"/>
              </a:rPr>
              <a:t>A: Whose volleyball is this?</a:t>
            </a:r>
          </a:p>
          <a:p>
            <a:r>
              <a:rPr lang="en-US" altLang="zh-CN" sz="3200" b="1">
                <a:latin typeface="Times New Roman" panose="02020603050405020304" pitchFamily="18" charset="0"/>
              </a:rPr>
              <a:t>B: It </a:t>
            </a:r>
            <a:r>
              <a:rPr lang="en-US" altLang="zh-CN" sz="3200" b="1" u="sng">
                <a:solidFill>
                  <a:srgbClr val="FF0000"/>
                </a:solidFill>
                <a:latin typeface="Times New Roman" panose="02020603050405020304" pitchFamily="18" charset="0"/>
              </a:rPr>
              <a:t>must</a:t>
            </a:r>
            <a:r>
              <a:rPr lang="en-US" altLang="zh-CN" sz="3200" b="1">
                <a:latin typeface="Times New Roman" panose="02020603050405020304" pitchFamily="18" charset="0"/>
              </a:rPr>
              <a:t> be Carla’s. She loves volleyball.</a:t>
            </a:r>
          </a:p>
        </p:txBody>
      </p:sp>
      <p:sp>
        <p:nvSpPr>
          <p:cNvPr id="19458" name="矩形 65540" title=""/>
          <p:cNvSpPr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2486959" y="3440048"/>
            <a:ext cx="5832475" cy="1076325"/>
          </a:xfrm>
          <a:prstGeom prst="rect">
            <a:avLst/>
          </a:prstGeom>
          <a:noFill/>
          <a:ln w="9525">
            <a:solidFill>
              <a:srgbClr val="339966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>
                <a:latin typeface="Times New Roman" panose="02020603050405020304" pitchFamily="18" charset="0"/>
              </a:rPr>
              <a:t>A: Whose hair band is this?</a:t>
            </a:r>
          </a:p>
          <a:p>
            <a:r>
              <a:rPr lang="en-US" altLang="zh-CN" sz="3200" b="1">
                <a:latin typeface="Times New Roman" panose="02020603050405020304" pitchFamily="18" charset="0"/>
              </a:rPr>
              <a:t>B: It </a:t>
            </a:r>
            <a:r>
              <a:rPr lang="en-US" altLang="zh-CN" sz="3200" b="1" u="sng">
                <a:solidFill>
                  <a:srgbClr val="FF0000"/>
                </a:solidFill>
                <a:latin typeface="Times New Roman" panose="02020603050405020304" pitchFamily="18" charset="0"/>
              </a:rPr>
              <a:t>could</a:t>
            </a:r>
            <a:r>
              <a:rPr lang="en-US" altLang="zh-CN" sz="3200" b="1">
                <a:solidFill>
                  <a:srgbClr val="FF0000"/>
                </a:solidFill>
                <a:latin typeface="Times New Roman" panose="02020603050405020304" pitchFamily="18" charset="0"/>
              </a:rPr>
              <a:t> </a:t>
            </a:r>
            <a:r>
              <a:rPr lang="en-US" altLang="zh-CN" sz="3200" b="1">
                <a:latin typeface="Times New Roman" panose="02020603050405020304" pitchFamily="18" charset="0"/>
              </a:rPr>
              <a:t>be Mei’s hair band.</a:t>
            </a:r>
          </a:p>
        </p:txBody>
      </p:sp>
      <p:sp>
        <p:nvSpPr>
          <p:cNvPr id="19459" name="矩形 65541" title=""/>
          <p:cNvSpPr>
            <a:spLocks noChangeArrowheads="1"/>
          </p:cNvSpPr>
          <p:nvPr>
            <p:custDataLst>
              <p:tags r:id="rId5"/>
            </p:custDataLst>
          </p:nvPr>
        </p:nvSpPr>
        <p:spPr bwMode="auto">
          <a:xfrm>
            <a:off x="2486959" y="4810583"/>
            <a:ext cx="7934885" cy="1569660"/>
          </a:xfrm>
          <a:prstGeom prst="rect">
            <a:avLst/>
          </a:prstGeom>
          <a:noFill/>
          <a:ln w="9525">
            <a:solidFill>
              <a:srgbClr val="339966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>
                <a:latin typeface="Times New Roman" panose="02020603050405020304" pitchFamily="18" charset="0"/>
              </a:rPr>
              <a:t>A: What did you see that night?</a:t>
            </a:r>
          </a:p>
          <a:p>
            <a:pPr marL="444500" indent="-444500"/>
            <a:r>
              <a:rPr lang="en-US" altLang="zh-CN" sz="3200" b="1">
                <a:latin typeface="Times New Roman" panose="02020603050405020304" pitchFamily="18" charset="0"/>
              </a:rPr>
              <a:t>B: I’m not sure. But it </a:t>
            </a:r>
            <a:r>
              <a:rPr lang="en-US" altLang="zh-CN" sz="3200" b="1" u="sng">
                <a:solidFill>
                  <a:srgbClr val="FF0000"/>
                </a:solidFill>
                <a:latin typeface="Times New Roman" panose="02020603050405020304" pitchFamily="18" charset="0"/>
              </a:rPr>
              <a:t>can’t</a:t>
            </a:r>
            <a:r>
              <a:rPr lang="en-US" altLang="zh-CN" sz="3200" b="1">
                <a:latin typeface="Times New Roman" panose="02020603050405020304" pitchFamily="18" charset="0"/>
              </a:rPr>
              <a:t> be a dog. It was bigger. I think it </a:t>
            </a:r>
            <a:r>
              <a:rPr lang="en-US" altLang="zh-CN" sz="3200" b="1" u="sng">
                <a:solidFill>
                  <a:srgbClr val="FF0000"/>
                </a:solidFill>
                <a:latin typeface="Times New Roman" panose="02020603050405020304" pitchFamily="18" charset="0"/>
              </a:rPr>
              <a:t>might </a:t>
            </a:r>
            <a:r>
              <a:rPr lang="en-US" altLang="zh-CN" sz="3200" b="1">
                <a:latin typeface="Times New Roman" panose="02020603050405020304" pitchFamily="18" charset="0"/>
              </a:rPr>
              <a:t>be a bear or a wolf.</a:t>
            </a:r>
          </a:p>
        </p:txBody>
      </p:sp>
      <p:sp>
        <p:nvSpPr>
          <p:cNvPr id="19460" name="文本框 65542" title=""/>
          <p:cNvSpPr txBox="1"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2304584" y="816551"/>
            <a:ext cx="7767263" cy="1066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3200" b="1">
                <a:solidFill>
                  <a:srgbClr val="0000FF"/>
                </a:solidFill>
              </a:rPr>
              <a:t>Read the sentences below and pay attention to the red words.</a:t>
            </a:r>
          </a:p>
        </p:txBody>
      </p:sp>
      <p:sp>
        <p:nvSpPr>
          <p:cNvPr id="19461" name="TextBox 19460" title=""/>
          <p:cNvSpPr txBox="1"/>
          <p:nvPr>
            <p:custDataLst>
              <p:tags r:id="rId7"/>
            </p:custDataLst>
          </p:nvPr>
        </p:nvSpPr>
        <p:spPr>
          <a:xfrm>
            <a:off x="6400800" y="64008"/>
            <a:ext cx="3657600" cy="54864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  <a:p>
            <a:pPr>
              <a:defRPr sz="1000" b="1">
                <a:solidFill>
                  <a:srgbClr val="FFF2CC"/>
                </a:solidFill>
              </a:defRPr>
            </a:pPr>
            <a:r>
              <a:t>Wise men learn by other men's mistakes; fools by their own</a:t>
            </a:r>
          </a:p>
        </p:txBody>
      </p:sp>
    </p:spTree>
    <p:extLst>
      <p:ext uri="{BB962C8B-B14F-4D97-AF65-F5344CB8AC3E}">
        <p14:creationId xmlns:p14="http://schemas.microsoft.com/office/powerpoint/2010/main" val="1265326825"/>
      </p:ext>
    </p:extLst>
  </p:cSld>
  <p:clrMapOvr>
    <a:masterClrMapping/>
  </p:clrMapOvr>
  <p:transition>
    <p:zoom/>
  </p:transition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7409" name="文本框 7169" title=""/>
          <p:cNvSpPr txBox="1"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1847850" y="2628901"/>
            <a:ext cx="3384550" cy="24558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ct val="10000"/>
              </a:spcBef>
            </a:pPr>
            <a:r>
              <a:rPr lang="en-US" altLang="zh-CN" sz="3600" b="1">
                <a:latin typeface="Times New Roman" panose="02020603050405020304" pitchFamily="18" charset="0"/>
              </a:rPr>
              <a:t>laboratory</a:t>
            </a:r>
          </a:p>
          <a:p>
            <a:pPr algn="r">
              <a:spcBef>
                <a:spcPct val="10000"/>
              </a:spcBef>
            </a:pPr>
            <a:r>
              <a:rPr lang="en-US" altLang="zh-CN" sz="3600" b="1">
                <a:latin typeface="Times New Roman" panose="02020603050405020304" pitchFamily="18" charset="0"/>
              </a:rPr>
              <a:t>outdoors</a:t>
            </a:r>
          </a:p>
          <a:p>
            <a:pPr algn="r">
              <a:spcBef>
                <a:spcPct val="10000"/>
              </a:spcBef>
            </a:pPr>
            <a:r>
              <a:rPr lang="en-US" altLang="zh-CN" sz="3600" b="1">
                <a:latin typeface="Times New Roman" panose="02020603050405020304" pitchFamily="18" charset="0"/>
              </a:rPr>
              <a:t>coat</a:t>
            </a:r>
          </a:p>
          <a:p>
            <a:pPr algn="r">
              <a:spcBef>
                <a:spcPct val="10000"/>
              </a:spcBef>
            </a:pPr>
            <a:r>
              <a:rPr lang="en-US" altLang="zh-CN" sz="3600" b="1">
                <a:latin typeface="Times New Roman" panose="02020603050405020304" pitchFamily="18" charset="0"/>
              </a:rPr>
              <a:t>sleep</a:t>
            </a:r>
            <a:r>
              <a:rPr lang="en-US" altLang="zh-CN" sz="3600" b="1">
                <a:solidFill>
                  <a:srgbClr val="FF0000"/>
                </a:solidFill>
                <a:latin typeface="Times New Roman" panose="02020603050405020304" pitchFamily="18" charset="0"/>
              </a:rPr>
              <a:t>y</a:t>
            </a:r>
          </a:p>
        </p:txBody>
      </p:sp>
      <p:sp>
        <p:nvSpPr>
          <p:cNvPr id="7171" name="文本框 7170" title=""/>
          <p:cNvSpPr txBox="1"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5592763" y="2628901"/>
            <a:ext cx="4464050" cy="24558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10000"/>
              </a:spcBef>
            </a:pPr>
            <a:r>
              <a:rPr lang="en-US" altLang="zh-CN" sz="3600" b="1">
                <a:solidFill>
                  <a:srgbClr val="FF0000"/>
                </a:solidFill>
                <a:latin typeface="Times New Roman" panose="02020603050405020304" pitchFamily="18" charset="0"/>
              </a:rPr>
              <a:t>n.</a:t>
            </a:r>
            <a:r>
              <a:rPr lang="en-US" altLang="zh-CN" sz="3600" b="1">
                <a:solidFill>
                  <a:srgbClr val="0000FF"/>
                </a:solidFill>
                <a:latin typeface="Times New Roman" panose="02020603050405020304" pitchFamily="18" charset="0"/>
              </a:rPr>
              <a:t> </a:t>
            </a:r>
            <a:r>
              <a:rPr lang="zh-CN" altLang="en-US" sz="3600" b="1">
                <a:solidFill>
                  <a:srgbClr val="0000FF"/>
                </a:solidFill>
                <a:latin typeface="Times New Roman" panose="02020603050405020304" pitchFamily="18" charset="0"/>
              </a:rPr>
              <a:t>实验室</a:t>
            </a:r>
          </a:p>
          <a:p>
            <a:pPr>
              <a:spcBef>
                <a:spcPct val="10000"/>
              </a:spcBef>
            </a:pPr>
            <a:r>
              <a:rPr lang="en-US" altLang="zh-CN" sz="3600" b="1">
                <a:solidFill>
                  <a:srgbClr val="FF0000"/>
                </a:solidFill>
                <a:latin typeface="Times New Roman" panose="02020603050405020304" pitchFamily="18" charset="0"/>
              </a:rPr>
              <a:t>adv.</a:t>
            </a:r>
            <a:r>
              <a:rPr lang="en-US" altLang="zh-CN" sz="3600" b="1">
                <a:solidFill>
                  <a:srgbClr val="0000FF"/>
                </a:solidFill>
                <a:latin typeface="Times New Roman" panose="02020603050405020304" pitchFamily="18" charset="0"/>
              </a:rPr>
              <a:t> </a:t>
            </a:r>
            <a:r>
              <a:rPr lang="zh-CN" altLang="en-US" sz="3600" b="1">
                <a:solidFill>
                  <a:srgbClr val="0000FF"/>
                </a:solidFill>
                <a:latin typeface="Times New Roman" panose="02020603050405020304" pitchFamily="18" charset="0"/>
              </a:rPr>
              <a:t>在户外；在野外</a:t>
            </a:r>
          </a:p>
          <a:p>
            <a:pPr>
              <a:spcBef>
                <a:spcPct val="10000"/>
              </a:spcBef>
            </a:pPr>
            <a:r>
              <a:rPr lang="en-US" altLang="zh-CN" sz="3600" b="1">
                <a:solidFill>
                  <a:srgbClr val="FF0000"/>
                </a:solidFill>
                <a:latin typeface="Times New Roman" panose="02020603050405020304" pitchFamily="18" charset="0"/>
              </a:rPr>
              <a:t>n.</a:t>
            </a:r>
            <a:r>
              <a:rPr lang="en-US" altLang="zh-CN" sz="3600" b="1">
                <a:solidFill>
                  <a:srgbClr val="0000FF"/>
                </a:solidFill>
                <a:latin typeface="Times New Roman" panose="02020603050405020304" pitchFamily="18" charset="0"/>
              </a:rPr>
              <a:t> </a:t>
            </a:r>
            <a:r>
              <a:rPr lang="zh-CN" altLang="en-US" sz="3600" b="1">
                <a:solidFill>
                  <a:srgbClr val="0000FF"/>
                </a:solidFill>
                <a:latin typeface="Times New Roman" panose="02020603050405020304" pitchFamily="18" charset="0"/>
              </a:rPr>
              <a:t>外套；上衣</a:t>
            </a:r>
          </a:p>
          <a:p>
            <a:pPr>
              <a:spcBef>
                <a:spcPct val="10000"/>
              </a:spcBef>
            </a:pPr>
            <a:r>
              <a:rPr lang="en-US" altLang="zh-CN" sz="3600" b="1">
                <a:solidFill>
                  <a:srgbClr val="FF0000"/>
                </a:solidFill>
                <a:latin typeface="Times New Roman" panose="02020603050405020304" pitchFamily="18" charset="0"/>
              </a:rPr>
              <a:t>adj.</a:t>
            </a:r>
            <a:r>
              <a:rPr lang="en-US" altLang="zh-CN" sz="3600" b="1">
                <a:solidFill>
                  <a:srgbClr val="0000FF"/>
                </a:solidFill>
                <a:latin typeface="Times New Roman" panose="02020603050405020304" pitchFamily="18" charset="0"/>
              </a:rPr>
              <a:t> </a:t>
            </a:r>
            <a:r>
              <a:rPr lang="zh-CN" altLang="en-US" sz="3600" b="1">
                <a:solidFill>
                  <a:srgbClr val="0000FF"/>
                </a:solidFill>
                <a:latin typeface="Times New Roman" panose="02020603050405020304" pitchFamily="18" charset="0"/>
              </a:rPr>
              <a:t>困倦的；瞌睡的</a:t>
            </a:r>
          </a:p>
        </p:txBody>
      </p:sp>
      <p:grpSp>
        <p:nvGrpSpPr>
          <p:cNvPr id="17411" name="组合 7171" title=""/>
          <p:cNvGrpSpPr/>
          <p:nvPr>
            <p:custDataLst>
              <p:tags r:id="rId5"/>
            </p:custDataLst>
          </p:nvPr>
        </p:nvGrpSpPr>
        <p:grpSpPr>
          <a:xfrm>
            <a:off x="3576638" y="1195389"/>
            <a:ext cx="4824412" cy="865187"/>
            <a:chOff x="793" y="618"/>
            <a:chExt cx="2858" cy="663"/>
          </a:xfrm>
        </p:grpSpPr>
        <p:grpSp>
          <p:nvGrpSpPr>
            <p:cNvPr id="17412" name="组合 7172"/>
            <p:cNvGrpSpPr/>
            <p:nvPr>
              <p:custDataLst>
                <p:tags r:id="rId6"/>
              </p:custDataLst>
            </p:nvPr>
          </p:nvGrpSpPr>
          <p:grpSpPr>
            <a:xfrm>
              <a:off x="793" y="618"/>
              <a:ext cx="2858" cy="663"/>
              <a:chOff x="1973" y="391"/>
              <a:chExt cx="2767" cy="709"/>
            </a:xfrm>
          </p:grpSpPr>
          <p:sp>
            <p:nvSpPr>
              <p:cNvPr id="17413" name="矩形 7173"/>
              <p:cNvSpPr>
                <a:spLocks noChangeAspect="1" noChangeArrowheads="1" noTextEdit="1"/>
              </p:cNvSpPr>
              <p:nvPr>
                <p:custDataLst>
                  <p:tags r:id="rId7"/>
                </p:custDataLst>
              </p:nvPr>
            </p:nvSpPr>
            <p:spPr bwMode="auto">
              <a:xfrm>
                <a:off x="1973" y="391"/>
                <a:ext cx="2767" cy="709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414" name="任意多边形 7174"/>
              <p:cNvSpPr>
                <a:spLocks noChangeArrowheads="1"/>
              </p:cNvSpPr>
              <p:nvPr>
                <p:custDataLst>
                  <p:tags r:id="rId8"/>
                </p:custDataLst>
              </p:nvPr>
            </p:nvSpPr>
            <p:spPr bwMode="auto">
              <a:xfrm>
                <a:off x="2154" y="482"/>
                <a:ext cx="2434" cy="530"/>
              </a:xfrm>
              <a:custGeom>
                <a:gdLst>
                  <a:gd name="T0" fmla="*/ 2104 w 2434"/>
                  <a:gd name="T1" fmla="*/ 0 h 530"/>
                  <a:gd name="T2" fmla="*/ 2168 w 2434"/>
                  <a:gd name="T3" fmla="*/ 3 h 530"/>
                  <a:gd name="T4" fmla="*/ 2232 w 2434"/>
                  <a:gd name="T5" fmla="*/ 14 h 530"/>
                  <a:gd name="T6" fmla="*/ 2287 w 2434"/>
                  <a:gd name="T7" fmla="*/ 29 h 530"/>
                  <a:gd name="T8" fmla="*/ 2338 w 2434"/>
                  <a:gd name="T9" fmla="*/ 52 h 530"/>
                  <a:gd name="T10" fmla="*/ 2376 w 2434"/>
                  <a:gd name="T11" fmla="*/ 78 h 530"/>
                  <a:gd name="T12" fmla="*/ 2408 w 2434"/>
                  <a:gd name="T13" fmla="*/ 106 h 530"/>
                  <a:gd name="T14" fmla="*/ 2427 w 2434"/>
                  <a:gd name="T15" fmla="*/ 140 h 530"/>
                  <a:gd name="T16" fmla="*/ 2434 w 2434"/>
                  <a:gd name="T17" fmla="*/ 175 h 530"/>
                  <a:gd name="T18" fmla="*/ 2431 w 2434"/>
                  <a:gd name="T19" fmla="*/ 372 h 530"/>
                  <a:gd name="T20" fmla="*/ 2418 w 2434"/>
                  <a:gd name="T21" fmla="*/ 407 h 530"/>
                  <a:gd name="T22" fmla="*/ 2392 w 2434"/>
                  <a:gd name="T23" fmla="*/ 437 h 530"/>
                  <a:gd name="T24" fmla="*/ 2357 w 2434"/>
                  <a:gd name="T25" fmla="*/ 466 h 530"/>
                  <a:gd name="T26" fmla="*/ 2312 w 2434"/>
                  <a:gd name="T27" fmla="*/ 491 h 530"/>
                  <a:gd name="T28" fmla="*/ 2261 w 2434"/>
                  <a:gd name="T29" fmla="*/ 509 h 530"/>
                  <a:gd name="T30" fmla="*/ 2200 w 2434"/>
                  <a:gd name="T31" fmla="*/ 522 h 530"/>
                  <a:gd name="T32" fmla="*/ 2136 w 2434"/>
                  <a:gd name="T33" fmla="*/ 530 h 530"/>
                  <a:gd name="T34" fmla="*/ 330 w 2434"/>
                  <a:gd name="T35" fmla="*/ 530 h 530"/>
                  <a:gd name="T36" fmla="*/ 263 w 2434"/>
                  <a:gd name="T37" fmla="*/ 527 h 530"/>
                  <a:gd name="T38" fmla="*/ 202 w 2434"/>
                  <a:gd name="T39" fmla="*/ 516 h 530"/>
                  <a:gd name="T40" fmla="*/ 144 w 2434"/>
                  <a:gd name="T41" fmla="*/ 500 h 530"/>
                  <a:gd name="T42" fmla="*/ 96 w 2434"/>
                  <a:gd name="T43" fmla="*/ 478 h 530"/>
                  <a:gd name="T44" fmla="*/ 58 w 2434"/>
                  <a:gd name="T45" fmla="*/ 453 h 530"/>
                  <a:gd name="T46" fmla="*/ 26 w 2434"/>
                  <a:gd name="T47" fmla="*/ 422 h 530"/>
                  <a:gd name="T48" fmla="*/ 6 w 2434"/>
                  <a:gd name="T49" fmla="*/ 390 h 530"/>
                  <a:gd name="T50" fmla="*/ 0 w 2434"/>
                  <a:gd name="T51" fmla="*/ 354 h 530"/>
                  <a:gd name="T52" fmla="*/ 0 w 2434"/>
                  <a:gd name="T53" fmla="*/ 158 h 530"/>
                  <a:gd name="T54" fmla="*/ 16 w 2434"/>
                  <a:gd name="T55" fmla="*/ 123 h 530"/>
                  <a:gd name="T56" fmla="*/ 38 w 2434"/>
                  <a:gd name="T57" fmla="*/ 91 h 530"/>
                  <a:gd name="T58" fmla="*/ 74 w 2434"/>
                  <a:gd name="T59" fmla="*/ 64 h 530"/>
                  <a:gd name="T60" fmla="*/ 118 w 2434"/>
                  <a:gd name="T61" fmla="*/ 40 h 530"/>
                  <a:gd name="T62" fmla="*/ 173 w 2434"/>
                  <a:gd name="T63" fmla="*/ 21 h 530"/>
                  <a:gd name="T64" fmla="*/ 231 w 2434"/>
                  <a:gd name="T65" fmla="*/ 8 h 530"/>
                  <a:gd name="T66" fmla="*/ 295 w 2434"/>
                  <a:gd name="T67" fmla="*/ 0 h 53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2434" h="530">
                    <a:moveTo>
                      <a:pt x="330" y="0"/>
                    </a:moveTo>
                    <a:lnTo>
                      <a:pt x="2104" y="0"/>
                    </a:lnTo>
                    <a:lnTo>
                      <a:pt x="2136" y="0"/>
                    </a:lnTo>
                    <a:lnTo>
                      <a:pt x="2168" y="3"/>
                    </a:lnTo>
                    <a:lnTo>
                      <a:pt x="2200" y="8"/>
                    </a:lnTo>
                    <a:lnTo>
                      <a:pt x="2232" y="14"/>
                    </a:lnTo>
                    <a:lnTo>
                      <a:pt x="2261" y="21"/>
                    </a:lnTo>
                    <a:lnTo>
                      <a:pt x="2287" y="29"/>
                    </a:lnTo>
                    <a:lnTo>
                      <a:pt x="2312" y="40"/>
                    </a:lnTo>
                    <a:lnTo>
                      <a:pt x="2338" y="52"/>
                    </a:lnTo>
                    <a:lnTo>
                      <a:pt x="2357" y="64"/>
                    </a:lnTo>
                    <a:lnTo>
                      <a:pt x="2376" y="78"/>
                    </a:lnTo>
                    <a:lnTo>
                      <a:pt x="2392" y="91"/>
                    </a:lnTo>
                    <a:lnTo>
                      <a:pt x="2408" y="106"/>
                    </a:lnTo>
                    <a:lnTo>
                      <a:pt x="2418" y="123"/>
                    </a:lnTo>
                    <a:lnTo>
                      <a:pt x="2427" y="140"/>
                    </a:lnTo>
                    <a:lnTo>
                      <a:pt x="2431" y="158"/>
                    </a:lnTo>
                    <a:lnTo>
                      <a:pt x="2434" y="175"/>
                    </a:lnTo>
                    <a:lnTo>
                      <a:pt x="2434" y="354"/>
                    </a:lnTo>
                    <a:lnTo>
                      <a:pt x="2431" y="372"/>
                    </a:lnTo>
                    <a:lnTo>
                      <a:pt x="2427" y="390"/>
                    </a:lnTo>
                    <a:lnTo>
                      <a:pt x="2418" y="407"/>
                    </a:lnTo>
                    <a:lnTo>
                      <a:pt x="2408" y="422"/>
                    </a:lnTo>
                    <a:lnTo>
                      <a:pt x="2392" y="437"/>
                    </a:lnTo>
                    <a:lnTo>
                      <a:pt x="2376" y="453"/>
                    </a:lnTo>
                    <a:lnTo>
                      <a:pt x="2357" y="466"/>
                    </a:lnTo>
                    <a:lnTo>
                      <a:pt x="2338" y="478"/>
                    </a:lnTo>
                    <a:lnTo>
                      <a:pt x="2312" y="491"/>
                    </a:lnTo>
                    <a:lnTo>
                      <a:pt x="2287" y="500"/>
                    </a:lnTo>
                    <a:lnTo>
                      <a:pt x="2261" y="509"/>
                    </a:lnTo>
                    <a:lnTo>
                      <a:pt x="2232" y="516"/>
                    </a:lnTo>
                    <a:lnTo>
                      <a:pt x="2200" y="522"/>
                    </a:lnTo>
                    <a:lnTo>
                      <a:pt x="2168" y="527"/>
                    </a:lnTo>
                    <a:lnTo>
                      <a:pt x="2136" y="530"/>
                    </a:lnTo>
                    <a:lnTo>
                      <a:pt x="2104" y="530"/>
                    </a:lnTo>
                    <a:lnTo>
                      <a:pt x="330" y="530"/>
                    </a:lnTo>
                    <a:lnTo>
                      <a:pt x="295" y="530"/>
                    </a:lnTo>
                    <a:lnTo>
                      <a:pt x="263" y="527"/>
                    </a:lnTo>
                    <a:lnTo>
                      <a:pt x="231" y="522"/>
                    </a:lnTo>
                    <a:lnTo>
                      <a:pt x="202" y="516"/>
                    </a:lnTo>
                    <a:lnTo>
                      <a:pt x="173" y="509"/>
                    </a:lnTo>
                    <a:lnTo>
                      <a:pt x="144" y="500"/>
                    </a:lnTo>
                    <a:lnTo>
                      <a:pt x="118" y="491"/>
                    </a:lnTo>
                    <a:lnTo>
                      <a:pt x="96" y="478"/>
                    </a:lnTo>
                    <a:lnTo>
                      <a:pt x="74" y="466"/>
                    </a:lnTo>
                    <a:lnTo>
                      <a:pt x="58" y="453"/>
                    </a:lnTo>
                    <a:lnTo>
                      <a:pt x="38" y="437"/>
                    </a:lnTo>
                    <a:lnTo>
                      <a:pt x="26" y="422"/>
                    </a:lnTo>
                    <a:lnTo>
                      <a:pt x="16" y="407"/>
                    </a:lnTo>
                    <a:lnTo>
                      <a:pt x="6" y="390"/>
                    </a:lnTo>
                    <a:lnTo>
                      <a:pt x="0" y="372"/>
                    </a:lnTo>
                    <a:lnTo>
                      <a:pt x="0" y="354"/>
                    </a:lnTo>
                    <a:lnTo>
                      <a:pt x="0" y="175"/>
                    </a:lnTo>
                    <a:lnTo>
                      <a:pt x="0" y="158"/>
                    </a:lnTo>
                    <a:lnTo>
                      <a:pt x="6" y="140"/>
                    </a:lnTo>
                    <a:lnTo>
                      <a:pt x="16" y="123"/>
                    </a:lnTo>
                    <a:lnTo>
                      <a:pt x="26" y="106"/>
                    </a:lnTo>
                    <a:lnTo>
                      <a:pt x="38" y="91"/>
                    </a:lnTo>
                    <a:lnTo>
                      <a:pt x="58" y="78"/>
                    </a:lnTo>
                    <a:lnTo>
                      <a:pt x="74" y="64"/>
                    </a:lnTo>
                    <a:lnTo>
                      <a:pt x="96" y="52"/>
                    </a:lnTo>
                    <a:lnTo>
                      <a:pt x="118" y="40"/>
                    </a:lnTo>
                    <a:lnTo>
                      <a:pt x="144" y="29"/>
                    </a:lnTo>
                    <a:lnTo>
                      <a:pt x="173" y="21"/>
                    </a:lnTo>
                    <a:lnTo>
                      <a:pt x="202" y="14"/>
                    </a:lnTo>
                    <a:lnTo>
                      <a:pt x="231" y="8"/>
                    </a:lnTo>
                    <a:lnTo>
                      <a:pt x="263" y="3"/>
                    </a:lnTo>
                    <a:lnTo>
                      <a:pt x="295" y="0"/>
                    </a:lnTo>
                    <a:lnTo>
                      <a:pt x="330" y="0"/>
                    </a:lnTo>
                    <a:close/>
                  </a:path>
                </a:pathLst>
              </a:custGeom>
              <a:solidFill>
                <a:srgbClr val="FFFF9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415" name="任意多边形 7175"/>
              <p:cNvSpPr>
                <a:spLocks noChangeArrowheads="1"/>
              </p:cNvSpPr>
              <p:nvPr>
                <p:custDataLst>
                  <p:tags r:id="rId9"/>
                </p:custDataLst>
              </p:nvPr>
            </p:nvSpPr>
            <p:spPr bwMode="auto">
              <a:xfrm>
                <a:off x="3171" y="449"/>
                <a:ext cx="16" cy="4"/>
              </a:xfrm>
              <a:custGeom>
                <a:gdLst>
                  <a:gd name="T0" fmla="*/ 0 w 16"/>
                  <a:gd name="T1" fmla="*/ 4 h 4"/>
                  <a:gd name="T2" fmla="*/ 3 w 16"/>
                  <a:gd name="T3" fmla="*/ 4 h 4"/>
                  <a:gd name="T4" fmla="*/ 6 w 16"/>
                  <a:gd name="T5" fmla="*/ 3 h 4"/>
                  <a:gd name="T6" fmla="*/ 16 w 16"/>
                  <a:gd name="T7" fmla="*/ 0 h 4"/>
                  <a:gd name="T8" fmla="*/ 16 w 16"/>
                  <a:gd name="T9" fmla="*/ 0 h 4"/>
                  <a:gd name="T10" fmla="*/ 0 w 16"/>
                  <a:gd name="T11" fmla="*/ 4 h 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6" h="4">
                    <a:moveTo>
                      <a:pt x="0" y="4"/>
                    </a:moveTo>
                    <a:lnTo>
                      <a:pt x="3" y="4"/>
                    </a:lnTo>
                    <a:lnTo>
                      <a:pt x="6" y="3"/>
                    </a:lnTo>
                    <a:lnTo>
                      <a:pt x="16" y="0"/>
                    </a:lnTo>
                    <a:lnTo>
                      <a:pt x="0" y="4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416" name="任意多边形 7176"/>
              <p:cNvSpPr>
                <a:spLocks noChangeArrowheads="1"/>
              </p:cNvSpPr>
              <p:nvPr>
                <p:custDataLst>
                  <p:tags r:id="rId10"/>
                </p:custDataLst>
              </p:nvPr>
            </p:nvSpPr>
            <p:spPr bwMode="auto">
              <a:xfrm>
                <a:off x="3523" y="447"/>
                <a:ext cx="16" cy="5"/>
              </a:xfrm>
              <a:custGeom>
                <a:gdLst>
                  <a:gd name="T0" fmla="*/ 16 w 16"/>
                  <a:gd name="T1" fmla="*/ 5 h 5"/>
                  <a:gd name="T2" fmla="*/ 13 w 16"/>
                  <a:gd name="T3" fmla="*/ 5 h 5"/>
                  <a:gd name="T4" fmla="*/ 10 w 16"/>
                  <a:gd name="T5" fmla="*/ 3 h 5"/>
                  <a:gd name="T6" fmla="*/ 0 w 16"/>
                  <a:gd name="T7" fmla="*/ 0 h 5"/>
                  <a:gd name="T8" fmla="*/ 0 w 16"/>
                  <a:gd name="T9" fmla="*/ 0 h 5"/>
                  <a:gd name="T10" fmla="*/ 16 w 16"/>
                  <a:gd name="T11" fmla="*/ 5 h 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6" h="5">
                    <a:moveTo>
                      <a:pt x="16" y="5"/>
                    </a:moveTo>
                    <a:lnTo>
                      <a:pt x="13" y="5"/>
                    </a:lnTo>
                    <a:lnTo>
                      <a:pt x="10" y="3"/>
                    </a:lnTo>
                    <a:lnTo>
                      <a:pt x="0" y="0"/>
                    </a:lnTo>
                    <a:lnTo>
                      <a:pt x="16" y="5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417" name="任意多边形 7177"/>
              <p:cNvSpPr>
                <a:spLocks noChangeArrowheads="1"/>
              </p:cNvSpPr>
              <p:nvPr>
                <p:custDataLst>
                  <p:tags r:id="rId11"/>
                </p:custDataLst>
              </p:nvPr>
            </p:nvSpPr>
            <p:spPr bwMode="auto">
              <a:xfrm>
                <a:off x="3148" y="393"/>
                <a:ext cx="212" cy="194"/>
              </a:xfrm>
              <a:custGeom>
                <a:gdLst>
                  <a:gd name="T0" fmla="*/ 167 w 212"/>
                  <a:gd name="T1" fmla="*/ 22 h 194"/>
                  <a:gd name="T2" fmla="*/ 164 w 212"/>
                  <a:gd name="T3" fmla="*/ 24 h 194"/>
                  <a:gd name="T4" fmla="*/ 141 w 212"/>
                  <a:gd name="T5" fmla="*/ 19 h 194"/>
                  <a:gd name="T6" fmla="*/ 116 w 212"/>
                  <a:gd name="T7" fmla="*/ 13 h 194"/>
                  <a:gd name="T8" fmla="*/ 100 w 212"/>
                  <a:gd name="T9" fmla="*/ 13 h 194"/>
                  <a:gd name="T10" fmla="*/ 96 w 212"/>
                  <a:gd name="T11" fmla="*/ 19 h 194"/>
                  <a:gd name="T12" fmla="*/ 93 w 212"/>
                  <a:gd name="T13" fmla="*/ 19 h 194"/>
                  <a:gd name="T14" fmla="*/ 93 w 212"/>
                  <a:gd name="T15" fmla="*/ 21 h 194"/>
                  <a:gd name="T16" fmla="*/ 90 w 212"/>
                  <a:gd name="T17" fmla="*/ 30 h 194"/>
                  <a:gd name="T18" fmla="*/ 90 w 212"/>
                  <a:gd name="T19" fmla="*/ 31 h 194"/>
                  <a:gd name="T20" fmla="*/ 90 w 212"/>
                  <a:gd name="T21" fmla="*/ 34 h 194"/>
                  <a:gd name="T22" fmla="*/ 90 w 212"/>
                  <a:gd name="T23" fmla="*/ 39 h 194"/>
                  <a:gd name="T24" fmla="*/ 90 w 212"/>
                  <a:gd name="T25" fmla="*/ 45 h 194"/>
                  <a:gd name="T26" fmla="*/ 77 w 212"/>
                  <a:gd name="T27" fmla="*/ 45 h 194"/>
                  <a:gd name="T28" fmla="*/ 71 w 212"/>
                  <a:gd name="T29" fmla="*/ 48 h 194"/>
                  <a:gd name="T30" fmla="*/ 64 w 212"/>
                  <a:gd name="T31" fmla="*/ 48 h 194"/>
                  <a:gd name="T32" fmla="*/ 48 w 212"/>
                  <a:gd name="T33" fmla="*/ 53 h 194"/>
                  <a:gd name="T34" fmla="*/ 20 w 212"/>
                  <a:gd name="T35" fmla="*/ 60 h 194"/>
                  <a:gd name="T36" fmla="*/ 16 w 212"/>
                  <a:gd name="T37" fmla="*/ 62 h 194"/>
                  <a:gd name="T38" fmla="*/ 0 w 212"/>
                  <a:gd name="T39" fmla="*/ 69 h 194"/>
                  <a:gd name="T40" fmla="*/ 4 w 212"/>
                  <a:gd name="T41" fmla="*/ 71 h 194"/>
                  <a:gd name="T42" fmla="*/ 32 w 212"/>
                  <a:gd name="T43" fmla="*/ 65 h 194"/>
                  <a:gd name="T44" fmla="*/ 74 w 212"/>
                  <a:gd name="T45" fmla="*/ 62 h 194"/>
                  <a:gd name="T46" fmla="*/ 103 w 212"/>
                  <a:gd name="T47" fmla="*/ 63 h 194"/>
                  <a:gd name="T48" fmla="*/ 132 w 212"/>
                  <a:gd name="T49" fmla="*/ 68 h 194"/>
                  <a:gd name="T50" fmla="*/ 157 w 212"/>
                  <a:gd name="T51" fmla="*/ 74 h 194"/>
                  <a:gd name="T52" fmla="*/ 180 w 212"/>
                  <a:gd name="T53" fmla="*/ 85 h 194"/>
                  <a:gd name="T54" fmla="*/ 144 w 212"/>
                  <a:gd name="T55" fmla="*/ 86 h 194"/>
                  <a:gd name="T56" fmla="*/ 116 w 212"/>
                  <a:gd name="T57" fmla="*/ 92 h 194"/>
                  <a:gd name="T58" fmla="*/ 116 w 212"/>
                  <a:gd name="T59" fmla="*/ 94 h 194"/>
                  <a:gd name="T60" fmla="*/ 119 w 212"/>
                  <a:gd name="T61" fmla="*/ 94 h 194"/>
                  <a:gd name="T62" fmla="*/ 122 w 212"/>
                  <a:gd name="T63" fmla="*/ 94 h 194"/>
                  <a:gd name="T64" fmla="*/ 141 w 212"/>
                  <a:gd name="T65" fmla="*/ 101 h 194"/>
                  <a:gd name="T66" fmla="*/ 151 w 212"/>
                  <a:gd name="T67" fmla="*/ 106 h 194"/>
                  <a:gd name="T68" fmla="*/ 176 w 212"/>
                  <a:gd name="T69" fmla="*/ 127 h 194"/>
                  <a:gd name="T70" fmla="*/ 176 w 212"/>
                  <a:gd name="T71" fmla="*/ 147 h 194"/>
                  <a:gd name="T72" fmla="*/ 164 w 212"/>
                  <a:gd name="T73" fmla="*/ 160 h 194"/>
                  <a:gd name="T74" fmla="*/ 138 w 212"/>
                  <a:gd name="T75" fmla="*/ 174 h 194"/>
                  <a:gd name="T76" fmla="*/ 141 w 212"/>
                  <a:gd name="T77" fmla="*/ 177 h 194"/>
                  <a:gd name="T78" fmla="*/ 148 w 212"/>
                  <a:gd name="T79" fmla="*/ 176 h 194"/>
                  <a:gd name="T80" fmla="*/ 167 w 212"/>
                  <a:gd name="T81" fmla="*/ 176 h 194"/>
                  <a:gd name="T82" fmla="*/ 189 w 212"/>
                  <a:gd name="T83" fmla="*/ 182 h 194"/>
                  <a:gd name="T84" fmla="*/ 199 w 212"/>
                  <a:gd name="T85" fmla="*/ 188 h 194"/>
                  <a:gd name="T86" fmla="*/ 199 w 212"/>
                  <a:gd name="T87" fmla="*/ 189 h 194"/>
                  <a:gd name="T88" fmla="*/ 205 w 212"/>
                  <a:gd name="T89" fmla="*/ 192 h 194"/>
                  <a:gd name="T90" fmla="*/ 205 w 212"/>
                  <a:gd name="T91" fmla="*/ 194 h 194"/>
                  <a:gd name="T92" fmla="*/ 209 w 212"/>
                  <a:gd name="T93" fmla="*/ 194 h 194"/>
                  <a:gd name="T94" fmla="*/ 209 w 212"/>
                  <a:gd name="T95" fmla="*/ 194 h 194"/>
                  <a:gd name="T96" fmla="*/ 209 w 212"/>
                  <a:gd name="T97" fmla="*/ 192 h 194"/>
                  <a:gd name="T98" fmla="*/ 209 w 212"/>
                  <a:gd name="T99" fmla="*/ 192 h 194"/>
                  <a:gd name="T100" fmla="*/ 212 w 212"/>
                  <a:gd name="T101" fmla="*/ 191 h 194"/>
                  <a:gd name="T102" fmla="*/ 209 w 212"/>
                  <a:gd name="T103" fmla="*/ 101 h 194"/>
                  <a:gd name="T104" fmla="*/ 192 w 212"/>
                  <a:gd name="T105" fmla="*/ 0 h 194"/>
                  <a:gd name="T106" fmla="*/ 189 w 212"/>
                  <a:gd name="T107" fmla="*/ 1 h 194"/>
                  <a:gd name="T108" fmla="*/ 189 w 212"/>
                  <a:gd name="T109" fmla="*/ 0 h 194"/>
                  <a:gd name="T110" fmla="*/ 189 w 212"/>
                  <a:gd name="T111" fmla="*/ 0 h 194"/>
                  <a:gd name="T112" fmla="*/ 167 w 212"/>
                  <a:gd name="T113" fmla="*/ 22 h 19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</a:cxnLst>
                <a:rect l="0" t="0" r="r" b="b"/>
                <a:pathLst>
                  <a:path w="211" h="194">
                    <a:moveTo>
                      <a:pt x="167" y="22"/>
                    </a:moveTo>
                    <a:lnTo>
                      <a:pt x="164" y="24"/>
                    </a:lnTo>
                    <a:lnTo>
                      <a:pt x="141" y="19"/>
                    </a:lnTo>
                    <a:lnTo>
                      <a:pt x="116" y="13"/>
                    </a:lnTo>
                    <a:lnTo>
                      <a:pt x="100" y="13"/>
                    </a:lnTo>
                    <a:lnTo>
                      <a:pt x="96" y="19"/>
                    </a:lnTo>
                    <a:lnTo>
                      <a:pt x="93" y="19"/>
                    </a:lnTo>
                    <a:lnTo>
                      <a:pt x="93" y="21"/>
                    </a:lnTo>
                    <a:lnTo>
                      <a:pt x="90" y="30"/>
                    </a:lnTo>
                    <a:lnTo>
                      <a:pt x="90" y="31"/>
                    </a:lnTo>
                    <a:lnTo>
                      <a:pt x="90" y="34"/>
                    </a:lnTo>
                    <a:lnTo>
                      <a:pt x="90" y="39"/>
                    </a:lnTo>
                    <a:lnTo>
                      <a:pt x="90" y="45"/>
                    </a:lnTo>
                    <a:lnTo>
                      <a:pt x="77" y="45"/>
                    </a:lnTo>
                    <a:lnTo>
                      <a:pt x="71" y="48"/>
                    </a:lnTo>
                    <a:lnTo>
                      <a:pt x="64" y="48"/>
                    </a:lnTo>
                    <a:lnTo>
                      <a:pt x="48" y="53"/>
                    </a:lnTo>
                    <a:lnTo>
                      <a:pt x="20" y="60"/>
                    </a:lnTo>
                    <a:lnTo>
                      <a:pt x="16" y="62"/>
                    </a:lnTo>
                    <a:lnTo>
                      <a:pt x="0" y="69"/>
                    </a:lnTo>
                    <a:lnTo>
                      <a:pt x="4" y="71"/>
                    </a:lnTo>
                    <a:lnTo>
                      <a:pt x="32" y="65"/>
                    </a:lnTo>
                    <a:lnTo>
                      <a:pt x="74" y="62"/>
                    </a:lnTo>
                    <a:lnTo>
                      <a:pt x="103" y="63"/>
                    </a:lnTo>
                    <a:lnTo>
                      <a:pt x="132" y="68"/>
                    </a:lnTo>
                    <a:lnTo>
                      <a:pt x="157" y="74"/>
                    </a:lnTo>
                    <a:lnTo>
                      <a:pt x="180" y="85"/>
                    </a:lnTo>
                    <a:lnTo>
                      <a:pt x="144" y="86"/>
                    </a:lnTo>
                    <a:lnTo>
                      <a:pt x="116" y="92"/>
                    </a:lnTo>
                    <a:lnTo>
                      <a:pt x="116" y="94"/>
                    </a:lnTo>
                    <a:lnTo>
                      <a:pt x="119" y="94"/>
                    </a:lnTo>
                    <a:lnTo>
                      <a:pt x="122" y="94"/>
                    </a:lnTo>
                    <a:lnTo>
                      <a:pt x="141" y="101"/>
                    </a:lnTo>
                    <a:lnTo>
                      <a:pt x="151" y="106"/>
                    </a:lnTo>
                    <a:lnTo>
                      <a:pt x="176" y="127"/>
                    </a:lnTo>
                    <a:lnTo>
                      <a:pt x="176" y="147"/>
                    </a:lnTo>
                    <a:lnTo>
                      <a:pt x="164" y="160"/>
                    </a:lnTo>
                    <a:lnTo>
                      <a:pt x="138" y="174"/>
                    </a:lnTo>
                    <a:lnTo>
                      <a:pt x="141" y="177"/>
                    </a:lnTo>
                    <a:lnTo>
                      <a:pt x="148" y="176"/>
                    </a:lnTo>
                    <a:lnTo>
                      <a:pt x="167" y="176"/>
                    </a:lnTo>
                    <a:lnTo>
                      <a:pt x="189" y="182"/>
                    </a:lnTo>
                    <a:lnTo>
                      <a:pt x="199" y="188"/>
                    </a:lnTo>
                    <a:lnTo>
                      <a:pt x="199" y="189"/>
                    </a:lnTo>
                    <a:lnTo>
                      <a:pt x="205" y="192"/>
                    </a:lnTo>
                    <a:lnTo>
                      <a:pt x="205" y="194"/>
                    </a:lnTo>
                    <a:lnTo>
                      <a:pt x="209" y="194"/>
                    </a:lnTo>
                    <a:lnTo>
                      <a:pt x="209" y="192"/>
                    </a:lnTo>
                    <a:lnTo>
                      <a:pt x="212" y="191"/>
                    </a:lnTo>
                    <a:lnTo>
                      <a:pt x="209" y="101"/>
                    </a:lnTo>
                    <a:lnTo>
                      <a:pt x="192" y="0"/>
                    </a:lnTo>
                    <a:lnTo>
                      <a:pt x="189" y="1"/>
                    </a:lnTo>
                    <a:lnTo>
                      <a:pt x="189" y="0"/>
                    </a:lnTo>
                    <a:lnTo>
                      <a:pt x="167" y="22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418" name="任意多边形 7178"/>
              <p:cNvSpPr>
                <a:spLocks noChangeArrowheads="1"/>
              </p:cNvSpPr>
              <p:nvPr>
                <p:custDataLst>
                  <p:tags r:id="rId12"/>
                </p:custDataLst>
              </p:nvPr>
            </p:nvSpPr>
            <p:spPr bwMode="auto">
              <a:xfrm>
                <a:off x="3353" y="391"/>
                <a:ext cx="208" cy="194"/>
              </a:xfrm>
              <a:custGeom>
                <a:gdLst>
                  <a:gd name="T0" fmla="*/ 42 w 208"/>
                  <a:gd name="T1" fmla="*/ 23 h 194"/>
                  <a:gd name="T2" fmla="*/ 42 w 208"/>
                  <a:gd name="T3" fmla="*/ 24 h 194"/>
                  <a:gd name="T4" fmla="*/ 64 w 208"/>
                  <a:gd name="T5" fmla="*/ 20 h 194"/>
                  <a:gd name="T6" fmla="*/ 90 w 208"/>
                  <a:gd name="T7" fmla="*/ 14 h 194"/>
                  <a:gd name="T8" fmla="*/ 109 w 208"/>
                  <a:gd name="T9" fmla="*/ 14 h 194"/>
                  <a:gd name="T10" fmla="*/ 112 w 208"/>
                  <a:gd name="T11" fmla="*/ 20 h 194"/>
                  <a:gd name="T12" fmla="*/ 116 w 208"/>
                  <a:gd name="T13" fmla="*/ 20 h 194"/>
                  <a:gd name="T14" fmla="*/ 116 w 208"/>
                  <a:gd name="T15" fmla="*/ 21 h 194"/>
                  <a:gd name="T16" fmla="*/ 116 w 208"/>
                  <a:gd name="T17" fmla="*/ 30 h 194"/>
                  <a:gd name="T18" fmla="*/ 116 w 208"/>
                  <a:gd name="T19" fmla="*/ 32 h 194"/>
                  <a:gd name="T20" fmla="*/ 116 w 208"/>
                  <a:gd name="T21" fmla="*/ 36 h 194"/>
                  <a:gd name="T22" fmla="*/ 116 w 208"/>
                  <a:gd name="T23" fmla="*/ 39 h 194"/>
                  <a:gd name="T24" fmla="*/ 119 w 208"/>
                  <a:gd name="T25" fmla="*/ 46 h 194"/>
                  <a:gd name="T26" fmla="*/ 128 w 208"/>
                  <a:gd name="T27" fmla="*/ 46 h 194"/>
                  <a:gd name="T28" fmla="*/ 138 w 208"/>
                  <a:gd name="T29" fmla="*/ 49 h 194"/>
                  <a:gd name="T30" fmla="*/ 144 w 208"/>
                  <a:gd name="T31" fmla="*/ 49 h 194"/>
                  <a:gd name="T32" fmla="*/ 160 w 208"/>
                  <a:gd name="T33" fmla="*/ 53 h 194"/>
                  <a:gd name="T34" fmla="*/ 186 w 208"/>
                  <a:gd name="T35" fmla="*/ 61 h 194"/>
                  <a:gd name="T36" fmla="*/ 192 w 208"/>
                  <a:gd name="T37" fmla="*/ 62 h 194"/>
                  <a:gd name="T38" fmla="*/ 208 w 208"/>
                  <a:gd name="T39" fmla="*/ 70 h 194"/>
                  <a:gd name="T40" fmla="*/ 205 w 208"/>
                  <a:gd name="T41" fmla="*/ 71 h 194"/>
                  <a:gd name="T42" fmla="*/ 173 w 208"/>
                  <a:gd name="T43" fmla="*/ 65 h 194"/>
                  <a:gd name="T44" fmla="*/ 135 w 208"/>
                  <a:gd name="T45" fmla="*/ 64 h 194"/>
                  <a:gd name="T46" fmla="*/ 106 w 208"/>
                  <a:gd name="T47" fmla="*/ 64 h 194"/>
                  <a:gd name="T48" fmla="*/ 77 w 208"/>
                  <a:gd name="T49" fmla="*/ 68 h 194"/>
                  <a:gd name="T50" fmla="*/ 48 w 208"/>
                  <a:gd name="T51" fmla="*/ 74 h 194"/>
                  <a:gd name="T52" fmla="*/ 29 w 208"/>
                  <a:gd name="T53" fmla="*/ 87 h 194"/>
                  <a:gd name="T54" fmla="*/ 64 w 208"/>
                  <a:gd name="T55" fmla="*/ 88 h 194"/>
                  <a:gd name="T56" fmla="*/ 93 w 208"/>
                  <a:gd name="T57" fmla="*/ 93 h 194"/>
                  <a:gd name="T58" fmla="*/ 93 w 208"/>
                  <a:gd name="T59" fmla="*/ 94 h 194"/>
                  <a:gd name="T60" fmla="*/ 90 w 208"/>
                  <a:gd name="T61" fmla="*/ 96 h 194"/>
                  <a:gd name="T62" fmla="*/ 87 w 208"/>
                  <a:gd name="T63" fmla="*/ 96 h 194"/>
                  <a:gd name="T64" fmla="*/ 68 w 208"/>
                  <a:gd name="T65" fmla="*/ 102 h 194"/>
                  <a:gd name="T66" fmla="*/ 58 w 208"/>
                  <a:gd name="T67" fmla="*/ 106 h 194"/>
                  <a:gd name="T68" fmla="*/ 36 w 208"/>
                  <a:gd name="T69" fmla="*/ 128 h 194"/>
                  <a:gd name="T70" fmla="*/ 32 w 208"/>
                  <a:gd name="T71" fmla="*/ 149 h 194"/>
                  <a:gd name="T72" fmla="*/ 45 w 208"/>
                  <a:gd name="T73" fmla="*/ 161 h 194"/>
                  <a:gd name="T74" fmla="*/ 71 w 208"/>
                  <a:gd name="T75" fmla="*/ 175 h 194"/>
                  <a:gd name="T76" fmla="*/ 71 w 208"/>
                  <a:gd name="T77" fmla="*/ 178 h 194"/>
                  <a:gd name="T78" fmla="*/ 61 w 208"/>
                  <a:gd name="T79" fmla="*/ 176 h 194"/>
                  <a:gd name="T80" fmla="*/ 42 w 208"/>
                  <a:gd name="T81" fmla="*/ 178 h 194"/>
                  <a:gd name="T82" fmla="*/ 20 w 208"/>
                  <a:gd name="T83" fmla="*/ 184 h 194"/>
                  <a:gd name="T84" fmla="*/ 13 w 208"/>
                  <a:gd name="T85" fmla="*/ 188 h 194"/>
                  <a:gd name="T86" fmla="*/ 13 w 208"/>
                  <a:gd name="T87" fmla="*/ 191 h 194"/>
                  <a:gd name="T88" fmla="*/ 7 w 208"/>
                  <a:gd name="T89" fmla="*/ 193 h 194"/>
                  <a:gd name="T90" fmla="*/ 7 w 208"/>
                  <a:gd name="T91" fmla="*/ 194 h 194"/>
                  <a:gd name="T92" fmla="*/ 4 w 208"/>
                  <a:gd name="T93" fmla="*/ 194 h 194"/>
                  <a:gd name="T94" fmla="*/ 0 w 208"/>
                  <a:gd name="T95" fmla="*/ 194 h 194"/>
                  <a:gd name="T96" fmla="*/ 0 w 208"/>
                  <a:gd name="T97" fmla="*/ 193 h 194"/>
                  <a:gd name="T98" fmla="*/ 0 w 208"/>
                  <a:gd name="T99" fmla="*/ 193 h 194"/>
                  <a:gd name="T100" fmla="*/ 0 w 208"/>
                  <a:gd name="T101" fmla="*/ 193 h 194"/>
                  <a:gd name="T102" fmla="*/ 0 w 208"/>
                  <a:gd name="T103" fmla="*/ 103 h 194"/>
                  <a:gd name="T104" fmla="*/ 16 w 208"/>
                  <a:gd name="T105" fmla="*/ 0 h 194"/>
                  <a:gd name="T106" fmla="*/ 16 w 208"/>
                  <a:gd name="T107" fmla="*/ 2 h 194"/>
                  <a:gd name="T108" fmla="*/ 16 w 208"/>
                  <a:gd name="T109" fmla="*/ 2 h 194"/>
                  <a:gd name="T110" fmla="*/ 20 w 208"/>
                  <a:gd name="T111" fmla="*/ 0 h 194"/>
                  <a:gd name="T112" fmla="*/ 42 w 208"/>
                  <a:gd name="T113" fmla="*/ 23 h 19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</a:cxnLst>
                <a:rect l="0" t="0" r="r" b="b"/>
                <a:pathLst>
                  <a:path w="208" h="194">
                    <a:moveTo>
                      <a:pt x="42" y="23"/>
                    </a:moveTo>
                    <a:lnTo>
                      <a:pt x="42" y="24"/>
                    </a:lnTo>
                    <a:lnTo>
                      <a:pt x="64" y="20"/>
                    </a:lnTo>
                    <a:lnTo>
                      <a:pt x="90" y="14"/>
                    </a:lnTo>
                    <a:lnTo>
                      <a:pt x="109" y="14"/>
                    </a:lnTo>
                    <a:lnTo>
                      <a:pt x="112" y="20"/>
                    </a:lnTo>
                    <a:lnTo>
                      <a:pt x="116" y="20"/>
                    </a:lnTo>
                    <a:lnTo>
                      <a:pt x="116" y="21"/>
                    </a:lnTo>
                    <a:lnTo>
                      <a:pt x="116" y="30"/>
                    </a:lnTo>
                    <a:lnTo>
                      <a:pt x="116" y="32"/>
                    </a:lnTo>
                    <a:lnTo>
                      <a:pt x="116" y="36"/>
                    </a:lnTo>
                    <a:lnTo>
                      <a:pt x="116" y="39"/>
                    </a:lnTo>
                    <a:lnTo>
                      <a:pt x="119" y="46"/>
                    </a:lnTo>
                    <a:lnTo>
                      <a:pt x="128" y="46"/>
                    </a:lnTo>
                    <a:lnTo>
                      <a:pt x="138" y="49"/>
                    </a:lnTo>
                    <a:lnTo>
                      <a:pt x="144" y="49"/>
                    </a:lnTo>
                    <a:lnTo>
                      <a:pt x="160" y="53"/>
                    </a:lnTo>
                    <a:lnTo>
                      <a:pt x="186" y="61"/>
                    </a:lnTo>
                    <a:lnTo>
                      <a:pt x="192" y="62"/>
                    </a:lnTo>
                    <a:lnTo>
                      <a:pt x="208" y="70"/>
                    </a:lnTo>
                    <a:lnTo>
                      <a:pt x="205" y="71"/>
                    </a:lnTo>
                    <a:lnTo>
                      <a:pt x="173" y="65"/>
                    </a:lnTo>
                    <a:lnTo>
                      <a:pt x="135" y="64"/>
                    </a:lnTo>
                    <a:lnTo>
                      <a:pt x="106" y="64"/>
                    </a:lnTo>
                    <a:lnTo>
                      <a:pt x="77" y="68"/>
                    </a:lnTo>
                    <a:lnTo>
                      <a:pt x="48" y="74"/>
                    </a:lnTo>
                    <a:lnTo>
                      <a:pt x="29" y="87"/>
                    </a:lnTo>
                    <a:lnTo>
                      <a:pt x="64" y="88"/>
                    </a:lnTo>
                    <a:lnTo>
                      <a:pt x="93" y="93"/>
                    </a:lnTo>
                    <a:lnTo>
                      <a:pt x="93" y="94"/>
                    </a:lnTo>
                    <a:lnTo>
                      <a:pt x="90" y="96"/>
                    </a:lnTo>
                    <a:lnTo>
                      <a:pt x="87" y="96"/>
                    </a:lnTo>
                    <a:lnTo>
                      <a:pt x="68" y="102"/>
                    </a:lnTo>
                    <a:lnTo>
                      <a:pt x="58" y="106"/>
                    </a:lnTo>
                    <a:lnTo>
                      <a:pt x="36" y="128"/>
                    </a:lnTo>
                    <a:lnTo>
                      <a:pt x="32" y="149"/>
                    </a:lnTo>
                    <a:lnTo>
                      <a:pt x="45" y="161"/>
                    </a:lnTo>
                    <a:lnTo>
                      <a:pt x="71" y="175"/>
                    </a:lnTo>
                    <a:lnTo>
                      <a:pt x="71" y="178"/>
                    </a:lnTo>
                    <a:lnTo>
                      <a:pt x="61" y="176"/>
                    </a:lnTo>
                    <a:lnTo>
                      <a:pt x="42" y="178"/>
                    </a:lnTo>
                    <a:lnTo>
                      <a:pt x="20" y="184"/>
                    </a:lnTo>
                    <a:lnTo>
                      <a:pt x="13" y="188"/>
                    </a:lnTo>
                    <a:lnTo>
                      <a:pt x="13" y="191"/>
                    </a:lnTo>
                    <a:lnTo>
                      <a:pt x="7" y="193"/>
                    </a:lnTo>
                    <a:lnTo>
                      <a:pt x="7" y="194"/>
                    </a:lnTo>
                    <a:lnTo>
                      <a:pt x="4" y="194"/>
                    </a:lnTo>
                    <a:lnTo>
                      <a:pt x="0" y="194"/>
                    </a:lnTo>
                    <a:lnTo>
                      <a:pt x="0" y="193"/>
                    </a:lnTo>
                    <a:lnTo>
                      <a:pt x="0" y="103"/>
                    </a:lnTo>
                    <a:lnTo>
                      <a:pt x="16" y="0"/>
                    </a:lnTo>
                    <a:lnTo>
                      <a:pt x="16" y="2"/>
                    </a:lnTo>
                    <a:lnTo>
                      <a:pt x="20" y="0"/>
                    </a:lnTo>
                    <a:lnTo>
                      <a:pt x="42" y="23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419" name="任意多边形 7179"/>
              <p:cNvSpPr>
                <a:spLocks noEditPoints="1" noChangeArrowheads="1"/>
              </p:cNvSpPr>
              <p:nvPr>
                <p:custDataLst>
                  <p:tags r:id="rId13"/>
                </p:custDataLst>
              </p:nvPr>
            </p:nvSpPr>
            <p:spPr bwMode="auto">
              <a:xfrm>
                <a:off x="2312" y="456"/>
                <a:ext cx="977" cy="148"/>
              </a:xfrm>
              <a:custGeom>
                <a:gdLst>
                  <a:gd name="T0" fmla="*/ 772 w 977"/>
                  <a:gd name="T1" fmla="*/ 5 h 148"/>
                  <a:gd name="T2" fmla="*/ 884 w 977"/>
                  <a:gd name="T3" fmla="*/ 23 h 148"/>
                  <a:gd name="T4" fmla="*/ 932 w 977"/>
                  <a:gd name="T5" fmla="*/ 38 h 148"/>
                  <a:gd name="T6" fmla="*/ 977 w 977"/>
                  <a:gd name="T7" fmla="*/ 72 h 148"/>
                  <a:gd name="T8" fmla="*/ 939 w 977"/>
                  <a:gd name="T9" fmla="*/ 110 h 148"/>
                  <a:gd name="T10" fmla="*/ 856 w 977"/>
                  <a:gd name="T11" fmla="*/ 116 h 148"/>
                  <a:gd name="T12" fmla="*/ 811 w 977"/>
                  <a:gd name="T13" fmla="*/ 93 h 148"/>
                  <a:gd name="T14" fmla="*/ 811 w 977"/>
                  <a:gd name="T15" fmla="*/ 82 h 148"/>
                  <a:gd name="T16" fmla="*/ 833 w 977"/>
                  <a:gd name="T17" fmla="*/ 97 h 148"/>
                  <a:gd name="T18" fmla="*/ 875 w 977"/>
                  <a:gd name="T19" fmla="*/ 99 h 148"/>
                  <a:gd name="T20" fmla="*/ 916 w 977"/>
                  <a:gd name="T21" fmla="*/ 87 h 148"/>
                  <a:gd name="T22" fmla="*/ 916 w 977"/>
                  <a:gd name="T23" fmla="*/ 59 h 148"/>
                  <a:gd name="T24" fmla="*/ 859 w 977"/>
                  <a:gd name="T25" fmla="*/ 35 h 148"/>
                  <a:gd name="T26" fmla="*/ 801 w 977"/>
                  <a:gd name="T27" fmla="*/ 31 h 148"/>
                  <a:gd name="T28" fmla="*/ 743 w 977"/>
                  <a:gd name="T29" fmla="*/ 32 h 148"/>
                  <a:gd name="T30" fmla="*/ 676 w 977"/>
                  <a:gd name="T31" fmla="*/ 53 h 148"/>
                  <a:gd name="T32" fmla="*/ 683 w 977"/>
                  <a:gd name="T33" fmla="*/ 73 h 148"/>
                  <a:gd name="T34" fmla="*/ 711 w 977"/>
                  <a:gd name="T35" fmla="*/ 70 h 148"/>
                  <a:gd name="T36" fmla="*/ 692 w 977"/>
                  <a:gd name="T37" fmla="*/ 87 h 148"/>
                  <a:gd name="T38" fmla="*/ 631 w 977"/>
                  <a:gd name="T39" fmla="*/ 73 h 148"/>
                  <a:gd name="T40" fmla="*/ 641 w 977"/>
                  <a:gd name="T41" fmla="*/ 46 h 148"/>
                  <a:gd name="T42" fmla="*/ 436 w 977"/>
                  <a:gd name="T43" fmla="*/ 90 h 148"/>
                  <a:gd name="T44" fmla="*/ 407 w 977"/>
                  <a:gd name="T45" fmla="*/ 105 h 148"/>
                  <a:gd name="T46" fmla="*/ 407 w 977"/>
                  <a:gd name="T47" fmla="*/ 134 h 148"/>
                  <a:gd name="T48" fmla="*/ 350 w 977"/>
                  <a:gd name="T49" fmla="*/ 148 h 148"/>
                  <a:gd name="T50" fmla="*/ 279 w 977"/>
                  <a:gd name="T51" fmla="*/ 117 h 148"/>
                  <a:gd name="T52" fmla="*/ 212 w 977"/>
                  <a:gd name="T53" fmla="*/ 111 h 148"/>
                  <a:gd name="T54" fmla="*/ 87 w 977"/>
                  <a:gd name="T55" fmla="*/ 110 h 148"/>
                  <a:gd name="T56" fmla="*/ 42 w 977"/>
                  <a:gd name="T57" fmla="*/ 102 h 148"/>
                  <a:gd name="T58" fmla="*/ 0 w 977"/>
                  <a:gd name="T59" fmla="*/ 66 h 148"/>
                  <a:gd name="T60" fmla="*/ 49 w 977"/>
                  <a:gd name="T61" fmla="*/ 29 h 148"/>
                  <a:gd name="T62" fmla="*/ 55 w 977"/>
                  <a:gd name="T63" fmla="*/ 25 h 148"/>
                  <a:gd name="T64" fmla="*/ 58 w 977"/>
                  <a:gd name="T65" fmla="*/ 29 h 148"/>
                  <a:gd name="T66" fmla="*/ 39 w 977"/>
                  <a:gd name="T67" fmla="*/ 55 h 148"/>
                  <a:gd name="T68" fmla="*/ 74 w 977"/>
                  <a:gd name="T69" fmla="*/ 91 h 148"/>
                  <a:gd name="T70" fmla="*/ 119 w 977"/>
                  <a:gd name="T71" fmla="*/ 93 h 148"/>
                  <a:gd name="T72" fmla="*/ 119 w 977"/>
                  <a:gd name="T73" fmla="*/ 73 h 148"/>
                  <a:gd name="T74" fmla="*/ 132 w 977"/>
                  <a:gd name="T75" fmla="*/ 63 h 148"/>
                  <a:gd name="T76" fmla="*/ 138 w 977"/>
                  <a:gd name="T77" fmla="*/ 70 h 148"/>
                  <a:gd name="T78" fmla="*/ 212 w 977"/>
                  <a:gd name="T79" fmla="*/ 91 h 148"/>
                  <a:gd name="T80" fmla="*/ 273 w 977"/>
                  <a:gd name="T81" fmla="*/ 88 h 148"/>
                  <a:gd name="T82" fmla="*/ 321 w 977"/>
                  <a:gd name="T83" fmla="*/ 41 h 148"/>
                  <a:gd name="T84" fmla="*/ 314 w 977"/>
                  <a:gd name="T85" fmla="*/ 11 h 148"/>
                  <a:gd name="T86" fmla="*/ 321 w 977"/>
                  <a:gd name="T87" fmla="*/ 11 h 148"/>
                  <a:gd name="T88" fmla="*/ 330 w 977"/>
                  <a:gd name="T89" fmla="*/ 15 h 148"/>
                  <a:gd name="T90" fmla="*/ 356 w 977"/>
                  <a:gd name="T91" fmla="*/ 22 h 148"/>
                  <a:gd name="T92" fmla="*/ 516 w 977"/>
                  <a:gd name="T93" fmla="*/ 8 h 148"/>
                  <a:gd name="T94" fmla="*/ 587 w 977"/>
                  <a:gd name="T95" fmla="*/ 3 h 148"/>
                  <a:gd name="T96" fmla="*/ 660 w 977"/>
                  <a:gd name="T97" fmla="*/ 2 h 148"/>
                  <a:gd name="T98" fmla="*/ 378 w 977"/>
                  <a:gd name="T99" fmla="*/ 110 h 148"/>
                  <a:gd name="T100" fmla="*/ 359 w 977"/>
                  <a:gd name="T101" fmla="*/ 119 h 148"/>
                  <a:gd name="T102" fmla="*/ 318 w 977"/>
                  <a:gd name="T103" fmla="*/ 108 h 148"/>
                  <a:gd name="T104" fmla="*/ 362 w 977"/>
                  <a:gd name="T105" fmla="*/ 100 h 148"/>
                  <a:gd name="T106" fmla="*/ 382 w 977"/>
                  <a:gd name="T107" fmla="*/ 105 h 148"/>
                  <a:gd name="T108" fmla="*/ 535 w 977"/>
                  <a:gd name="T109" fmla="*/ 56 h 148"/>
                  <a:gd name="T110" fmla="*/ 334 w 977"/>
                  <a:gd name="T111" fmla="*/ 85 h 148"/>
                  <a:gd name="T112" fmla="*/ 321 w 977"/>
                  <a:gd name="T113" fmla="*/ 87 h 148"/>
                  <a:gd name="T114" fmla="*/ 372 w 977"/>
                  <a:gd name="T115" fmla="*/ 53 h 148"/>
                  <a:gd name="T116" fmla="*/ 513 w 977"/>
                  <a:gd name="T117" fmla="*/ 26 h 148"/>
                  <a:gd name="T118" fmla="*/ 545 w 977"/>
                  <a:gd name="T119" fmla="*/ 23 h 14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977" h="148">
                    <a:moveTo>
                      <a:pt x="673" y="0"/>
                    </a:moveTo>
                    <a:lnTo>
                      <a:pt x="715" y="2"/>
                    </a:lnTo>
                    <a:lnTo>
                      <a:pt x="772" y="5"/>
                    </a:lnTo>
                    <a:lnTo>
                      <a:pt x="843" y="12"/>
                    </a:lnTo>
                    <a:lnTo>
                      <a:pt x="878" y="22"/>
                    </a:lnTo>
                    <a:lnTo>
                      <a:pt x="884" y="23"/>
                    </a:lnTo>
                    <a:lnTo>
                      <a:pt x="891" y="26"/>
                    </a:lnTo>
                    <a:lnTo>
                      <a:pt x="907" y="29"/>
                    </a:lnTo>
                    <a:lnTo>
                      <a:pt x="932" y="38"/>
                    </a:lnTo>
                    <a:lnTo>
                      <a:pt x="955" y="52"/>
                    </a:lnTo>
                    <a:lnTo>
                      <a:pt x="971" y="63"/>
                    </a:lnTo>
                    <a:lnTo>
                      <a:pt x="977" y="72"/>
                    </a:lnTo>
                    <a:lnTo>
                      <a:pt x="974" y="88"/>
                    </a:lnTo>
                    <a:lnTo>
                      <a:pt x="961" y="102"/>
                    </a:lnTo>
                    <a:lnTo>
                      <a:pt x="939" y="110"/>
                    </a:lnTo>
                    <a:lnTo>
                      <a:pt x="910" y="116"/>
                    </a:lnTo>
                    <a:lnTo>
                      <a:pt x="884" y="117"/>
                    </a:lnTo>
                    <a:lnTo>
                      <a:pt x="856" y="116"/>
                    </a:lnTo>
                    <a:lnTo>
                      <a:pt x="830" y="108"/>
                    </a:lnTo>
                    <a:lnTo>
                      <a:pt x="817" y="100"/>
                    </a:lnTo>
                    <a:lnTo>
                      <a:pt x="811" y="93"/>
                    </a:lnTo>
                    <a:lnTo>
                      <a:pt x="811" y="84"/>
                    </a:lnTo>
                    <a:lnTo>
                      <a:pt x="811" y="82"/>
                    </a:lnTo>
                    <a:lnTo>
                      <a:pt x="817" y="82"/>
                    </a:lnTo>
                    <a:lnTo>
                      <a:pt x="817" y="87"/>
                    </a:lnTo>
                    <a:lnTo>
                      <a:pt x="833" y="97"/>
                    </a:lnTo>
                    <a:lnTo>
                      <a:pt x="846" y="102"/>
                    </a:lnTo>
                    <a:lnTo>
                      <a:pt x="872" y="102"/>
                    </a:lnTo>
                    <a:lnTo>
                      <a:pt x="875" y="99"/>
                    </a:lnTo>
                    <a:lnTo>
                      <a:pt x="888" y="99"/>
                    </a:lnTo>
                    <a:lnTo>
                      <a:pt x="904" y="94"/>
                    </a:lnTo>
                    <a:lnTo>
                      <a:pt x="916" y="87"/>
                    </a:lnTo>
                    <a:lnTo>
                      <a:pt x="923" y="78"/>
                    </a:lnTo>
                    <a:lnTo>
                      <a:pt x="923" y="64"/>
                    </a:lnTo>
                    <a:lnTo>
                      <a:pt x="916" y="59"/>
                    </a:lnTo>
                    <a:lnTo>
                      <a:pt x="904" y="50"/>
                    </a:lnTo>
                    <a:lnTo>
                      <a:pt x="875" y="38"/>
                    </a:lnTo>
                    <a:lnTo>
                      <a:pt x="859" y="35"/>
                    </a:lnTo>
                    <a:lnTo>
                      <a:pt x="830" y="31"/>
                    </a:lnTo>
                    <a:lnTo>
                      <a:pt x="808" y="29"/>
                    </a:lnTo>
                    <a:lnTo>
                      <a:pt x="801" y="31"/>
                    </a:lnTo>
                    <a:lnTo>
                      <a:pt x="788" y="29"/>
                    </a:lnTo>
                    <a:lnTo>
                      <a:pt x="756" y="31"/>
                    </a:lnTo>
                    <a:lnTo>
                      <a:pt x="743" y="32"/>
                    </a:lnTo>
                    <a:lnTo>
                      <a:pt x="724" y="35"/>
                    </a:lnTo>
                    <a:lnTo>
                      <a:pt x="695" y="44"/>
                    </a:lnTo>
                    <a:lnTo>
                      <a:pt x="676" y="53"/>
                    </a:lnTo>
                    <a:lnTo>
                      <a:pt x="673" y="66"/>
                    </a:lnTo>
                    <a:lnTo>
                      <a:pt x="679" y="72"/>
                    </a:lnTo>
                    <a:lnTo>
                      <a:pt x="683" y="73"/>
                    </a:lnTo>
                    <a:lnTo>
                      <a:pt x="695" y="73"/>
                    </a:lnTo>
                    <a:lnTo>
                      <a:pt x="708" y="70"/>
                    </a:lnTo>
                    <a:lnTo>
                      <a:pt x="711" y="70"/>
                    </a:lnTo>
                    <a:lnTo>
                      <a:pt x="711" y="78"/>
                    </a:lnTo>
                    <a:lnTo>
                      <a:pt x="699" y="84"/>
                    </a:lnTo>
                    <a:lnTo>
                      <a:pt x="692" y="87"/>
                    </a:lnTo>
                    <a:lnTo>
                      <a:pt x="657" y="87"/>
                    </a:lnTo>
                    <a:lnTo>
                      <a:pt x="641" y="79"/>
                    </a:lnTo>
                    <a:lnTo>
                      <a:pt x="631" y="73"/>
                    </a:lnTo>
                    <a:lnTo>
                      <a:pt x="631" y="58"/>
                    </a:lnTo>
                    <a:lnTo>
                      <a:pt x="644" y="46"/>
                    </a:lnTo>
                    <a:lnTo>
                      <a:pt x="641" y="46"/>
                    </a:lnTo>
                    <a:lnTo>
                      <a:pt x="612" y="55"/>
                    </a:lnTo>
                    <a:lnTo>
                      <a:pt x="516" y="76"/>
                    </a:lnTo>
                    <a:lnTo>
                      <a:pt x="436" y="90"/>
                    </a:lnTo>
                    <a:lnTo>
                      <a:pt x="394" y="96"/>
                    </a:lnTo>
                    <a:lnTo>
                      <a:pt x="391" y="97"/>
                    </a:lnTo>
                    <a:lnTo>
                      <a:pt x="407" y="105"/>
                    </a:lnTo>
                    <a:lnTo>
                      <a:pt x="410" y="111"/>
                    </a:lnTo>
                    <a:lnTo>
                      <a:pt x="414" y="126"/>
                    </a:lnTo>
                    <a:lnTo>
                      <a:pt x="407" y="134"/>
                    </a:lnTo>
                    <a:lnTo>
                      <a:pt x="391" y="141"/>
                    </a:lnTo>
                    <a:lnTo>
                      <a:pt x="382" y="146"/>
                    </a:lnTo>
                    <a:lnTo>
                      <a:pt x="350" y="148"/>
                    </a:lnTo>
                    <a:lnTo>
                      <a:pt x="327" y="145"/>
                    </a:lnTo>
                    <a:lnTo>
                      <a:pt x="298" y="135"/>
                    </a:lnTo>
                    <a:lnTo>
                      <a:pt x="279" y="117"/>
                    </a:lnTo>
                    <a:lnTo>
                      <a:pt x="273" y="107"/>
                    </a:lnTo>
                    <a:lnTo>
                      <a:pt x="228" y="110"/>
                    </a:lnTo>
                    <a:lnTo>
                      <a:pt x="212" y="111"/>
                    </a:lnTo>
                    <a:lnTo>
                      <a:pt x="170" y="113"/>
                    </a:lnTo>
                    <a:lnTo>
                      <a:pt x="122" y="113"/>
                    </a:lnTo>
                    <a:lnTo>
                      <a:pt x="87" y="110"/>
                    </a:lnTo>
                    <a:lnTo>
                      <a:pt x="77" y="108"/>
                    </a:lnTo>
                    <a:lnTo>
                      <a:pt x="55" y="105"/>
                    </a:lnTo>
                    <a:lnTo>
                      <a:pt x="42" y="102"/>
                    </a:lnTo>
                    <a:lnTo>
                      <a:pt x="23" y="91"/>
                    </a:lnTo>
                    <a:lnTo>
                      <a:pt x="4" y="75"/>
                    </a:lnTo>
                    <a:lnTo>
                      <a:pt x="0" y="66"/>
                    </a:lnTo>
                    <a:lnTo>
                      <a:pt x="0" y="58"/>
                    </a:lnTo>
                    <a:lnTo>
                      <a:pt x="20" y="40"/>
                    </a:lnTo>
                    <a:lnTo>
                      <a:pt x="49" y="29"/>
                    </a:lnTo>
                    <a:lnTo>
                      <a:pt x="52" y="28"/>
                    </a:lnTo>
                    <a:lnTo>
                      <a:pt x="55" y="26"/>
                    </a:lnTo>
                    <a:lnTo>
                      <a:pt x="55" y="25"/>
                    </a:lnTo>
                    <a:lnTo>
                      <a:pt x="61" y="26"/>
                    </a:lnTo>
                    <a:lnTo>
                      <a:pt x="58" y="29"/>
                    </a:lnTo>
                    <a:lnTo>
                      <a:pt x="61" y="29"/>
                    </a:lnTo>
                    <a:lnTo>
                      <a:pt x="42" y="46"/>
                    </a:lnTo>
                    <a:lnTo>
                      <a:pt x="39" y="55"/>
                    </a:lnTo>
                    <a:lnTo>
                      <a:pt x="42" y="72"/>
                    </a:lnTo>
                    <a:lnTo>
                      <a:pt x="58" y="85"/>
                    </a:lnTo>
                    <a:lnTo>
                      <a:pt x="74" y="91"/>
                    </a:lnTo>
                    <a:lnTo>
                      <a:pt x="100" y="94"/>
                    </a:lnTo>
                    <a:lnTo>
                      <a:pt x="116" y="94"/>
                    </a:lnTo>
                    <a:lnTo>
                      <a:pt x="119" y="93"/>
                    </a:lnTo>
                    <a:lnTo>
                      <a:pt x="122" y="91"/>
                    </a:lnTo>
                    <a:lnTo>
                      <a:pt x="119" y="84"/>
                    </a:lnTo>
                    <a:lnTo>
                      <a:pt x="119" y="73"/>
                    </a:lnTo>
                    <a:lnTo>
                      <a:pt x="129" y="64"/>
                    </a:lnTo>
                    <a:lnTo>
                      <a:pt x="129" y="63"/>
                    </a:lnTo>
                    <a:lnTo>
                      <a:pt x="132" y="63"/>
                    </a:lnTo>
                    <a:lnTo>
                      <a:pt x="135" y="64"/>
                    </a:lnTo>
                    <a:lnTo>
                      <a:pt x="135" y="66"/>
                    </a:lnTo>
                    <a:lnTo>
                      <a:pt x="138" y="70"/>
                    </a:lnTo>
                    <a:lnTo>
                      <a:pt x="164" y="84"/>
                    </a:lnTo>
                    <a:lnTo>
                      <a:pt x="177" y="87"/>
                    </a:lnTo>
                    <a:lnTo>
                      <a:pt x="212" y="91"/>
                    </a:lnTo>
                    <a:lnTo>
                      <a:pt x="250" y="91"/>
                    </a:lnTo>
                    <a:lnTo>
                      <a:pt x="273" y="88"/>
                    </a:lnTo>
                    <a:lnTo>
                      <a:pt x="289" y="67"/>
                    </a:lnTo>
                    <a:lnTo>
                      <a:pt x="302" y="53"/>
                    </a:lnTo>
                    <a:lnTo>
                      <a:pt x="321" y="41"/>
                    </a:lnTo>
                    <a:lnTo>
                      <a:pt x="318" y="35"/>
                    </a:lnTo>
                    <a:lnTo>
                      <a:pt x="311" y="20"/>
                    </a:lnTo>
                    <a:lnTo>
                      <a:pt x="314" y="11"/>
                    </a:lnTo>
                    <a:lnTo>
                      <a:pt x="318" y="9"/>
                    </a:lnTo>
                    <a:lnTo>
                      <a:pt x="321" y="9"/>
                    </a:lnTo>
                    <a:lnTo>
                      <a:pt x="321" y="11"/>
                    </a:lnTo>
                    <a:lnTo>
                      <a:pt x="321" y="12"/>
                    </a:lnTo>
                    <a:lnTo>
                      <a:pt x="324" y="12"/>
                    </a:lnTo>
                    <a:lnTo>
                      <a:pt x="330" y="15"/>
                    </a:lnTo>
                    <a:lnTo>
                      <a:pt x="346" y="20"/>
                    </a:lnTo>
                    <a:lnTo>
                      <a:pt x="353" y="20"/>
                    </a:lnTo>
                    <a:lnTo>
                      <a:pt x="356" y="22"/>
                    </a:lnTo>
                    <a:lnTo>
                      <a:pt x="417" y="20"/>
                    </a:lnTo>
                    <a:lnTo>
                      <a:pt x="468" y="15"/>
                    </a:lnTo>
                    <a:lnTo>
                      <a:pt x="516" y="8"/>
                    </a:lnTo>
                    <a:lnTo>
                      <a:pt x="558" y="5"/>
                    </a:lnTo>
                    <a:lnTo>
                      <a:pt x="577" y="5"/>
                    </a:lnTo>
                    <a:lnTo>
                      <a:pt x="587" y="3"/>
                    </a:lnTo>
                    <a:lnTo>
                      <a:pt x="599" y="3"/>
                    </a:lnTo>
                    <a:lnTo>
                      <a:pt x="644" y="0"/>
                    </a:lnTo>
                    <a:lnTo>
                      <a:pt x="660" y="2"/>
                    </a:lnTo>
                    <a:lnTo>
                      <a:pt x="673" y="0"/>
                    </a:lnTo>
                    <a:close/>
                    <a:moveTo>
                      <a:pt x="382" y="105"/>
                    </a:moveTo>
                    <a:lnTo>
                      <a:pt x="378" y="110"/>
                    </a:lnTo>
                    <a:lnTo>
                      <a:pt x="372" y="116"/>
                    </a:lnTo>
                    <a:lnTo>
                      <a:pt x="369" y="117"/>
                    </a:lnTo>
                    <a:lnTo>
                      <a:pt x="359" y="119"/>
                    </a:lnTo>
                    <a:lnTo>
                      <a:pt x="340" y="117"/>
                    </a:lnTo>
                    <a:lnTo>
                      <a:pt x="327" y="116"/>
                    </a:lnTo>
                    <a:lnTo>
                      <a:pt x="318" y="108"/>
                    </a:lnTo>
                    <a:lnTo>
                      <a:pt x="318" y="104"/>
                    </a:lnTo>
                    <a:lnTo>
                      <a:pt x="343" y="102"/>
                    </a:lnTo>
                    <a:lnTo>
                      <a:pt x="362" y="100"/>
                    </a:lnTo>
                    <a:lnTo>
                      <a:pt x="375" y="99"/>
                    </a:lnTo>
                    <a:lnTo>
                      <a:pt x="382" y="99"/>
                    </a:lnTo>
                    <a:lnTo>
                      <a:pt x="382" y="105"/>
                    </a:lnTo>
                    <a:close/>
                    <a:moveTo>
                      <a:pt x="638" y="28"/>
                    </a:moveTo>
                    <a:lnTo>
                      <a:pt x="596" y="41"/>
                    </a:lnTo>
                    <a:lnTo>
                      <a:pt x="535" y="56"/>
                    </a:lnTo>
                    <a:lnTo>
                      <a:pt x="452" y="72"/>
                    </a:lnTo>
                    <a:lnTo>
                      <a:pt x="343" y="85"/>
                    </a:lnTo>
                    <a:lnTo>
                      <a:pt x="334" y="85"/>
                    </a:lnTo>
                    <a:lnTo>
                      <a:pt x="330" y="87"/>
                    </a:lnTo>
                    <a:lnTo>
                      <a:pt x="321" y="87"/>
                    </a:lnTo>
                    <a:lnTo>
                      <a:pt x="321" y="82"/>
                    </a:lnTo>
                    <a:lnTo>
                      <a:pt x="340" y="67"/>
                    </a:lnTo>
                    <a:lnTo>
                      <a:pt x="372" y="53"/>
                    </a:lnTo>
                    <a:lnTo>
                      <a:pt x="410" y="41"/>
                    </a:lnTo>
                    <a:lnTo>
                      <a:pt x="455" y="32"/>
                    </a:lnTo>
                    <a:lnTo>
                      <a:pt x="513" y="26"/>
                    </a:lnTo>
                    <a:lnTo>
                      <a:pt x="529" y="25"/>
                    </a:lnTo>
                    <a:lnTo>
                      <a:pt x="542" y="25"/>
                    </a:lnTo>
                    <a:lnTo>
                      <a:pt x="545" y="23"/>
                    </a:lnTo>
                    <a:lnTo>
                      <a:pt x="609" y="23"/>
                    </a:lnTo>
                    <a:lnTo>
                      <a:pt x="638" y="28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420" name="任意多边形 7180"/>
              <p:cNvSpPr>
                <a:spLocks noEditPoints="1" noChangeArrowheads="1"/>
              </p:cNvSpPr>
              <p:nvPr>
                <p:custDataLst>
                  <p:tags r:id="rId14"/>
                </p:custDataLst>
              </p:nvPr>
            </p:nvSpPr>
            <p:spPr bwMode="auto">
              <a:xfrm>
                <a:off x="3421" y="453"/>
                <a:ext cx="976" cy="146"/>
              </a:xfrm>
              <a:custGeom>
                <a:gdLst>
                  <a:gd name="T0" fmla="*/ 201 w 976"/>
                  <a:gd name="T1" fmla="*/ 6 h 146"/>
                  <a:gd name="T2" fmla="*/ 92 w 976"/>
                  <a:gd name="T3" fmla="*/ 25 h 146"/>
                  <a:gd name="T4" fmla="*/ 44 w 976"/>
                  <a:gd name="T5" fmla="*/ 40 h 146"/>
                  <a:gd name="T6" fmla="*/ 0 w 976"/>
                  <a:gd name="T7" fmla="*/ 73 h 146"/>
                  <a:gd name="T8" fmla="*/ 38 w 976"/>
                  <a:gd name="T9" fmla="*/ 113 h 146"/>
                  <a:gd name="T10" fmla="*/ 121 w 976"/>
                  <a:gd name="T11" fmla="*/ 116 h 146"/>
                  <a:gd name="T12" fmla="*/ 169 w 976"/>
                  <a:gd name="T13" fmla="*/ 94 h 146"/>
                  <a:gd name="T14" fmla="*/ 166 w 976"/>
                  <a:gd name="T15" fmla="*/ 84 h 146"/>
                  <a:gd name="T16" fmla="*/ 147 w 976"/>
                  <a:gd name="T17" fmla="*/ 97 h 146"/>
                  <a:gd name="T18" fmla="*/ 102 w 976"/>
                  <a:gd name="T19" fmla="*/ 100 h 146"/>
                  <a:gd name="T20" fmla="*/ 60 w 976"/>
                  <a:gd name="T21" fmla="*/ 88 h 146"/>
                  <a:gd name="T22" fmla="*/ 60 w 976"/>
                  <a:gd name="T23" fmla="*/ 61 h 146"/>
                  <a:gd name="T24" fmla="*/ 118 w 976"/>
                  <a:gd name="T25" fmla="*/ 37 h 146"/>
                  <a:gd name="T26" fmla="*/ 176 w 976"/>
                  <a:gd name="T27" fmla="*/ 32 h 146"/>
                  <a:gd name="T28" fmla="*/ 233 w 976"/>
                  <a:gd name="T29" fmla="*/ 34 h 146"/>
                  <a:gd name="T30" fmla="*/ 301 w 976"/>
                  <a:gd name="T31" fmla="*/ 55 h 146"/>
                  <a:gd name="T32" fmla="*/ 294 w 976"/>
                  <a:gd name="T33" fmla="*/ 73 h 146"/>
                  <a:gd name="T34" fmla="*/ 265 w 976"/>
                  <a:gd name="T35" fmla="*/ 72 h 146"/>
                  <a:gd name="T36" fmla="*/ 285 w 976"/>
                  <a:gd name="T37" fmla="*/ 88 h 146"/>
                  <a:gd name="T38" fmla="*/ 345 w 976"/>
                  <a:gd name="T39" fmla="*/ 73 h 146"/>
                  <a:gd name="T40" fmla="*/ 339 w 976"/>
                  <a:gd name="T41" fmla="*/ 46 h 146"/>
                  <a:gd name="T42" fmla="*/ 541 w 976"/>
                  <a:gd name="T43" fmla="*/ 90 h 146"/>
                  <a:gd name="T44" fmla="*/ 573 w 976"/>
                  <a:gd name="T45" fmla="*/ 103 h 146"/>
                  <a:gd name="T46" fmla="*/ 573 w 976"/>
                  <a:gd name="T47" fmla="*/ 134 h 146"/>
                  <a:gd name="T48" fmla="*/ 630 w 976"/>
                  <a:gd name="T49" fmla="*/ 146 h 146"/>
                  <a:gd name="T50" fmla="*/ 698 w 976"/>
                  <a:gd name="T51" fmla="*/ 116 h 146"/>
                  <a:gd name="T52" fmla="*/ 768 w 976"/>
                  <a:gd name="T53" fmla="*/ 110 h 146"/>
                  <a:gd name="T54" fmla="*/ 893 w 976"/>
                  <a:gd name="T55" fmla="*/ 108 h 146"/>
                  <a:gd name="T56" fmla="*/ 938 w 976"/>
                  <a:gd name="T57" fmla="*/ 100 h 146"/>
                  <a:gd name="T58" fmla="*/ 976 w 976"/>
                  <a:gd name="T59" fmla="*/ 64 h 146"/>
                  <a:gd name="T60" fmla="*/ 928 w 976"/>
                  <a:gd name="T61" fmla="*/ 26 h 146"/>
                  <a:gd name="T62" fmla="*/ 919 w 976"/>
                  <a:gd name="T63" fmla="*/ 23 h 146"/>
                  <a:gd name="T64" fmla="*/ 919 w 976"/>
                  <a:gd name="T65" fmla="*/ 26 h 146"/>
                  <a:gd name="T66" fmla="*/ 938 w 976"/>
                  <a:gd name="T67" fmla="*/ 53 h 146"/>
                  <a:gd name="T68" fmla="*/ 903 w 976"/>
                  <a:gd name="T69" fmla="*/ 90 h 146"/>
                  <a:gd name="T70" fmla="*/ 858 w 976"/>
                  <a:gd name="T71" fmla="*/ 91 h 146"/>
                  <a:gd name="T72" fmla="*/ 858 w 976"/>
                  <a:gd name="T73" fmla="*/ 72 h 146"/>
                  <a:gd name="T74" fmla="*/ 845 w 976"/>
                  <a:gd name="T75" fmla="*/ 61 h 146"/>
                  <a:gd name="T76" fmla="*/ 839 w 976"/>
                  <a:gd name="T77" fmla="*/ 69 h 146"/>
                  <a:gd name="T78" fmla="*/ 765 w 976"/>
                  <a:gd name="T79" fmla="*/ 91 h 146"/>
                  <a:gd name="T80" fmla="*/ 704 w 976"/>
                  <a:gd name="T81" fmla="*/ 88 h 146"/>
                  <a:gd name="T82" fmla="*/ 656 w 976"/>
                  <a:gd name="T83" fmla="*/ 41 h 146"/>
                  <a:gd name="T84" fmla="*/ 662 w 976"/>
                  <a:gd name="T85" fmla="*/ 9 h 146"/>
                  <a:gd name="T86" fmla="*/ 656 w 976"/>
                  <a:gd name="T87" fmla="*/ 11 h 146"/>
                  <a:gd name="T88" fmla="*/ 646 w 976"/>
                  <a:gd name="T89" fmla="*/ 15 h 146"/>
                  <a:gd name="T90" fmla="*/ 621 w 976"/>
                  <a:gd name="T91" fmla="*/ 20 h 146"/>
                  <a:gd name="T92" fmla="*/ 461 w 976"/>
                  <a:gd name="T93" fmla="*/ 8 h 146"/>
                  <a:gd name="T94" fmla="*/ 390 w 976"/>
                  <a:gd name="T95" fmla="*/ 3 h 146"/>
                  <a:gd name="T96" fmla="*/ 317 w 976"/>
                  <a:gd name="T97" fmla="*/ 2 h 146"/>
                  <a:gd name="T98" fmla="*/ 598 w 976"/>
                  <a:gd name="T99" fmla="*/ 110 h 146"/>
                  <a:gd name="T100" fmla="*/ 621 w 976"/>
                  <a:gd name="T101" fmla="*/ 117 h 146"/>
                  <a:gd name="T102" fmla="*/ 659 w 976"/>
                  <a:gd name="T103" fmla="*/ 107 h 146"/>
                  <a:gd name="T104" fmla="*/ 614 w 976"/>
                  <a:gd name="T105" fmla="*/ 99 h 146"/>
                  <a:gd name="T106" fmla="*/ 598 w 976"/>
                  <a:gd name="T107" fmla="*/ 103 h 146"/>
                  <a:gd name="T108" fmla="*/ 442 w 976"/>
                  <a:gd name="T109" fmla="*/ 56 h 146"/>
                  <a:gd name="T110" fmla="*/ 643 w 976"/>
                  <a:gd name="T111" fmla="*/ 84 h 146"/>
                  <a:gd name="T112" fmla="*/ 656 w 976"/>
                  <a:gd name="T113" fmla="*/ 85 h 146"/>
                  <a:gd name="T114" fmla="*/ 605 w 976"/>
                  <a:gd name="T115" fmla="*/ 52 h 146"/>
                  <a:gd name="T116" fmla="*/ 464 w 976"/>
                  <a:gd name="T117" fmla="*/ 26 h 146"/>
                  <a:gd name="T118" fmla="*/ 432 w 976"/>
                  <a:gd name="T119" fmla="*/ 23 h 14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976" h="146">
                    <a:moveTo>
                      <a:pt x="304" y="0"/>
                    </a:moveTo>
                    <a:lnTo>
                      <a:pt x="262" y="3"/>
                    </a:lnTo>
                    <a:lnTo>
                      <a:pt x="201" y="6"/>
                    </a:lnTo>
                    <a:lnTo>
                      <a:pt x="134" y="14"/>
                    </a:lnTo>
                    <a:lnTo>
                      <a:pt x="99" y="23"/>
                    </a:lnTo>
                    <a:lnTo>
                      <a:pt x="92" y="25"/>
                    </a:lnTo>
                    <a:lnTo>
                      <a:pt x="86" y="28"/>
                    </a:lnTo>
                    <a:lnTo>
                      <a:pt x="70" y="31"/>
                    </a:lnTo>
                    <a:lnTo>
                      <a:pt x="44" y="40"/>
                    </a:lnTo>
                    <a:lnTo>
                      <a:pt x="22" y="53"/>
                    </a:lnTo>
                    <a:lnTo>
                      <a:pt x="6" y="64"/>
                    </a:lnTo>
                    <a:lnTo>
                      <a:pt x="0" y="73"/>
                    </a:lnTo>
                    <a:lnTo>
                      <a:pt x="3" y="90"/>
                    </a:lnTo>
                    <a:lnTo>
                      <a:pt x="19" y="103"/>
                    </a:lnTo>
                    <a:lnTo>
                      <a:pt x="38" y="113"/>
                    </a:lnTo>
                    <a:lnTo>
                      <a:pt x="67" y="117"/>
                    </a:lnTo>
                    <a:lnTo>
                      <a:pt x="92" y="119"/>
                    </a:lnTo>
                    <a:lnTo>
                      <a:pt x="121" y="116"/>
                    </a:lnTo>
                    <a:lnTo>
                      <a:pt x="150" y="110"/>
                    </a:lnTo>
                    <a:lnTo>
                      <a:pt x="163" y="102"/>
                    </a:lnTo>
                    <a:lnTo>
                      <a:pt x="169" y="94"/>
                    </a:lnTo>
                    <a:lnTo>
                      <a:pt x="166" y="84"/>
                    </a:lnTo>
                    <a:lnTo>
                      <a:pt x="163" y="84"/>
                    </a:lnTo>
                    <a:lnTo>
                      <a:pt x="160" y="88"/>
                    </a:lnTo>
                    <a:lnTo>
                      <a:pt x="147" y="97"/>
                    </a:lnTo>
                    <a:lnTo>
                      <a:pt x="131" y="103"/>
                    </a:lnTo>
                    <a:lnTo>
                      <a:pt x="108" y="103"/>
                    </a:lnTo>
                    <a:lnTo>
                      <a:pt x="102" y="100"/>
                    </a:lnTo>
                    <a:lnTo>
                      <a:pt x="92" y="100"/>
                    </a:lnTo>
                    <a:lnTo>
                      <a:pt x="73" y="96"/>
                    </a:lnTo>
                    <a:lnTo>
                      <a:pt x="60" y="88"/>
                    </a:lnTo>
                    <a:lnTo>
                      <a:pt x="54" y="81"/>
                    </a:lnTo>
                    <a:lnTo>
                      <a:pt x="57" y="66"/>
                    </a:lnTo>
                    <a:lnTo>
                      <a:pt x="60" y="61"/>
                    </a:lnTo>
                    <a:lnTo>
                      <a:pt x="73" y="52"/>
                    </a:lnTo>
                    <a:lnTo>
                      <a:pt x="102" y="40"/>
                    </a:lnTo>
                    <a:lnTo>
                      <a:pt x="118" y="37"/>
                    </a:lnTo>
                    <a:lnTo>
                      <a:pt x="147" y="32"/>
                    </a:lnTo>
                    <a:lnTo>
                      <a:pt x="169" y="31"/>
                    </a:lnTo>
                    <a:lnTo>
                      <a:pt x="176" y="32"/>
                    </a:lnTo>
                    <a:lnTo>
                      <a:pt x="189" y="31"/>
                    </a:lnTo>
                    <a:lnTo>
                      <a:pt x="221" y="31"/>
                    </a:lnTo>
                    <a:lnTo>
                      <a:pt x="233" y="34"/>
                    </a:lnTo>
                    <a:lnTo>
                      <a:pt x="253" y="37"/>
                    </a:lnTo>
                    <a:lnTo>
                      <a:pt x="281" y="44"/>
                    </a:lnTo>
                    <a:lnTo>
                      <a:pt x="301" y="55"/>
                    </a:lnTo>
                    <a:lnTo>
                      <a:pt x="304" y="67"/>
                    </a:lnTo>
                    <a:lnTo>
                      <a:pt x="297" y="72"/>
                    </a:lnTo>
                    <a:lnTo>
                      <a:pt x="294" y="73"/>
                    </a:lnTo>
                    <a:lnTo>
                      <a:pt x="281" y="73"/>
                    </a:lnTo>
                    <a:lnTo>
                      <a:pt x="269" y="72"/>
                    </a:lnTo>
                    <a:lnTo>
                      <a:pt x="265" y="72"/>
                    </a:lnTo>
                    <a:lnTo>
                      <a:pt x="269" y="78"/>
                    </a:lnTo>
                    <a:lnTo>
                      <a:pt x="278" y="85"/>
                    </a:lnTo>
                    <a:lnTo>
                      <a:pt x="285" y="88"/>
                    </a:lnTo>
                    <a:lnTo>
                      <a:pt x="320" y="87"/>
                    </a:lnTo>
                    <a:lnTo>
                      <a:pt x="339" y="79"/>
                    </a:lnTo>
                    <a:lnTo>
                      <a:pt x="345" y="73"/>
                    </a:lnTo>
                    <a:lnTo>
                      <a:pt x="345" y="59"/>
                    </a:lnTo>
                    <a:lnTo>
                      <a:pt x="333" y="47"/>
                    </a:lnTo>
                    <a:lnTo>
                      <a:pt x="339" y="46"/>
                    </a:lnTo>
                    <a:lnTo>
                      <a:pt x="365" y="55"/>
                    </a:lnTo>
                    <a:lnTo>
                      <a:pt x="461" y="76"/>
                    </a:lnTo>
                    <a:lnTo>
                      <a:pt x="541" y="90"/>
                    </a:lnTo>
                    <a:lnTo>
                      <a:pt x="582" y="96"/>
                    </a:lnTo>
                    <a:lnTo>
                      <a:pt x="586" y="97"/>
                    </a:lnTo>
                    <a:lnTo>
                      <a:pt x="573" y="103"/>
                    </a:lnTo>
                    <a:lnTo>
                      <a:pt x="566" y="111"/>
                    </a:lnTo>
                    <a:lnTo>
                      <a:pt x="566" y="126"/>
                    </a:lnTo>
                    <a:lnTo>
                      <a:pt x="573" y="134"/>
                    </a:lnTo>
                    <a:lnTo>
                      <a:pt x="586" y="141"/>
                    </a:lnTo>
                    <a:lnTo>
                      <a:pt x="598" y="144"/>
                    </a:lnTo>
                    <a:lnTo>
                      <a:pt x="630" y="146"/>
                    </a:lnTo>
                    <a:lnTo>
                      <a:pt x="653" y="144"/>
                    </a:lnTo>
                    <a:lnTo>
                      <a:pt x="678" y="134"/>
                    </a:lnTo>
                    <a:lnTo>
                      <a:pt x="698" y="116"/>
                    </a:lnTo>
                    <a:lnTo>
                      <a:pt x="704" y="105"/>
                    </a:lnTo>
                    <a:lnTo>
                      <a:pt x="749" y="108"/>
                    </a:lnTo>
                    <a:lnTo>
                      <a:pt x="768" y="110"/>
                    </a:lnTo>
                    <a:lnTo>
                      <a:pt x="807" y="113"/>
                    </a:lnTo>
                    <a:lnTo>
                      <a:pt x="858" y="111"/>
                    </a:lnTo>
                    <a:lnTo>
                      <a:pt x="893" y="108"/>
                    </a:lnTo>
                    <a:lnTo>
                      <a:pt x="903" y="105"/>
                    </a:lnTo>
                    <a:lnTo>
                      <a:pt x="922" y="103"/>
                    </a:lnTo>
                    <a:lnTo>
                      <a:pt x="938" y="100"/>
                    </a:lnTo>
                    <a:lnTo>
                      <a:pt x="957" y="90"/>
                    </a:lnTo>
                    <a:lnTo>
                      <a:pt x="973" y="73"/>
                    </a:lnTo>
                    <a:lnTo>
                      <a:pt x="976" y="64"/>
                    </a:lnTo>
                    <a:lnTo>
                      <a:pt x="976" y="56"/>
                    </a:lnTo>
                    <a:lnTo>
                      <a:pt x="957" y="38"/>
                    </a:lnTo>
                    <a:lnTo>
                      <a:pt x="928" y="26"/>
                    </a:lnTo>
                    <a:lnTo>
                      <a:pt x="925" y="26"/>
                    </a:lnTo>
                    <a:lnTo>
                      <a:pt x="922" y="25"/>
                    </a:lnTo>
                    <a:lnTo>
                      <a:pt x="919" y="23"/>
                    </a:lnTo>
                    <a:lnTo>
                      <a:pt x="915" y="23"/>
                    </a:lnTo>
                    <a:lnTo>
                      <a:pt x="919" y="26"/>
                    </a:lnTo>
                    <a:lnTo>
                      <a:pt x="915" y="28"/>
                    </a:lnTo>
                    <a:lnTo>
                      <a:pt x="935" y="44"/>
                    </a:lnTo>
                    <a:lnTo>
                      <a:pt x="938" y="53"/>
                    </a:lnTo>
                    <a:lnTo>
                      <a:pt x="935" y="70"/>
                    </a:lnTo>
                    <a:lnTo>
                      <a:pt x="919" y="84"/>
                    </a:lnTo>
                    <a:lnTo>
                      <a:pt x="903" y="90"/>
                    </a:lnTo>
                    <a:lnTo>
                      <a:pt x="877" y="93"/>
                    </a:lnTo>
                    <a:lnTo>
                      <a:pt x="861" y="93"/>
                    </a:lnTo>
                    <a:lnTo>
                      <a:pt x="858" y="91"/>
                    </a:lnTo>
                    <a:lnTo>
                      <a:pt x="855" y="90"/>
                    </a:lnTo>
                    <a:lnTo>
                      <a:pt x="858" y="82"/>
                    </a:lnTo>
                    <a:lnTo>
                      <a:pt x="858" y="72"/>
                    </a:lnTo>
                    <a:lnTo>
                      <a:pt x="851" y="62"/>
                    </a:lnTo>
                    <a:lnTo>
                      <a:pt x="848" y="61"/>
                    </a:lnTo>
                    <a:lnTo>
                      <a:pt x="845" y="61"/>
                    </a:lnTo>
                    <a:lnTo>
                      <a:pt x="842" y="62"/>
                    </a:lnTo>
                    <a:lnTo>
                      <a:pt x="845" y="64"/>
                    </a:lnTo>
                    <a:lnTo>
                      <a:pt x="839" y="69"/>
                    </a:lnTo>
                    <a:lnTo>
                      <a:pt x="813" y="82"/>
                    </a:lnTo>
                    <a:lnTo>
                      <a:pt x="800" y="85"/>
                    </a:lnTo>
                    <a:lnTo>
                      <a:pt x="765" y="91"/>
                    </a:lnTo>
                    <a:lnTo>
                      <a:pt x="727" y="90"/>
                    </a:lnTo>
                    <a:lnTo>
                      <a:pt x="704" y="88"/>
                    </a:lnTo>
                    <a:lnTo>
                      <a:pt x="688" y="67"/>
                    </a:lnTo>
                    <a:lnTo>
                      <a:pt x="675" y="53"/>
                    </a:lnTo>
                    <a:lnTo>
                      <a:pt x="656" y="41"/>
                    </a:lnTo>
                    <a:lnTo>
                      <a:pt x="659" y="34"/>
                    </a:lnTo>
                    <a:lnTo>
                      <a:pt x="666" y="18"/>
                    </a:lnTo>
                    <a:lnTo>
                      <a:pt x="662" y="9"/>
                    </a:lnTo>
                    <a:lnTo>
                      <a:pt x="656" y="9"/>
                    </a:lnTo>
                    <a:lnTo>
                      <a:pt x="656" y="11"/>
                    </a:lnTo>
                    <a:lnTo>
                      <a:pt x="653" y="11"/>
                    </a:lnTo>
                    <a:lnTo>
                      <a:pt x="646" y="15"/>
                    </a:lnTo>
                    <a:lnTo>
                      <a:pt x="630" y="18"/>
                    </a:lnTo>
                    <a:lnTo>
                      <a:pt x="624" y="20"/>
                    </a:lnTo>
                    <a:lnTo>
                      <a:pt x="621" y="20"/>
                    </a:lnTo>
                    <a:lnTo>
                      <a:pt x="557" y="20"/>
                    </a:lnTo>
                    <a:lnTo>
                      <a:pt x="509" y="14"/>
                    </a:lnTo>
                    <a:lnTo>
                      <a:pt x="461" y="8"/>
                    </a:lnTo>
                    <a:lnTo>
                      <a:pt x="419" y="5"/>
                    </a:lnTo>
                    <a:lnTo>
                      <a:pt x="400" y="5"/>
                    </a:lnTo>
                    <a:lnTo>
                      <a:pt x="390" y="3"/>
                    </a:lnTo>
                    <a:lnTo>
                      <a:pt x="377" y="3"/>
                    </a:lnTo>
                    <a:lnTo>
                      <a:pt x="333" y="0"/>
                    </a:lnTo>
                    <a:lnTo>
                      <a:pt x="317" y="2"/>
                    </a:lnTo>
                    <a:lnTo>
                      <a:pt x="304" y="0"/>
                    </a:lnTo>
                    <a:close/>
                    <a:moveTo>
                      <a:pt x="598" y="103"/>
                    </a:moveTo>
                    <a:lnTo>
                      <a:pt x="598" y="110"/>
                    </a:lnTo>
                    <a:lnTo>
                      <a:pt x="605" y="116"/>
                    </a:lnTo>
                    <a:lnTo>
                      <a:pt x="608" y="116"/>
                    </a:lnTo>
                    <a:lnTo>
                      <a:pt x="621" y="117"/>
                    </a:lnTo>
                    <a:lnTo>
                      <a:pt x="637" y="117"/>
                    </a:lnTo>
                    <a:lnTo>
                      <a:pt x="650" y="114"/>
                    </a:lnTo>
                    <a:lnTo>
                      <a:pt x="659" y="107"/>
                    </a:lnTo>
                    <a:lnTo>
                      <a:pt x="659" y="103"/>
                    </a:lnTo>
                    <a:lnTo>
                      <a:pt x="634" y="100"/>
                    </a:lnTo>
                    <a:lnTo>
                      <a:pt x="614" y="99"/>
                    </a:lnTo>
                    <a:lnTo>
                      <a:pt x="602" y="97"/>
                    </a:lnTo>
                    <a:lnTo>
                      <a:pt x="598" y="97"/>
                    </a:lnTo>
                    <a:lnTo>
                      <a:pt x="598" y="103"/>
                    </a:lnTo>
                    <a:close/>
                    <a:moveTo>
                      <a:pt x="339" y="28"/>
                    </a:moveTo>
                    <a:lnTo>
                      <a:pt x="381" y="41"/>
                    </a:lnTo>
                    <a:lnTo>
                      <a:pt x="442" y="56"/>
                    </a:lnTo>
                    <a:lnTo>
                      <a:pt x="525" y="72"/>
                    </a:lnTo>
                    <a:lnTo>
                      <a:pt x="637" y="84"/>
                    </a:lnTo>
                    <a:lnTo>
                      <a:pt x="643" y="84"/>
                    </a:lnTo>
                    <a:lnTo>
                      <a:pt x="646" y="85"/>
                    </a:lnTo>
                    <a:lnTo>
                      <a:pt x="656" y="85"/>
                    </a:lnTo>
                    <a:lnTo>
                      <a:pt x="656" y="82"/>
                    </a:lnTo>
                    <a:lnTo>
                      <a:pt x="637" y="67"/>
                    </a:lnTo>
                    <a:lnTo>
                      <a:pt x="605" y="52"/>
                    </a:lnTo>
                    <a:lnTo>
                      <a:pt x="566" y="40"/>
                    </a:lnTo>
                    <a:lnTo>
                      <a:pt x="522" y="32"/>
                    </a:lnTo>
                    <a:lnTo>
                      <a:pt x="464" y="26"/>
                    </a:lnTo>
                    <a:lnTo>
                      <a:pt x="448" y="25"/>
                    </a:lnTo>
                    <a:lnTo>
                      <a:pt x="435" y="25"/>
                    </a:lnTo>
                    <a:lnTo>
                      <a:pt x="432" y="23"/>
                    </a:lnTo>
                    <a:lnTo>
                      <a:pt x="368" y="25"/>
                    </a:lnTo>
                    <a:lnTo>
                      <a:pt x="339" y="28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421" name="任意多边形 7181"/>
              <p:cNvSpPr>
                <a:spLocks noChangeArrowheads="1"/>
              </p:cNvSpPr>
              <p:nvPr>
                <p:custDataLst>
                  <p:tags r:id="rId15"/>
                </p:custDataLst>
              </p:nvPr>
            </p:nvSpPr>
            <p:spPr bwMode="auto">
              <a:xfrm>
                <a:off x="2591" y="459"/>
                <a:ext cx="561" cy="142"/>
              </a:xfrm>
              <a:custGeom>
                <a:gdLst>
                  <a:gd name="T0" fmla="*/ 557 w 561"/>
                  <a:gd name="T1" fmla="*/ 12 h 142"/>
                  <a:gd name="T2" fmla="*/ 545 w 561"/>
                  <a:gd name="T3" fmla="*/ 12 h 142"/>
                  <a:gd name="T4" fmla="*/ 522 w 561"/>
                  <a:gd name="T5" fmla="*/ 9 h 142"/>
                  <a:gd name="T6" fmla="*/ 432 w 561"/>
                  <a:gd name="T7" fmla="*/ 9 h 142"/>
                  <a:gd name="T8" fmla="*/ 368 w 561"/>
                  <a:gd name="T9" fmla="*/ 20 h 142"/>
                  <a:gd name="T10" fmla="*/ 359 w 561"/>
                  <a:gd name="T11" fmla="*/ 20 h 142"/>
                  <a:gd name="T12" fmla="*/ 346 w 561"/>
                  <a:gd name="T13" fmla="*/ 19 h 142"/>
                  <a:gd name="T14" fmla="*/ 263 w 561"/>
                  <a:gd name="T15" fmla="*/ 17 h 142"/>
                  <a:gd name="T16" fmla="*/ 250 w 561"/>
                  <a:gd name="T17" fmla="*/ 19 h 142"/>
                  <a:gd name="T18" fmla="*/ 131 w 561"/>
                  <a:gd name="T19" fmla="*/ 35 h 142"/>
                  <a:gd name="T20" fmla="*/ 48 w 561"/>
                  <a:gd name="T21" fmla="*/ 69 h 142"/>
                  <a:gd name="T22" fmla="*/ 32 w 561"/>
                  <a:gd name="T23" fmla="*/ 88 h 142"/>
                  <a:gd name="T24" fmla="*/ 35 w 561"/>
                  <a:gd name="T25" fmla="*/ 110 h 142"/>
                  <a:gd name="T26" fmla="*/ 71 w 561"/>
                  <a:gd name="T27" fmla="*/ 119 h 142"/>
                  <a:gd name="T28" fmla="*/ 106 w 561"/>
                  <a:gd name="T29" fmla="*/ 113 h 142"/>
                  <a:gd name="T30" fmla="*/ 112 w 561"/>
                  <a:gd name="T31" fmla="*/ 99 h 142"/>
                  <a:gd name="T32" fmla="*/ 125 w 561"/>
                  <a:gd name="T33" fmla="*/ 120 h 142"/>
                  <a:gd name="T34" fmla="*/ 115 w 561"/>
                  <a:gd name="T35" fmla="*/ 132 h 142"/>
                  <a:gd name="T36" fmla="*/ 87 w 561"/>
                  <a:gd name="T37" fmla="*/ 142 h 142"/>
                  <a:gd name="T38" fmla="*/ 32 w 561"/>
                  <a:gd name="T39" fmla="*/ 134 h 142"/>
                  <a:gd name="T40" fmla="*/ 3 w 561"/>
                  <a:gd name="T41" fmla="*/ 111 h 142"/>
                  <a:gd name="T42" fmla="*/ 3 w 561"/>
                  <a:gd name="T43" fmla="*/ 79 h 142"/>
                  <a:gd name="T44" fmla="*/ 19 w 561"/>
                  <a:gd name="T45" fmla="*/ 60 h 142"/>
                  <a:gd name="T46" fmla="*/ 55 w 561"/>
                  <a:gd name="T47" fmla="*/ 38 h 142"/>
                  <a:gd name="T48" fmla="*/ 51 w 561"/>
                  <a:gd name="T49" fmla="*/ 35 h 142"/>
                  <a:gd name="T50" fmla="*/ 42 w 561"/>
                  <a:gd name="T51" fmla="*/ 34 h 142"/>
                  <a:gd name="T52" fmla="*/ 39 w 561"/>
                  <a:gd name="T53" fmla="*/ 14 h 142"/>
                  <a:gd name="T54" fmla="*/ 42 w 561"/>
                  <a:gd name="T55" fmla="*/ 12 h 142"/>
                  <a:gd name="T56" fmla="*/ 90 w 561"/>
                  <a:gd name="T57" fmla="*/ 22 h 142"/>
                  <a:gd name="T58" fmla="*/ 163 w 561"/>
                  <a:gd name="T59" fmla="*/ 17 h 142"/>
                  <a:gd name="T60" fmla="*/ 199 w 561"/>
                  <a:gd name="T61" fmla="*/ 12 h 142"/>
                  <a:gd name="T62" fmla="*/ 253 w 561"/>
                  <a:gd name="T63" fmla="*/ 6 h 142"/>
                  <a:gd name="T64" fmla="*/ 304 w 561"/>
                  <a:gd name="T65" fmla="*/ 3 h 142"/>
                  <a:gd name="T66" fmla="*/ 349 w 561"/>
                  <a:gd name="T67" fmla="*/ 0 h 142"/>
                  <a:gd name="T68" fmla="*/ 487 w 561"/>
                  <a:gd name="T69" fmla="*/ 3 h 14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</a:cxnLst>
                <a:rect l="0" t="0" r="r" b="b"/>
                <a:pathLst>
                  <a:path w="561" h="142">
                    <a:moveTo>
                      <a:pt x="487" y="3"/>
                    </a:moveTo>
                    <a:lnTo>
                      <a:pt x="557" y="12"/>
                    </a:lnTo>
                    <a:lnTo>
                      <a:pt x="561" y="12"/>
                    </a:lnTo>
                    <a:lnTo>
                      <a:pt x="545" y="12"/>
                    </a:lnTo>
                    <a:lnTo>
                      <a:pt x="529" y="9"/>
                    </a:lnTo>
                    <a:lnTo>
                      <a:pt x="522" y="9"/>
                    </a:lnTo>
                    <a:lnTo>
                      <a:pt x="490" y="9"/>
                    </a:lnTo>
                    <a:lnTo>
                      <a:pt x="432" y="9"/>
                    </a:lnTo>
                    <a:lnTo>
                      <a:pt x="404" y="12"/>
                    </a:lnTo>
                    <a:lnTo>
                      <a:pt x="368" y="20"/>
                    </a:lnTo>
                    <a:lnTo>
                      <a:pt x="365" y="22"/>
                    </a:lnTo>
                    <a:lnTo>
                      <a:pt x="359" y="20"/>
                    </a:lnTo>
                    <a:lnTo>
                      <a:pt x="356" y="20"/>
                    </a:lnTo>
                    <a:lnTo>
                      <a:pt x="346" y="19"/>
                    </a:lnTo>
                    <a:lnTo>
                      <a:pt x="301" y="17"/>
                    </a:lnTo>
                    <a:lnTo>
                      <a:pt x="263" y="17"/>
                    </a:lnTo>
                    <a:lnTo>
                      <a:pt x="250" y="20"/>
                    </a:lnTo>
                    <a:lnTo>
                      <a:pt x="250" y="19"/>
                    </a:lnTo>
                    <a:lnTo>
                      <a:pt x="183" y="25"/>
                    </a:lnTo>
                    <a:lnTo>
                      <a:pt x="131" y="35"/>
                    </a:lnTo>
                    <a:lnTo>
                      <a:pt x="77" y="52"/>
                    </a:lnTo>
                    <a:lnTo>
                      <a:pt x="48" y="69"/>
                    </a:lnTo>
                    <a:lnTo>
                      <a:pt x="35" y="81"/>
                    </a:lnTo>
                    <a:lnTo>
                      <a:pt x="32" y="88"/>
                    </a:lnTo>
                    <a:lnTo>
                      <a:pt x="32" y="101"/>
                    </a:lnTo>
                    <a:lnTo>
                      <a:pt x="35" y="110"/>
                    </a:lnTo>
                    <a:lnTo>
                      <a:pt x="55" y="117"/>
                    </a:lnTo>
                    <a:lnTo>
                      <a:pt x="71" y="119"/>
                    </a:lnTo>
                    <a:lnTo>
                      <a:pt x="93" y="117"/>
                    </a:lnTo>
                    <a:lnTo>
                      <a:pt x="106" y="113"/>
                    </a:lnTo>
                    <a:lnTo>
                      <a:pt x="112" y="105"/>
                    </a:lnTo>
                    <a:lnTo>
                      <a:pt x="112" y="99"/>
                    </a:lnTo>
                    <a:lnTo>
                      <a:pt x="122" y="104"/>
                    </a:lnTo>
                    <a:lnTo>
                      <a:pt x="125" y="120"/>
                    </a:lnTo>
                    <a:lnTo>
                      <a:pt x="122" y="126"/>
                    </a:lnTo>
                    <a:lnTo>
                      <a:pt x="115" y="132"/>
                    </a:lnTo>
                    <a:lnTo>
                      <a:pt x="103" y="140"/>
                    </a:lnTo>
                    <a:lnTo>
                      <a:pt x="87" y="142"/>
                    </a:lnTo>
                    <a:lnTo>
                      <a:pt x="55" y="142"/>
                    </a:lnTo>
                    <a:lnTo>
                      <a:pt x="32" y="134"/>
                    </a:lnTo>
                    <a:lnTo>
                      <a:pt x="19" y="126"/>
                    </a:lnTo>
                    <a:lnTo>
                      <a:pt x="3" y="111"/>
                    </a:lnTo>
                    <a:lnTo>
                      <a:pt x="0" y="96"/>
                    </a:lnTo>
                    <a:lnTo>
                      <a:pt x="3" y="79"/>
                    </a:lnTo>
                    <a:lnTo>
                      <a:pt x="13" y="67"/>
                    </a:lnTo>
                    <a:lnTo>
                      <a:pt x="19" y="60"/>
                    </a:lnTo>
                    <a:lnTo>
                      <a:pt x="26" y="53"/>
                    </a:lnTo>
                    <a:lnTo>
                      <a:pt x="55" y="38"/>
                    </a:lnTo>
                    <a:lnTo>
                      <a:pt x="55" y="37"/>
                    </a:lnTo>
                    <a:lnTo>
                      <a:pt x="51" y="35"/>
                    </a:lnTo>
                    <a:lnTo>
                      <a:pt x="48" y="37"/>
                    </a:lnTo>
                    <a:lnTo>
                      <a:pt x="42" y="34"/>
                    </a:lnTo>
                    <a:lnTo>
                      <a:pt x="39" y="23"/>
                    </a:lnTo>
                    <a:lnTo>
                      <a:pt x="39" y="14"/>
                    </a:lnTo>
                    <a:lnTo>
                      <a:pt x="42" y="12"/>
                    </a:lnTo>
                    <a:lnTo>
                      <a:pt x="61" y="19"/>
                    </a:lnTo>
                    <a:lnTo>
                      <a:pt x="90" y="22"/>
                    </a:lnTo>
                    <a:lnTo>
                      <a:pt x="141" y="20"/>
                    </a:lnTo>
                    <a:lnTo>
                      <a:pt x="163" y="17"/>
                    </a:lnTo>
                    <a:lnTo>
                      <a:pt x="183" y="14"/>
                    </a:lnTo>
                    <a:lnTo>
                      <a:pt x="199" y="12"/>
                    </a:lnTo>
                    <a:lnTo>
                      <a:pt x="247" y="6"/>
                    </a:lnTo>
                    <a:lnTo>
                      <a:pt x="253" y="6"/>
                    </a:lnTo>
                    <a:lnTo>
                      <a:pt x="279" y="5"/>
                    </a:lnTo>
                    <a:lnTo>
                      <a:pt x="304" y="3"/>
                    </a:lnTo>
                    <a:lnTo>
                      <a:pt x="336" y="2"/>
                    </a:lnTo>
                    <a:lnTo>
                      <a:pt x="349" y="0"/>
                    </a:lnTo>
                    <a:lnTo>
                      <a:pt x="426" y="0"/>
                    </a:lnTo>
                    <a:lnTo>
                      <a:pt x="487" y="3"/>
                    </a:lnTo>
                    <a:close/>
                  </a:path>
                </a:pathLst>
              </a:custGeom>
              <a:solidFill>
                <a:srgbClr val="CCCC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422" name="任意多边形 7182"/>
              <p:cNvSpPr>
                <a:spLocks noChangeArrowheads="1"/>
              </p:cNvSpPr>
              <p:nvPr>
                <p:custDataLst>
                  <p:tags r:id="rId16"/>
                </p:custDataLst>
              </p:nvPr>
            </p:nvSpPr>
            <p:spPr bwMode="auto">
              <a:xfrm>
                <a:off x="3558" y="456"/>
                <a:ext cx="561" cy="141"/>
              </a:xfrm>
              <a:custGeom>
                <a:gdLst>
                  <a:gd name="T0" fmla="*/ 3 w 561"/>
                  <a:gd name="T1" fmla="*/ 12 h 141"/>
                  <a:gd name="T2" fmla="*/ 16 w 561"/>
                  <a:gd name="T3" fmla="*/ 12 h 141"/>
                  <a:gd name="T4" fmla="*/ 39 w 561"/>
                  <a:gd name="T5" fmla="*/ 11 h 141"/>
                  <a:gd name="T6" fmla="*/ 128 w 561"/>
                  <a:gd name="T7" fmla="*/ 11 h 141"/>
                  <a:gd name="T8" fmla="*/ 192 w 561"/>
                  <a:gd name="T9" fmla="*/ 20 h 141"/>
                  <a:gd name="T10" fmla="*/ 202 w 561"/>
                  <a:gd name="T11" fmla="*/ 20 h 141"/>
                  <a:gd name="T12" fmla="*/ 215 w 561"/>
                  <a:gd name="T13" fmla="*/ 20 h 141"/>
                  <a:gd name="T14" fmla="*/ 298 w 561"/>
                  <a:gd name="T15" fmla="*/ 19 h 141"/>
                  <a:gd name="T16" fmla="*/ 311 w 561"/>
                  <a:gd name="T17" fmla="*/ 19 h 141"/>
                  <a:gd name="T18" fmla="*/ 429 w 561"/>
                  <a:gd name="T19" fmla="*/ 34 h 141"/>
                  <a:gd name="T20" fmla="*/ 513 w 561"/>
                  <a:gd name="T21" fmla="*/ 67 h 141"/>
                  <a:gd name="T22" fmla="*/ 532 w 561"/>
                  <a:gd name="T23" fmla="*/ 88 h 141"/>
                  <a:gd name="T24" fmla="*/ 525 w 561"/>
                  <a:gd name="T25" fmla="*/ 108 h 141"/>
                  <a:gd name="T26" fmla="*/ 490 w 561"/>
                  <a:gd name="T27" fmla="*/ 119 h 141"/>
                  <a:gd name="T28" fmla="*/ 458 w 561"/>
                  <a:gd name="T29" fmla="*/ 113 h 141"/>
                  <a:gd name="T30" fmla="*/ 449 w 561"/>
                  <a:gd name="T31" fmla="*/ 99 h 141"/>
                  <a:gd name="T32" fmla="*/ 436 w 561"/>
                  <a:gd name="T33" fmla="*/ 120 h 141"/>
                  <a:gd name="T34" fmla="*/ 445 w 561"/>
                  <a:gd name="T35" fmla="*/ 132 h 141"/>
                  <a:gd name="T36" fmla="*/ 474 w 561"/>
                  <a:gd name="T37" fmla="*/ 141 h 141"/>
                  <a:gd name="T38" fmla="*/ 532 w 561"/>
                  <a:gd name="T39" fmla="*/ 132 h 141"/>
                  <a:gd name="T40" fmla="*/ 558 w 561"/>
                  <a:gd name="T41" fmla="*/ 110 h 141"/>
                  <a:gd name="T42" fmla="*/ 558 w 561"/>
                  <a:gd name="T43" fmla="*/ 79 h 141"/>
                  <a:gd name="T44" fmla="*/ 541 w 561"/>
                  <a:gd name="T45" fmla="*/ 58 h 141"/>
                  <a:gd name="T46" fmla="*/ 506 w 561"/>
                  <a:gd name="T47" fmla="*/ 38 h 141"/>
                  <a:gd name="T48" fmla="*/ 509 w 561"/>
                  <a:gd name="T49" fmla="*/ 35 h 141"/>
                  <a:gd name="T50" fmla="*/ 516 w 561"/>
                  <a:gd name="T51" fmla="*/ 32 h 141"/>
                  <a:gd name="T52" fmla="*/ 522 w 561"/>
                  <a:gd name="T53" fmla="*/ 14 h 141"/>
                  <a:gd name="T54" fmla="*/ 519 w 561"/>
                  <a:gd name="T55" fmla="*/ 11 h 141"/>
                  <a:gd name="T56" fmla="*/ 471 w 561"/>
                  <a:gd name="T57" fmla="*/ 22 h 141"/>
                  <a:gd name="T58" fmla="*/ 397 w 561"/>
                  <a:gd name="T59" fmla="*/ 17 h 141"/>
                  <a:gd name="T60" fmla="*/ 359 w 561"/>
                  <a:gd name="T61" fmla="*/ 12 h 141"/>
                  <a:gd name="T62" fmla="*/ 308 w 561"/>
                  <a:gd name="T63" fmla="*/ 6 h 141"/>
                  <a:gd name="T64" fmla="*/ 256 w 561"/>
                  <a:gd name="T65" fmla="*/ 3 h 141"/>
                  <a:gd name="T66" fmla="*/ 208 w 561"/>
                  <a:gd name="T67" fmla="*/ 0 h 141"/>
                  <a:gd name="T68" fmla="*/ 74 w 561"/>
                  <a:gd name="T69" fmla="*/ 5 h 14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</a:cxnLst>
                <a:rect l="0" t="0" r="r" b="b"/>
                <a:pathLst>
                  <a:path w="561" h="141">
                    <a:moveTo>
                      <a:pt x="74" y="5"/>
                    </a:moveTo>
                    <a:lnTo>
                      <a:pt x="3" y="12"/>
                    </a:lnTo>
                    <a:lnTo>
                      <a:pt x="0" y="14"/>
                    </a:lnTo>
                    <a:lnTo>
                      <a:pt x="16" y="12"/>
                    </a:lnTo>
                    <a:lnTo>
                      <a:pt x="32" y="11"/>
                    </a:lnTo>
                    <a:lnTo>
                      <a:pt x="39" y="11"/>
                    </a:lnTo>
                    <a:lnTo>
                      <a:pt x="71" y="11"/>
                    </a:lnTo>
                    <a:lnTo>
                      <a:pt x="128" y="11"/>
                    </a:lnTo>
                    <a:lnTo>
                      <a:pt x="154" y="12"/>
                    </a:lnTo>
                    <a:lnTo>
                      <a:pt x="192" y="20"/>
                    </a:lnTo>
                    <a:lnTo>
                      <a:pt x="196" y="22"/>
                    </a:lnTo>
                    <a:lnTo>
                      <a:pt x="202" y="20"/>
                    </a:lnTo>
                    <a:lnTo>
                      <a:pt x="205" y="22"/>
                    </a:lnTo>
                    <a:lnTo>
                      <a:pt x="215" y="20"/>
                    </a:lnTo>
                    <a:lnTo>
                      <a:pt x="260" y="17"/>
                    </a:lnTo>
                    <a:lnTo>
                      <a:pt x="298" y="19"/>
                    </a:lnTo>
                    <a:lnTo>
                      <a:pt x="311" y="20"/>
                    </a:lnTo>
                    <a:lnTo>
                      <a:pt x="311" y="19"/>
                    </a:lnTo>
                    <a:lnTo>
                      <a:pt x="378" y="25"/>
                    </a:lnTo>
                    <a:lnTo>
                      <a:pt x="429" y="34"/>
                    </a:lnTo>
                    <a:lnTo>
                      <a:pt x="484" y="52"/>
                    </a:lnTo>
                    <a:lnTo>
                      <a:pt x="513" y="67"/>
                    </a:lnTo>
                    <a:lnTo>
                      <a:pt x="525" y="81"/>
                    </a:lnTo>
                    <a:lnTo>
                      <a:pt x="532" y="88"/>
                    </a:lnTo>
                    <a:lnTo>
                      <a:pt x="532" y="99"/>
                    </a:lnTo>
                    <a:lnTo>
                      <a:pt x="525" y="108"/>
                    </a:lnTo>
                    <a:lnTo>
                      <a:pt x="509" y="116"/>
                    </a:lnTo>
                    <a:lnTo>
                      <a:pt x="490" y="119"/>
                    </a:lnTo>
                    <a:lnTo>
                      <a:pt x="471" y="117"/>
                    </a:lnTo>
                    <a:lnTo>
                      <a:pt x="458" y="113"/>
                    </a:lnTo>
                    <a:lnTo>
                      <a:pt x="449" y="105"/>
                    </a:lnTo>
                    <a:lnTo>
                      <a:pt x="449" y="99"/>
                    </a:lnTo>
                    <a:lnTo>
                      <a:pt x="442" y="104"/>
                    </a:lnTo>
                    <a:lnTo>
                      <a:pt x="436" y="120"/>
                    </a:lnTo>
                    <a:lnTo>
                      <a:pt x="439" y="126"/>
                    </a:lnTo>
                    <a:lnTo>
                      <a:pt x="445" y="132"/>
                    </a:lnTo>
                    <a:lnTo>
                      <a:pt x="461" y="138"/>
                    </a:lnTo>
                    <a:lnTo>
                      <a:pt x="474" y="141"/>
                    </a:lnTo>
                    <a:lnTo>
                      <a:pt x="506" y="140"/>
                    </a:lnTo>
                    <a:lnTo>
                      <a:pt x="532" y="132"/>
                    </a:lnTo>
                    <a:lnTo>
                      <a:pt x="545" y="125"/>
                    </a:lnTo>
                    <a:lnTo>
                      <a:pt x="558" y="110"/>
                    </a:lnTo>
                    <a:lnTo>
                      <a:pt x="561" y="94"/>
                    </a:lnTo>
                    <a:lnTo>
                      <a:pt x="558" y="79"/>
                    </a:lnTo>
                    <a:lnTo>
                      <a:pt x="548" y="66"/>
                    </a:lnTo>
                    <a:lnTo>
                      <a:pt x="541" y="58"/>
                    </a:lnTo>
                    <a:lnTo>
                      <a:pt x="535" y="53"/>
                    </a:lnTo>
                    <a:lnTo>
                      <a:pt x="506" y="38"/>
                    </a:lnTo>
                    <a:lnTo>
                      <a:pt x="506" y="37"/>
                    </a:lnTo>
                    <a:lnTo>
                      <a:pt x="509" y="35"/>
                    </a:lnTo>
                    <a:lnTo>
                      <a:pt x="513" y="35"/>
                    </a:lnTo>
                    <a:lnTo>
                      <a:pt x="516" y="32"/>
                    </a:lnTo>
                    <a:lnTo>
                      <a:pt x="522" y="23"/>
                    </a:lnTo>
                    <a:lnTo>
                      <a:pt x="522" y="14"/>
                    </a:lnTo>
                    <a:lnTo>
                      <a:pt x="519" y="11"/>
                    </a:lnTo>
                    <a:lnTo>
                      <a:pt x="500" y="17"/>
                    </a:lnTo>
                    <a:lnTo>
                      <a:pt x="471" y="22"/>
                    </a:lnTo>
                    <a:lnTo>
                      <a:pt x="420" y="20"/>
                    </a:lnTo>
                    <a:lnTo>
                      <a:pt x="397" y="17"/>
                    </a:lnTo>
                    <a:lnTo>
                      <a:pt x="378" y="14"/>
                    </a:lnTo>
                    <a:lnTo>
                      <a:pt x="359" y="12"/>
                    </a:lnTo>
                    <a:lnTo>
                      <a:pt x="314" y="6"/>
                    </a:lnTo>
                    <a:lnTo>
                      <a:pt x="308" y="6"/>
                    </a:lnTo>
                    <a:lnTo>
                      <a:pt x="282" y="5"/>
                    </a:lnTo>
                    <a:lnTo>
                      <a:pt x="256" y="3"/>
                    </a:lnTo>
                    <a:lnTo>
                      <a:pt x="224" y="2"/>
                    </a:lnTo>
                    <a:lnTo>
                      <a:pt x="208" y="0"/>
                    </a:lnTo>
                    <a:lnTo>
                      <a:pt x="135" y="2"/>
                    </a:lnTo>
                    <a:lnTo>
                      <a:pt x="74" y="5"/>
                    </a:lnTo>
                    <a:close/>
                  </a:path>
                </a:pathLst>
              </a:custGeom>
              <a:solidFill>
                <a:srgbClr val="CCCC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423" name="任意多边形 7183"/>
              <p:cNvSpPr>
                <a:spLocks noChangeArrowheads="1"/>
              </p:cNvSpPr>
              <p:nvPr>
                <p:custDataLst>
                  <p:tags r:id="rId17"/>
                </p:custDataLst>
              </p:nvPr>
            </p:nvSpPr>
            <p:spPr bwMode="auto">
              <a:xfrm>
                <a:off x="3033" y="464"/>
                <a:ext cx="29" cy="1"/>
              </a:xfrm>
              <a:custGeom>
                <a:gdLst>
                  <a:gd name="T0" fmla="*/ 29 w 29"/>
                  <a:gd name="T1" fmla="*/ 0 h 1"/>
                  <a:gd name="T2" fmla="*/ 29 w 29"/>
                  <a:gd name="T3" fmla="*/ 1 h 1"/>
                  <a:gd name="T4" fmla="*/ 0 w 29"/>
                  <a:gd name="T5" fmla="*/ 1 h 1"/>
                  <a:gd name="T6" fmla="*/ 0 w 29"/>
                  <a:gd name="T7" fmla="*/ 0 h 1"/>
                  <a:gd name="T8" fmla="*/ 29 w 29"/>
                  <a:gd name="T9" fmla="*/ 0 h 1"/>
                  <a:gd name="T10" fmla="*/ 29 w 29"/>
                  <a:gd name="T11" fmla="*/ 0 h 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28" h="1">
                    <a:moveTo>
                      <a:pt x="29" y="0"/>
                    </a:moveTo>
                    <a:lnTo>
                      <a:pt x="29" y="1"/>
                    </a:lnTo>
                    <a:lnTo>
                      <a:pt x="0" y="1"/>
                    </a:lnTo>
                    <a:lnTo>
                      <a:pt x="0" y="0"/>
                    </a:lnTo>
                    <a:lnTo>
                      <a:pt x="29" y="0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424" name="任意多边形 7184"/>
              <p:cNvSpPr>
                <a:spLocks noChangeArrowheads="1"/>
              </p:cNvSpPr>
              <p:nvPr>
                <p:custDataLst>
                  <p:tags r:id="rId18"/>
                </p:custDataLst>
              </p:nvPr>
            </p:nvSpPr>
            <p:spPr bwMode="auto">
              <a:xfrm>
                <a:off x="3648" y="461"/>
                <a:ext cx="26" cy="3"/>
              </a:xfrm>
              <a:custGeom>
                <a:gdLst>
                  <a:gd name="T0" fmla="*/ 0 w 26"/>
                  <a:gd name="T1" fmla="*/ 1 h 3"/>
                  <a:gd name="T2" fmla="*/ 0 w 26"/>
                  <a:gd name="T3" fmla="*/ 1 h 3"/>
                  <a:gd name="T4" fmla="*/ 26 w 26"/>
                  <a:gd name="T5" fmla="*/ 3 h 3"/>
                  <a:gd name="T6" fmla="*/ 26 w 26"/>
                  <a:gd name="T7" fmla="*/ 0 h 3"/>
                  <a:gd name="T8" fmla="*/ 0 w 26"/>
                  <a:gd name="T9" fmla="*/ 1 h 3"/>
                  <a:gd name="T10" fmla="*/ 0 w 26"/>
                  <a:gd name="T11" fmla="*/ 1 h 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26" h="3">
                    <a:moveTo>
                      <a:pt x="0" y="1"/>
                    </a:moveTo>
                    <a:lnTo>
                      <a:pt x="0" y="1"/>
                    </a:lnTo>
                    <a:lnTo>
                      <a:pt x="26" y="3"/>
                    </a:lnTo>
                    <a:lnTo>
                      <a:pt x="26" y="0"/>
                    </a:lnTo>
                    <a:lnTo>
                      <a:pt x="0" y="1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425" name="任意多边形 7185"/>
              <p:cNvSpPr>
                <a:spLocks noChangeArrowheads="1"/>
              </p:cNvSpPr>
              <p:nvPr>
                <p:custDataLst>
                  <p:tags r:id="rId19"/>
                </p:custDataLst>
              </p:nvPr>
            </p:nvSpPr>
            <p:spPr bwMode="auto">
              <a:xfrm>
                <a:off x="2991" y="465"/>
                <a:ext cx="20" cy="3"/>
              </a:xfrm>
              <a:custGeom>
                <a:gdLst>
                  <a:gd name="T0" fmla="*/ 20 w 20"/>
                  <a:gd name="T1" fmla="*/ 0 h 3"/>
                  <a:gd name="T2" fmla="*/ 20 w 20"/>
                  <a:gd name="T3" fmla="*/ 0 h 3"/>
                  <a:gd name="T4" fmla="*/ 16 w 20"/>
                  <a:gd name="T5" fmla="*/ 3 h 3"/>
                  <a:gd name="T6" fmla="*/ 4 w 20"/>
                  <a:gd name="T7" fmla="*/ 2 h 3"/>
                  <a:gd name="T8" fmla="*/ 0 w 20"/>
                  <a:gd name="T9" fmla="*/ 0 h 3"/>
                  <a:gd name="T10" fmla="*/ 0 w 20"/>
                  <a:gd name="T11" fmla="*/ 0 h 3"/>
                  <a:gd name="T12" fmla="*/ 10 w 20"/>
                  <a:gd name="T13" fmla="*/ 0 h 3"/>
                  <a:gd name="T14" fmla="*/ 20 w 20"/>
                  <a:gd name="T15" fmla="*/ 0 h 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20" h="3">
                    <a:moveTo>
                      <a:pt x="20" y="0"/>
                    </a:moveTo>
                    <a:lnTo>
                      <a:pt x="20" y="0"/>
                    </a:lnTo>
                    <a:lnTo>
                      <a:pt x="16" y="3"/>
                    </a:lnTo>
                    <a:lnTo>
                      <a:pt x="4" y="2"/>
                    </a:lnTo>
                    <a:lnTo>
                      <a:pt x="0" y="0"/>
                    </a:lnTo>
                    <a:lnTo>
                      <a:pt x="10" y="0"/>
                    </a:lnTo>
                    <a:lnTo>
                      <a:pt x="20" y="0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426" name="任意多边形 7186"/>
              <p:cNvSpPr>
                <a:spLocks noChangeArrowheads="1"/>
              </p:cNvSpPr>
              <p:nvPr>
                <p:custDataLst>
                  <p:tags r:id="rId20"/>
                </p:custDataLst>
              </p:nvPr>
            </p:nvSpPr>
            <p:spPr bwMode="auto">
              <a:xfrm>
                <a:off x="3699" y="462"/>
                <a:ext cx="19" cy="3"/>
              </a:xfrm>
              <a:custGeom>
                <a:gdLst>
                  <a:gd name="T0" fmla="*/ 0 w 19"/>
                  <a:gd name="T1" fmla="*/ 2 h 3"/>
                  <a:gd name="T2" fmla="*/ 0 w 19"/>
                  <a:gd name="T3" fmla="*/ 2 h 3"/>
                  <a:gd name="T4" fmla="*/ 3 w 19"/>
                  <a:gd name="T5" fmla="*/ 3 h 3"/>
                  <a:gd name="T6" fmla="*/ 16 w 19"/>
                  <a:gd name="T7" fmla="*/ 3 h 3"/>
                  <a:gd name="T8" fmla="*/ 19 w 19"/>
                  <a:gd name="T9" fmla="*/ 2 h 3"/>
                  <a:gd name="T10" fmla="*/ 19 w 19"/>
                  <a:gd name="T11" fmla="*/ 0 h 3"/>
                  <a:gd name="T12" fmla="*/ 10 w 19"/>
                  <a:gd name="T13" fmla="*/ 2 h 3"/>
                  <a:gd name="T14" fmla="*/ 0 w 19"/>
                  <a:gd name="T15" fmla="*/ 2 h 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19" h="3">
                    <a:moveTo>
                      <a:pt x="0" y="2"/>
                    </a:moveTo>
                    <a:lnTo>
                      <a:pt x="0" y="2"/>
                    </a:lnTo>
                    <a:lnTo>
                      <a:pt x="3" y="3"/>
                    </a:lnTo>
                    <a:lnTo>
                      <a:pt x="16" y="3"/>
                    </a:lnTo>
                    <a:lnTo>
                      <a:pt x="19" y="2"/>
                    </a:lnTo>
                    <a:lnTo>
                      <a:pt x="19" y="0"/>
                    </a:lnTo>
                    <a:lnTo>
                      <a:pt x="10" y="2"/>
                    </a:lnTo>
                    <a:lnTo>
                      <a:pt x="0" y="2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427" name="任意多边形 7187"/>
              <p:cNvSpPr>
                <a:spLocks noChangeArrowheads="1"/>
              </p:cNvSpPr>
              <p:nvPr>
                <p:custDataLst>
                  <p:tags r:id="rId21"/>
                </p:custDataLst>
              </p:nvPr>
            </p:nvSpPr>
            <p:spPr bwMode="auto">
              <a:xfrm>
                <a:off x="2950" y="465"/>
                <a:ext cx="22" cy="3"/>
              </a:xfrm>
              <a:custGeom>
                <a:gdLst>
                  <a:gd name="T0" fmla="*/ 22 w 22"/>
                  <a:gd name="T1" fmla="*/ 2 h 3"/>
                  <a:gd name="T2" fmla="*/ 22 w 22"/>
                  <a:gd name="T3" fmla="*/ 2 h 3"/>
                  <a:gd name="T4" fmla="*/ 0 w 22"/>
                  <a:gd name="T5" fmla="*/ 3 h 3"/>
                  <a:gd name="T6" fmla="*/ 0 w 22"/>
                  <a:gd name="T7" fmla="*/ 0 h 3"/>
                  <a:gd name="T8" fmla="*/ 22 w 22"/>
                  <a:gd name="T9" fmla="*/ 0 h 3"/>
                  <a:gd name="T10" fmla="*/ 22 w 22"/>
                  <a:gd name="T11" fmla="*/ 2 h 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22" h="3">
                    <a:moveTo>
                      <a:pt x="22" y="2"/>
                    </a:moveTo>
                    <a:lnTo>
                      <a:pt x="22" y="2"/>
                    </a:lnTo>
                    <a:lnTo>
                      <a:pt x="0" y="3"/>
                    </a:lnTo>
                    <a:lnTo>
                      <a:pt x="0" y="0"/>
                    </a:lnTo>
                    <a:lnTo>
                      <a:pt x="22" y="0"/>
                    </a:lnTo>
                    <a:lnTo>
                      <a:pt x="22" y="2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428" name="任意多边形 7188"/>
              <p:cNvSpPr>
                <a:spLocks noChangeArrowheads="1"/>
              </p:cNvSpPr>
              <p:nvPr>
                <p:custDataLst>
                  <p:tags r:id="rId22"/>
                </p:custDataLst>
              </p:nvPr>
            </p:nvSpPr>
            <p:spPr bwMode="auto">
              <a:xfrm>
                <a:off x="3738" y="464"/>
                <a:ext cx="22" cy="1"/>
              </a:xfrm>
              <a:custGeom>
                <a:gdLst>
                  <a:gd name="T0" fmla="*/ 0 w 22"/>
                  <a:gd name="T1" fmla="*/ 0 h 1"/>
                  <a:gd name="T2" fmla="*/ 0 w 22"/>
                  <a:gd name="T3" fmla="*/ 1 h 1"/>
                  <a:gd name="T4" fmla="*/ 22 w 22"/>
                  <a:gd name="T5" fmla="*/ 1 h 1"/>
                  <a:gd name="T6" fmla="*/ 22 w 22"/>
                  <a:gd name="T7" fmla="*/ 0 h 1"/>
                  <a:gd name="T8" fmla="*/ 0 w 22"/>
                  <a:gd name="T9" fmla="*/ 0 h 1"/>
                  <a:gd name="T10" fmla="*/ 0 w 22"/>
                  <a:gd name="T11" fmla="*/ 0 h 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22" h="1">
                    <a:moveTo>
                      <a:pt x="0" y="0"/>
                    </a:moveTo>
                    <a:lnTo>
                      <a:pt x="0" y="1"/>
                    </a:lnTo>
                    <a:lnTo>
                      <a:pt x="22" y="1"/>
                    </a:lnTo>
                    <a:lnTo>
                      <a:pt x="22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429" name="任意多边形 7189"/>
              <p:cNvSpPr>
                <a:spLocks noChangeArrowheads="1"/>
              </p:cNvSpPr>
              <p:nvPr>
                <p:custDataLst>
                  <p:tags r:id="rId23"/>
                </p:custDataLst>
              </p:nvPr>
            </p:nvSpPr>
            <p:spPr bwMode="auto">
              <a:xfrm>
                <a:off x="2911" y="467"/>
                <a:ext cx="29" cy="4"/>
              </a:xfrm>
              <a:custGeom>
                <a:gdLst>
                  <a:gd name="T0" fmla="*/ 29 w 29"/>
                  <a:gd name="T1" fmla="*/ 1 h 4"/>
                  <a:gd name="T2" fmla="*/ 29 w 29"/>
                  <a:gd name="T3" fmla="*/ 1 h 4"/>
                  <a:gd name="T4" fmla="*/ 0 w 29"/>
                  <a:gd name="T5" fmla="*/ 4 h 4"/>
                  <a:gd name="T6" fmla="*/ 0 w 29"/>
                  <a:gd name="T7" fmla="*/ 4 h 4"/>
                  <a:gd name="T8" fmla="*/ 0 w 29"/>
                  <a:gd name="T9" fmla="*/ 3 h 4"/>
                  <a:gd name="T10" fmla="*/ 23 w 29"/>
                  <a:gd name="T11" fmla="*/ 0 h 4"/>
                  <a:gd name="T12" fmla="*/ 29 w 29"/>
                  <a:gd name="T13" fmla="*/ 0 h 4"/>
                  <a:gd name="T14" fmla="*/ 29 w 29"/>
                  <a:gd name="T15" fmla="*/ 1 h 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28" h="4">
                    <a:moveTo>
                      <a:pt x="29" y="1"/>
                    </a:moveTo>
                    <a:lnTo>
                      <a:pt x="29" y="1"/>
                    </a:lnTo>
                    <a:lnTo>
                      <a:pt x="0" y="4"/>
                    </a:lnTo>
                    <a:lnTo>
                      <a:pt x="0" y="3"/>
                    </a:lnTo>
                    <a:lnTo>
                      <a:pt x="23" y="0"/>
                    </a:lnTo>
                    <a:lnTo>
                      <a:pt x="29" y="0"/>
                    </a:lnTo>
                    <a:lnTo>
                      <a:pt x="29" y="1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430" name="任意多边形 7190"/>
              <p:cNvSpPr>
                <a:spLocks noChangeArrowheads="1"/>
              </p:cNvSpPr>
              <p:nvPr>
                <p:custDataLst>
                  <p:tags r:id="rId24"/>
                </p:custDataLst>
              </p:nvPr>
            </p:nvSpPr>
            <p:spPr bwMode="auto">
              <a:xfrm>
                <a:off x="3770" y="465"/>
                <a:ext cx="28" cy="3"/>
              </a:xfrm>
              <a:custGeom>
                <a:gdLst>
                  <a:gd name="T0" fmla="*/ 0 w 28"/>
                  <a:gd name="T1" fmla="*/ 0 h 3"/>
                  <a:gd name="T2" fmla="*/ 0 w 28"/>
                  <a:gd name="T3" fmla="*/ 0 h 3"/>
                  <a:gd name="T4" fmla="*/ 28 w 28"/>
                  <a:gd name="T5" fmla="*/ 3 h 3"/>
                  <a:gd name="T6" fmla="*/ 28 w 28"/>
                  <a:gd name="T7" fmla="*/ 3 h 3"/>
                  <a:gd name="T8" fmla="*/ 28 w 28"/>
                  <a:gd name="T9" fmla="*/ 2 h 3"/>
                  <a:gd name="T10" fmla="*/ 6 w 28"/>
                  <a:gd name="T11" fmla="*/ 0 h 3"/>
                  <a:gd name="T12" fmla="*/ 0 w 28"/>
                  <a:gd name="T13" fmla="*/ 0 h 3"/>
                  <a:gd name="T14" fmla="*/ 0 w 28"/>
                  <a:gd name="T15" fmla="*/ 0 h 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28" h="3">
                    <a:moveTo>
                      <a:pt x="0" y="0"/>
                    </a:moveTo>
                    <a:lnTo>
                      <a:pt x="0" y="0"/>
                    </a:lnTo>
                    <a:lnTo>
                      <a:pt x="28" y="3"/>
                    </a:lnTo>
                    <a:lnTo>
                      <a:pt x="28" y="2"/>
                    </a:lnTo>
                    <a:lnTo>
                      <a:pt x="6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431" name="矩形 7191"/>
              <p:cNvSpPr>
                <a:spLocks noChangeArrowheads="1"/>
              </p:cNvSpPr>
              <p:nvPr>
                <p:custDataLst>
                  <p:tags r:id="rId25"/>
                </p:custDataLst>
              </p:nvPr>
            </p:nvSpPr>
            <p:spPr bwMode="auto">
              <a:xfrm>
                <a:off x="2873" y="471"/>
                <a:ext cx="22" cy="2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432" name="任意多边形 7192"/>
              <p:cNvSpPr>
                <a:spLocks noChangeArrowheads="1"/>
              </p:cNvSpPr>
              <p:nvPr>
                <p:custDataLst>
                  <p:tags r:id="rId26"/>
                </p:custDataLst>
              </p:nvPr>
            </p:nvSpPr>
            <p:spPr bwMode="auto">
              <a:xfrm>
                <a:off x="3814" y="468"/>
                <a:ext cx="23" cy="2"/>
              </a:xfrm>
              <a:custGeom>
                <a:gdLst>
                  <a:gd name="T0" fmla="*/ 0 w 23"/>
                  <a:gd name="T1" fmla="*/ 2 h 2"/>
                  <a:gd name="T2" fmla="*/ 23 w 23"/>
                  <a:gd name="T3" fmla="*/ 2 h 2"/>
                  <a:gd name="T4" fmla="*/ 23 w 23"/>
                  <a:gd name="T5" fmla="*/ 0 h 2"/>
                  <a:gd name="T6" fmla="*/ 0 w 23"/>
                  <a:gd name="T7" fmla="*/ 2 h 2"/>
                  <a:gd name="T8" fmla="*/ 0 w 23"/>
                  <a:gd name="T9" fmla="*/ 2 h 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3" h="2">
                    <a:moveTo>
                      <a:pt x="0" y="2"/>
                    </a:moveTo>
                    <a:lnTo>
                      <a:pt x="23" y="2"/>
                    </a:lnTo>
                    <a:lnTo>
                      <a:pt x="23" y="0"/>
                    </a:lnTo>
                    <a:lnTo>
                      <a:pt x="0" y="2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433" name="任意多边形 7193"/>
              <p:cNvSpPr>
                <a:spLocks noChangeArrowheads="1"/>
              </p:cNvSpPr>
              <p:nvPr>
                <p:custDataLst>
                  <p:tags r:id="rId27"/>
                </p:custDataLst>
              </p:nvPr>
            </p:nvSpPr>
            <p:spPr bwMode="auto">
              <a:xfrm>
                <a:off x="2630" y="471"/>
                <a:ext cx="653" cy="99"/>
              </a:xfrm>
              <a:custGeom>
                <a:gdLst>
                  <a:gd name="T0" fmla="*/ 490 w 653"/>
                  <a:gd name="T1" fmla="*/ 4 h 99"/>
                  <a:gd name="T2" fmla="*/ 541 w 653"/>
                  <a:gd name="T3" fmla="*/ 8 h 99"/>
                  <a:gd name="T4" fmla="*/ 589 w 653"/>
                  <a:gd name="T5" fmla="*/ 22 h 99"/>
                  <a:gd name="T6" fmla="*/ 595 w 653"/>
                  <a:gd name="T7" fmla="*/ 20 h 99"/>
                  <a:gd name="T8" fmla="*/ 650 w 653"/>
                  <a:gd name="T9" fmla="*/ 55 h 99"/>
                  <a:gd name="T10" fmla="*/ 646 w 653"/>
                  <a:gd name="T11" fmla="*/ 76 h 99"/>
                  <a:gd name="T12" fmla="*/ 618 w 653"/>
                  <a:gd name="T13" fmla="*/ 95 h 99"/>
                  <a:gd name="T14" fmla="*/ 614 w 653"/>
                  <a:gd name="T15" fmla="*/ 95 h 99"/>
                  <a:gd name="T16" fmla="*/ 592 w 653"/>
                  <a:gd name="T17" fmla="*/ 98 h 99"/>
                  <a:gd name="T18" fmla="*/ 582 w 653"/>
                  <a:gd name="T19" fmla="*/ 99 h 99"/>
                  <a:gd name="T20" fmla="*/ 531 w 653"/>
                  <a:gd name="T21" fmla="*/ 96 h 99"/>
                  <a:gd name="T22" fmla="*/ 499 w 653"/>
                  <a:gd name="T23" fmla="*/ 82 h 99"/>
                  <a:gd name="T24" fmla="*/ 502 w 653"/>
                  <a:gd name="T25" fmla="*/ 78 h 99"/>
                  <a:gd name="T26" fmla="*/ 515 w 653"/>
                  <a:gd name="T27" fmla="*/ 85 h 99"/>
                  <a:gd name="T28" fmla="*/ 547 w 653"/>
                  <a:gd name="T29" fmla="*/ 90 h 99"/>
                  <a:gd name="T30" fmla="*/ 602 w 653"/>
                  <a:gd name="T31" fmla="*/ 73 h 99"/>
                  <a:gd name="T32" fmla="*/ 608 w 653"/>
                  <a:gd name="T33" fmla="*/ 48 h 99"/>
                  <a:gd name="T34" fmla="*/ 570 w 653"/>
                  <a:gd name="T35" fmla="*/ 25 h 99"/>
                  <a:gd name="T36" fmla="*/ 506 w 653"/>
                  <a:gd name="T37" fmla="*/ 14 h 99"/>
                  <a:gd name="T38" fmla="*/ 448 w 653"/>
                  <a:gd name="T39" fmla="*/ 11 h 99"/>
                  <a:gd name="T40" fmla="*/ 393 w 653"/>
                  <a:gd name="T41" fmla="*/ 11 h 99"/>
                  <a:gd name="T42" fmla="*/ 333 w 653"/>
                  <a:gd name="T43" fmla="*/ 23 h 99"/>
                  <a:gd name="T44" fmla="*/ 307 w 653"/>
                  <a:gd name="T45" fmla="*/ 31 h 99"/>
                  <a:gd name="T46" fmla="*/ 233 w 653"/>
                  <a:gd name="T47" fmla="*/ 51 h 99"/>
                  <a:gd name="T48" fmla="*/ 201 w 653"/>
                  <a:gd name="T49" fmla="*/ 58 h 99"/>
                  <a:gd name="T50" fmla="*/ 176 w 653"/>
                  <a:gd name="T51" fmla="*/ 64 h 99"/>
                  <a:gd name="T52" fmla="*/ 112 w 653"/>
                  <a:gd name="T53" fmla="*/ 75 h 99"/>
                  <a:gd name="T54" fmla="*/ 80 w 653"/>
                  <a:gd name="T55" fmla="*/ 79 h 99"/>
                  <a:gd name="T56" fmla="*/ 35 w 653"/>
                  <a:gd name="T57" fmla="*/ 84 h 99"/>
                  <a:gd name="T58" fmla="*/ 0 w 653"/>
                  <a:gd name="T59" fmla="*/ 75 h 99"/>
                  <a:gd name="T60" fmla="*/ 137 w 653"/>
                  <a:gd name="T61" fmla="*/ 58 h 99"/>
                  <a:gd name="T62" fmla="*/ 230 w 653"/>
                  <a:gd name="T63" fmla="*/ 41 h 99"/>
                  <a:gd name="T64" fmla="*/ 246 w 653"/>
                  <a:gd name="T65" fmla="*/ 40 h 99"/>
                  <a:gd name="T66" fmla="*/ 275 w 653"/>
                  <a:gd name="T67" fmla="*/ 31 h 99"/>
                  <a:gd name="T68" fmla="*/ 336 w 653"/>
                  <a:gd name="T69" fmla="*/ 10 h 99"/>
                  <a:gd name="T70" fmla="*/ 374 w 653"/>
                  <a:gd name="T71" fmla="*/ 2 h 99"/>
                  <a:gd name="T72" fmla="*/ 422 w 653"/>
                  <a:gd name="T73" fmla="*/ 0 h 99"/>
                  <a:gd name="T74" fmla="*/ 477 w 653"/>
                  <a:gd name="T75" fmla="*/ 2 h 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653" h="99">
                    <a:moveTo>
                      <a:pt x="477" y="2"/>
                    </a:moveTo>
                    <a:lnTo>
                      <a:pt x="490" y="4"/>
                    </a:lnTo>
                    <a:lnTo>
                      <a:pt x="506" y="4"/>
                    </a:lnTo>
                    <a:lnTo>
                      <a:pt x="541" y="8"/>
                    </a:lnTo>
                    <a:lnTo>
                      <a:pt x="566" y="13"/>
                    </a:lnTo>
                    <a:lnTo>
                      <a:pt x="589" y="22"/>
                    </a:lnTo>
                    <a:lnTo>
                      <a:pt x="589" y="20"/>
                    </a:lnTo>
                    <a:lnTo>
                      <a:pt x="595" y="20"/>
                    </a:lnTo>
                    <a:lnTo>
                      <a:pt x="627" y="35"/>
                    </a:lnTo>
                    <a:lnTo>
                      <a:pt x="650" y="55"/>
                    </a:lnTo>
                    <a:lnTo>
                      <a:pt x="653" y="64"/>
                    </a:lnTo>
                    <a:lnTo>
                      <a:pt x="646" y="76"/>
                    </a:lnTo>
                    <a:lnTo>
                      <a:pt x="634" y="87"/>
                    </a:lnTo>
                    <a:lnTo>
                      <a:pt x="618" y="95"/>
                    </a:lnTo>
                    <a:lnTo>
                      <a:pt x="614" y="96"/>
                    </a:lnTo>
                    <a:lnTo>
                      <a:pt x="614" y="95"/>
                    </a:lnTo>
                    <a:lnTo>
                      <a:pt x="608" y="95"/>
                    </a:lnTo>
                    <a:lnTo>
                      <a:pt x="592" y="98"/>
                    </a:lnTo>
                    <a:lnTo>
                      <a:pt x="586" y="98"/>
                    </a:lnTo>
                    <a:lnTo>
                      <a:pt x="582" y="99"/>
                    </a:lnTo>
                    <a:lnTo>
                      <a:pt x="557" y="99"/>
                    </a:lnTo>
                    <a:lnTo>
                      <a:pt x="531" y="96"/>
                    </a:lnTo>
                    <a:lnTo>
                      <a:pt x="515" y="92"/>
                    </a:lnTo>
                    <a:lnTo>
                      <a:pt x="499" y="82"/>
                    </a:lnTo>
                    <a:lnTo>
                      <a:pt x="499" y="73"/>
                    </a:lnTo>
                    <a:lnTo>
                      <a:pt x="502" y="78"/>
                    </a:lnTo>
                    <a:lnTo>
                      <a:pt x="509" y="81"/>
                    </a:lnTo>
                    <a:lnTo>
                      <a:pt x="515" y="85"/>
                    </a:lnTo>
                    <a:lnTo>
                      <a:pt x="531" y="90"/>
                    </a:lnTo>
                    <a:lnTo>
                      <a:pt x="547" y="90"/>
                    </a:lnTo>
                    <a:lnTo>
                      <a:pt x="582" y="82"/>
                    </a:lnTo>
                    <a:lnTo>
                      <a:pt x="602" y="73"/>
                    </a:lnTo>
                    <a:lnTo>
                      <a:pt x="611" y="63"/>
                    </a:lnTo>
                    <a:lnTo>
                      <a:pt x="608" y="48"/>
                    </a:lnTo>
                    <a:lnTo>
                      <a:pt x="602" y="40"/>
                    </a:lnTo>
                    <a:lnTo>
                      <a:pt x="570" y="25"/>
                    </a:lnTo>
                    <a:lnTo>
                      <a:pt x="541" y="17"/>
                    </a:lnTo>
                    <a:lnTo>
                      <a:pt x="506" y="14"/>
                    </a:lnTo>
                    <a:lnTo>
                      <a:pt x="470" y="11"/>
                    </a:lnTo>
                    <a:lnTo>
                      <a:pt x="448" y="11"/>
                    </a:lnTo>
                    <a:lnTo>
                      <a:pt x="429" y="11"/>
                    </a:lnTo>
                    <a:lnTo>
                      <a:pt x="393" y="11"/>
                    </a:lnTo>
                    <a:lnTo>
                      <a:pt x="345" y="19"/>
                    </a:lnTo>
                    <a:lnTo>
                      <a:pt x="333" y="23"/>
                    </a:lnTo>
                    <a:lnTo>
                      <a:pt x="333" y="25"/>
                    </a:lnTo>
                    <a:lnTo>
                      <a:pt x="307" y="31"/>
                    </a:lnTo>
                    <a:lnTo>
                      <a:pt x="249" y="48"/>
                    </a:lnTo>
                    <a:lnTo>
                      <a:pt x="233" y="51"/>
                    </a:lnTo>
                    <a:lnTo>
                      <a:pt x="220" y="55"/>
                    </a:lnTo>
                    <a:lnTo>
                      <a:pt x="201" y="58"/>
                    </a:lnTo>
                    <a:lnTo>
                      <a:pt x="179" y="63"/>
                    </a:lnTo>
                    <a:lnTo>
                      <a:pt x="176" y="64"/>
                    </a:lnTo>
                    <a:lnTo>
                      <a:pt x="163" y="66"/>
                    </a:lnTo>
                    <a:lnTo>
                      <a:pt x="112" y="75"/>
                    </a:lnTo>
                    <a:lnTo>
                      <a:pt x="105" y="75"/>
                    </a:lnTo>
                    <a:lnTo>
                      <a:pt x="80" y="79"/>
                    </a:lnTo>
                    <a:lnTo>
                      <a:pt x="67" y="79"/>
                    </a:lnTo>
                    <a:lnTo>
                      <a:pt x="35" y="84"/>
                    </a:lnTo>
                    <a:lnTo>
                      <a:pt x="0" y="85"/>
                    </a:lnTo>
                    <a:lnTo>
                      <a:pt x="0" y="75"/>
                    </a:lnTo>
                    <a:lnTo>
                      <a:pt x="57" y="69"/>
                    </a:lnTo>
                    <a:lnTo>
                      <a:pt x="137" y="58"/>
                    </a:lnTo>
                    <a:lnTo>
                      <a:pt x="182" y="52"/>
                    </a:lnTo>
                    <a:lnTo>
                      <a:pt x="230" y="41"/>
                    </a:lnTo>
                    <a:lnTo>
                      <a:pt x="243" y="40"/>
                    </a:lnTo>
                    <a:lnTo>
                      <a:pt x="246" y="40"/>
                    </a:lnTo>
                    <a:lnTo>
                      <a:pt x="256" y="35"/>
                    </a:lnTo>
                    <a:lnTo>
                      <a:pt x="275" y="31"/>
                    </a:lnTo>
                    <a:lnTo>
                      <a:pt x="320" y="16"/>
                    </a:lnTo>
                    <a:lnTo>
                      <a:pt x="336" y="10"/>
                    </a:lnTo>
                    <a:lnTo>
                      <a:pt x="365" y="4"/>
                    </a:lnTo>
                    <a:lnTo>
                      <a:pt x="374" y="2"/>
                    </a:lnTo>
                    <a:lnTo>
                      <a:pt x="406" y="0"/>
                    </a:lnTo>
                    <a:lnTo>
                      <a:pt x="422" y="0"/>
                    </a:lnTo>
                    <a:lnTo>
                      <a:pt x="457" y="0"/>
                    </a:lnTo>
                    <a:lnTo>
                      <a:pt x="477" y="2"/>
                    </a:lnTo>
                    <a:close/>
                  </a:path>
                </a:pathLst>
              </a:custGeom>
              <a:solidFill>
                <a:srgbClr val="9999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434" name="任意多边形 7194"/>
              <p:cNvSpPr>
                <a:spLocks noChangeArrowheads="1"/>
              </p:cNvSpPr>
              <p:nvPr>
                <p:custDataLst>
                  <p:tags r:id="rId28"/>
                </p:custDataLst>
              </p:nvPr>
            </p:nvSpPr>
            <p:spPr bwMode="auto">
              <a:xfrm>
                <a:off x="3430" y="468"/>
                <a:ext cx="653" cy="101"/>
              </a:xfrm>
              <a:custGeom>
                <a:gdLst>
                  <a:gd name="T0" fmla="*/ 160 w 653"/>
                  <a:gd name="T1" fmla="*/ 5 h 101"/>
                  <a:gd name="T2" fmla="*/ 109 w 653"/>
                  <a:gd name="T3" fmla="*/ 10 h 101"/>
                  <a:gd name="T4" fmla="*/ 61 w 653"/>
                  <a:gd name="T5" fmla="*/ 23 h 101"/>
                  <a:gd name="T6" fmla="*/ 55 w 653"/>
                  <a:gd name="T7" fmla="*/ 22 h 101"/>
                  <a:gd name="T8" fmla="*/ 0 w 653"/>
                  <a:gd name="T9" fmla="*/ 57 h 101"/>
                  <a:gd name="T10" fmla="*/ 3 w 653"/>
                  <a:gd name="T11" fmla="*/ 78 h 101"/>
                  <a:gd name="T12" fmla="*/ 35 w 653"/>
                  <a:gd name="T13" fmla="*/ 98 h 101"/>
                  <a:gd name="T14" fmla="*/ 35 w 653"/>
                  <a:gd name="T15" fmla="*/ 98 h 101"/>
                  <a:gd name="T16" fmla="*/ 58 w 653"/>
                  <a:gd name="T17" fmla="*/ 99 h 101"/>
                  <a:gd name="T18" fmla="*/ 71 w 653"/>
                  <a:gd name="T19" fmla="*/ 101 h 101"/>
                  <a:gd name="T20" fmla="*/ 119 w 653"/>
                  <a:gd name="T21" fmla="*/ 98 h 101"/>
                  <a:gd name="T22" fmla="*/ 151 w 653"/>
                  <a:gd name="T23" fmla="*/ 84 h 101"/>
                  <a:gd name="T24" fmla="*/ 151 w 653"/>
                  <a:gd name="T25" fmla="*/ 79 h 101"/>
                  <a:gd name="T26" fmla="*/ 138 w 653"/>
                  <a:gd name="T27" fmla="*/ 87 h 101"/>
                  <a:gd name="T28" fmla="*/ 103 w 653"/>
                  <a:gd name="T29" fmla="*/ 90 h 101"/>
                  <a:gd name="T30" fmla="*/ 48 w 653"/>
                  <a:gd name="T31" fmla="*/ 75 h 101"/>
                  <a:gd name="T32" fmla="*/ 42 w 653"/>
                  <a:gd name="T33" fmla="*/ 49 h 101"/>
                  <a:gd name="T34" fmla="*/ 80 w 653"/>
                  <a:gd name="T35" fmla="*/ 26 h 101"/>
                  <a:gd name="T36" fmla="*/ 144 w 653"/>
                  <a:gd name="T37" fmla="*/ 14 h 101"/>
                  <a:gd name="T38" fmla="*/ 202 w 653"/>
                  <a:gd name="T39" fmla="*/ 13 h 101"/>
                  <a:gd name="T40" fmla="*/ 256 w 653"/>
                  <a:gd name="T41" fmla="*/ 13 h 101"/>
                  <a:gd name="T42" fmla="*/ 317 w 653"/>
                  <a:gd name="T43" fmla="*/ 23 h 101"/>
                  <a:gd name="T44" fmla="*/ 343 w 653"/>
                  <a:gd name="T45" fmla="*/ 31 h 101"/>
                  <a:gd name="T46" fmla="*/ 416 w 653"/>
                  <a:gd name="T47" fmla="*/ 51 h 101"/>
                  <a:gd name="T48" fmla="*/ 449 w 653"/>
                  <a:gd name="T49" fmla="*/ 58 h 101"/>
                  <a:gd name="T50" fmla="*/ 474 w 653"/>
                  <a:gd name="T51" fmla="*/ 64 h 101"/>
                  <a:gd name="T52" fmla="*/ 538 w 653"/>
                  <a:gd name="T53" fmla="*/ 75 h 101"/>
                  <a:gd name="T54" fmla="*/ 570 w 653"/>
                  <a:gd name="T55" fmla="*/ 79 h 101"/>
                  <a:gd name="T56" fmla="*/ 615 w 653"/>
                  <a:gd name="T57" fmla="*/ 82 h 101"/>
                  <a:gd name="T58" fmla="*/ 650 w 653"/>
                  <a:gd name="T59" fmla="*/ 75 h 101"/>
                  <a:gd name="T60" fmla="*/ 513 w 653"/>
                  <a:gd name="T61" fmla="*/ 58 h 101"/>
                  <a:gd name="T62" fmla="*/ 420 w 653"/>
                  <a:gd name="T63" fmla="*/ 41 h 101"/>
                  <a:gd name="T64" fmla="*/ 404 w 653"/>
                  <a:gd name="T65" fmla="*/ 40 h 101"/>
                  <a:gd name="T66" fmla="*/ 375 w 653"/>
                  <a:gd name="T67" fmla="*/ 31 h 101"/>
                  <a:gd name="T68" fmla="*/ 314 w 653"/>
                  <a:gd name="T69" fmla="*/ 11 h 101"/>
                  <a:gd name="T70" fmla="*/ 276 w 653"/>
                  <a:gd name="T71" fmla="*/ 3 h 101"/>
                  <a:gd name="T72" fmla="*/ 228 w 653"/>
                  <a:gd name="T73" fmla="*/ 0 h 101"/>
                  <a:gd name="T74" fmla="*/ 173 w 653"/>
                  <a:gd name="T75" fmla="*/ 2 h 10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653" h="100">
                    <a:moveTo>
                      <a:pt x="173" y="2"/>
                    </a:moveTo>
                    <a:lnTo>
                      <a:pt x="160" y="5"/>
                    </a:lnTo>
                    <a:lnTo>
                      <a:pt x="144" y="5"/>
                    </a:lnTo>
                    <a:lnTo>
                      <a:pt x="109" y="10"/>
                    </a:lnTo>
                    <a:lnTo>
                      <a:pt x="83" y="14"/>
                    </a:lnTo>
                    <a:lnTo>
                      <a:pt x="61" y="23"/>
                    </a:lnTo>
                    <a:lnTo>
                      <a:pt x="61" y="22"/>
                    </a:lnTo>
                    <a:lnTo>
                      <a:pt x="55" y="22"/>
                    </a:lnTo>
                    <a:lnTo>
                      <a:pt x="23" y="37"/>
                    </a:lnTo>
                    <a:lnTo>
                      <a:pt x="0" y="57"/>
                    </a:lnTo>
                    <a:lnTo>
                      <a:pt x="0" y="66"/>
                    </a:lnTo>
                    <a:lnTo>
                      <a:pt x="3" y="78"/>
                    </a:lnTo>
                    <a:lnTo>
                      <a:pt x="16" y="88"/>
                    </a:lnTo>
                    <a:lnTo>
                      <a:pt x="35" y="98"/>
                    </a:lnTo>
                    <a:lnTo>
                      <a:pt x="45" y="98"/>
                    </a:lnTo>
                    <a:lnTo>
                      <a:pt x="58" y="99"/>
                    </a:lnTo>
                    <a:lnTo>
                      <a:pt x="64" y="99"/>
                    </a:lnTo>
                    <a:lnTo>
                      <a:pt x="71" y="101"/>
                    </a:lnTo>
                    <a:lnTo>
                      <a:pt x="96" y="101"/>
                    </a:lnTo>
                    <a:lnTo>
                      <a:pt x="119" y="98"/>
                    </a:lnTo>
                    <a:lnTo>
                      <a:pt x="135" y="93"/>
                    </a:lnTo>
                    <a:lnTo>
                      <a:pt x="151" y="84"/>
                    </a:lnTo>
                    <a:lnTo>
                      <a:pt x="154" y="75"/>
                    </a:lnTo>
                    <a:lnTo>
                      <a:pt x="151" y="79"/>
                    </a:lnTo>
                    <a:lnTo>
                      <a:pt x="144" y="82"/>
                    </a:lnTo>
                    <a:lnTo>
                      <a:pt x="138" y="87"/>
                    </a:lnTo>
                    <a:lnTo>
                      <a:pt x="122" y="90"/>
                    </a:lnTo>
                    <a:lnTo>
                      <a:pt x="103" y="90"/>
                    </a:lnTo>
                    <a:lnTo>
                      <a:pt x="67" y="84"/>
                    </a:lnTo>
                    <a:lnTo>
                      <a:pt x="48" y="75"/>
                    </a:lnTo>
                    <a:lnTo>
                      <a:pt x="39" y="64"/>
                    </a:lnTo>
                    <a:lnTo>
                      <a:pt x="42" y="49"/>
                    </a:lnTo>
                    <a:lnTo>
                      <a:pt x="48" y="41"/>
                    </a:lnTo>
                    <a:lnTo>
                      <a:pt x="80" y="26"/>
                    </a:lnTo>
                    <a:lnTo>
                      <a:pt x="109" y="19"/>
                    </a:lnTo>
                    <a:lnTo>
                      <a:pt x="144" y="14"/>
                    </a:lnTo>
                    <a:lnTo>
                      <a:pt x="180" y="13"/>
                    </a:lnTo>
                    <a:lnTo>
                      <a:pt x="202" y="13"/>
                    </a:lnTo>
                    <a:lnTo>
                      <a:pt x="221" y="11"/>
                    </a:lnTo>
                    <a:lnTo>
                      <a:pt x="256" y="13"/>
                    </a:lnTo>
                    <a:lnTo>
                      <a:pt x="304" y="20"/>
                    </a:lnTo>
                    <a:lnTo>
                      <a:pt x="317" y="23"/>
                    </a:lnTo>
                    <a:lnTo>
                      <a:pt x="317" y="25"/>
                    </a:lnTo>
                    <a:lnTo>
                      <a:pt x="343" y="31"/>
                    </a:lnTo>
                    <a:lnTo>
                      <a:pt x="400" y="47"/>
                    </a:lnTo>
                    <a:lnTo>
                      <a:pt x="416" y="51"/>
                    </a:lnTo>
                    <a:lnTo>
                      <a:pt x="429" y="55"/>
                    </a:lnTo>
                    <a:lnTo>
                      <a:pt x="449" y="58"/>
                    </a:lnTo>
                    <a:lnTo>
                      <a:pt x="471" y="63"/>
                    </a:lnTo>
                    <a:lnTo>
                      <a:pt x="474" y="64"/>
                    </a:lnTo>
                    <a:lnTo>
                      <a:pt x="487" y="66"/>
                    </a:lnTo>
                    <a:lnTo>
                      <a:pt x="538" y="75"/>
                    </a:lnTo>
                    <a:lnTo>
                      <a:pt x="545" y="75"/>
                    </a:lnTo>
                    <a:lnTo>
                      <a:pt x="570" y="79"/>
                    </a:lnTo>
                    <a:lnTo>
                      <a:pt x="583" y="79"/>
                    </a:lnTo>
                    <a:lnTo>
                      <a:pt x="615" y="82"/>
                    </a:lnTo>
                    <a:lnTo>
                      <a:pt x="653" y="84"/>
                    </a:lnTo>
                    <a:lnTo>
                      <a:pt x="650" y="75"/>
                    </a:lnTo>
                    <a:lnTo>
                      <a:pt x="593" y="69"/>
                    </a:lnTo>
                    <a:lnTo>
                      <a:pt x="513" y="58"/>
                    </a:lnTo>
                    <a:lnTo>
                      <a:pt x="468" y="52"/>
                    </a:lnTo>
                    <a:lnTo>
                      <a:pt x="420" y="41"/>
                    </a:lnTo>
                    <a:lnTo>
                      <a:pt x="407" y="40"/>
                    </a:lnTo>
                    <a:lnTo>
                      <a:pt x="404" y="40"/>
                    </a:lnTo>
                    <a:lnTo>
                      <a:pt x="394" y="35"/>
                    </a:lnTo>
                    <a:lnTo>
                      <a:pt x="375" y="31"/>
                    </a:lnTo>
                    <a:lnTo>
                      <a:pt x="330" y="17"/>
                    </a:lnTo>
                    <a:lnTo>
                      <a:pt x="314" y="11"/>
                    </a:lnTo>
                    <a:lnTo>
                      <a:pt x="285" y="5"/>
                    </a:lnTo>
                    <a:lnTo>
                      <a:pt x="276" y="3"/>
                    </a:lnTo>
                    <a:lnTo>
                      <a:pt x="244" y="2"/>
                    </a:lnTo>
                    <a:lnTo>
                      <a:pt x="228" y="0"/>
                    </a:lnTo>
                    <a:lnTo>
                      <a:pt x="192" y="2"/>
                    </a:lnTo>
                    <a:lnTo>
                      <a:pt x="173" y="2"/>
                    </a:lnTo>
                    <a:close/>
                  </a:path>
                </a:pathLst>
              </a:custGeom>
              <a:solidFill>
                <a:srgbClr val="9999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435" name="任意多边形 7195"/>
              <p:cNvSpPr>
                <a:spLocks noChangeArrowheads="1"/>
              </p:cNvSpPr>
              <p:nvPr>
                <p:custDataLst>
                  <p:tags r:id="rId29"/>
                </p:custDataLst>
              </p:nvPr>
            </p:nvSpPr>
            <p:spPr bwMode="auto">
              <a:xfrm>
                <a:off x="2818" y="471"/>
                <a:ext cx="32" cy="5"/>
              </a:xfrm>
              <a:custGeom>
                <a:gdLst>
                  <a:gd name="T0" fmla="*/ 32 w 32"/>
                  <a:gd name="T1" fmla="*/ 2 h 5"/>
                  <a:gd name="T2" fmla="*/ 32 w 32"/>
                  <a:gd name="T3" fmla="*/ 2 h 5"/>
                  <a:gd name="T4" fmla="*/ 4 w 32"/>
                  <a:gd name="T5" fmla="*/ 5 h 5"/>
                  <a:gd name="T6" fmla="*/ 4 w 32"/>
                  <a:gd name="T7" fmla="*/ 5 h 5"/>
                  <a:gd name="T8" fmla="*/ 0 w 32"/>
                  <a:gd name="T9" fmla="*/ 4 h 5"/>
                  <a:gd name="T10" fmla="*/ 0 w 32"/>
                  <a:gd name="T11" fmla="*/ 4 h 5"/>
                  <a:gd name="T12" fmla="*/ 23 w 32"/>
                  <a:gd name="T13" fmla="*/ 0 h 5"/>
                  <a:gd name="T14" fmla="*/ 32 w 32"/>
                  <a:gd name="T15" fmla="*/ 0 h 5"/>
                  <a:gd name="T16" fmla="*/ 32 w 32"/>
                  <a:gd name="T17" fmla="*/ 2 h 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32" h="5">
                    <a:moveTo>
                      <a:pt x="32" y="2"/>
                    </a:moveTo>
                    <a:lnTo>
                      <a:pt x="32" y="2"/>
                    </a:lnTo>
                    <a:lnTo>
                      <a:pt x="4" y="5"/>
                    </a:lnTo>
                    <a:lnTo>
                      <a:pt x="0" y="4"/>
                    </a:lnTo>
                    <a:lnTo>
                      <a:pt x="23" y="0"/>
                    </a:lnTo>
                    <a:lnTo>
                      <a:pt x="32" y="0"/>
                    </a:lnTo>
                    <a:lnTo>
                      <a:pt x="32" y="2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436" name="任意多边形 7196"/>
              <p:cNvSpPr>
                <a:spLocks noChangeArrowheads="1"/>
              </p:cNvSpPr>
              <p:nvPr>
                <p:custDataLst>
                  <p:tags r:id="rId30"/>
                </p:custDataLst>
              </p:nvPr>
            </p:nvSpPr>
            <p:spPr bwMode="auto">
              <a:xfrm>
                <a:off x="3859" y="468"/>
                <a:ext cx="32" cy="5"/>
              </a:xfrm>
              <a:custGeom>
                <a:gdLst>
                  <a:gd name="T0" fmla="*/ 0 w 32"/>
                  <a:gd name="T1" fmla="*/ 2 h 5"/>
                  <a:gd name="T2" fmla="*/ 0 w 32"/>
                  <a:gd name="T3" fmla="*/ 2 h 5"/>
                  <a:gd name="T4" fmla="*/ 29 w 32"/>
                  <a:gd name="T5" fmla="*/ 5 h 5"/>
                  <a:gd name="T6" fmla="*/ 29 w 32"/>
                  <a:gd name="T7" fmla="*/ 5 h 5"/>
                  <a:gd name="T8" fmla="*/ 32 w 32"/>
                  <a:gd name="T9" fmla="*/ 3 h 5"/>
                  <a:gd name="T10" fmla="*/ 32 w 32"/>
                  <a:gd name="T11" fmla="*/ 3 h 5"/>
                  <a:gd name="T12" fmla="*/ 10 w 32"/>
                  <a:gd name="T13" fmla="*/ 0 h 5"/>
                  <a:gd name="T14" fmla="*/ 0 w 32"/>
                  <a:gd name="T15" fmla="*/ 0 h 5"/>
                  <a:gd name="T16" fmla="*/ 0 w 32"/>
                  <a:gd name="T17" fmla="*/ 2 h 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32" h="5">
                    <a:moveTo>
                      <a:pt x="0" y="2"/>
                    </a:moveTo>
                    <a:lnTo>
                      <a:pt x="0" y="2"/>
                    </a:lnTo>
                    <a:lnTo>
                      <a:pt x="29" y="5"/>
                    </a:lnTo>
                    <a:lnTo>
                      <a:pt x="32" y="3"/>
                    </a:lnTo>
                    <a:lnTo>
                      <a:pt x="10" y="0"/>
                    </a:lnTo>
                    <a:lnTo>
                      <a:pt x="0" y="0"/>
                    </a:lnTo>
                    <a:lnTo>
                      <a:pt x="0" y="2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437" name="任意多边形 7197"/>
              <p:cNvSpPr>
                <a:spLocks noChangeArrowheads="1"/>
              </p:cNvSpPr>
              <p:nvPr>
                <p:custDataLst>
                  <p:tags r:id="rId31"/>
                </p:custDataLst>
              </p:nvPr>
            </p:nvSpPr>
            <p:spPr bwMode="auto">
              <a:xfrm>
                <a:off x="2783" y="476"/>
                <a:ext cx="19" cy="5"/>
              </a:xfrm>
              <a:custGeom>
                <a:gdLst>
                  <a:gd name="T0" fmla="*/ 19 w 19"/>
                  <a:gd name="T1" fmla="*/ 0 h 5"/>
                  <a:gd name="T2" fmla="*/ 10 w 19"/>
                  <a:gd name="T3" fmla="*/ 3 h 5"/>
                  <a:gd name="T4" fmla="*/ 3 w 19"/>
                  <a:gd name="T5" fmla="*/ 3 h 5"/>
                  <a:gd name="T6" fmla="*/ 0 w 19"/>
                  <a:gd name="T7" fmla="*/ 5 h 5"/>
                  <a:gd name="T8" fmla="*/ 0 w 19"/>
                  <a:gd name="T9" fmla="*/ 5 h 5"/>
                  <a:gd name="T10" fmla="*/ 0 w 19"/>
                  <a:gd name="T11" fmla="*/ 3 h 5"/>
                  <a:gd name="T12" fmla="*/ 13 w 19"/>
                  <a:gd name="T13" fmla="*/ 2 h 5"/>
                  <a:gd name="T14" fmla="*/ 16 w 19"/>
                  <a:gd name="T15" fmla="*/ 0 h 5"/>
                  <a:gd name="T16" fmla="*/ 16 w 19"/>
                  <a:gd name="T17" fmla="*/ 0 h 5"/>
                  <a:gd name="T18" fmla="*/ 19 w 19"/>
                  <a:gd name="T19" fmla="*/ 0 h 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19" h="5">
                    <a:moveTo>
                      <a:pt x="19" y="0"/>
                    </a:moveTo>
                    <a:lnTo>
                      <a:pt x="10" y="3"/>
                    </a:lnTo>
                    <a:lnTo>
                      <a:pt x="3" y="3"/>
                    </a:lnTo>
                    <a:lnTo>
                      <a:pt x="0" y="5"/>
                    </a:lnTo>
                    <a:lnTo>
                      <a:pt x="0" y="3"/>
                    </a:lnTo>
                    <a:lnTo>
                      <a:pt x="13" y="2"/>
                    </a:lnTo>
                    <a:lnTo>
                      <a:pt x="16" y="0"/>
                    </a:lnTo>
                    <a:lnTo>
                      <a:pt x="19" y="0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438" name="任意多边形 7198"/>
              <p:cNvSpPr>
                <a:spLocks noChangeArrowheads="1"/>
              </p:cNvSpPr>
              <p:nvPr>
                <p:custDataLst>
                  <p:tags r:id="rId32"/>
                </p:custDataLst>
              </p:nvPr>
            </p:nvSpPr>
            <p:spPr bwMode="auto">
              <a:xfrm>
                <a:off x="3907" y="473"/>
                <a:ext cx="20" cy="5"/>
              </a:xfrm>
              <a:custGeom>
                <a:gdLst>
                  <a:gd name="T0" fmla="*/ 0 w 20"/>
                  <a:gd name="T1" fmla="*/ 0 h 5"/>
                  <a:gd name="T2" fmla="*/ 10 w 20"/>
                  <a:gd name="T3" fmla="*/ 3 h 5"/>
                  <a:gd name="T4" fmla="*/ 16 w 20"/>
                  <a:gd name="T5" fmla="*/ 3 h 5"/>
                  <a:gd name="T6" fmla="*/ 16 w 20"/>
                  <a:gd name="T7" fmla="*/ 5 h 5"/>
                  <a:gd name="T8" fmla="*/ 20 w 20"/>
                  <a:gd name="T9" fmla="*/ 5 h 5"/>
                  <a:gd name="T10" fmla="*/ 20 w 20"/>
                  <a:gd name="T11" fmla="*/ 3 h 5"/>
                  <a:gd name="T12" fmla="*/ 7 w 20"/>
                  <a:gd name="T13" fmla="*/ 2 h 5"/>
                  <a:gd name="T14" fmla="*/ 4 w 20"/>
                  <a:gd name="T15" fmla="*/ 0 h 5"/>
                  <a:gd name="T16" fmla="*/ 4 w 20"/>
                  <a:gd name="T17" fmla="*/ 0 h 5"/>
                  <a:gd name="T18" fmla="*/ 0 w 20"/>
                  <a:gd name="T19" fmla="*/ 0 h 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0" h="5">
                    <a:moveTo>
                      <a:pt x="0" y="0"/>
                    </a:moveTo>
                    <a:lnTo>
                      <a:pt x="10" y="3"/>
                    </a:lnTo>
                    <a:lnTo>
                      <a:pt x="16" y="3"/>
                    </a:lnTo>
                    <a:lnTo>
                      <a:pt x="16" y="5"/>
                    </a:lnTo>
                    <a:lnTo>
                      <a:pt x="20" y="5"/>
                    </a:lnTo>
                    <a:lnTo>
                      <a:pt x="20" y="3"/>
                    </a:lnTo>
                    <a:lnTo>
                      <a:pt x="7" y="2"/>
                    </a:lnTo>
                    <a:lnTo>
                      <a:pt x="4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439" name="任意多边形 7199"/>
              <p:cNvSpPr>
                <a:spLocks noChangeArrowheads="1"/>
              </p:cNvSpPr>
              <p:nvPr>
                <p:custDataLst>
                  <p:tags r:id="rId33"/>
                </p:custDataLst>
              </p:nvPr>
            </p:nvSpPr>
            <p:spPr bwMode="auto">
              <a:xfrm>
                <a:off x="3062" y="476"/>
                <a:ext cx="29" cy="3"/>
              </a:xfrm>
              <a:custGeom>
                <a:gdLst>
                  <a:gd name="T0" fmla="*/ 22 w 29"/>
                  <a:gd name="T1" fmla="*/ 2 h 3"/>
                  <a:gd name="T2" fmla="*/ 29 w 29"/>
                  <a:gd name="T3" fmla="*/ 2 h 3"/>
                  <a:gd name="T4" fmla="*/ 29 w 29"/>
                  <a:gd name="T5" fmla="*/ 2 h 3"/>
                  <a:gd name="T6" fmla="*/ 29 w 29"/>
                  <a:gd name="T7" fmla="*/ 3 h 3"/>
                  <a:gd name="T8" fmla="*/ 13 w 29"/>
                  <a:gd name="T9" fmla="*/ 3 h 3"/>
                  <a:gd name="T10" fmla="*/ 0 w 29"/>
                  <a:gd name="T11" fmla="*/ 3 h 3"/>
                  <a:gd name="T12" fmla="*/ 0 w 29"/>
                  <a:gd name="T13" fmla="*/ 0 h 3"/>
                  <a:gd name="T14" fmla="*/ 13 w 29"/>
                  <a:gd name="T15" fmla="*/ 2 h 3"/>
                  <a:gd name="T16" fmla="*/ 22 w 29"/>
                  <a:gd name="T17" fmla="*/ 2 h 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28" h="3">
                    <a:moveTo>
                      <a:pt x="22" y="2"/>
                    </a:moveTo>
                    <a:lnTo>
                      <a:pt x="29" y="2"/>
                    </a:lnTo>
                    <a:lnTo>
                      <a:pt x="29" y="3"/>
                    </a:lnTo>
                    <a:lnTo>
                      <a:pt x="13" y="3"/>
                    </a:lnTo>
                    <a:lnTo>
                      <a:pt x="0" y="3"/>
                    </a:lnTo>
                    <a:lnTo>
                      <a:pt x="0" y="0"/>
                    </a:lnTo>
                    <a:lnTo>
                      <a:pt x="13" y="2"/>
                    </a:lnTo>
                    <a:lnTo>
                      <a:pt x="22" y="2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440" name="任意多边形 7200"/>
              <p:cNvSpPr>
                <a:spLocks noChangeArrowheads="1"/>
              </p:cNvSpPr>
              <p:nvPr>
                <p:custDataLst>
                  <p:tags r:id="rId34"/>
                </p:custDataLst>
              </p:nvPr>
            </p:nvSpPr>
            <p:spPr bwMode="auto">
              <a:xfrm>
                <a:off x="3619" y="475"/>
                <a:ext cx="29" cy="3"/>
              </a:xfrm>
              <a:custGeom>
                <a:gdLst>
                  <a:gd name="T0" fmla="*/ 7 w 29"/>
                  <a:gd name="T1" fmla="*/ 1 h 3"/>
                  <a:gd name="T2" fmla="*/ 0 w 29"/>
                  <a:gd name="T3" fmla="*/ 1 h 3"/>
                  <a:gd name="T4" fmla="*/ 0 w 29"/>
                  <a:gd name="T5" fmla="*/ 1 h 3"/>
                  <a:gd name="T6" fmla="*/ 0 w 29"/>
                  <a:gd name="T7" fmla="*/ 1 h 3"/>
                  <a:gd name="T8" fmla="*/ 16 w 29"/>
                  <a:gd name="T9" fmla="*/ 3 h 3"/>
                  <a:gd name="T10" fmla="*/ 29 w 29"/>
                  <a:gd name="T11" fmla="*/ 1 h 3"/>
                  <a:gd name="T12" fmla="*/ 29 w 29"/>
                  <a:gd name="T13" fmla="*/ 0 h 3"/>
                  <a:gd name="T14" fmla="*/ 16 w 29"/>
                  <a:gd name="T15" fmla="*/ 1 h 3"/>
                  <a:gd name="T16" fmla="*/ 7 w 29"/>
                  <a:gd name="T17" fmla="*/ 1 h 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28" h="3">
                    <a:moveTo>
                      <a:pt x="7" y="1"/>
                    </a:moveTo>
                    <a:lnTo>
                      <a:pt x="0" y="1"/>
                    </a:lnTo>
                    <a:lnTo>
                      <a:pt x="16" y="3"/>
                    </a:lnTo>
                    <a:lnTo>
                      <a:pt x="29" y="1"/>
                    </a:lnTo>
                    <a:lnTo>
                      <a:pt x="29" y="0"/>
                    </a:lnTo>
                    <a:lnTo>
                      <a:pt x="16" y="1"/>
                    </a:lnTo>
                    <a:lnTo>
                      <a:pt x="7" y="1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441" name="任意多边形 7201"/>
              <p:cNvSpPr>
                <a:spLocks noChangeArrowheads="1"/>
              </p:cNvSpPr>
              <p:nvPr>
                <p:custDataLst>
                  <p:tags r:id="rId35"/>
                </p:custDataLst>
              </p:nvPr>
            </p:nvSpPr>
            <p:spPr bwMode="auto">
              <a:xfrm>
                <a:off x="3110" y="478"/>
                <a:ext cx="22" cy="3"/>
              </a:xfrm>
              <a:custGeom>
                <a:gdLst>
                  <a:gd name="T0" fmla="*/ 22 w 22"/>
                  <a:gd name="T1" fmla="*/ 1 h 3"/>
                  <a:gd name="T2" fmla="*/ 22 w 22"/>
                  <a:gd name="T3" fmla="*/ 3 h 3"/>
                  <a:gd name="T4" fmla="*/ 22 w 22"/>
                  <a:gd name="T5" fmla="*/ 3 h 3"/>
                  <a:gd name="T6" fmla="*/ 3 w 22"/>
                  <a:gd name="T7" fmla="*/ 3 h 3"/>
                  <a:gd name="T8" fmla="*/ 0 w 22"/>
                  <a:gd name="T9" fmla="*/ 1 h 3"/>
                  <a:gd name="T10" fmla="*/ 0 w 22"/>
                  <a:gd name="T11" fmla="*/ 0 h 3"/>
                  <a:gd name="T12" fmla="*/ 6 w 22"/>
                  <a:gd name="T13" fmla="*/ 1 h 3"/>
                  <a:gd name="T14" fmla="*/ 22 w 22"/>
                  <a:gd name="T15" fmla="*/ 1 h 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22" h="3">
                    <a:moveTo>
                      <a:pt x="22" y="1"/>
                    </a:moveTo>
                    <a:lnTo>
                      <a:pt x="22" y="3"/>
                    </a:lnTo>
                    <a:lnTo>
                      <a:pt x="3" y="3"/>
                    </a:lnTo>
                    <a:lnTo>
                      <a:pt x="0" y="1"/>
                    </a:lnTo>
                    <a:lnTo>
                      <a:pt x="0" y="0"/>
                    </a:lnTo>
                    <a:lnTo>
                      <a:pt x="6" y="1"/>
                    </a:lnTo>
                    <a:lnTo>
                      <a:pt x="22" y="1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442" name="任意多边形 7202"/>
              <p:cNvSpPr>
                <a:spLocks noChangeArrowheads="1"/>
              </p:cNvSpPr>
              <p:nvPr>
                <p:custDataLst>
                  <p:tags r:id="rId36"/>
                </p:custDataLst>
              </p:nvPr>
            </p:nvSpPr>
            <p:spPr bwMode="auto">
              <a:xfrm>
                <a:off x="3577" y="476"/>
                <a:ext cx="23" cy="3"/>
              </a:xfrm>
              <a:custGeom>
                <a:gdLst>
                  <a:gd name="T0" fmla="*/ 0 w 23"/>
                  <a:gd name="T1" fmla="*/ 2 h 3"/>
                  <a:gd name="T2" fmla="*/ 0 w 23"/>
                  <a:gd name="T3" fmla="*/ 3 h 3"/>
                  <a:gd name="T4" fmla="*/ 0 w 23"/>
                  <a:gd name="T5" fmla="*/ 3 h 3"/>
                  <a:gd name="T6" fmla="*/ 20 w 23"/>
                  <a:gd name="T7" fmla="*/ 3 h 3"/>
                  <a:gd name="T8" fmla="*/ 23 w 23"/>
                  <a:gd name="T9" fmla="*/ 2 h 3"/>
                  <a:gd name="T10" fmla="*/ 23 w 23"/>
                  <a:gd name="T11" fmla="*/ 0 h 3"/>
                  <a:gd name="T12" fmla="*/ 16 w 23"/>
                  <a:gd name="T13" fmla="*/ 2 h 3"/>
                  <a:gd name="T14" fmla="*/ 0 w 23"/>
                  <a:gd name="T15" fmla="*/ 2 h 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23" h="3">
                    <a:moveTo>
                      <a:pt x="0" y="2"/>
                    </a:moveTo>
                    <a:lnTo>
                      <a:pt x="0" y="3"/>
                    </a:lnTo>
                    <a:lnTo>
                      <a:pt x="20" y="3"/>
                    </a:lnTo>
                    <a:lnTo>
                      <a:pt x="23" y="2"/>
                    </a:lnTo>
                    <a:lnTo>
                      <a:pt x="23" y="0"/>
                    </a:lnTo>
                    <a:lnTo>
                      <a:pt x="16" y="2"/>
                    </a:lnTo>
                    <a:lnTo>
                      <a:pt x="0" y="2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443" name="任意多边形 7203"/>
              <p:cNvSpPr>
                <a:spLocks noChangeArrowheads="1"/>
              </p:cNvSpPr>
              <p:nvPr>
                <p:custDataLst>
                  <p:tags r:id="rId37"/>
                </p:custDataLst>
              </p:nvPr>
            </p:nvSpPr>
            <p:spPr bwMode="auto">
              <a:xfrm>
                <a:off x="3017" y="479"/>
                <a:ext cx="26" cy="3"/>
              </a:xfrm>
              <a:custGeom>
                <a:gdLst>
                  <a:gd name="T0" fmla="*/ 26 w 26"/>
                  <a:gd name="T1" fmla="*/ 0 h 3"/>
                  <a:gd name="T2" fmla="*/ 26 w 26"/>
                  <a:gd name="T3" fmla="*/ 0 h 3"/>
                  <a:gd name="T4" fmla="*/ 10 w 26"/>
                  <a:gd name="T5" fmla="*/ 2 h 3"/>
                  <a:gd name="T6" fmla="*/ 0 w 26"/>
                  <a:gd name="T7" fmla="*/ 3 h 3"/>
                  <a:gd name="T8" fmla="*/ 0 w 26"/>
                  <a:gd name="T9" fmla="*/ 3 h 3"/>
                  <a:gd name="T10" fmla="*/ 3 w 26"/>
                  <a:gd name="T11" fmla="*/ 0 h 3"/>
                  <a:gd name="T12" fmla="*/ 10 w 26"/>
                  <a:gd name="T13" fmla="*/ 0 h 3"/>
                  <a:gd name="T14" fmla="*/ 26 w 26"/>
                  <a:gd name="T15" fmla="*/ 0 h 3"/>
                  <a:gd name="T16" fmla="*/ 26 w 26"/>
                  <a:gd name="T17" fmla="*/ 0 h 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26" h="3">
                    <a:moveTo>
                      <a:pt x="26" y="0"/>
                    </a:moveTo>
                    <a:lnTo>
                      <a:pt x="26" y="0"/>
                    </a:lnTo>
                    <a:lnTo>
                      <a:pt x="10" y="2"/>
                    </a:lnTo>
                    <a:lnTo>
                      <a:pt x="0" y="3"/>
                    </a:lnTo>
                    <a:lnTo>
                      <a:pt x="3" y="0"/>
                    </a:lnTo>
                    <a:lnTo>
                      <a:pt x="10" y="0"/>
                    </a:lnTo>
                    <a:lnTo>
                      <a:pt x="26" y="0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444" name="任意多边形 7204"/>
              <p:cNvSpPr>
                <a:spLocks noChangeArrowheads="1"/>
              </p:cNvSpPr>
              <p:nvPr>
                <p:custDataLst>
                  <p:tags r:id="rId38"/>
                </p:custDataLst>
              </p:nvPr>
            </p:nvSpPr>
            <p:spPr bwMode="auto">
              <a:xfrm>
                <a:off x="3667" y="476"/>
                <a:ext cx="26" cy="3"/>
              </a:xfrm>
              <a:custGeom>
                <a:gdLst>
                  <a:gd name="T0" fmla="*/ 0 w 26"/>
                  <a:gd name="T1" fmla="*/ 2 h 3"/>
                  <a:gd name="T2" fmla="*/ 0 w 26"/>
                  <a:gd name="T3" fmla="*/ 2 h 3"/>
                  <a:gd name="T4" fmla="*/ 16 w 26"/>
                  <a:gd name="T5" fmla="*/ 3 h 3"/>
                  <a:gd name="T6" fmla="*/ 26 w 26"/>
                  <a:gd name="T7" fmla="*/ 3 h 3"/>
                  <a:gd name="T8" fmla="*/ 26 w 26"/>
                  <a:gd name="T9" fmla="*/ 3 h 3"/>
                  <a:gd name="T10" fmla="*/ 23 w 26"/>
                  <a:gd name="T11" fmla="*/ 2 h 3"/>
                  <a:gd name="T12" fmla="*/ 16 w 26"/>
                  <a:gd name="T13" fmla="*/ 0 h 3"/>
                  <a:gd name="T14" fmla="*/ 0 w 26"/>
                  <a:gd name="T15" fmla="*/ 0 h 3"/>
                  <a:gd name="T16" fmla="*/ 0 w 26"/>
                  <a:gd name="T17" fmla="*/ 2 h 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26" h="3">
                    <a:moveTo>
                      <a:pt x="0" y="2"/>
                    </a:moveTo>
                    <a:lnTo>
                      <a:pt x="0" y="2"/>
                    </a:lnTo>
                    <a:lnTo>
                      <a:pt x="16" y="3"/>
                    </a:lnTo>
                    <a:lnTo>
                      <a:pt x="26" y="3"/>
                    </a:lnTo>
                    <a:lnTo>
                      <a:pt x="23" y="2"/>
                    </a:lnTo>
                    <a:lnTo>
                      <a:pt x="16" y="0"/>
                    </a:lnTo>
                    <a:lnTo>
                      <a:pt x="0" y="0"/>
                    </a:lnTo>
                    <a:lnTo>
                      <a:pt x="0" y="2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445" name="任意多边形 7205"/>
              <p:cNvSpPr>
                <a:spLocks noChangeArrowheads="1"/>
              </p:cNvSpPr>
              <p:nvPr>
                <p:custDataLst>
                  <p:tags r:id="rId39"/>
                </p:custDataLst>
              </p:nvPr>
            </p:nvSpPr>
            <p:spPr bwMode="auto">
              <a:xfrm>
                <a:off x="2742" y="481"/>
                <a:ext cx="25" cy="4"/>
              </a:xfrm>
              <a:custGeom>
                <a:gdLst>
                  <a:gd name="T0" fmla="*/ 25 w 25"/>
                  <a:gd name="T1" fmla="*/ 0 h 4"/>
                  <a:gd name="T2" fmla="*/ 22 w 25"/>
                  <a:gd name="T3" fmla="*/ 1 h 4"/>
                  <a:gd name="T4" fmla="*/ 3 w 25"/>
                  <a:gd name="T5" fmla="*/ 4 h 4"/>
                  <a:gd name="T6" fmla="*/ 0 w 25"/>
                  <a:gd name="T7" fmla="*/ 4 h 4"/>
                  <a:gd name="T8" fmla="*/ 9 w 25"/>
                  <a:gd name="T9" fmla="*/ 1 h 4"/>
                  <a:gd name="T10" fmla="*/ 22 w 25"/>
                  <a:gd name="T11" fmla="*/ 0 h 4"/>
                  <a:gd name="T12" fmla="*/ 25 w 25"/>
                  <a:gd name="T13" fmla="*/ 0 h 4"/>
                  <a:gd name="T14" fmla="*/ 25 w 25"/>
                  <a:gd name="T15" fmla="*/ 0 h 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25" h="4">
                    <a:moveTo>
                      <a:pt x="25" y="0"/>
                    </a:moveTo>
                    <a:lnTo>
                      <a:pt x="22" y="1"/>
                    </a:lnTo>
                    <a:lnTo>
                      <a:pt x="3" y="4"/>
                    </a:lnTo>
                    <a:lnTo>
                      <a:pt x="0" y="4"/>
                    </a:lnTo>
                    <a:lnTo>
                      <a:pt x="9" y="1"/>
                    </a:lnTo>
                    <a:lnTo>
                      <a:pt x="22" y="0"/>
                    </a:lnTo>
                    <a:lnTo>
                      <a:pt x="25" y="0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446" name="任意多边形 7206"/>
              <p:cNvSpPr>
                <a:spLocks noChangeArrowheads="1"/>
              </p:cNvSpPr>
              <p:nvPr>
                <p:custDataLst>
                  <p:tags r:id="rId40"/>
                </p:custDataLst>
              </p:nvPr>
            </p:nvSpPr>
            <p:spPr bwMode="auto">
              <a:xfrm>
                <a:off x="3943" y="478"/>
                <a:ext cx="25" cy="4"/>
              </a:xfrm>
              <a:custGeom>
                <a:gdLst>
                  <a:gd name="T0" fmla="*/ 0 w 25"/>
                  <a:gd name="T1" fmla="*/ 0 h 4"/>
                  <a:gd name="T2" fmla="*/ 3 w 25"/>
                  <a:gd name="T3" fmla="*/ 1 h 4"/>
                  <a:gd name="T4" fmla="*/ 22 w 25"/>
                  <a:gd name="T5" fmla="*/ 4 h 4"/>
                  <a:gd name="T6" fmla="*/ 25 w 25"/>
                  <a:gd name="T7" fmla="*/ 4 h 4"/>
                  <a:gd name="T8" fmla="*/ 16 w 25"/>
                  <a:gd name="T9" fmla="*/ 1 h 4"/>
                  <a:gd name="T10" fmla="*/ 3 w 25"/>
                  <a:gd name="T11" fmla="*/ 0 h 4"/>
                  <a:gd name="T12" fmla="*/ 0 w 25"/>
                  <a:gd name="T13" fmla="*/ 0 h 4"/>
                  <a:gd name="T14" fmla="*/ 0 w 25"/>
                  <a:gd name="T15" fmla="*/ 0 h 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25" h="4">
                    <a:moveTo>
                      <a:pt x="0" y="0"/>
                    </a:moveTo>
                    <a:lnTo>
                      <a:pt x="3" y="1"/>
                    </a:lnTo>
                    <a:lnTo>
                      <a:pt x="22" y="4"/>
                    </a:lnTo>
                    <a:lnTo>
                      <a:pt x="25" y="4"/>
                    </a:lnTo>
                    <a:lnTo>
                      <a:pt x="16" y="1"/>
                    </a:lnTo>
                    <a:lnTo>
                      <a:pt x="3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447" name="任意多边形 7207"/>
              <p:cNvSpPr>
                <a:spLocks noChangeArrowheads="1"/>
              </p:cNvSpPr>
              <p:nvPr>
                <p:custDataLst>
                  <p:tags r:id="rId41"/>
                </p:custDataLst>
              </p:nvPr>
            </p:nvSpPr>
            <p:spPr bwMode="auto">
              <a:xfrm>
                <a:off x="3152" y="481"/>
                <a:ext cx="22" cy="4"/>
              </a:xfrm>
              <a:custGeom>
                <a:gdLst>
                  <a:gd name="T0" fmla="*/ 22 w 22"/>
                  <a:gd name="T1" fmla="*/ 4 h 4"/>
                  <a:gd name="T2" fmla="*/ 22 w 22"/>
                  <a:gd name="T3" fmla="*/ 4 h 4"/>
                  <a:gd name="T4" fmla="*/ 22 w 22"/>
                  <a:gd name="T5" fmla="*/ 4 h 4"/>
                  <a:gd name="T6" fmla="*/ 16 w 22"/>
                  <a:gd name="T7" fmla="*/ 4 h 4"/>
                  <a:gd name="T8" fmla="*/ 0 w 22"/>
                  <a:gd name="T9" fmla="*/ 1 h 4"/>
                  <a:gd name="T10" fmla="*/ 0 w 22"/>
                  <a:gd name="T11" fmla="*/ 0 h 4"/>
                  <a:gd name="T12" fmla="*/ 16 w 22"/>
                  <a:gd name="T13" fmla="*/ 3 h 4"/>
                  <a:gd name="T14" fmla="*/ 22 w 22"/>
                  <a:gd name="T15" fmla="*/ 4 h 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22" h="4">
                    <a:moveTo>
                      <a:pt x="22" y="4"/>
                    </a:moveTo>
                    <a:lnTo>
                      <a:pt x="22" y="4"/>
                    </a:lnTo>
                    <a:lnTo>
                      <a:pt x="16" y="4"/>
                    </a:lnTo>
                    <a:lnTo>
                      <a:pt x="0" y="1"/>
                    </a:lnTo>
                    <a:lnTo>
                      <a:pt x="0" y="0"/>
                    </a:lnTo>
                    <a:lnTo>
                      <a:pt x="16" y="3"/>
                    </a:lnTo>
                    <a:lnTo>
                      <a:pt x="22" y="4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448" name="任意多边形 7208"/>
              <p:cNvSpPr>
                <a:spLocks noChangeArrowheads="1"/>
              </p:cNvSpPr>
              <p:nvPr>
                <p:custDataLst>
                  <p:tags r:id="rId42"/>
                </p:custDataLst>
              </p:nvPr>
            </p:nvSpPr>
            <p:spPr bwMode="auto">
              <a:xfrm>
                <a:off x="3536" y="479"/>
                <a:ext cx="22" cy="5"/>
              </a:xfrm>
              <a:custGeom>
                <a:gdLst>
                  <a:gd name="T0" fmla="*/ 0 w 22"/>
                  <a:gd name="T1" fmla="*/ 3 h 5"/>
                  <a:gd name="T2" fmla="*/ 0 w 22"/>
                  <a:gd name="T3" fmla="*/ 5 h 5"/>
                  <a:gd name="T4" fmla="*/ 0 w 22"/>
                  <a:gd name="T5" fmla="*/ 5 h 5"/>
                  <a:gd name="T6" fmla="*/ 6 w 22"/>
                  <a:gd name="T7" fmla="*/ 5 h 5"/>
                  <a:gd name="T8" fmla="*/ 22 w 22"/>
                  <a:gd name="T9" fmla="*/ 2 h 5"/>
                  <a:gd name="T10" fmla="*/ 22 w 22"/>
                  <a:gd name="T11" fmla="*/ 0 h 5"/>
                  <a:gd name="T12" fmla="*/ 6 w 22"/>
                  <a:gd name="T13" fmla="*/ 3 h 5"/>
                  <a:gd name="T14" fmla="*/ 0 w 22"/>
                  <a:gd name="T15" fmla="*/ 3 h 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22" h="5">
                    <a:moveTo>
                      <a:pt x="0" y="3"/>
                    </a:moveTo>
                    <a:lnTo>
                      <a:pt x="0" y="5"/>
                    </a:lnTo>
                    <a:lnTo>
                      <a:pt x="6" y="5"/>
                    </a:lnTo>
                    <a:lnTo>
                      <a:pt x="22" y="2"/>
                    </a:lnTo>
                    <a:lnTo>
                      <a:pt x="22" y="0"/>
                    </a:lnTo>
                    <a:lnTo>
                      <a:pt x="6" y="3"/>
                    </a:lnTo>
                    <a:lnTo>
                      <a:pt x="0" y="3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449" name="任意多边形 7209"/>
              <p:cNvSpPr>
                <a:spLocks noChangeArrowheads="1"/>
              </p:cNvSpPr>
              <p:nvPr>
                <p:custDataLst>
                  <p:tags r:id="rId43"/>
                </p:custDataLst>
              </p:nvPr>
            </p:nvSpPr>
            <p:spPr bwMode="auto">
              <a:xfrm>
                <a:off x="2975" y="482"/>
                <a:ext cx="26" cy="5"/>
              </a:xfrm>
              <a:custGeom>
                <a:gdLst>
                  <a:gd name="T0" fmla="*/ 26 w 26"/>
                  <a:gd name="T1" fmla="*/ 0 h 5"/>
                  <a:gd name="T2" fmla="*/ 20 w 26"/>
                  <a:gd name="T3" fmla="*/ 3 h 5"/>
                  <a:gd name="T4" fmla="*/ 0 w 26"/>
                  <a:gd name="T5" fmla="*/ 5 h 5"/>
                  <a:gd name="T6" fmla="*/ 0 w 26"/>
                  <a:gd name="T7" fmla="*/ 5 h 5"/>
                  <a:gd name="T8" fmla="*/ 0 w 26"/>
                  <a:gd name="T9" fmla="*/ 5 h 5"/>
                  <a:gd name="T10" fmla="*/ 23 w 26"/>
                  <a:gd name="T11" fmla="*/ 0 h 5"/>
                  <a:gd name="T12" fmla="*/ 23 w 26"/>
                  <a:gd name="T13" fmla="*/ 0 h 5"/>
                  <a:gd name="T14" fmla="*/ 26 w 26"/>
                  <a:gd name="T15" fmla="*/ 0 h 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26" h="5">
                    <a:moveTo>
                      <a:pt x="26" y="0"/>
                    </a:moveTo>
                    <a:lnTo>
                      <a:pt x="20" y="3"/>
                    </a:lnTo>
                    <a:lnTo>
                      <a:pt x="0" y="5"/>
                    </a:lnTo>
                    <a:lnTo>
                      <a:pt x="23" y="0"/>
                    </a:lnTo>
                    <a:lnTo>
                      <a:pt x="26" y="0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450" name="任意多边形 7210"/>
              <p:cNvSpPr>
                <a:spLocks noChangeArrowheads="1"/>
              </p:cNvSpPr>
              <p:nvPr>
                <p:custDataLst>
                  <p:tags r:id="rId44"/>
                </p:custDataLst>
              </p:nvPr>
            </p:nvSpPr>
            <p:spPr bwMode="auto">
              <a:xfrm>
                <a:off x="3709" y="479"/>
                <a:ext cx="25" cy="6"/>
              </a:xfrm>
              <a:custGeom>
                <a:gdLst>
                  <a:gd name="T0" fmla="*/ 0 w 25"/>
                  <a:gd name="T1" fmla="*/ 2 h 6"/>
                  <a:gd name="T2" fmla="*/ 6 w 25"/>
                  <a:gd name="T3" fmla="*/ 3 h 6"/>
                  <a:gd name="T4" fmla="*/ 25 w 25"/>
                  <a:gd name="T5" fmla="*/ 6 h 6"/>
                  <a:gd name="T6" fmla="*/ 25 w 25"/>
                  <a:gd name="T7" fmla="*/ 5 h 6"/>
                  <a:gd name="T8" fmla="*/ 25 w 25"/>
                  <a:gd name="T9" fmla="*/ 5 h 6"/>
                  <a:gd name="T10" fmla="*/ 3 w 25"/>
                  <a:gd name="T11" fmla="*/ 0 h 6"/>
                  <a:gd name="T12" fmla="*/ 3 w 25"/>
                  <a:gd name="T13" fmla="*/ 0 h 6"/>
                  <a:gd name="T14" fmla="*/ 0 w 25"/>
                  <a:gd name="T15" fmla="*/ 2 h 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25" h="6">
                    <a:moveTo>
                      <a:pt x="0" y="2"/>
                    </a:moveTo>
                    <a:lnTo>
                      <a:pt x="6" y="3"/>
                    </a:lnTo>
                    <a:lnTo>
                      <a:pt x="25" y="6"/>
                    </a:lnTo>
                    <a:lnTo>
                      <a:pt x="25" y="5"/>
                    </a:lnTo>
                    <a:lnTo>
                      <a:pt x="3" y="0"/>
                    </a:lnTo>
                    <a:lnTo>
                      <a:pt x="0" y="2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451" name="任意多边形 7211"/>
              <p:cNvSpPr>
                <a:spLocks noChangeArrowheads="1"/>
              </p:cNvSpPr>
              <p:nvPr>
                <p:custDataLst>
                  <p:tags r:id="rId45"/>
                </p:custDataLst>
              </p:nvPr>
            </p:nvSpPr>
            <p:spPr bwMode="auto">
              <a:xfrm>
                <a:off x="2947" y="485"/>
                <a:ext cx="105" cy="56"/>
              </a:xfrm>
              <a:custGeom>
                <a:gdLst>
                  <a:gd name="T0" fmla="*/ 64 w 105"/>
                  <a:gd name="T1" fmla="*/ 9 h 56"/>
                  <a:gd name="T2" fmla="*/ 38 w 105"/>
                  <a:gd name="T3" fmla="*/ 20 h 56"/>
                  <a:gd name="T4" fmla="*/ 32 w 105"/>
                  <a:gd name="T5" fmla="*/ 26 h 56"/>
                  <a:gd name="T6" fmla="*/ 32 w 105"/>
                  <a:gd name="T7" fmla="*/ 38 h 56"/>
                  <a:gd name="T8" fmla="*/ 38 w 105"/>
                  <a:gd name="T9" fmla="*/ 44 h 56"/>
                  <a:gd name="T10" fmla="*/ 48 w 105"/>
                  <a:gd name="T11" fmla="*/ 47 h 56"/>
                  <a:gd name="T12" fmla="*/ 67 w 105"/>
                  <a:gd name="T13" fmla="*/ 46 h 56"/>
                  <a:gd name="T14" fmla="*/ 70 w 105"/>
                  <a:gd name="T15" fmla="*/ 46 h 56"/>
                  <a:gd name="T16" fmla="*/ 67 w 105"/>
                  <a:gd name="T17" fmla="*/ 49 h 56"/>
                  <a:gd name="T18" fmla="*/ 60 w 105"/>
                  <a:gd name="T19" fmla="*/ 53 h 56"/>
                  <a:gd name="T20" fmla="*/ 51 w 105"/>
                  <a:gd name="T21" fmla="*/ 56 h 56"/>
                  <a:gd name="T22" fmla="*/ 44 w 105"/>
                  <a:gd name="T23" fmla="*/ 56 h 56"/>
                  <a:gd name="T24" fmla="*/ 44 w 105"/>
                  <a:gd name="T25" fmla="*/ 55 h 56"/>
                  <a:gd name="T26" fmla="*/ 28 w 105"/>
                  <a:gd name="T27" fmla="*/ 55 h 56"/>
                  <a:gd name="T28" fmla="*/ 9 w 105"/>
                  <a:gd name="T29" fmla="*/ 49 h 56"/>
                  <a:gd name="T30" fmla="*/ 0 w 105"/>
                  <a:gd name="T31" fmla="*/ 41 h 56"/>
                  <a:gd name="T32" fmla="*/ 0 w 105"/>
                  <a:gd name="T33" fmla="*/ 34 h 56"/>
                  <a:gd name="T34" fmla="*/ 9 w 105"/>
                  <a:gd name="T35" fmla="*/ 23 h 56"/>
                  <a:gd name="T36" fmla="*/ 19 w 105"/>
                  <a:gd name="T37" fmla="*/ 14 h 56"/>
                  <a:gd name="T38" fmla="*/ 28 w 105"/>
                  <a:gd name="T39" fmla="*/ 9 h 56"/>
                  <a:gd name="T40" fmla="*/ 60 w 105"/>
                  <a:gd name="T41" fmla="*/ 3 h 56"/>
                  <a:gd name="T42" fmla="*/ 73 w 105"/>
                  <a:gd name="T43" fmla="*/ 2 h 56"/>
                  <a:gd name="T44" fmla="*/ 80 w 105"/>
                  <a:gd name="T45" fmla="*/ 0 h 56"/>
                  <a:gd name="T46" fmla="*/ 92 w 105"/>
                  <a:gd name="T47" fmla="*/ 0 h 56"/>
                  <a:gd name="T48" fmla="*/ 92 w 105"/>
                  <a:gd name="T49" fmla="*/ 0 h 56"/>
                  <a:gd name="T50" fmla="*/ 105 w 105"/>
                  <a:gd name="T51" fmla="*/ 0 h 56"/>
                  <a:gd name="T52" fmla="*/ 64 w 105"/>
                  <a:gd name="T53" fmla="*/ 9 h 5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</a:cxnLst>
                <a:rect l="0" t="0" r="r" b="b"/>
                <a:pathLst>
                  <a:path w="105" h="56">
                    <a:moveTo>
                      <a:pt x="64" y="9"/>
                    </a:moveTo>
                    <a:lnTo>
                      <a:pt x="38" y="20"/>
                    </a:lnTo>
                    <a:lnTo>
                      <a:pt x="32" y="26"/>
                    </a:lnTo>
                    <a:lnTo>
                      <a:pt x="32" y="38"/>
                    </a:lnTo>
                    <a:lnTo>
                      <a:pt x="38" y="44"/>
                    </a:lnTo>
                    <a:lnTo>
                      <a:pt x="48" y="47"/>
                    </a:lnTo>
                    <a:lnTo>
                      <a:pt x="67" y="46"/>
                    </a:lnTo>
                    <a:lnTo>
                      <a:pt x="70" y="46"/>
                    </a:lnTo>
                    <a:lnTo>
                      <a:pt x="67" y="49"/>
                    </a:lnTo>
                    <a:lnTo>
                      <a:pt x="60" y="53"/>
                    </a:lnTo>
                    <a:lnTo>
                      <a:pt x="51" y="56"/>
                    </a:lnTo>
                    <a:lnTo>
                      <a:pt x="44" y="56"/>
                    </a:lnTo>
                    <a:lnTo>
                      <a:pt x="44" y="55"/>
                    </a:lnTo>
                    <a:lnTo>
                      <a:pt x="28" y="55"/>
                    </a:lnTo>
                    <a:lnTo>
                      <a:pt x="9" y="49"/>
                    </a:lnTo>
                    <a:lnTo>
                      <a:pt x="0" y="41"/>
                    </a:lnTo>
                    <a:lnTo>
                      <a:pt x="0" y="34"/>
                    </a:lnTo>
                    <a:lnTo>
                      <a:pt x="9" y="23"/>
                    </a:lnTo>
                    <a:lnTo>
                      <a:pt x="19" y="14"/>
                    </a:lnTo>
                    <a:lnTo>
                      <a:pt x="28" y="9"/>
                    </a:lnTo>
                    <a:lnTo>
                      <a:pt x="60" y="3"/>
                    </a:lnTo>
                    <a:lnTo>
                      <a:pt x="73" y="2"/>
                    </a:lnTo>
                    <a:lnTo>
                      <a:pt x="80" y="0"/>
                    </a:lnTo>
                    <a:lnTo>
                      <a:pt x="92" y="0"/>
                    </a:lnTo>
                    <a:lnTo>
                      <a:pt x="105" y="0"/>
                    </a:lnTo>
                    <a:lnTo>
                      <a:pt x="64" y="9"/>
                    </a:lnTo>
                    <a:close/>
                  </a:path>
                </a:pathLst>
              </a:custGeom>
              <a:solidFill>
                <a:srgbClr val="CCCC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452" name="任意多边形 7212"/>
              <p:cNvSpPr>
                <a:spLocks noChangeArrowheads="1"/>
              </p:cNvSpPr>
              <p:nvPr>
                <p:custDataLst>
                  <p:tags r:id="rId46"/>
                </p:custDataLst>
              </p:nvPr>
            </p:nvSpPr>
            <p:spPr bwMode="auto">
              <a:xfrm>
                <a:off x="3658" y="482"/>
                <a:ext cx="105" cy="58"/>
              </a:xfrm>
              <a:custGeom>
                <a:gdLst>
                  <a:gd name="T0" fmla="*/ 41 w 105"/>
                  <a:gd name="T1" fmla="*/ 11 h 58"/>
                  <a:gd name="T2" fmla="*/ 67 w 105"/>
                  <a:gd name="T3" fmla="*/ 21 h 58"/>
                  <a:gd name="T4" fmla="*/ 73 w 105"/>
                  <a:gd name="T5" fmla="*/ 26 h 58"/>
                  <a:gd name="T6" fmla="*/ 73 w 105"/>
                  <a:gd name="T7" fmla="*/ 40 h 58"/>
                  <a:gd name="T8" fmla="*/ 67 w 105"/>
                  <a:gd name="T9" fmla="*/ 44 h 58"/>
                  <a:gd name="T10" fmla="*/ 60 w 105"/>
                  <a:gd name="T11" fmla="*/ 47 h 58"/>
                  <a:gd name="T12" fmla="*/ 38 w 105"/>
                  <a:gd name="T13" fmla="*/ 47 h 58"/>
                  <a:gd name="T14" fmla="*/ 38 w 105"/>
                  <a:gd name="T15" fmla="*/ 46 h 58"/>
                  <a:gd name="T16" fmla="*/ 38 w 105"/>
                  <a:gd name="T17" fmla="*/ 49 h 58"/>
                  <a:gd name="T18" fmla="*/ 44 w 105"/>
                  <a:gd name="T19" fmla="*/ 53 h 58"/>
                  <a:gd name="T20" fmla="*/ 54 w 105"/>
                  <a:gd name="T21" fmla="*/ 58 h 58"/>
                  <a:gd name="T22" fmla="*/ 60 w 105"/>
                  <a:gd name="T23" fmla="*/ 58 h 58"/>
                  <a:gd name="T24" fmla="*/ 64 w 105"/>
                  <a:gd name="T25" fmla="*/ 56 h 58"/>
                  <a:gd name="T26" fmla="*/ 80 w 105"/>
                  <a:gd name="T27" fmla="*/ 56 h 58"/>
                  <a:gd name="T28" fmla="*/ 96 w 105"/>
                  <a:gd name="T29" fmla="*/ 50 h 58"/>
                  <a:gd name="T30" fmla="*/ 105 w 105"/>
                  <a:gd name="T31" fmla="*/ 41 h 58"/>
                  <a:gd name="T32" fmla="*/ 105 w 105"/>
                  <a:gd name="T33" fmla="*/ 35 h 58"/>
                  <a:gd name="T34" fmla="*/ 96 w 105"/>
                  <a:gd name="T35" fmla="*/ 24 h 58"/>
                  <a:gd name="T36" fmla="*/ 86 w 105"/>
                  <a:gd name="T37" fmla="*/ 14 h 58"/>
                  <a:gd name="T38" fmla="*/ 76 w 105"/>
                  <a:gd name="T39" fmla="*/ 9 h 58"/>
                  <a:gd name="T40" fmla="*/ 44 w 105"/>
                  <a:gd name="T41" fmla="*/ 3 h 58"/>
                  <a:gd name="T42" fmla="*/ 32 w 105"/>
                  <a:gd name="T43" fmla="*/ 3 h 58"/>
                  <a:gd name="T44" fmla="*/ 25 w 105"/>
                  <a:gd name="T45" fmla="*/ 2 h 58"/>
                  <a:gd name="T46" fmla="*/ 12 w 105"/>
                  <a:gd name="T47" fmla="*/ 2 h 58"/>
                  <a:gd name="T48" fmla="*/ 9 w 105"/>
                  <a:gd name="T49" fmla="*/ 0 h 58"/>
                  <a:gd name="T50" fmla="*/ 0 w 105"/>
                  <a:gd name="T51" fmla="*/ 0 h 58"/>
                  <a:gd name="T52" fmla="*/ 41 w 105"/>
                  <a:gd name="T53" fmla="*/ 1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</a:cxnLst>
                <a:rect l="0" t="0" r="r" b="b"/>
                <a:pathLst>
                  <a:path w="105" h="57">
                    <a:moveTo>
                      <a:pt x="41" y="11"/>
                    </a:moveTo>
                    <a:lnTo>
                      <a:pt x="67" y="21"/>
                    </a:lnTo>
                    <a:lnTo>
                      <a:pt x="73" y="26"/>
                    </a:lnTo>
                    <a:lnTo>
                      <a:pt x="73" y="40"/>
                    </a:lnTo>
                    <a:lnTo>
                      <a:pt x="67" y="44"/>
                    </a:lnTo>
                    <a:lnTo>
                      <a:pt x="60" y="47"/>
                    </a:lnTo>
                    <a:lnTo>
                      <a:pt x="38" y="47"/>
                    </a:lnTo>
                    <a:lnTo>
                      <a:pt x="38" y="46"/>
                    </a:lnTo>
                    <a:lnTo>
                      <a:pt x="38" y="49"/>
                    </a:lnTo>
                    <a:lnTo>
                      <a:pt x="44" y="53"/>
                    </a:lnTo>
                    <a:lnTo>
                      <a:pt x="54" y="58"/>
                    </a:lnTo>
                    <a:lnTo>
                      <a:pt x="60" y="58"/>
                    </a:lnTo>
                    <a:lnTo>
                      <a:pt x="64" y="56"/>
                    </a:lnTo>
                    <a:lnTo>
                      <a:pt x="80" y="56"/>
                    </a:lnTo>
                    <a:lnTo>
                      <a:pt x="96" y="50"/>
                    </a:lnTo>
                    <a:lnTo>
                      <a:pt x="105" y="41"/>
                    </a:lnTo>
                    <a:lnTo>
                      <a:pt x="105" y="35"/>
                    </a:lnTo>
                    <a:lnTo>
                      <a:pt x="96" y="24"/>
                    </a:lnTo>
                    <a:lnTo>
                      <a:pt x="86" y="14"/>
                    </a:lnTo>
                    <a:lnTo>
                      <a:pt x="76" y="9"/>
                    </a:lnTo>
                    <a:lnTo>
                      <a:pt x="44" y="3"/>
                    </a:lnTo>
                    <a:lnTo>
                      <a:pt x="32" y="3"/>
                    </a:lnTo>
                    <a:lnTo>
                      <a:pt x="25" y="2"/>
                    </a:lnTo>
                    <a:lnTo>
                      <a:pt x="12" y="2"/>
                    </a:lnTo>
                    <a:lnTo>
                      <a:pt x="9" y="0"/>
                    </a:lnTo>
                    <a:lnTo>
                      <a:pt x="0" y="0"/>
                    </a:lnTo>
                    <a:lnTo>
                      <a:pt x="41" y="11"/>
                    </a:lnTo>
                    <a:close/>
                  </a:path>
                </a:pathLst>
              </a:custGeom>
              <a:solidFill>
                <a:srgbClr val="CCCC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453" name="任意多边形 7213"/>
              <p:cNvSpPr>
                <a:spLocks noChangeArrowheads="1"/>
              </p:cNvSpPr>
              <p:nvPr>
                <p:custDataLst>
                  <p:tags r:id="rId47"/>
                </p:custDataLst>
              </p:nvPr>
            </p:nvSpPr>
            <p:spPr bwMode="auto">
              <a:xfrm>
                <a:off x="2319" y="487"/>
                <a:ext cx="266" cy="80"/>
              </a:xfrm>
              <a:custGeom>
                <a:gdLst>
                  <a:gd name="T0" fmla="*/ 29 w 266"/>
                  <a:gd name="T1" fmla="*/ 28 h 80"/>
                  <a:gd name="T2" fmla="*/ 32 w 266"/>
                  <a:gd name="T3" fmla="*/ 44 h 80"/>
                  <a:gd name="T4" fmla="*/ 48 w 266"/>
                  <a:gd name="T5" fmla="*/ 56 h 80"/>
                  <a:gd name="T6" fmla="*/ 61 w 266"/>
                  <a:gd name="T7" fmla="*/ 62 h 80"/>
                  <a:gd name="T8" fmla="*/ 70 w 266"/>
                  <a:gd name="T9" fmla="*/ 63 h 80"/>
                  <a:gd name="T10" fmla="*/ 96 w 266"/>
                  <a:gd name="T11" fmla="*/ 66 h 80"/>
                  <a:gd name="T12" fmla="*/ 115 w 266"/>
                  <a:gd name="T13" fmla="*/ 65 h 80"/>
                  <a:gd name="T14" fmla="*/ 128 w 266"/>
                  <a:gd name="T15" fmla="*/ 65 h 80"/>
                  <a:gd name="T16" fmla="*/ 131 w 266"/>
                  <a:gd name="T17" fmla="*/ 63 h 80"/>
                  <a:gd name="T18" fmla="*/ 122 w 266"/>
                  <a:gd name="T19" fmla="*/ 59 h 80"/>
                  <a:gd name="T20" fmla="*/ 118 w 266"/>
                  <a:gd name="T21" fmla="*/ 51 h 80"/>
                  <a:gd name="T22" fmla="*/ 122 w 266"/>
                  <a:gd name="T23" fmla="*/ 39 h 80"/>
                  <a:gd name="T24" fmla="*/ 122 w 266"/>
                  <a:gd name="T25" fmla="*/ 39 h 80"/>
                  <a:gd name="T26" fmla="*/ 150 w 266"/>
                  <a:gd name="T27" fmla="*/ 54 h 80"/>
                  <a:gd name="T28" fmla="*/ 179 w 266"/>
                  <a:gd name="T29" fmla="*/ 60 h 80"/>
                  <a:gd name="T30" fmla="*/ 211 w 266"/>
                  <a:gd name="T31" fmla="*/ 65 h 80"/>
                  <a:gd name="T32" fmla="*/ 243 w 266"/>
                  <a:gd name="T33" fmla="*/ 63 h 80"/>
                  <a:gd name="T34" fmla="*/ 259 w 266"/>
                  <a:gd name="T35" fmla="*/ 60 h 80"/>
                  <a:gd name="T36" fmla="*/ 266 w 266"/>
                  <a:gd name="T37" fmla="*/ 60 h 80"/>
                  <a:gd name="T38" fmla="*/ 266 w 266"/>
                  <a:gd name="T39" fmla="*/ 73 h 80"/>
                  <a:gd name="T40" fmla="*/ 227 w 266"/>
                  <a:gd name="T41" fmla="*/ 76 h 80"/>
                  <a:gd name="T42" fmla="*/ 227 w 266"/>
                  <a:gd name="T43" fmla="*/ 77 h 80"/>
                  <a:gd name="T44" fmla="*/ 157 w 266"/>
                  <a:gd name="T45" fmla="*/ 80 h 80"/>
                  <a:gd name="T46" fmla="*/ 96 w 266"/>
                  <a:gd name="T47" fmla="*/ 79 h 80"/>
                  <a:gd name="T48" fmla="*/ 83 w 266"/>
                  <a:gd name="T49" fmla="*/ 77 h 80"/>
                  <a:gd name="T50" fmla="*/ 45 w 266"/>
                  <a:gd name="T51" fmla="*/ 71 h 80"/>
                  <a:gd name="T52" fmla="*/ 25 w 266"/>
                  <a:gd name="T53" fmla="*/ 65 h 80"/>
                  <a:gd name="T54" fmla="*/ 13 w 266"/>
                  <a:gd name="T55" fmla="*/ 53 h 80"/>
                  <a:gd name="T56" fmla="*/ 0 w 266"/>
                  <a:gd name="T57" fmla="*/ 39 h 80"/>
                  <a:gd name="T58" fmla="*/ 0 w 266"/>
                  <a:gd name="T59" fmla="*/ 35 h 80"/>
                  <a:gd name="T60" fmla="*/ 0 w 266"/>
                  <a:gd name="T61" fmla="*/ 27 h 80"/>
                  <a:gd name="T62" fmla="*/ 9 w 266"/>
                  <a:gd name="T63" fmla="*/ 16 h 80"/>
                  <a:gd name="T64" fmla="*/ 25 w 266"/>
                  <a:gd name="T65" fmla="*/ 7 h 80"/>
                  <a:gd name="T66" fmla="*/ 45 w 266"/>
                  <a:gd name="T67" fmla="*/ 0 h 80"/>
                  <a:gd name="T68" fmla="*/ 32 w 266"/>
                  <a:gd name="T69" fmla="*/ 15 h 80"/>
                  <a:gd name="T70" fmla="*/ 29 w 266"/>
                  <a:gd name="T71" fmla="*/ 28 h 8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266" h="80">
                    <a:moveTo>
                      <a:pt x="29" y="28"/>
                    </a:moveTo>
                    <a:lnTo>
                      <a:pt x="32" y="44"/>
                    </a:lnTo>
                    <a:lnTo>
                      <a:pt x="48" y="56"/>
                    </a:lnTo>
                    <a:lnTo>
                      <a:pt x="61" y="62"/>
                    </a:lnTo>
                    <a:lnTo>
                      <a:pt x="70" y="63"/>
                    </a:lnTo>
                    <a:lnTo>
                      <a:pt x="96" y="66"/>
                    </a:lnTo>
                    <a:lnTo>
                      <a:pt x="115" y="65"/>
                    </a:lnTo>
                    <a:lnTo>
                      <a:pt x="128" y="65"/>
                    </a:lnTo>
                    <a:lnTo>
                      <a:pt x="131" y="63"/>
                    </a:lnTo>
                    <a:lnTo>
                      <a:pt x="122" y="59"/>
                    </a:lnTo>
                    <a:lnTo>
                      <a:pt x="118" y="51"/>
                    </a:lnTo>
                    <a:lnTo>
                      <a:pt x="122" y="39"/>
                    </a:lnTo>
                    <a:lnTo>
                      <a:pt x="150" y="54"/>
                    </a:lnTo>
                    <a:lnTo>
                      <a:pt x="179" y="60"/>
                    </a:lnTo>
                    <a:lnTo>
                      <a:pt x="211" y="65"/>
                    </a:lnTo>
                    <a:lnTo>
                      <a:pt x="243" y="63"/>
                    </a:lnTo>
                    <a:lnTo>
                      <a:pt x="259" y="60"/>
                    </a:lnTo>
                    <a:lnTo>
                      <a:pt x="266" y="60"/>
                    </a:lnTo>
                    <a:lnTo>
                      <a:pt x="266" y="73"/>
                    </a:lnTo>
                    <a:lnTo>
                      <a:pt x="227" y="76"/>
                    </a:lnTo>
                    <a:lnTo>
                      <a:pt x="227" y="77"/>
                    </a:lnTo>
                    <a:lnTo>
                      <a:pt x="157" y="80"/>
                    </a:lnTo>
                    <a:lnTo>
                      <a:pt x="96" y="79"/>
                    </a:lnTo>
                    <a:lnTo>
                      <a:pt x="83" y="77"/>
                    </a:lnTo>
                    <a:lnTo>
                      <a:pt x="45" y="71"/>
                    </a:lnTo>
                    <a:lnTo>
                      <a:pt x="25" y="65"/>
                    </a:lnTo>
                    <a:lnTo>
                      <a:pt x="13" y="53"/>
                    </a:lnTo>
                    <a:lnTo>
                      <a:pt x="0" y="39"/>
                    </a:lnTo>
                    <a:lnTo>
                      <a:pt x="0" y="35"/>
                    </a:lnTo>
                    <a:lnTo>
                      <a:pt x="0" y="27"/>
                    </a:lnTo>
                    <a:lnTo>
                      <a:pt x="9" y="16"/>
                    </a:lnTo>
                    <a:lnTo>
                      <a:pt x="25" y="7"/>
                    </a:lnTo>
                    <a:lnTo>
                      <a:pt x="45" y="0"/>
                    </a:lnTo>
                    <a:lnTo>
                      <a:pt x="32" y="15"/>
                    </a:lnTo>
                    <a:lnTo>
                      <a:pt x="29" y="28"/>
                    </a:lnTo>
                    <a:close/>
                  </a:path>
                </a:pathLst>
              </a:custGeom>
              <a:solidFill>
                <a:srgbClr val="9999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454" name="任意多边形 7214"/>
              <p:cNvSpPr>
                <a:spLocks noChangeArrowheads="1"/>
              </p:cNvSpPr>
              <p:nvPr>
                <p:custDataLst>
                  <p:tags r:id="rId48"/>
                </p:custDataLst>
              </p:nvPr>
            </p:nvSpPr>
            <p:spPr bwMode="auto">
              <a:xfrm>
                <a:off x="4125" y="482"/>
                <a:ext cx="269" cy="81"/>
              </a:xfrm>
              <a:custGeom>
                <a:gdLst>
                  <a:gd name="T0" fmla="*/ 237 w 269"/>
                  <a:gd name="T1" fmla="*/ 29 h 81"/>
                  <a:gd name="T2" fmla="*/ 234 w 269"/>
                  <a:gd name="T3" fmla="*/ 44 h 81"/>
                  <a:gd name="T4" fmla="*/ 221 w 269"/>
                  <a:gd name="T5" fmla="*/ 56 h 81"/>
                  <a:gd name="T6" fmla="*/ 205 w 269"/>
                  <a:gd name="T7" fmla="*/ 62 h 81"/>
                  <a:gd name="T8" fmla="*/ 199 w 269"/>
                  <a:gd name="T9" fmla="*/ 64 h 81"/>
                  <a:gd name="T10" fmla="*/ 173 w 269"/>
                  <a:gd name="T11" fmla="*/ 65 h 81"/>
                  <a:gd name="T12" fmla="*/ 151 w 269"/>
                  <a:gd name="T13" fmla="*/ 65 h 81"/>
                  <a:gd name="T14" fmla="*/ 138 w 269"/>
                  <a:gd name="T15" fmla="*/ 65 h 81"/>
                  <a:gd name="T16" fmla="*/ 135 w 269"/>
                  <a:gd name="T17" fmla="*/ 64 h 81"/>
                  <a:gd name="T18" fmla="*/ 144 w 269"/>
                  <a:gd name="T19" fmla="*/ 59 h 81"/>
                  <a:gd name="T20" fmla="*/ 147 w 269"/>
                  <a:gd name="T21" fmla="*/ 52 h 81"/>
                  <a:gd name="T22" fmla="*/ 144 w 269"/>
                  <a:gd name="T23" fmla="*/ 40 h 81"/>
                  <a:gd name="T24" fmla="*/ 144 w 269"/>
                  <a:gd name="T25" fmla="*/ 40 h 81"/>
                  <a:gd name="T26" fmla="*/ 115 w 269"/>
                  <a:gd name="T27" fmla="*/ 55 h 81"/>
                  <a:gd name="T28" fmla="*/ 87 w 269"/>
                  <a:gd name="T29" fmla="*/ 61 h 81"/>
                  <a:gd name="T30" fmla="*/ 55 w 269"/>
                  <a:gd name="T31" fmla="*/ 65 h 81"/>
                  <a:gd name="T32" fmla="*/ 23 w 269"/>
                  <a:gd name="T33" fmla="*/ 64 h 81"/>
                  <a:gd name="T34" fmla="*/ 10 w 269"/>
                  <a:gd name="T35" fmla="*/ 62 h 81"/>
                  <a:gd name="T36" fmla="*/ 0 w 269"/>
                  <a:gd name="T37" fmla="*/ 62 h 81"/>
                  <a:gd name="T38" fmla="*/ 0 w 269"/>
                  <a:gd name="T39" fmla="*/ 74 h 81"/>
                  <a:gd name="T40" fmla="*/ 39 w 269"/>
                  <a:gd name="T41" fmla="*/ 76 h 81"/>
                  <a:gd name="T42" fmla="*/ 39 w 269"/>
                  <a:gd name="T43" fmla="*/ 78 h 81"/>
                  <a:gd name="T44" fmla="*/ 112 w 269"/>
                  <a:gd name="T45" fmla="*/ 81 h 81"/>
                  <a:gd name="T46" fmla="*/ 170 w 269"/>
                  <a:gd name="T47" fmla="*/ 79 h 81"/>
                  <a:gd name="T48" fmla="*/ 183 w 269"/>
                  <a:gd name="T49" fmla="*/ 78 h 81"/>
                  <a:gd name="T50" fmla="*/ 221 w 269"/>
                  <a:gd name="T51" fmla="*/ 70 h 81"/>
                  <a:gd name="T52" fmla="*/ 240 w 269"/>
                  <a:gd name="T53" fmla="*/ 64 h 81"/>
                  <a:gd name="T54" fmla="*/ 253 w 269"/>
                  <a:gd name="T55" fmla="*/ 53 h 81"/>
                  <a:gd name="T56" fmla="*/ 266 w 269"/>
                  <a:gd name="T57" fmla="*/ 40 h 81"/>
                  <a:gd name="T58" fmla="*/ 269 w 269"/>
                  <a:gd name="T59" fmla="*/ 35 h 81"/>
                  <a:gd name="T60" fmla="*/ 266 w 269"/>
                  <a:gd name="T61" fmla="*/ 27 h 81"/>
                  <a:gd name="T62" fmla="*/ 256 w 269"/>
                  <a:gd name="T63" fmla="*/ 17 h 81"/>
                  <a:gd name="T64" fmla="*/ 240 w 269"/>
                  <a:gd name="T65" fmla="*/ 8 h 81"/>
                  <a:gd name="T66" fmla="*/ 221 w 269"/>
                  <a:gd name="T67" fmla="*/ 0 h 81"/>
                  <a:gd name="T68" fmla="*/ 234 w 269"/>
                  <a:gd name="T69" fmla="*/ 15 h 81"/>
                  <a:gd name="T70" fmla="*/ 237 w 269"/>
                  <a:gd name="T71" fmla="*/ 29 h 8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269" h="81">
                    <a:moveTo>
                      <a:pt x="237" y="29"/>
                    </a:moveTo>
                    <a:lnTo>
                      <a:pt x="234" y="44"/>
                    </a:lnTo>
                    <a:lnTo>
                      <a:pt x="221" y="56"/>
                    </a:lnTo>
                    <a:lnTo>
                      <a:pt x="205" y="62"/>
                    </a:lnTo>
                    <a:lnTo>
                      <a:pt x="199" y="64"/>
                    </a:lnTo>
                    <a:lnTo>
                      <a:pt x="173" y="65"/>
                    </a:lnTo>
                    <a:lnTo>
                      <a:pt x="151" y="65"/>
                    </a:lnTo>
                    <a:lnTo>
                      <a:pt x="138" y="65"/>
                    </a:lnTo>
                    <a:lnTo>
                      <a:pt x="135" y="64"/>
                    </a:lnTo>
                    <a:lnTo>
                      <a:pt x="144" y="59"/>
                    </a:lnTo>
                    <a:lnTo>
                      <a:pt x="147" y="52"/>
                    </a:lnTo>
                    <a:lnTo>
                      <a:pt x="144" y="40"/>
                    </a:lnTo>
                    <a:lnTo>
                      <a:pt x="115" y="55"/>
                    </a:lnTo>
                    <a:lnTo>
                      <a:pt x="87" y="61"/>
                    </a:lnTo>
                    <a:lnTo>
                      <a:pt x="55" y="65"/>
                    </a:lnTo>
                    <a:lnTo>
                      <a:pt x="23" y="64"/>
                    </a:lnTo>
                    <a:lnTo>
                      <a:pt x="10" y="62"/>
                    </a:lnTo>
                    <a:lnTo>
                      <a:pt x="0" y="62"/>
                    </a:lnTo>
                    <a:lnTo>
                      <a:pt x="0" y="74"/>
                    </a:lnTo>
                    <a:lnTo>
                      <a:pt x="39" y="76"/>
                    </a:lnTo>
                    <a:lnTo>
                      <a:pt x="39" y="78"/>
                    </a:lnTo>
                    <a:lnTo>
                      <a:pt x="112" y="81"/>
                    </a:lnTo>
                    <a:lnTo>
                      <a:pt x="170" y="79"/>
                    </a:lnTo>
                    <a:lnTo>
                      <a:pt x="183" y="78"/>
                    </a:lnTo>
                    <a:lnTo>
                      <a:pt x="221" y="70"/>
                    </a:lnTo>
                    <a:lnTo>
                      <a:pt x="240" y="64"/>
                    </a:lnTo>
                    <a:lnTo>
                      <a:pt x="253" y="53"/>
                    </a:lnTo>
                    <a:lnTo>
                      <a:pt x="266" y="40"/>
                    </a:lnTo>
                    <a:lnTo>
                      <a:pt x="269" y="35"/>
                    </a:lnTo>
                    <a:lnTo>
                      <a:pt x="266" y="27"/>
                    </a:lnTo>
                    <a:lnTo>
                      <a:pt x="256" y="17"/>
                    </a:lnTo>
                    <a:lnTo>
                      <a:pt x="240" y="8"/>
                    </a:lnTo>
                    <a:lnTo>
                      <a:pt x="221" y="0"/>
                    </a:lnTo>
                    <a:lnTo>
                      <a:pt x="234" y="15"/>
                    </a:lnTo>
                    <a:lnTo>
                      <a:pt x="237" y="29"/>
                    </a:lnTo>
                    <a:close/>
                  </a:path>
                </a:pathLst>
              </a:custGeom>
              <a:solidFill>
                <a:srgbClr val="9999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455" name="任意多边形 7215"/>
              <p:cNvSpPr>
                <a:spLocks noChangeArrowheads="1"/>
              </p:cNvSpPr>
              <p:nvPr>
                <p:custDataLst>
                  <p:tags r:id="rId49"/>
                </p:custDataLst>
              </p:nvPr>
            </p:nvSpPr>
            <p:spPr bwMode="auto">
              <a:xfrm>
                <a:off x="2706" y="487"/>
                <a:ext cx="16" cy="6"/>
              </a:xfrm>
              <a:custGeom>
                <a:gdLst>
                  <a:gd name="T0" fmla="*/ 4 w 16"/>
                  <a:gd name="T1" fmla="*/ 6 h 6"/>
                  <a:gd name="T2" fmla="*/ 0 w 16"/>
                  <a:gd name="T3" fmla="*/ 6 h 6"/>
                  <a:gd name="T4" fmla="*/ 4 w 16"/>
                  <a:gd name="T5" fmla="*/ 3 h 6"/>
                  <a:gd name="T6" fmla="*/ 16 w 16"/>
                  <a:gd name="T7" fmla="*/ 0 h 6"/>
                  <a:gd name="T8" fmla="*/ 16 w 16"/>
                  <a:gd name="T9" fmla="*/ 1 h 6"/>
                  <a:gd name="T10" fmla="*/ 4 w 16"/>
                  <a:gd name="T11" fmla="*/ 6 h 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6" h="6">
                    <a:moveTo>
                      <a:pt x="4" y="6"/>
                    </a:moveTo>
                    <a:lnTo>
                      <a:pt x="0" y="6"/>
                    </a:lnTo>
                    <a:lnTo>
                      <a:pt x="4" y="3"/>
                    </a:lnTo>
                    <a:lnTo>
                      <a:pt x="16" y="0"/>
                    </a:lnTo>
                    <a:lnTo>
                      <a:pt x="16" y="1"/>
                    </a:lnTo>
                    <a:lnTo>
                      <a:pt x="4" y="6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456" name="任意多边形 7216"/>
              <p:cNvSpPr>
                <a:spLocks noChangeArrowheads="1"/>
              </p:cNvSpPr>
              <p:nvPr>
                <p:custDataLst>
                  <p:tags r:id="rId50"/>
                </p:custDataLst>
              </p:nvPr>
            </p:nvSpPr>
            <p:spPr bwMode="auto">
              <a:xfrm>
                <a:off x="3987" y="484"/>
                <a:ext cx="16" cy="6"/>
              </a:xfrm>
              <a:custGeom>
                <a:gdLst>
                  <a:gd name="T0" fmla="*/ 13 w 16"/>
                  <a:gd name="T1" fmla="*/ 6 h 6"/>
                  <a:gd name="T2" fmla="*/ 16 w 16"/>
                  <a:gd name="T3" fmla="*/ 6 h 6"/>
                  <a:gd name="T4" fmla="*/ 13 w 16"/>
                  <a:gd name="T5" fmla="*/ 1 h 6"/>
                  <a:gd name="T6" fmla="*/ 0 w 16"/>
                  <a:gd name="T7" fmla="*/ 0 h 6"/>
                  <a:gd name="T8" fmla="*/ 0 w 16"/>
                  <a:gd name="T9" fmla="*/ 1 h 6"/>
                  <a:gd name="T10" fmla="*/ 13 w 16"/>
                  <a:gd name="T11" fmla="*/ 6 h 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6" h="6">
                    <a:moveTo>
                      <a:pt x="13" y="6"/>
                    </a:moveTo>
                    <a:lnTo>
                      <a:pt x="16" y="6"/>
                    </a:lnTo>
                    <a:lnTo>
                      <a:pt x="13" y="1"/>
                    </a:lnTo>
                    <a:lnTo>
                      <a:pt x="0" y="0"/>
                    </a:lnTo>
                    <a:lnTo>
                      <a:pt x="0" y="1"/>
                    </a:lnTo>
                    <a:lnTo>
                      <a:pt x="13" y="6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457" name="任意多边形 7217"/>
              <p:cNvSpPr>
                <a:spLocks noChangeArrowheads="1"/>
              </p:cNvSpPr>
              <p:nvPr>
                <p:custDataLst>
                  <p:tags r:id="rId51"/>
                </p:custDataLst>
              </p:nvPr>
            </p:nvSpPr>
            <p:spPr bwMode="auto">
              <a:xfrm>
                <a:off x="3190" y="487"/>
                <a:ext cx="19" cy="7"/>
              </a:xfrm>
              <a:custGeom>
                <a:gdLst>
                  <a:gd name="T0" fmla="*/ 19 w 19"/>
                  <a:gd name="T1" fmla="*/ 7 h 7"/>
                  <a:gd name="T2" fmla="*/ 13 w 19"/>
                  <a:gd name="T3" fmla="*/ 7 h 7"/>
                  <a:gd name="T4" fmla="*/ 0 w 19"/>
                  <a:gd name="T5" fmla="*/ 1 h 7"/>
                  <a:gd name="T6" fmla="*/ 0 w 19"/>
                  <a:gd name="T7" fmla="*/ 0 h 7"/>
                  <a:gd name="T8" fmla="*/ 13 w 19"/>
                  <a:gd name="T9" fmla="*/ 4 h 7"/>
                  <a:gd name="T10" fmla="*/ 19 w 19"/>
                  <a:gd name="T11" fmla="*/ 7 h 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9" h="7">
                    <a:moveTo>
                      <a:pt x="19" y="7"/>
                    </a:moveTo>
                    <a:lnTo>
                      <a:pt x="13" y="7"/>
                    </a:lnTo>
                    <a:lnTo>
                      <a:pt x="0" y="1"/>
                    </a:lnTo>
                    <a:lnTo>
                      <a:pt x="0" y="0"/>
                    </a:lnTo>
                    <a:lnTo>
                      <a:pt x="13" y="4"/>
                    </a:lnTo>
                    <a:lnTo>
                      <a:pt x="19" y="7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458" name="任意多边形 7218"/>
              <p:cNvSpPr>
                <a:spLocks noChangeArrowheads="1"/>
              </p:cNvSpPr>
              <p:nvPr>
                <p:custDataLst>
                  <p:tags r:id="rId52"/>
                </p:custDataLst>
              </p:nvPr>
            </p:nvSpPr>
            <p:spPr bwMode="auto">
              <a:xfrm>
                <a:off x="3501" y="485"/>
                <a:ext cx="19" cy="8"/>
              </a:xfrm>
              <a:custGeom>
                <a:gdLst>
                  <a:gd name="T0" fmla="*/ 0 w 19"/>
                  <a:gd name="T1" fmla="*/ 8 h 8"/>
                  <a:gd name="T2" fmla="*/ 6 w 19"/>
                  <a:gd name="T3" fmla="*/ 8 h 8"/>
                  <a:gd name="T4" fmla="*/ 19 w 19"/>
                  <a:gd name="T5" fmla="*/ 2 h 8"/>
                  <a:gd name="T6" fmla="*/ 19 w 19"/>
                  <a:gd name="T7" fmla="*/ 0 h 8"/>
                  <a:gd name="T8" fmla="*/ 6 w 19"/>
                  <a:gd name="T9" fmla="*/ 5 h 8"/>
                  <a:gd name="T10" fmla="*/ 0 w 19"/>
                  <a:gd name="T11" fmla="*/ 8 h 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9" h="8">
                    <a:moveTo>
                      <a:pt x="0" y="8"/>
                    </a:moveTo>
                    <a:lnTo>
                      <a:pt x="6" y="8"/>
                    </a:lnTo>
                    <a:lnTo>
                      <a:pt x="19" y="2"/>
                    </a:lnTo>
                    <a:lnTo>
                      <a:pt x="19" y="0"/>
                    </a:lnTo>
                    <a:lnTo>
                      <a:pt x="6" y="5"/>
                    </a:lnTo>
                    <a:lnTo>
                      <a:pt x="0" y="8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459" name="任意多边形 7219"/>
              <p:cNvSpPr>
                <a:spLocks noChangeArrowheads="1"/>
              </p:cNvSpPr>
              <p:nvPr>
                <p:custDataLst>
                  <p:tags r:id="rId53"/>
                </p:custDataLst>
              </p:nvPr>
            </p:nvSpPr>
            <p:spPr bwMode="auto">
              <a:xfrm>
                <a:off x="2931" y="490"/>
                <a:ext cx="32" cy="12"/>
              </a:xfrm>
              <a:custGeom>
                <a:gdLst>
                  <a:gd name="T0" fmla="*/ 32 w 32"/>
                  <a:gd name="T1" fmla="*/ 0 h 12"/>
                  <a:gd name="T2" fmla="*/ 25 w 32"/>
                  <a:gd name="T3" fmla="*/ 3 h 12"/>
                  <a:gd name="T4" fmla="*/ 19 w 32"/>
                  <a:gd name="T5" fmla="*/ 4 h 12"/>
                  <a:gd name="T6" fmla="*/ 3 w 32"/>
                  <a:gd name="T7" fmla="*/ 12 h 12"/>
                  <a:gd name="T8" fmla="*/ 0 w 32"/>
                  <a:gd name="T9" fmla="*/ 12 h 12"/>
                  <a:gd name="T10" fmla="*/ 0 w 32"/>
                  <a:gd name="T11" fmla="*/ 10 h 12"/>
                  <a:gd name="T12" fmla="*/ 12 w 32"/>
                  <a:gd name="T13" fmla="*/ 4 h 12"/>
                  <a:gd name="T14" fmla="*/ 22 w 32"/>
                  <a:gd name="T15" fmla="*/ 1 h 12"/>
                  <a:gd name="T16" fmla="*/ 32 w 32"/>
                  <a:gd name="T17" fmla="*/ 0 h 12"/>
                  <a:gd name="T18" fmla="*/ 32 w 32"/>
                  <a:gd name="T19" fmla="*/ 0 h 12"/>
                  <a:gd name="T20" fmla="*/ 32 w 32"/>
                  <a:gd name="T21" fmla="*/ 0 h 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</a:cxnLst>
                <a:rect l="0" t="0" r="r" b="b"/>
                <a:pathLst>
                  <a:path w="32" h="12">
                    <a:moveTo>
                      <a:pt x="32" y="0"/>
                    </a:moveTo>
                    <a:lnTo>
                      <a:pt x="25" y="3"/>
                    </a:lnTo>
                    <a:lnTo>
                      <a:pt x="19" y="4"/>
                    </a:lnTo>
                    <a:lnTo>
                      <a:pt x="3" y="12"/>
                    </a:lnTo>
                    <a:lnTo>
                      <a:pt x="0" y="12"/>
                    </a:lnTo>
                    <a:lnTo>
                      <a:pt x="0" y="10"/>
                    </a:lnTo>
                    <a:lnTo>
                      <a:pt x="12" y="4"/>
                    </a:lnTo>
                    <a:lnTo>
                      <a:pt x="22" y="1"/>
                    </a:lnTo>
                    <a:lnTo>
                      <a:pt x="32" y="0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460" name="任意多边形 7220"/>
              <p:cNvSpPr>
                <a:spLocks noChangeArrowheads="1"/>
              </p:cNvSpPr>
              <p:nvPr>
                <p:custDataLst>
                  <p:tags r:id="rId54"/>
                </p:custDataLst>
              </p:nvPr>
            </p:nvSpPr>
            <p:spPr bwMode="auto">
              <a:xfrm>
                <a:off x="3747" y="487"/>
                <a:ext cx="32" cy="12"/>
              </a:xfrm>
              <a:custGeom>
                <a:gdLst>
                  <a:gd name="T0" fmla="*/ 0 w 32"/>
                  <a:gd name="T1" fmla="*/ 1 h 12"/>
                  <a:gd name="T2" fmla="*/ 7 w 32"/>
                  <a:gd name="T3" fmla="*/ 3 h 12"/>
                  <a:gd name="T4" fmla="*/ 13 w 32"/>
                  <a:gd name="T5" fmla="*/ 4 h 12"/>
                  <a:gd name="T6" fmla="*/ 29 w 32"/>
                  <a:gd name="T7" fmla="*/ 12 h 12"/>
                  <a:gd name="T8" fmla="*/ 32 w 32"/>
                  <a:gd name="T9" fmla="*/ 12 h 12"/>
                  <a:gd name="T10" fmla="*/ 32 w 32"/>
                  <a:gd name="T11" fmla="*/ 12 h 12"/>
                  <a:gd name="T12" fmla="*/ 19 w 32"/>
                  <a:gd name="T13" fmla="*/ 6 h 12"/>
                  <a:gd name="T14" fmla="*/ 10 w 32"/>
                  <a:gd name="T15" fmla="*/ 1 h 12"/>
                  <a:gd name="T16" fmla="*/ 0 w 32"/>
                  <a:gd name="T17" fmla="*/ 0 h 12"/>
                  <a:gd name="T18" fmla="*/ 0 w 32"/>
                  <a:gd name="T19" fmla="*/ 0 h 12"/>
                  <a:gd name="T20" fmla="*/ 0 w 32"/>
                  <a:gd name="T21" fmla="*/ 1 h 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</a:cxnLst>
                <a:rect l="0" t="0" r="r" b="b"/>
                <a:pathLst>
                  <a:path w="32" h="12">
                    <a:moveTo>
                      <a:pt x="0" y="1"/>
                    </a:moveTo>
                    <a:lnTo>
                      <a:pt x="7" y="3"/>
                    </a:lnTo>
                    <a:lnTo>
                      <a:pt x="13" y="4"/>
                    </a:lnTo>
                    <a:lnTo>
                      <a:pt x="29" y="12"/>
                    </a:lnTo>
                    <a:lnTo>
                      <a:pt x="32" y="12"/>
                    </a:lnTo>
                    <a:lnTo>
                      <a:pt x="19" y="6"/>
                    </a:lnTo>
                    <a:lnTo>
                      <a:pt x="10" y="1"/>
                    </a:lnTo>
                    <a:lnTo>
                      <a:pt x="0" y="0"/>
                    </a:lnTo>
                    <a:lnTo>
                      <a:pt x="0" y="1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461" name="任意多边形 7221"/>
              <p:cNvSpPr>
                <a:spLocks noChangeArrowheads="1"/>
              </p:cNvSpPr>
              <p:nvPr>
                <p:custDataLst>
                  <p:tags r:id="rId55"/>
                </p:custDataLst>
              </p:nvPr>
            </p:nvSpPr>
            <p:spPr bwMode="auto">
              <a:xfrm>
                <a:off x="2678" y="497"/>
                <a:ext cx="12" cy="6"/>
              </a:xfrm>
              <a:custGeom>
                <a:gdLst>
                  <a:gd name="T0" fmla="*/ 12 w 12"/>
                  <a:gd name="T1" fmla="*/ 2 h 6"/>
                  <a:gd name="T2" fmla="*/ 6 w 12"/>
                  <a:gd name="T3" fmla="*/ 3 h 6"/>
                  <a:gd name="T4" fmla="*/ 3 w 12"/>
                  <a:gd name="T5" fmla="*/ 6 h 6"/>
                  <a:gd name="T6" fmla="*/ 0 w 12"/>
                  <a:gd name="T7" fmla="*/ 5 h 6"/>
                  <a:gd name="T8" fmla="*/ 3 w 12"/>
                  <a:gd name="T9" fmla="*/ 3 h 6"/>
                  <a:gd name="T10" fmla="*/ 6 w 12"/>
                  <a:gd name="T11" fmla="*/ 0 h 6"/>
                  <a:gd name="T12" fmla="*/ 12 w 12"/>
                  <a:gd name="T13" fmla="*/ 0 h 6"/>
                  <a:gd name="T14" fmla="*/ 12 w 12"/>
                  <a:gd name="T15" fmla="*/ 0 h 6"/>
                  <a:gd name="T16" fmla="*/ 12 w 12"/>
                  <a:gd name="T17" fmla="*/ 2 h 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12" h="6">
                    <a:moveTo>
                      <a:pt x="12" y="2"/>
                    </a:moveTo>
                    <a:lnTo>
                      <a:pt x="6" y="3"/>
                    </a:lnTo>
                    <a:lnTo>
                      <a:pt x="3" y="6"/>
                    </a:lnTo>
                    <a:lnTo>
                      <a:pt x="0" y="5"/>
                    </a:lnTo>
                    <a:lnTo>
                      <a:pt x="3" y="3"/>
                    </a:lnTo>
                    <a:lnTo>
                      <a:pt x="6" y="0"/>
                    </a:lnTo>
                    <a:lnTo>
                      <a:pt x="12" y="0"/>
                    </a:lnTo>
                    <a:lnTo>
                      <a:pt x="12" y="2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462" name="任意多边形 7222"/>
              <p:cNvSpPr>
                <a:spLocks noChangeArrowheads="1"/>
              </p:cNvSpPr>
              <p:nvPr>
                <p:custDataLst>
                  <p:tags r:id="rId56"/>
                </p:custDataLst>
              </p:nvPr>
            </p:nvSpPr>
            <p:spPr bwMode="auto">
              <a:xfrm>
                <a:off x="4019" y="494"/>
                <a:ext cx="13" cy="5"/>
              </a:xfrm>
              <a:custGeom>
                <a:gdLst>
                  <a:gd name="T0" fmla="*/ 0 w 13"/>
                  <a:gd name="T1" fmla="*/ 2 h 5"/>
                  <a:gd name="T2" fmla="*/ 7 w 13"/>
                  <a:gd name="T3" fmla="*/ 3 h 5"/>
                  <a:gd name="T4" fmla="*/ 13 w 13"/>
                  <a:gd name="T5" fmla="*/ 5 h 5"/>
                  <a:gd name="T6" fmla="*/ 13 w 13"/>
                  <a:gd name="T7" fmla="*/ 5 h 5"/>
                  <a:gd name="T8" fmla="*/ 10 w 13"/>
                  <a:gd name="T9" fmla="*/ 2 h 5"/>
                  <a:gd name="T10" fmla="*/ 7 w 13"/>
                  <a:gd name="T11" fmla="*/ 0 h 5"/>
                  <a:gd name="T12" fmla="*/ 0 w 13"/>
                  <a:gd name="T13" fmla="*/ 0 h 5"/>
                  <a:gd name="T14" fmla="*/ 0 w 13"/>
                  <a:gd name="T15" fmla="*/ 0 h 5"/>
                  <a:gd name="T16" fmla="*/ 0 w 13"/>
                  <a:gd name="T17" fmla="*/ 2 h 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13" h="5">
                    <a:moveTo>
                      <a:pt x="0" y="2"/>
                    </a:moveTo>
                    <a:lnTo>
                      <a:pt x="7" y="3"/>
                    </a:lnTo>
                    <a:lnTo>
                      <a:pt x="13" y="5"/>
                    </a:lnTo>
                    <a:lnTo>
                      <a:pt x="10" y="2"/>
                    </a:lnTo>
                    <a:lnTo>
                      <a:pt x="7" y="0"/>
                    </a:lnTo>
                    <a:lnTo>
                      <a:pt x="0" y="0"/>
                    </a:lnTo>
                    <a:lnTo>
                      <a:pt x="0" y="2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463" name="任意多边形 7223"/>
              <p:cNvSpPr>
                <a:spLocks noChangeArrowheads="1"/>
              </p:cNvSpPr>
              <p:nvPr>
                <p:custDataLst>
                  <p:tags r:id="rId57"/>
                </p:custDataLst>
              </p:nvPr>
            </p:nvSpPr>
            <p:spPr bwMode="auto">
              <a:xfrm>
                <a:off x="3219" y="497"/>
                <a:ext cx="22" cy="5"/>
              </a:xfrm>
              <a:custGeom>
                <a:gdLst>
                  <a:gd name="T0" fmla="*/ 22 w 22"/>
                  <a:gd name="T1" fmla="*/ 3 h 5"/>
                  <a:gd name="T2" fmla="*/ 22 w 22"/>
                  <a:gd name="T3" fmla="*/ 5 h 5"/>
                  <a:gd name="T4" fmla="*/ 16 w 22"/>
                  <a:gd name="T5" fmla="*/ 5 h 5"/>
                  <a:gd name="T6" fmla="*/ 0 w 22"/>
                  <a:gd name="T7" fmla="*/ 2 h 5"/>
                  <a:gd name="T8" fmla="*/ 0 w 22"/>
                  <a:gd name="T9" fmla="*/ 0 h 5"/>
                  <a:gd name="T10" fmla="*/ 22 w 22"/>
                  <a:gd name="T11" fmla="*/ 3 h 5"/>
                  <a:gd name="T12" fmla="*/ 22 w 22"/>
                  <a:gd name="T13" fmla="*/ 3 h 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22" h="5">
                    <a:moveTo>
                      <a:pt x="22" y="3"/>
                    </a:moveTo>
                    <a:lnTo>
                      <a:pt x="22" y="5"/>
                    </a:lnTo>
                    <a:lnTo>
                      <a:pt x="16" y="5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22" y="3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464" name="任意多边形 7224"/>
              <p:cNvSpPr>
                <a:spLocks noChangeArrowheads="1"/>
              </p:cNvSpPr>
              <p:nvPr>
                <p:custDataLst>
                  <p:tags r:id="rId58"/>
                </p:custDataLst>
              </p:nvPr>
            </p:nvSpPr>
            <p:spPr bwMode="auto">
              <a:xfrm>
                <a:off x="3469" y="496"/>
                <a:ext cx="22" cy="4"/>
              </a:xfrm>
              <a:custGeom>
                <a:gdLst>
                  <a:gd name="T0" fmla="*/ 0 w 22"/>
                  <a:gd name="T1" fmla="*/ 3 h 4"/>
                  <a:gd name="T2" fmla="*/ 0 w 22"/>
                  <a:gd name="T3" fmla="*/ 4 h 4"/>
                  <a:gd name="T4" fmla="*/ 6 w 22"/>
                  <a:gd name="T5" fmla="*/ 4 h 4"/>
                  <a:gd name="T6" fmla="*/ 22 w 22"/>
                  <a:gd name="T7" fmla="*/ 1 h 4"/>
                  <a:gd name="T8" fmla="*/ 22 w 22"/>
                  <a:gd name="T9" fmla="*/ 0 h 4"/>
                  <a:gd name="T10" fmla="*/ 0 w 22"/>
                  <a:gd name="T11" fmla="*/ 3 h 4"/>
                  <a:gd name="T12" fmla="*/ 0 w 22"/>
                  <a:gd name="T13" fmla="*/ 3 h 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22" h="4">
                    <a:moveTo>
                      <a:pt x="0" y="3"/>
                    </a:moveTo>
                    <a:lnTo>
                      <a:pt x="0" y="4"/>
                    </a:lnTo>
                    <a:lnTo>
                      <a:pt x="6" y="4"/>
                    </a:lnTo>
                    <a:lnTo>
                      <a:pt x="22" y="1"/>
                    </a:lnTo>
                    <a:lnTo>
                      <a:pt x="22" y="0"/>
                    </a:lnTo>
                    <a:lnTo>
                      <a:pt x="0" y="3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465" name="任意多边形 7225"/>
              <p:cNvSpPr>
                <a:spLocks noChangeArrowheads="1"/>
              </p:cNvSpPr>
              <p:nvPr>
                <p:custDataLst>
                  <p:tags r:id="rId59"/>
                </p:custDataLst>
              </p:nvPr>
            </p:nvSpPr>
            <p:spPr bwMode="auto">
              <a:xfrm>
                <a:off x="2332" y="502"/>
                <a:ext cx="9" cy="10"/>
              </a:xfrm>
              <a:custGeom>
                <a:gdLst>
                  <a:gd name="T0" fmla="*/ 9 w 9"/>
                  <a:gd name="T1" fmla="*/ 1 h 10"/>
                  <a:gd name="T2" fmla="*/ 3 w 9"/>
                  <a:gd name="T3" fmla="*/ 7 h 10"/>
                  <a:gd name="T4" fmla="*/ 3 w 9"/>
                  <a:gd name="T5" fmla="*/ 10 h 10"/>
                  <a:gd name="T6" fmla="*/ 3 w 9"/>
                  <a:gd name="T7" fmla="*/ 10 h 10"/>
                  <a:gd name="T8" fmla="*/ 0 w 9"/>
                  <a:gd name="T9" fmla="*/ 10 h 10"/>
                  <a:gd name="T10" fmla="*/ 0 w 9"/>
                  <a:gd name="T11" fmla="*/ 6 h 10"/>
                  <a:gd name="T12" fmla="*/ 9 w 9"/>
                  <a:gd name="T13" fmla="*/ 0 h 10"/>
                  <a:gd name="T14" fmla="*/ 9 w 9"/>
                  <a:gd name="T15" fmla="*/ 0 h 10"/>
                  <a:gd name="T16" fmla="*/ 9 w 9"/>
                  <a:gd name="T17" fmla="*/ 1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9" h="10">
                    <a:moveTo>
                      <a:pt x="9" y="1"/>
                    </a:moveTo>
                    <a:lnTo>
                      <a:pt x="3" y="7"/>
                    </a:lnTo>
                    <a:lnTo>
                      <a:pt x="3" y="10"/>
                    </a:lnTo>
                    <a:lnTo>
                      <a:pt x="0" y="10"/>
                    </a:lnTo>
                    <a:lnTo>
                      <a:pt x="0" y="6"/>
                    </a:lnTo>
                    <a:lnTo>
                      <a:pt x="9" y="0"/>
                    </a:lnTo>
                    <a:lnTo>
                      <a:pt x="9" y="1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466" name="任意多边形 7226"/>
              <p:cNvSpPr>
                <a:spLocks noChangeArrowheads="1"/>
              </p:cNvSpPr>
              <p:nvPr>
                <p:custDataLst>
                  <p:tags r:id="rId60"/>
                </p:custDataLst>
              </p:nvPr>
            </p:nvSpPr>
            <p:spPr bwMode="auto">
              <a:xfrm>
                <a:off x="4369" y="497"/>
                <a:ext cx="9" cy="11"/>
              </a:xfrm>
              <a:custGeom>
                <a:gdLst>
                  <a:gd name="T0" fmla="*/ 0 w 9"/>
                  <a:gd name="T1" fmla="*/ 0 h 11"/>
                  <a:gd name="T2" fmla="*/ 6 w 9"/>
                  <a:gd name="T3" fmla="*/ 8 h 11"/>
                  <a:gd name="T4" fmla="*/ 6 w 9"/>
                  <a:gd name="T5" fmla="*/ 11 h 11"/>
                  <a:gd name="T6" fmla="*/ 9 w 9"/>
                  <a:gd name="T7" fmla="*/ 11 h 11"/>
                  <a:gd name="T8" fmla="*/ 9 w 9"/>
                  <a:gd name="T9" fmla="*/ 11 h 11"/>
                  <a:gd name="T10" fmla="*/ 9 w 9"/>
                  <a:gd name="T11" fmla="*/ 6 h 11"/>
                  <a:gd name="T12" fmla="*/ 0 w 9"/>
                  <a:gd name="T13" fmla="*/ 0 h 11"/>
                  <a:gd name="T14" fmla="*/ 0 w 9"/>
                  <a:gd name="T15" fmla="*/ 0 h 11"/>
                  <a:gd name="T16" fmla="*/ 0 w 9"/>
                  <a:gd name="T17" fmla="*/ 0 h 1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9" h="11">
                    <a:moveTo>
                      <a:pt x="0" y="0"/>
                    </a:moveTo>
                    <a:lnTo>
                      <a:pt x="6" y="8"/>
                    </a:lnTo>
                    <a:lnTo>
                      <a:pt x="6" y="11"/>
                    </a:lnTo>
                    <a:lnTo>
                      <a:pt x="9" y="11"/>
                    </a:lnTo>
                    <a:lnTo>
                      <a:pt x="9" y="6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467" name="任意多边形 7227"/>
              <p:cNvSpPr>
                <a:spLocks noChangeArrowheads="1"/>
              </p:cNvSpPr>
              <p:nvPr>
                <p:custDataLst>
                  <p:tags r:id="rId61"/>
                </p:custDataLst>
              </p:nvPr>
            </p:nvSpPr>
            <p:spPr bwMode="auto">
              <a:xfrm>
                <a:off x="2902" y="503"/>
                <a:ext cx="16" cy="5"/>
              </a:xfrm>
              <a:custGeom>
                <a:gdLst>
                  <a:gd name="T0" fmla="*/ 16 w 16"/>
                  <a:gd name="T1" fmla="*/ 2 h 5"/>
                  <a:gd name="T2" fmla="*/ 16 w 16"/>
                  <a:gd name="T3" fmla="*/ 2 h 5"/>
                  <a:gd name="T4" fmla="*/ 6 w 16"/>
                  <a:gd name="T5" fmla="*/ 5 h 5"/>
                  <a:gd name="T6" fmla="*/ 3 w 16"/>
                  <a:gd name="T7" fmla="*/ 5 h 5"/>
                  <a:gd name="T8" fmla="*/ 0 w 16"/>
                  <a:gd name="T9" fmla="*/ 5 h 5"/>
                  <a:gd name="T10" fmla="*/ 0 w 16"/>
                  <a:gd name="T11" fmla="*/ 5 h 5"/>
                  <a:gd name="T12" fmla="*/ 13 w 16"/>
                  <a:gd name="T13" fmla="*/ 0 h 5"/>
                  <a:gd name="T14" fmla="*/ 16 w 16"/>
                  <a:gd name="T15" fmla="*/ 0 h 5"/>
                  <a:gd name="T16" fmla="*/ 16 w 16"/>
                  <a:gd name="T17" fmla="*/ 2 h 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16" h="5">
                    <a:moveTo>
                      <a:pt x="16" y="2"/>
                    </a:moveTo>
                    <a:lnTo>
                      <a:pt x="16" y="2"/>
                    </a:lnTo>
                    <a:lnTo>
                      <a:pt x="6" y="5"/>
                    </a:lnTo>
                    <a:lnTo>
                      <a:pt x="3" y="5"/>
                    </a:lnTo>
                    <a:lnTo>
                      <a:pt x="0" y="5"/>
                    </a:lnTo>
                    <a:lnTo>
                      <a:pt x="13" y="0"/>
                    </a:lnTo>
                    <a:lnTo>
                      <a:pt x="16" y="0"/>
                    </a:lnTo>
                    <a:lnTo>
                      <a:pt x="16" y="2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468" name="任意多边形 7228"/>
              <p:cNvSpPr>
                <a:spLocks noChangeArrowheads="1"/>
              </p:cNvSpPr>
              <p:nvPr>
                <p:custDataLst>
                  <p:tags r:id="rId62"/>
                </p:custDataLst>
              </p:nvPr>
            </p:nvSpPr>
            <p:spPr bwMode="auto">
              <a:xfrm>
                <a:off x="3792" y="502"/>
                <a:ext cx="16" cy="4"/>
              </a:xfrm>
              <a:custGeom>
                <a:gdLst>
                  <a:gd name="T0" fmla="*/ 0 w 16"/>
                  <a:gd name="T1" fmla="*/ 0 h 4"/>
                  <a:gd name="T2" fmla="*/ 0 w 16"/>
                  <a:gd name="T3" fmla="*/ 0 h 4"/>
                  <a:gd name="T4" fmla="*/ 10 w 16"/>
                  <a:gd name="T5" fmla="*/ 4 h 4"/>
                  <a:gd name="T6" fmla="*/ 13 w 16"/>
                  <a:gd name="T7" fmla="*/ 4 h 4"/>
                  <a:gd name="T8" fmla="*/ 16 w 16"/>
                  <a:gd name="T9" fmla="*/ 3 h 4"/>
                  <a:gd name="T10" fmla="*/ 16 w 16"/>
                  <a:gd name="T11" fmla="*/ 3 h 4"/>
                  <a:gd name="T12" fmla="*/ 3 w 16"/>
                  <a:gd name="T13" fmla="*/ 0 h 4"/>
                  <a:gd name="T14" fmla="*/ 0 w 16"/>
                  <a:gd name="T15" fmla="*/ 0 h 4"/>
                  <a:gd name="T16" fmla="*/ 0 w 16"/>
                  <a:gd name="T17" fmla="*/ 0 h 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16" h="4">
                    <a:moveTo>
                      <a:pt x="0" y="0"/>
                    </a:moveTo>
                    <a:lnTo>
                      <a:pt x="0" y="0"/>
                    </a:lnTo>
                    <a:lnTo>
                      <a:pt x="10" y="4"/>
                    </a:lnTo>
                    <a:lnTo>
                      <a:pt x="13" y="4"/>
                    </a:lnTo>
                    <a:lnTo>
                      <a:pt x="16" y="3"/>
                    </a:lnTo>
                    <a:lnTo>
                      <a:pt x="3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469" name="任意多边形 7229"/>
              <p:cNvSpPr>
                <a:spLocks noChangeArrowheads="1"/>
              </p:cNvSpPr>
              <p:nvPr>
                <p:custDataLst>
                  <p:tags r:id="rId63"/>
                </p:custDataLst>
              </p:nvPr>
            </p:nvSpPr>
            <p:spPr bwMode="auto">
              <a:xfrm>
                <a:off x="3244" y="503"/>
                <a:ext cx="7" cy="6"/>
              </a:xfrm>
              <a:custGeom>
                <a:gdLst>
                  <a:gd name="T0" fmla="*/ 7 w 7"/>
                  <a:gd name="T1" fmla="*/ 6 h 6"/>
                  <a:gd name="T2" fmla="*/ 7 w 7"/>
                  <a:gd name="T3" fmla="*/ 6 h 6"/>
                  <a:gd name="T4" fmla="*/ 4 w 7"/>
                  <a:gd name="T5" fmla="*/ 3 h 6"/>
                  <a:gd name="T6" fmla="*/ 0 w 7"/>
                  <a:gd name="T7" fmla="*/ 2 h 6"/>
                  <a:gd name="T8" fmla="*/ 4 w 7"/>
                  <a:gd name="T9" fmla="*/ 0 h 6"/>
                  <a:gd name="T10" fmla="*/ 7 w 7"/>
                  <a:gd name="T11" fmla="*/ 5 h 6"/>
                  <a:gd name="T12" fmla="*/ 7 w 7"/>
                  <a:gd name="T13" fmla="*/ 6 h 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7" h="6">
                    <a:moveTo>
                      <a:pt x="7" y="6"/>
                    </a:moveTo>
                    <a:lnTo>
                      <a:pt x="7" y="6"/>
                    </a:lnTo>
                    <a:lnTo>
                      <a:pt x="4" y="3"/>
                    </a:lnTo>
                    <a:lnTo>
                      <a:pt x="0" y="2"/>
                    </a:lnTo>
                    <a:lnTo>
                      <a:pt x="4" y="0"/>
                    </a:lnTo>
                    <a:lnTo>
                      <a:pt x="7" y="5"/>
                    </a:lnTo>
                    <a:lnTo>
                      <a:pt x="7" y="6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470" name="任意多边形 7230"/>
              <p:cNvSpPr>
                <a:spLocks noChangeArrowheads="1"/>
              </p:cNvSpPr>
              <p:nvPr>
                <p:custDataLst>
                  <p:tags r:id="rId64"/>
                </p:custDataLst>
              </p:nvPr>
            </p:nvSpPr>
            <p:spPr bwMode="auto">
              <a:xfrm>
                <a:off x="3459" y="502"/>
                <a:ext cx="6" cy="6"/>
              </a:xfrm>
              <a:custGeom>
                <a:gdLst>
                  <a:gd name="T0" fmla="*/ 0 w 6"/>
                  <a:gd name="T1" fmla="*/ 6 h 6"/>
                  <a:gd name="T2" fmla="*/ 0 w 6"/>
                  <a:gd name="T3" fmla="*/ 6 h 6"/>
                  <a:gd name="T4" fmla="*/ 6 w 6"/>
                  <a:gd name="T5" fmla="*/ 3 h 6"/>
                  <a:gd name="T6" fmla="*/ 6 w 6"/>
                  <a:gd name="T7" fmla="*/ 3 h 6"/>
                  <a:gd name="T8" fmla="*/ 6 w 6"/>
                  <a:gd name="T9" fmla="*/ 0 h 6"/>
                  <a:gd name="T10" fmla="*/ 0 w 6"/>
                  <a:gd name="T11" fmla="*/ 6 h 6"/>
                  <a:gd name="T12" fmla="*/ 0 w 6"/>
                  <a:gd name="T13" fmla="*/ 6 h 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6" h="6">
                    <a:moveTo>
                      <a:pt x="0" y="6"/>
                    </a:moveTo>
                    <a:lnTo>
                      <a:pt x="0" y="6"/>
                    </a:lnTo>
                    <a:lnTo>
                      <a:pt x="6" y="3"/>
                    </a:lnTo>
                    <a:lnTo>
                      <a:pt x="6" y="0"/>
                    </a:lnTo>
                    <a:lnTo>
                      <a:pt x="0" y="6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471" name="任意多边形 7231"/>
              <p:cNvSpPr>
                <a:spLocks noChangeArrowheads="1"/>
              </p:cNvSpPr>
              <p:nvPr>
                <p:custDataLst>
                  <p:tags r:id="rId65"/>
                </p:custDataLst>
              </p:nvPr>
            </p:nvSpPr>
            <p:spPr bwMode="auto">
              <a:xfrm>
                <a:off x="2649" y="511"/>
                <a:ext cx="9" cy="4"/>
              </a:xfrm>
              <a:custGeom>
                <a:gdLst>
                  <a:gd name="T0" fmla="*/ 9 w 9"/>
                  <a:gd name="T1" fmla="*/ 1 h 4"/>
                  <a:gd name="T2" fmla="*/ 0 w 9"/>
                  <a:gd name="T3" fmla="*/ 4 h 4"/>
                  <a:gd name="T4" fmla="*/ 0 w 9"/>
                  <a:gd name="T5" fmla="*/ 3 h 4"/>
                  <a:gd name="T6" fmla="*/ 6 w 9"/>
                  <a:gd name="T7" fmla="*/ 0 h 4"/>
                  <a:gd name="T8" fmla="*/ 9 w 9"/>
                  <a:gd name="T9" fmla="*/ 0 h 4"/>
                  <a:gd name="T10" fmla="*/ 9 w 9"/>
                  <a:gd name="T11" fmla="*/ 1 h 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9" h="4">
                    <a:moveTo>
                      <a:pt x="9" y="1"/>
                    </a:moveTo>
                    <a:lnTo>
                      <a:pt x="0" y="4"/>
                    </a:lnTo>
                    <a:lnTo>
                      <a:pt x="0" y="3"/>
                    </a:lnTo>
                    <a:lnTo>
                      <a:pt x="6" y="0"/>
                    </a:lnTo>
                    <a:lnTo>
                      <a:pt x="9" y="0"/>
                    </a:lnTo>
                    <a:lnTo>
                      <a:pt x="9" y="1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472" name="任意多边形 7232"/>
              <p:cNvSpPr>
                <a:spLocks noChangeArrowheads="1"/>
              </p:cNvSpPr>
              <p:nvPr>
                <p:custDataLst>
                  <p:tags r:id="rId66"/>
                </p:custDataLst>
              </p:nvPr>
            </p:nvSpPr>
            <p:spPr bwMode="auto">
              <a:xfrm>
                <a:off x="4055" y="506"/>
                <a:ext cx="6" cy="6"/>
              </a:xfrm>
              <a:custGeom>
                <a:gdLst>
                  <a:gd name="T0" fmla="*/ 0 w 6"/>
                  <a:gd name="T1" fmla="*/ 2 h 6"/>
                  <a:gd name="T2" fmla="*/ 6 w 6"/>
                  <a:gd name="T3" fmla="*/ 6 h 6"/>
                  <a:gd name="T4" fmla="*/ 6 w 6"/>
                  <a:gd name="T5" fmla="*/ 3 h 6"/>
                  <a:gd name="T6" fmla="*/ 0 w 6"/>
                  <a:gd name="T7" fmla="*/ 0 h 6"/>
                  <a:gd name="T8" fmla="*/ 0 w 6"/>
                  <a:gd name="T9" fmla="*/ 0 h 6"/>
                  <a:gd name="T10" fmla="*/ 0 w 6"/>
                  <a:gd name="T11" fmla="*/ 2 h 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6" h="6">
                    <a:moveTo>
                      <a:pt x="0" y="2"/>
                    </a:moveTo>
                    <a:lnTo>
                      <a:pt x="6" y="6"/>
                    </a:lnTo>
                    <a:lnTo>
                      <a:pt x="6" y="3"/>
                    </a:lnTo>
                    <a:lnTo>
                      <a:pt x="0" y="0"/>
                    </a:lnTo>
                    <a:lnTo>
                      <a:pt x="0" y="2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473" name="任意多边形 7233"/>
              <p:cNvSpPr>
                <a:spLocks noChangeArrowheads="1"/>
              </p:cNvSpPr>
              <p:nvPr>
                <p:custDataLst>
                  <p:tags r:id="rId67"/>
                </p:custDataLst>
              </p:nvPr>
            </p:nvSpPr>
            <p:spPr bwMode="auto">
              <a:xfrm>
                <a:off x="2863" y="512"/>
                <a:ext cx="26" cy="8"/>
              </a:xfrm>
              <a:custGeom>
                <a:gdLst>
                  <a:gd name="T0" fmla="*/ 26 w 26"/>
                  <a:gd name="T1" fmla="*/ 2 h 8"/>
                  <a:gd name="T2" fmla="*/ 26 w 26"/>
                  <a:gd name="T3" fmla="*/ 2 h 8"/>
                  <a:gd name="T4" fmla="*/ 7 w 26"/>
                  <a:gd name="T5" fmla="*/ 7 h 8"/>
                  <a:gd name="T6" fmla="*/ 4 w 26"/>
                  <a:gd name="T7" fmla="*/ 8 h 8"/>
                  <a:gd name="T8" fmla="*/ 4 w 26"/>
                  <a:gd name="T9" fmla="*/ 8 h 8"/>
                  <a:gd name="T10" fmla="*/ 0 w 26"/>
                  <a:gd name="T11" fmla="*/ 8 h 8"/>
                  <a:gd name="T12" fmla="*/ 4 w 26"/>
                  <a:gd name="T13" fmla="*/ 5 h 8"/>
                  <a:gd name="T14" fmla="*/ 13 w 26"/>
                  <a:gd name="T15" fmla="*/ 3 h 8"/>
                  <a:gd name="T16" fmla="*/ 13 w 26"/>
                  <a:gd name="T17" fmla="*/ 3 h 8"/>
                  <a:gd name="T18" fmla="*/ 23 w 26"/>
                  <a:gd name="T19" fmla="*/ 0 h 8"/>
                  <a:gd name="T20" fmla="*/ 26 w 26"/>
                  <a:gd name="T21" fmla="*/ 0 h 8"/>
                  <a:gd name="T22" fmla="*/ 26 w 26"/>
                  <a:gd name="T23" fmla="*/ 2 h 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26" h="8">
                    <a:moveTo>
                      <a:pt x="26" y="2"/>
                    </a:moveTo>
                    <a:lnTo>
                      <a:pt x="26" y="2"/>
                    </a:lnTo>
                    <a:lnTo>
                      <a:pt x="7" y="7"/>
                    </a:lnTo>
                    <a:lnTo>
                      <a:pt x="4" y="8"/>
                    </a:lnTo>
                    <a:lnTo>
                      <a:pt x="0" y="8"/>
                    </a:lnTo>
                    <a:lnTo>
                      <a:pt x="4" y="5"/>
                    </a:lnTo>
                    <a:lnTo>
                      <a:pt x="13" y="3"/>
                    </a:lnTo>
                    <a:lnTo>
                      <a:pt x="23" y="0"/>
                    </a:lnTo>
                    <a:lnTo>
                      <a:pt x="26" y="0"/>
                    </a:lnTo>
                    <a:lnTo>
                      <a:pt x="26" y="2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474" name="任意多边形 7234"/>
              <p:cNvSpPr>
                <a:spLocks noChangeArrowheads="1"/>
              </p:cNvSpPr>
              <p:nvPr>
                <p:custDataLst>
                  <p:tags r:id="rId68"/>
                </p:custDataLst>
              </p:nvPr>
            </p:nvSpPr>
            <p:spPr bwMode="auto">
              <a:xfrm>
                <a:off x="3821" y="511"/>
                <a:ext cx="25" cy="6"/>
              </a:xfrm>
              <a:custGeom>
                <a:gdLst>
                  <a:gd name="T0" fmla="*/ 0 w 25"/>
                  <a:gd name="T1" fmla="*/ 0 h 6"/>
                  <a:gd name="T2" fmla="*/ 0 w 25"/>
                  <a:gd name="T3" fmla="*/ 0 h 6"/>
                  <a:gd name="T4" fmla="*/ 19 w 25"/>
                  <a:gd name="T5" fmla="*/ 4 h 6"/>
                  <a:gd name="T6" fmla="*/ 22 w 25"/>
                  <a:gd name="T7" fmla="*/ 6 h 6"/>
                  <a:gd name="T8" fmla="*/ 22 w 25"/>
                  <a:gd name="T9" fmla="*/ 6 h 6"/>
                  <a:gd name="T10" fmla="*/ 25 w 25"/>
                  <a:gd name="T11" fmla="*/ 6 h 6"/>
                  <a:gd name="T12" fmla="*/ 22 w 25"/>
                  <a:gd name="T13" fmla="*/ 3 h 6"/>
                  <a:gd name="T14" fmla="*/ 13 w 25"/>
                  <a:gd name="T15" fmla="*/ 1 h 6"/>
                  <a:gd name="T16" fmla="*/ 13 w 25"/>
                  <a:gd name="T17" fmla="*/ 1 h 6"/>
                  <a:gd name="T18" fmla="*/ 6 w 25"/>
                  <a:gd name="T19" fmla="*/ 0 h 6"/>
                  <a:gd name="T20" fmla="*/ 0 w 25"/>
                  <a:gd name="T21" fmla="*/ 0 h 6"/>
                  <a:gd name="T22" fmla="*/ 0 w 25"/>
                  <a:gd name="T23" fmla="*/ 0 h 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25" h="6">
                    <a:moveTo>
                      <a:pt x="0" y="0"/>
                    </a:moveTo>
                    <a:lnTo>
                      <a:pt x="0" y="0"/>
                    </a:lnTo>
                    <a:lnTo>
                      <a:pt x="19" y="4"/>
                    </a:lnTo>
                    <a:lnTo>
                      <a:pt x="22" y="6"/>
                    </a:lnTo>
                    <a:lnTo>
                      <a:pt x="25" y="6"/>
                    </a:lnTo>
                    <a:lnTo>
                      <a:pt x="22" y="3"/>
                    </a:lnTo>
                    <a:lnTo>
                      <a:pt x="13" y="1"/>
                    </a:lnTo>
                    <a:lnTo>
                      <a:pt x="6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475" name="任意多边形 7235"/>
              <p:cNvSpPr>
                <a:spLocks noChangeArrowheads="1"/>
              </p:cNvSpPr>
              <p:nvPr>
                <p:custDataLst>
                  <p:tags r:id="rId69"/>
                </p:custDataLst>
              </p:nvPr>
            </p:nvSpPr>
            <p:spPr bwMode="auto">
              <a:xfrm>
                <a:off x="3257" y="515"/>
                <a:ext cx="7" cy="8"/>
              </a:xfrm>
              <a:custGeom>
                <a:gdLst>
                  <a:gd name="T0" fmla="*/ 7 w 7"/>
                  <a:gd name="T1" fmla="*/ 5 h 8"/>
                  <a:gd name="T2" fmla="*/ 7 w 7"/>
                  <a:gd name="T3" fmla="*/ 8 h 8"/>
                  <a:gd name="T4" fmla="*/ 7 w 7"/>
                  <a:gd name="T5" fmla="*/ 8 h 8"/>
                  <a:gd name="T6" fmla="*/ 0 w 7"/>
                  <a:gd name="T7" fmla="*/ 0 h 8"/>
                  <a:gd name="T8" fmla="*/ 0 w 7"/>
                  <a:gd name="T9" fmla="*/ 0 h 8"/>
                  <a:gd name="T10" fmla="*/ 7 w 7"/>
                  <a:gd name="T11" fmla="*/ 5 h 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7" h="8">
                    <a:moveTo>
                      <a:pt x="7" y="5"/>
                    </a:moveTo>
                    <a:lnTo>
                      <a:pt x="7" y="8"/>
                    </a:lnTo>
                    <a:lnTo>
                      <a:pt x="0" y="0"/>
                    </a:lnTo>
                    <a:lnTo>
                      <a:pt x="7" y="5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476" name="任意多边形 7236"/>
              <p:cNvSpPr>
                <a:spLocks noChangeArrowheads="1"/>
              </p:cNvSpPr>
              <p:nvPr>
                <p:custDataLst>
                  <p:tags r:id="rId70"/>
                </p:custDataLst>
              </p:nvPr>
            </p:nvSpPr>
            <p:spPr bwMode="auto">
              <a:xfrm>
                <a:off x="3446" y="514"/>
                <a:ext cx="10" cy="9"/>
              </a:xfrm>
              <a:custGeom>
                <a:gdLst>
                  <a:gd name="T0" fmla="*/ 0 w 10"/>
                  <a:gd name="T1" fmla="*/ 5 h 9"/>
                  <a:gd name="T2" fmla="*/ 0 w 10"/>
                  <a:gd name="T3" fmla="*/ 8 h 9"/>
                  <a:gd name="T4" fmla="*/ 3 w 10"/>
                  <a:gd name="T5" fmla="*/ 9 h 9"/>
                  <a:gd name="T6" fmla="*/ 10 w 10"/>
                  <a:gd name="T7" fmla="*/ 0 h 9"/>
                  <a:gd name="T8" fmla="*/ 7 w 10"/>
                  <a:gd name="T9" fmla="*/ 0 h 9"/>
                  <a:gd name="T10" fmla="*/ 0 w 10"/>
                  <a:gd name="T11" fmla="*/ 5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0" h="9">
                    <a:moveTo>
                      <a:pt x="0" y="5"/>
                    </a:moveTo>
                    <a:lnTo>
                      <a:pt x="0" y="8"/>
                    </a:lnTo>
                    <a:lnTo>
                      <a:pt x="3" y="9"/>
                    </a:lnTo>
                    <a:lnTo>
                      <a:pt x="10" y="0"/>
                    </a:lnTo>
                    <a:lnTo>
                      <a:pt x="7" y="0"/>
                    </a:lnTo>
                    <a:lnTo>
                      <a:pt x="0" y="5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477" name="任意多边形 7237"/>
              <p:cNvSpPr>
                <a:spLocks noChangeArrowheads="1"/>
              </p:cNvSpPr>
              <p:nvPr>
                <p:custDataLst>
                  <p:tags r:id="rId71"/>
                </p:custDataLst>
              </p:nvPr>
            </p:nvSpPr>
            <p:spPr bwMode="auto">
              <a:xfrm>
                <a:off x="2332" y="522"/>
                <a:ext cx="6" cy="12"/>
              </a:xfrm>
              <a:custGeom>
                <a:gdLst>
                  <a:gd name="T0" fmla="*/ 6 w 6"/>
                  <a:gd name="T1" fmla="*/ 10 h 12"/>
                  <a:gd name="T2" fmla="*/ 3 w 6"/>
                  <a:gd name="T3" fmla="*/ 12 h 12"/>
                  <a:gd name="T4" fmla="*/ 0 w 6"/>
                  <a:gd name="T5" fmla="*/ 10 h 12"/>
                  <a:gd name="T6" fmla="*/ 3 w 6"/>
                  <a:gd name="T7" fmla="*/ 0 h 12"/>
                  <a:gd name="T8" fmla="*/ 3 w 6"/>
                  <a:gd name="T9" fmla="*/ 0 h 12"/>
                  <a:gd name="T10" fmla="*/ 6 w 6"/>
                  <a:gd name="T11" fmla="*/ 10 h 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6" h="12">
                    <a:moveTo>
                      <a:pt x="6" y="10"/>
                    </a:moveTo>
                    <a:lnTo>
                      <a:pt x="3" y="12"/>
                    </a:lnTo>
                    <a:lnTo>
                      <a:pt x="0" y="10"/>
                    </a:lnTo>
                    <a:lnTo>
                      <a:pt x="3" y="0"/>
                    </a:lnTo>
                    <a:lnTo>
                      <a:pt x="6" y="10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478" name="任意多边形 7238"/>
              <p:cNvSpPr>
                <a:spLocks noChangeArrowheads="1"/>
              </p:cNvSpPr>
              <p:nvPr>
                <p:custDataLst>
                  <p:tags r:id="rId72"/>
                </p:custDataLst>
              </p:nvPr>
            </p:nvSpPr>
            <p:spPr bwMode="auto">
              <a:xfrm>
                <a:off x="4372" y="515"/>
                <a:ext cx="6" cy="13"/>
              </a:xfrm>
              <a:custGeom>
                <a:gdLst>
                  <a:gd name="T0" fmla="*/ 0 w 6"/>
                  <a:gd name="T1" fmla="*/ 13 h 13"/>
                  <a:gd name="T2" fmla="*/ 3 w 6"/>
                  <a:gd name="T3" fmla="*/ 13 h 13"/>
                  <a:gd name="T4" fmla="*/ 6 w 6"/>
                  <a:gd name="T5" fmla="*/ 11 h 13"/>
                  <a:gd name="T6" fmla="*/ 6 w 6"/>
                  <a:gd name="T7" fmla="*/ 0 h 13"/>
                  <a:gd name="T8" fmla="*/ 3 w 6"/>
                  <a:gd name="T9" fmla="*/ 0 h 13"/>
                  <a:gd name="T10" fmla="*/ 0 w 6"/>
                  <a:gd name="T11" fmla="*/ 13 h 1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6" h="13">
                    <a:moveTo>
                      <a:pt x="0" y="13"/>
                    </a:moveTo>
                    <a:lnTo>
                      <a:pt x="3" y="13"/>
                    </a:lnTo>
                    <a:lnTo>
                      <a:pt x="6" y="11"/>
                    </a:lnTo>
                    <a:lnTo>
                      <a:pt x="6" y="0"/>
                    </a:lnTo>
                    <a:lnTo>
                      <a:pt x="3" y="0"/>
                    </a:lnTo>
                    <a:lnTo>
                      <a:pt x="0" y="13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479" name="任意多边形 7239"/>
              <p:cNvSpPr>
                <a:spLocks noChangeArrowheads="1"/>
              </p:cNvSpPr>
              <p:nvPr>
                <p:custDataLst>
                  <p:tags r:id="rId73"/>
                </p:custDataLst>
              </p:nvPr>
            </p:nvSpPr>
            <p:spPr bwMode="auto">
              <a:xfrm>
                <a:off x="2630" y="522"/>
                <a:ext cx="6" cy="7"/>
              </a:xfrm>
              <a:custGeom>
                <a:gdLst>
                  <a:gd name="T0" fmla="*/ 0 w 6"/>
                  <a:gd name="T1" fmla="*/ 6 h 7"/>
                  <a:gd name="T2" fmla="*/ 0 w 6"/>
                  <a:gd name="T3" fmla="*/ 7 h 7"/>
                  <a:gd name="T4" fmla="*/ 0 w 6"/>
                  <a:gd name="T5" fmla="*/ 6 h 7"/>
                  <a:gd name="T6" fmla="*/ 0 w 6"/>
                  <a:gd name="T7" fmla="*/ 3 h 7"/>
                  <a:gd name="T8" fmla="*/ 6 w 6"/>
                  <a:gd name="T9" fmla="*/ 0 h 7"/>
                  <a:gd name="T10" fmla="*/ 6 w 6"/>
                  <a:gd name="T11" fmla="*/ 3 h 7"/>
                  <a:gd name="T12" fmla="*/ 0 w 6"/>
                  <a:gd name="T13" fmla="*/ 6 h 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6" h="7">
                    <a:moveTo>
                      <a:pt x="0" y="6"/>
                    </a:moveTo>
                    <a:lnTo>
                      <a:pt x="0" y="7"/>
                    </a:lnTo>
                    <a:lnTo>
                      <a:pt x="0" y="6"/>
                    </a:lnTo>
                    <a:lnTo>
                      <a:pt x="0" y="3"/>
                    </a:lnTo>
                    <a:lnTo>
                      <a:pt x="6" y="0"/>
                    </a:lnTo>
                    <a:lnTo>
                      <a:pt x="6" y="3"/>
                    </a:lnTo>
                    <a:lnTo>
                      <a:pt x="0" y="6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480" name="任意多边形 7240"/>
              <p:cNvSpPr>
                <a:spLocks noChangeArrowheads="1"/>
              </p:cNvSpPr>
              <p:nvPr>
                <p:custDataLst>
                  <p:tags r:id="rId74"/>
                </p:custDataLst>
              </p:nvPr>
            </p:nvSpPr>
            <p:spPr bwMode="auto">
              <a:xfrm>
                <a:off x="4074" y="519"/>
                <a:ext cx="9" cy="6"/>
              </a:xfrm>
              <a:custGeom>
                <a:gdLst>
                  <a:gd name="T0" fmla="*/ 6 w 9"/>
                  <a:gd name="T1" fmla="*/ 4 h 6"/>
                  <a:gd name="T2" fmla="*/ 6 w 9"/>
                  <a:gd name="T3" fmla="*/ 6 h 6"/>
                  <a:gd name="T4" fmla="*/ 9 w 9"/>
                  <a:gd name="T5" fmla="*/ 4 h 6"/>
                  <a:gd name="T6" fmla="*/ 6 w 9"/>
                  <a:gd name="T7" fmla="*/ 3 h 6"/>
                  <a:gd name="T8" fmla="*/ 0 w 9"/>
                  <a:gd name="T9" fmla="*/ 0 h 6"/>
                  <a:gd name="T10" fmla="*/ 0 w 9"/>
                  <a:gd name="T11" fmla="*/ 3 h 6"/>
                  <a:gd name="T12" fmla="*/ 6 w 9"/>
                  <a:gd name="T13" fmla="*/ 4 h 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9" h="6">
                    <a:moveTo>
                      <a:pt x="6" y="4"/>
                    </a:moveTo>
                    <a:lnTo>
                      <a:pt x="6" y="6"/>
                    </a:lnTo>
                    <a:lnTo>
                      <a:pt x="9" y="4"/>
                    </a:lnTo>
                    <a:lnTo>
                      <a:pt x="6" y="3"/>
                    </a:lnTo>
                    <a:lnTo>
                      <a:pt x="0" y="0"/>
                    </a:lnTo>
                    <a:lnTo>
                      <a:pt x="0" y="3"/>
                    </a:lnTo>
                    <a:lnTo>
                      <a:pt x="6" y="4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481" name="任意多边形 7241"/>
              <p:cNvSpPr>
                <a:spLocks noChangeArrowheads="1"/>
              </p:cNvSpPr>
              <p:nvPr>
                <p:custDataLst>
                  <p:tags r:id="rId75"/>
                </p:custDataLst>
              </p:nvPr>
            </p:nvSpPr>
            <p:spPr bwMode="auto">
              <a:xfrm>
                <a:off x="2818" y="522"/>
                <a:ext cx="29" cy="7"/>
              </a:xfrm>
              <a:custGeom>
                <a:gdLst>
                  <a:gd name="T0" fmla="*/ 29 w 29"/>
                  <a:gd name="T1" fmla="*/ 1 h 7"/>
                  <a:gd name="T2" fmla="*/ 26 w 29"/>
                  <a:gd name="T3" fmla="*/ 3 h 7"/>
                  <a:gd name="T4" fmla="*/ 4 w 29"/>
                  <a:gd name="T5" fmla="*/ 7 h 7"/>
                  <a:gd name="T6" fmla="*/ 4 w 29"/>
                  <a:gd name="T7" fmla="*/ 7 h 7"/>
                  <a:gd name="T8" fmla="*/ 0 w 29"/>
                  <a:gd name="T9" fmla="*/ 7 h 7"/>
                  <a:gd name="T10" fmla="*/ 0 w 29"/>
                  <a:gd name="T11" fmla="*/ 7 h 7"/>
                  <a:gd name="T12" fmla="*/ 13 w 29"/>
                  <a:gd name="T13" fmla="*/ 3 h 7"/>
                  <a:gd name="T14" fmla="*/ 26 w 29"/>
                  <a:gd name="T15" fmla="*/ 0 h 7"/>
                  <a:gd name="T16" fmla="*/ 29 w 29"/>
                  <a:gd name="T17" fmla="*/ 0 h 7"/>
                  <a:gd name="T18" fmla="*/ 29 w 29"/>
                  <a:gd name="T19" fmla="*/ 1 h 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8" h="7">
                    <a:moveTo>
                      <a:pt x="29" y="1"/>
                    </a:moveTo>
                    <a:lnTo>
                      <a:pt x="26" y="3"/>
                    </a:lnTo>
                    <a:lnTo>
                      <a:pt x="4" y="7"/>
                    </a:lnTo>
                    <a:lnTo>
                      <a:pt x="0" y="7"/>
                    </a:lnTo>
                    <a:lnTo>
                      <a:pt x="13" y="3"/>
                    </a:lnTo>
                    <a:lnTo>
                      <a:pt x="26" y="0"/>
                    </a:lnTo>
                    <a:lnTo>
                      <a:pt x="29" y="0"/>
                    </a:lnTo>
                    <a:lnTo>
                      <a:pt x="29" y="1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482" name="任意多边形 7242"/>
              <p:cNvSpPr>
                <a:spLocks noChangeArrowheads="1"/>
              </p:cNvSpPr>
              <p:nvPr>
                <p:custDataLst>
                  <p:tags r:id="rId76"/>
                </p:custDataLst>
              </p:nvPr>
            </p:nvSpPr>
            <p:spPr bwMode="auto">
              <a:xfrm>
                <a:off x="3863" y="519"/>
                <a:ext cx="28" cy="7"/>
              </a:xfrm>
              <a:custGeom>
                <a:gdLst>
                  <a:gd name="T0" fmla="*/ 0 w 28"/>
                  <a:gd name="T1" fmla="*/ 1 h 7"/>
                  <a:gd name="T2" fmla="*/ 3 w 28"/>
                  <a:gd name="T3" fmla="*/ 3 h 7"/>
                  <a:gd name="T4" fmla="*/ 25 w 28"/>
                  <a:gd name="T5" fmla="*/ 7 h 7"/>
                  <a:gd name="T6" fmla="*/ 25 w 28"/>
                  <a:gd name="T7" fmla="*/ 7 h 7"/>
                  <a:gd name="T8" fmla="*/ 28 w 28"/>
                  <a:gd name="T9" fmla="*/ 7 h 7"/>
                  <a:gd name="T10" fmla="*/ 28 w 28"/>
                  <a:gd name="T11" fmla="*/ 7 h 7"/>
                  <a:gd name="T12" fmla="*/ 16 w 28"/>
                  <a:gd name="T13" fmla="*/ 3 h 7"/>
                  <a:gd name="T14" fmla="*/ 3 w 28"/>
                  <a:gd name="T15" fmla="*/ 0 h 7"/>
                  <a:gd name="T16" fmla="*/ 3 w 28"/>
                  <a:gd name="T17" fmla="*/ 0 h 7"/>
                  <a:gd name="T18" fmla="*/ 0 w 28"/>
                  <a:gd name="T19" fmla="*/ 1 h 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8" h="7">
                    <a:moveTo>
                      <a:pt x="0" y="1"/>
                    </a:moveTo>
                    <a:lnTo>
                      <a:pt x="3" y="3"/>
                    </a:lnTo>
                    <a:lnTo>
                      <a:pt x="25" y="7"/>
                    </a:lnTo>
                    <a:lnTo>
                      <a:pt x="28" y="7"/>
                    </a:lnTo>
                    <a:lnTo>
                      <a:pt x="16" y="3"/>
                    </a:lnTo>
                    <a:lnTo>
                      <a:pt x="3" y="0"/>
                    </a:lnTo>
                    <a:lnTo>
                      <a:pt x="0" y="1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483" name="任意多边形 7243"/>
              <p:cNvSpPr>
                <a:spLocks noEditPoints="1" noChangeArrowheads="1"/>
              </p:cNvSpPr>
              <p:nvPr>
                <p:custDataLst>
                  <p:tags r:id="rId77"/>
                </p:custDataLst>
              </p:nvPr>
            </p:nvSpPr>
            <p:spPr bwMode="auto">
              <a:xfrm>
                <a:off x="1973" y="528"/>
                <a:ext cx="368" cy="387"/>
              </a:xfrm>
              <a:custGeom>
                <a:gdLst>
                  <a:gd name="T0" fmla="*/ 362 w 368"/>
                  <a:gd name="T1" fmla="*/ 30 h 387"/>
                  <a:gd name="T2" fmla="*/ 352 w 368"/>
                  <a:gd name="T3" fmla="*/ 63 h 387"/>
                  <a:gd name="T4" fmla="*/ 295 w 368"/>
                  <a:gd name="T5" fmla="*/ 82 h 387"/>
                  <a:gd name="T6" fmla="*/ 266 w 368"/>
                  <a:gd name="T7" fmla="*/ 77 h 387"/>
                  <a:gd name="T8" fmla="*/ 266 w 368"/>
                  <a:gd name="T9" fmla="*/ 74 h 387"/>
                  <a:gd name="T10" fmla="*/ 307 w 368"/>
                  <a:gd name="T11" fmla="*/ 54 h 387"/>
                  <a:gd name="T12" fmla="*/ 291 w 368"/>
                  <a:gd name="T13" fmla="*/ 30 h 387"/>
                  <a:gd name="T14" fmla="*/ 234 w 368"/>
                  <a:gd name="T15" fmla="*/ 22 h 387"/>
                  <a:gd name="T16" fmla="*/ 173 w 368"/>
                  <a:gd name="T17" fmla="*/ 38 h 387"/>
                  <a:gd name="T18" fmla="*/ 167 w 368"/>
                  <a:gd name="T19" fmla="*/ 54 h 387"/>
                  <a:gd name="T20" fmla="*/ 202 w 368"/>
                  <a:gd name="T21" fmla="*/ 79 h 387"/>
                  <a:gd name="T22" fmla="*/ 170 w 368"/>
                  <a:gd name="T23" fmla="*/ 112 h 387"/>
                  <a:gd name="T24" fmla="*/ 141 w 368"/>
                  <a:gd name="T25" fmla="*/ 115 h 387"/>
                  <a:gd name="T26" fmla="*/ 167 w 368"/>
                  <a:gd name="T27" fmla="*/ 91 h 387"/>
                  <a:gd name="T28" fmla="*/ 135 w 368"/>
                  <a:gd name="T29" fmla="*/ 73 h 387"/>
                  <a:gd name="T30" fmla="*/ 122 w 368"/>
                  <a:gd name="T31" fmla="*/ 83 h 387"/>
                  <a:gd name="T32" fmla="*/ 115 w 368"/>
                  <a:gd name="T33" fmla="*/ 136 h 387"/>
                  <a:gd name="T34" fmla="*/ 138 w 368"/>
                  <a:gd name="T35" fmla="*/ 174 h 387"/>
                  <a:gd name="T36" fmla="*/ 173 w 368"/>
                  <a:gd name="T37" fmla="*/ 162 h 387"/>
                  <a:gd name="T38" fmla="*/ 167 w 368"/>
                  <a:gd name="T39" fmla="*/ 177 h 387"/>
                  <a:gd name="T40" fmla="*/ 167 w 368"/>
                  <a:gd name="T41" fmla="*/ 221 h 387"/>
                  <a:gd name="T42" fmla="*/ 183 w 368"/>
                  <a:gd name="T43" fmla="*/ 259 h 387"/>
                  <a:gd name="T44" fmla="*/ 195 w 368"/>
                  <a:gd name="T45" fmla="*/ 331 h 387"/>
                  <a:gd name="T46" fmla="*/ 147 w 368"/>
                  <a:gd name="T47" fmla="*/ 378 h 387"/>
                  <a:gd name="T48" fmla="*/ 80 w 368"/>
                  <a:gd name="T49" fmla="*/ 387 h 387"/>
                  <a:gd name="T50" fmla="*/ 35 w 368"/>
                  <a:gd name="T51" fmla="*/ 373 h 387"/>
                  <a:gd name="T52" fmla="*/ 29 w 368"/>
                  <a:gd name="T53" fmla="*/ 349 h 387"/>
                  <a:gd name="T54" fmla="*/ 74 w 368"/>
                  <a:gd name="T55" fmla="*/ 335 h 387"/>
                  <a:gd name="T56" fmla="*/ 77 w 368"/>
                  <a:gd name="T57" fmla="*/ 340 h 387"/>
                  <a:gd name="T58" fmla="*/ 64 w 368"/>
                  <a:gd name="T59" fmla="*/ 356 h 387"/>
                  <a:gd name="T60" fmla="*/ 96 w 368"/>
                  <a:gd name="T61" fmla="*/ 370 h 387"/>
                  <a:gd name="T62" fmla="*/ 118 w 368"/>
                  <a:gd name="T63" fmla="*/ 364 h 387"/>
                  <a:gd name="T64" fmla="*/ 144 w 368"/>
                  <a:gd name="T65" fmla="*/ 335 h 387"/>
                  <a:gd name="T66" fmla="*/ 99 w 368"/>
                  <a:gd name="T67" fmla="*/ 308 h 387"/>
                  <a:gd name="T68" fmla="*/ 83 w 368"/>
                  <a:gd name="T69" fmla="*/ 303 h 387"/>
                  <a:gd name="T70" fmla="*/ 118 w 368"/>
                  <a:gd name="T71" fmla="*/ 300 h 387"/>
                  <a:gd name="T72" fmla="*/ 122 w 368"/>
                  <a:gd name="T73" fmla="*/ 290 h 387"/>
                  <a:gd name="T74" fmla="*/ 67 w 368"/>
                  <a:gd name="T75" fmla="*/ 277 h 387"/>
                  <a:gd name="T76" fmla="*/ 74 w 368"/>
                  <a:gd name="T77" fmla="*/ 271 h 387"/>
                  <a:gd name="T78" fmla="*/ 138 w 368"/>
                  <a:gd name="T79" fmla="*/ 279 h 387"/>
                  <a:gd name="T80" fmla="*/ 74 w 368"/>
                  <a:gd name="T81" fmla="*/ 233 h 387"/>
                  <a:gd name="T82" fmla="*/ 19 w 368"/>
                  <a:gd name="T83" fmla="*/ 183 h 387"/>
                  <a:gd name="T84" fmla="*/ 0 w 368"/>
                  <a:gd name="T85" fmla="*/ 147 h 387"/>
                  <a:gd name="T86" fmla="*/ 13 w 368"/>
                  <a:gd name="T87" fmla="*/ 100 h 387"/>
                  <a:gd name="T88" fmla="*/ 29 w 368"/>
                  <a:gd name="T89" fmla="*/ 83 h 387"/>
                  <a:gd name="T90" fmla="*/ 99 w 368"/>
                  <a:gd name="T91" fmla="*/ 54 h 387"/>
                  <a:gd name="T92" fmla="*/ 176 w 368"/>
                  <a:gd name="T93" fmla="*/ 12 h 387"/>
                  <a:gd name="T94" fmla="*/ 256 w 368"/>
                  <a:gd name="T95" fmla="*/ 0 h 387"/>
                  <a:gd name="T96" fmla="*/ 77 w 368"/>
                  <a:gd name="T97" fmla="*/ 121 h 387"/>
                  <a:gd name="T98" fmla="*/ 112 w 368"/>
                  <a:gd name="T99" fmla="*/ 202 h 387"/>
                  <a:gd name="T100" fmla="*/ 138 w 368"/>
                  <a:gd name="T101" fmla="*/ 238 h 387"/>
                  <a:gd name="T102" fmla="*/ 45 w 368"/>
                  <a:gd name="T103" fmla="*/ 164 h 387"/>
                  <a:gd name="T104" fmla="*/ 38 w 368"/>
                  <a:gd name="T105" fmla="*/ 126 h 387"/>
                  <a:gd name="T106" fmla="*/ 70 w 368"/>
                  <a:gd name="T107" fmla="*/ 85 h 387"/>
                  <a:gd name="T108" fmla="*/ 77 w 368"/>
                  <a:gd name="T109" fmla="*/ 121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368" h="387">
                    <a:moveTo>
                      <a:pt x="333" y="10"/>
                    </a:moveTo>
                    <a:lnTo>
                      <a:pt x="349" y="19"/>
                    </a:lnTo>
                    <a:lnTo>
                      <a:pt x="362" y="30"/>
                    </a:lnTo>
                    <a:lnTo>
                      <a:pt x="368" y="38"/>
                    </a:lnTo>
                    <a:lnTo>
                      <a:pt x="368" y="50"/>
                    </a:lnTo>
                    <a:lnTo>
                      <a:pt x="352" y="63"/>
                    </a:lnTo>
                    <a:lnTo>
                      <a:pt x="339" y="69"/>
                    </a:lnTo>
                    <a:lnTo>
                      <a:pt x="317" y="77"/>
                    </a:lnTo>
                    <a:lnTo>
                      <a:pt x="295" y="82"/>
                    </a:lnTo>
                    <a:lnTo>
                      <a:pt x="282" y="80"/>
                    </a:lnTo>
                    <a:lnTo>
                      <a:pt x="266" y="77"/>
                    </a:lnTo>
                    <a:lnTo>
                      <a:pt x="266" y="74"/>
                    </a:lnTo>
                    <a:lnTo>
                      <a:pt x="272" y="74"/>
                    </a:lnTo>
                    <a:lnTo>
                      <a:pt x="295" y="66"/>
                    </a:lnTo>
                    <a:lnTo>
                      <a:pt x="307" y="54"/>
                    </a:lnTo>
                    <a:lnTo>
                      <a:pt x="307" y="45"/>
                    </a:lnTo>
                    <a:lnTo>
                      <a:pt x="304" y="38"/>
                    </a:lnTo>
                    <a:lnTo>
                      <a:pt x="291" y="30"/>
                    </a:lnTo>
                    <a:lnTo>
                      <a:pt x="272" y="25"/>
                    </a:lnTo>
                    <a:lnTo>
                      <a:pt x="253" y="22"/>
                    </a:lnTo>
                    <a:lnTo>
                      <a:pt x="234" y="22"/>
                    </a:lnTo>
                    <a:lnTo>
                      <a:pt x="218" y="24"/>
                    </a:lnTo>
                    <a:lnTo>
                      <a:pt x="189" y="32"/>
                    </a:lnTo>
                    <a:lnTo>
                      <a:pt x="173" y="38"/>
                    </a:lnTo>
                    <a:lnTo>
                      <a:pt x="154" y="50"/>
                    </a:lnTo>
                    <a:lnTo>
                      <a:pt x="154" y="51"/>
                    </a:lnTo>
                    <a:lnTo>
                      <a:pt x="167" y="54"/>
                    </a:lnTo>
                    <a:lnTo>
                      <a:pt x="189" y="63"/>
                    </a:lnTo>
                    <a:lnTo>
                      <a:pt x="199" y="71"/>
                    </a:lnTo>
                    <a:lnTo>
                      <a:pt x="202" y="79"/>
                    </a:lnTo>
                    <a:lnTo>
                      <a:pt x="202" y="94"/>
                    </a:lnTo>
                    <a:lnTo>
                      <a:pt x="189" y="104"/>
                    </a:lnTo>
                    <a:lnTo>
                      <a:pt x="170" y="112"/>
                    </a:lnTo>
                    <a:lnTo>
                      <a:pt x="151" y="117"/>
                    </a:lnTo>
                    <a:lnTo>
                      <a:pt x="141" y="117"/>
                    </a:lnTo>
                    <a:lnTo>
                      <a:pt x="141" y="115"/>
                    </a:lnTo>
                    <a:lnTo>
                      <a:pt x="147" y="115"/>
                    </a:lnTo>
                    <a:lnTo>
                      <a:pt x="163" y="104"/>
                    </a:lnTo>
                    <a:lnTo>
                      <a:pt x="167" y="91"/>
                    </a:lnTo>
                    <a:lnTo>
                      <a:pt x="163" y="83"/>
                    </a:lnTo>
                    <a:lnTo>
                      <a:pt x="151" y="77"/>
                    </a:lnTo>
                    <a:lnTo>
                      <a:pt x="135" y="73"/>
                    </a:lnTo>
                    <a:lnTo>
                      <a:pt x="122" y="80"/>
                    </a:lnTo>
                    <a:lnTo>
                      <a:pt x="122" y="83"/>
                    </a:lnTo>
                    <a:lnTo>
                      <a:pt x="118" y="85"/>
                    </a:lnTo>
                    <a:lnTo>
                      <a:pt x="112" y="103"/>
                    </a:lnTo>
                    <a:lnTo>
                      <a:pt x="115" y="136"/>
                    </a:lnTo>
                    <a:lnTo>
                      <a:pt x="125" y="153"/>
                    </a:lnTo>
                    <a:lnTo>
                      <a:pt x="138" y="173"/>
                    </a:lnTo>
                    <a:lnTo>
                      <a:pt x="138" y="174"/>
                    </a:lnTo>
                    <a:lnTo>
                      <a:pt x="141" y="174"/>
                    </a:lnTo>
                    <a:lnTo>
                      <a:pt x="157" y="167"/>
                    </a:lnTo>
                    <a:lnTo>
                      <a:pt x="173" y="162"/>
                    </a:lnTo>
                    <a:lnTo>
                      <a:pt x="179" y="161"/>
                    </a:lnTo>
                    <a:lnTo>
                      <a:pt x="179" y="164"/>
                    </a:lnTo>
                    <a:lnTo>
                      <a:pt x="167" y="177"/>
                    </a:lnTo>
                    <a:lnTo>
                      <a:pt x="163" y="185"/>
                    </a:lnTo>
                    <a:lnTo>
                      <a:pt x="167" y="189"/>
                    </a:lnTo>
                    <a:lnTo>
                      <a:pt x="167" y="221"/>
                    </a:lnTo>
                    <a:lnTo>
                      <a:pt x="170" y="226"/>
                    </a:lnTo>
                    <a:lnTo>
                      <a:pt x="173" y="235"/>
                    </a:lnTo>
                    <a:lnTo>
                      <a:pt x="183" y="259"/>
                    </a:lnTo>
                    <a:lnTo>
                      <a:pt x="199" y="288"/>
                    </a:lnTo>
                    <a:lnTo>
                      <a:pt x="202" y="305"/>
                    </a:lnTo>
                    <a:lnTo>
                      <a:pt x="195" y="331"/>
                    </a:lnTo>
                    <a:lnTo>
                      <a:pt x="183" y="355"/>
                    </a:lnTo>
                    <a:lnTo>
                      <a:pt x="167" y="369"/>
                    </a:lnTo>
                    <a:lnTo>
                      <a:pt x="147" y="378"/>
                    </a:lnTo>
                    <a:lnTo>
                      <a:pt x="128" y="384"/>
                    </a:lnTo>
                    <a:lnTo>
                      <a:pt x="93" y="387"/>
                    </a:lnTo>
                    <a:lnTo>
                      <a:pt x="80" y="387"/>
                    </a:lnTo>
                    <a:lnTo>
                      <a:pt x="51" y="381"/>
                    </a:lnTo>
                    <a:lnTo>
                      <a:pt x="38" y="375"/>
                    </a:lnTo>
                    <a:lnTo>
                      <a:pt x="35" y="373"/>
                    </a:lnTo>
                    <a:lnTo>
                      <a:pt x="26" y="362"/>
                    </a:lnTo>
                    <a:lnTo>
                      <a:pt x="26" y="353"/>
                    </a:lnTo>
                    <a:lnTo>
                      <a:pt x="29" y="349"/>
                    </a:lnTo>
                    <a:lnTo>
                      <a:pt x="42" y="340"/>
                    </a:lnTo>
                    <a:lnTo>
                      <a:pt x="61" y="335"/>
                    </a:lnTo>
                    <a:lnTo>
                      <a:pt x="74" y="335"/>
                    </a:lnTo>
                    <a:lnTo>
                      <a:pt x="80" y="338"/>
                    </a:lnTo>
                    <a:lnTo>
                      <a:pt x="80" y="340"/>
                    </a:lnTo>
                    <a:lnTo>
                      <a:pt x="77" y="340"/>
                    </a:lnTo>
                    <a:lnTo>
                      <a:pt x="70" y="343"/>
                    </a:lnTo>
                    <a:lnTo>
                      <a:pt x="64" y="349"/>
                    </a:lnTo>
                    <a:lnTo>
                      <a:pt x="64" y="356"/>
                    </a:lnTo>
                    <a:lnTo>
                      <a:pt x="74" y="364"/>
                    </a:lnTo>
                    <a:lnTo>
                      <a:pt x="90" y="370"/>
                    </a:lnTo>
                    <a:lnTo>
                      <a:pt x="96" y="370"/>
                    </a:lnTo>
                    <a:lnTo>
                      <a:pt x="99" y="370"/>
                    </a:lnTo>
                    <a:lnTo>
                      <a:pt x="102" y="370"/>
                    </a:lnTo>
                    <a:lnTo>
                      <a:pt x="118" y="364"/>
                    </a:lnTo>
                    <a:lnTo>
                      <a:pt x="135" y="356"/>
                    </a:lnTo>
                    <a:lnTo>
                      <a:pt x="144" y="344"/>
                    </a:lnTo>
                    <a:lnTo>
                      <a:pt x="144" y="335"/>
                    </a:lnTo>
                    <a:lnTo>
                      <a:pt x="138" y="326"/>
                    </a:lnTo>
                    <a:lnTo>
                      <a:pt x="118" y="314"/>
                    </a:lnTo>
                    <a:lnTo>
                      <a:pt x="99" y="308"/>
                    </a:lnTo>
                    <a:lnTo>
                      <a:pt x="83" y="306"/>
                    </a:lnTo>
                    <a:lnTo>
                      <a:pt x="83" y="305"/>
                    </a:lnTo>
                    <a:lnTo>
                      <a:pt x="83" y="303"/>
                    </a:lnTo>
                    <a:lnTo>
                      <a:pt x="99" y="302"/>
                    </a:lnTo>
                    <a:lnTo>
                      <a:pt x="99" y="300"/>
                    </a:lnTo>
                    <a:lnTo>
                      <a:pt x="118" y="300"/>
                    </a:lnTo>
                    <a:lnTo>
                      <a:pt x="138" y="302"/>
                    </a:lnTo>
                    <a:lnTo>
                      <a:pt x="138" y="297"/>
                    </a:lnTo>
                    <a:lnTo>
                      <a:pt x="122" y="290"/>
                    </a:lnTo>
                    <a:lnTo>
                      <a:pt x="102" y="284"/>
                    </a:lnTo>
                    <a:lnTo>
                      <a:pt x="74" y="277"/>
                    </a:lnTo>
                    <a:lnTo>
                      <a:pt x="67" y="277"/>
                    </a:lnTo>
                    <a:lnTo>
                      <a:pt x="64" y="277"/>
                    </a:lnTo>
                    <a:lnTo>
                      <a:pt x="64" y="274"/>
                    </a:lnTo>
                    <a:lnTo>
                      <a:pt x="74" y="271"/>
                    </a:lnTo>
                    <a:lnTo>
                      <a:pt x="86" y="271"/>
                    </a:lnTo>
                    <a:lnTo>
                      <a:pt x="118" y="273"/>
                    </a:lnTo>
                    <a:lnTo>
                      <a:pt x="138" y="279"/>
                    </a:lnTo>
                    <a:lnTo>
                      <a:pt x="138" y="277"/>
                    </a:lnTo>
                    <a:lnTo>
                      <a:pt x="106" y="252"/>
                    </a:lnTo>
                    <a:lnTo>
                      <a:pt x="74" y="233"/>
                    </a:lnTo>
                    <a:lnTo>
                      <a:pt x="54" y="220"/>
                    </a:lnTo>
                    <a:lnTo>
                      <a:pt x="42" y="209"/>
                    </a:lnTo>
                    <a:lnTo>
                      <a:pt x="19" y="183"/>
                    </a:lnTo>
                    <a:lnTo>
                      <a:pt x="13" y="173"/>
                    </a:lnTo>
                    <a:lnTo>
                      <a:pt x="6" y="167"/>
                    </a:lnTo>
                    <a:lnTo>
                      <a:pt x="0" y="147"/>
                    </a:lnTo>
                    <a:lnTo>
                      <a:pt x="3" y="123"/>
                    </a:lnTo>
                    <a:lnTo>
                      <a:pt x="6" y="117"/>
                    </a:lnTo>
                    <a:lnTo>
                      <a:pt x="13" y="100"/>
                    </a:lnTo>
                    <a:lnTo>
                      <a:pt x="19" y="91"/>
                    </a:lnTo>
                    <a:lnTo>
                      <a:pt x="22" y="89"/>
                    </a:lnTo>
                    <a:lnTo>
                      <a:pt x="29" y="83"/>
                    </a:lnTo>
                    <a:lnTo>
                      <a:pt x="48" y="68"/>
                    </a:lnTo>
                    <a:lnTo>
                      <a:pt x="70" y="59"/>
                    </a:lnTo>
                    <a:lnTo>
                      <a:pt x="99" y="54"/>
                    </a:lnTo>
                    <a:lnTo>
                      <a:pt x="115" y="39"/>
                    </a:lnTo>
                    <a:lnTo>
                      <a:pt x="144" y="24"/>
                    </a:lnTo>
                    <a:lnTo>
                      <a:pt x="176" y="12"/>
                    </a:lnTo>
                    <a:lnTo>
                      <a:pt x="205" y="6"/>
                    </a:lnTo>
                    <a:lnTo>
                      <a:pt x="234" y="1"/>
                    </a:lnTo>
                    <a:lnTo>
                      <a:pt x="256" y="0"/>
                    </a:lnTo>
                    <a:lnTo>
                      <a:pt x="298" y="1"/>
                    </a:lnTo>
                    <a:lnTo>
                      <a:pt x="333" y="10"/>
                    </a:lnTo>
                    <a:close/>
                    <a:moveTo>
                      <a:pt x="77" y="121"/>
                    </a:moveTo>
                    <a:lnTo>
                      <a:pt x="83" y="151"/>
                    </a:lnTo>
                    <a:lnTo>
                      <a:pt x="90" y="167"/>
                    </a:lnTo>
                    <a:lnTo>
                      <a:pt x="112" y="202"/>
                    </a:lnTo>
                    <a:lnTo>
                      <a:pt x="118" y="212"/>
                    </a:lnTo>
                    <a:lnTo>
                      <a:pt x="122" y="212"/>
                    </a:lnTo>
                    <a:lnTo>
                      <a:pt x="138" y="238"/>
                    </a:lnTo>
                    <a:lnTo>
                      <a:pt x="109" y="220"/>
                    </a:lnTo>
                    <a:lnTo>
                      <a:pt x="70" y="191"/>
                    </a:lnTo>
                    <a:lnTo>
                      <a:pt x="45" y="164"/>
                    </a:lnTo>
                    <a:lnTo>
                      <a:pt x="45" y="158"/>
                    </a:lnTo>
                    <a:lnTo>
                      <a:pt x="38" y="142"/>
                    </a:lnTo>
                    <a:lnTo>
                      <a:pt x="38" y="126"/>
                    </a:lnTo>
                    <a:lnTo>
                      <a:pt x="45" y="109"/>
                    </a:lnTo>
                    <a:lnTo>
                      <a:pt x="58" y="94"/>
                    </a:lnTo>
                    <a:lnTo>
                      <a:pt x="70" y="85"/>
                    </a:lnTo>
                    <a:lnTo>
                      <a:pt x="83" y="80"/>
                    </a:lnTo>
                    <a:lnTo>
                      <a:pt x="80" y="91"/>
                    </a:lnTo>
                    <a:lnTo>
                      <a:pt x="77" y="121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484" name="任意多边形 7244"/>
              <p:cNvSpPr>
                <a:spLocks noEditPoints="1" noChangeArrowheads="1"/>
              </p:cNvSpPr>
              <p:nvPr>
                <p:custDataLst>
                  <p:tags r:id="rId78"/>
                </p:custDataLst>
              </p:nvPr>
            </p:nvSpPr>
            <p:spPr bwMode="auto">
              <a:xfrm>
                <a:off x="4369" y="522"/>
                <a:ext cx="371" cy="387"/>
              </a:xfrm>
              <a:custGeom>
                <a:gdLst>
                  <a:gd name="T0" fmla="*/ 6 w 371"/>
                  <a:gd name="T1" fmla="*/ 31 h 387"/>
                  <a:gd name="T2" fmla="*/ 16 w 371"/>
                  <a:gd name="T3" fmla="*/ 63 h 387"/>
                  <a:gd name="T4" fmla="*/ 76 w 371"/>
                  <a:gd name="T5" fmla="*/ 82 h 387"/>
                  <a:gd name="T6" fmla="*/ 105 w 371"/>
                  <a:gd name="T7" fmla="*/ 77 h 387"/>
                  <a:gd name="T8" fmla="*/ 102 w 371"/>
                  <a:gd name="T9" fmla="*/ 75 h 387"/>
                  <a:gd name="T10" fmla="*/ 64 w 371"/>
                  <a:gd name="T11" fmla="*/ 54 h 387"/>
                  <a:gd name="T12" fmla="*/ 76 w 371"/>
                  <a:gd name="T13" fmla="*/ 31 h 387"/>
                  <a:gd name="T14" fmla="*/ 137 w 371"/>
                  <a:gd name="T15" fmla="*/ 22 h 387"/>
                  <a:gd name="T16" fmla="*/ 198 w 371"/>
                  <a:gd name="T17" fmla="*/ 39 h 387"/>
                  <a:gd name="T18" fmla="*/ 201 w 371"/>
                  <a:gd name="T19" fmla="*/ 56 h 387"/>
                  <a:gd name="T20" fmla="*/ 166 w 371"/>
                  <a:gd name="T21" fmla="*/ 80 h 387"/>
                  <a:gd name="T22" fmla="*/ 201 w 371"/>
                  <a:gd name="T23" fmla="*/ 113 h 387"/>
                  <a:gd name="T24" fmla="*/ 230 w 371"/>
                  <a:gd name="T25" fmla="*/ 115 h 387"/>
                  <a:gd name="T26" fmla="*/ 204 w 371"/>
                  <a:gd name="T27" fmla="*/ 92 h 387"/>
                  <a:gd name="T28" fmla="*/ 233 w 371"/>
                  <a:gd name="T29" fmla="*/ 72 h 387"/>
                  <a:gd name="T30" fmla="*/ 249 w 371"/>
                  <a:gd name="T31" fmla="*/ 83 h 387"/>
                  <a:gd name="T32" fmla="*/ 253 w 371"/>
                  <a:gd name="T33" fmla="*/ 136 h 387"/>
                  <a:gd name="T34" fmla="*/ 233 w 371"/>
                  <a:gd name="T35" fmla="*/ 174 h 387"/>
                  <a:gd name="T36" fmla="*/ 198 w 371"/>
                  <a:gd name="T37" fmla="*/ 162 h 387"/>
                  <a:gd name="T38" fmla="*/ 204 w 371"/>
                  <a:gd name="T39" fmla="*/ 177 h 387"/>
                  <a:gd name="T40" fmla="*/ 204 w 371"/>
                  <a:gd name="T41" fmla="*/ 221 h 387"/>
                  <a:gd name="T42" fmla="*/ 192 w 371"/>
                  <a:gd name="T43" fmla="*/ 261 h 387"/>
                  <a:gd name="T44" fmla="*/ 179 w 371"/>
                  <a:gd name="T45" fmla="*/ 331 h 387"/>
                  <a:gd name="T46" fmla="*/ 227 w 371"/>
                  <a:gd name="T47" fmla="*/ 378 h 387"/>
                  <a:gd name="T48" fmla="*/ 294 w 371"/>
                  <a:gd name="T49" fmla="*/ 387 h 387"/>
                  <a:gd name="T50" fmla="*/ 342 w 371"/>
                  <a:gd name="T51" fmla="*/ 373 h 387"/>
                  <a:gd name="T52" fmla="*/ 345 w 371"/>
                  <a:gd name="T53" fmla="*/ 349 h 387"/>
                  <a:gd name="T54" fmla="*/ 301 w 371"/>
                  <a:gd name="T55" fmla="*/ 335 h 387"/>
                  <a:gd name="T56" fmla="*/ 297 w 371"/>
                  <a:gd name="T57" fmla="*/ 340 h 387"/>
                  <a:gd name="T58" fmla="*/ 310 w 371"/>
                  <a:gd name="T59" fmla="*/ 356 h 387"/>
                  <a:gd name="T60" fmla="*/ 278 w 371"/>
                  <a:gd name="T61" fmla="*/ 370 h 387"/>
                  <a:gd name="T62" fmla="*/ 256 w 371"/>
                  <a:gd name="T63" fmla="*/ 364 h 387"/>
                  <a:gd name="T64" fmla="*/ 230 w 371"/>
                  <a:gd name="T65" fmla="*/ 337 h 387"/>
                  <a:gd name="T66" fmla="*/ 272 w 371"/>
                  <a:gd name="T67" fmla="*/ 308 h 387"/>
                  <a:gd name="T68" fmla="*/ 288 w 371"/>
                  <a:gd name="T69" fmla="*/ 303 h 387"/>
                  <a:gd name="T70" fmla="*/ 256 w 371"/>
                  <a:gd name="T71" fmla="*/ 300 h 387"/>
                  <a:gd name="T72" fmla="*/ 253 w 371"/>
                  <a:gd name="T73" fmla="*/ 290 h 387"/>
                  <a:gd name="T74" fmla="*/ 307 w 371"/>
                  <a:gd name="T75" fmla="*/ 277 h 387"/>
                  <a:gd name="T76" fmla="*/ 297 w 371"/>
                  <a:gd name="T77" fmla="*/ 271 h 387"/>
                  <a:gd name="T78" fmla="*/ 233 w 371"/>
                  <a:gd name="T79" fmla="*/ 279 h 387"/>
                  <a:gd name="T80" fmla="*/ 301 w 371"/>
                  <a:gd name="T81" fmla="*/ 232 h 387"/>
                  <a:gd name="T82" fmla="*/ 352 w 371"/>
                  <a:gd name="T83" fmla="*/ 183 h 387"/>
                  <a:gd name="T84" fmla="*/ 371 w 371"/>
                  <a:gd name="T85" fmla="*/ 147 h 387"/>
                  <a:gd name="T86" fmla="*/ 358 w 371"/>
                  <a:gd name="T87" fmla="*/ 100 h 387"/>
                  <a:gd name="T88" fmla="*/ 342 w 371"/>
                  <a:gd name="T89" fmla="*/ 83 h 387"/>
                  <a:gd name="T90" fmla="*/ 272 w 371"/>
                  <a:gd name="T91" fmla="*/ 54 h 387"/>
                  <a:gd name="T92" fmla="*/ 192 w 371"/>
                  <a:gd name="T93" fmla="*/ 13 h 387"/>
                  <a:gd name="T94" fmla="*/ 112 w 371"/>
                  <a:gd name="T95" fmla="*/ 0 h 387"/>
                  <a:gd name="T96" fmla="*/ 291 w 371"/>
                  <a:gd name="T97" fmla="*/ 121 h 387"/>
                  <a:gd name="T98" fmla="*/ 259 w 371"/>
                  <a:gd name="T99" fmla="*/ 201 h 387"/>
                  <a:gd name="T100" fmla="*/ 236 w 371"/>
                  <a:gd name="T101" fmla="*/ 239 h 387"/>
                  <a:gd name="T102" fmla="*/ 326 w 371"/>
                  <a:gd name="T103" fmla="*/ 164 h 387"/>
                  <a:gd name="T104" fmla="*/ 333 w 371"/>
                  <a:gd name="T105" fmla="*/ 126 h 387"/>
                  <a:gd name="T106" fmla="*/ 297 w 371"/>
                  <a:gd name="T107" fmla="*/ 85 h 387"/>
                  <a:gd name="T108" fmla="*/ 291 w 371"/>
                  <a:gd name="T109" fmla="*/ 121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371" h="387">
                    <a:moveTo>
                      <a:pt x="38" y="10"/>
                    </a:moveTo>
                    <a:lnTo>
                      <a:pt x="22" y="19"/>
                    </a:lnTo>
                    <a:lnTo>
                      <a:pt x="6" y="31"/>
                    </a:lnTo>
                    <a:lnTo>
                      <a:pt x="0" y="39"/>
                    </a:lnTo>
                    <a:lnTo>
                      <a:pt x="3" y="51"/>
                    </a:lnTo>
                    <a:lnTo>
                      <a:pt x="16" y="63"/>
                    </a:lnTo>
                    <a:lnTo>
                      <a:pt x="32" y="71"/>
                    </a:lnTo>
                    <a:lnTo>
                      <a:pt x="51" y="79"/>
                    </a:lnTo>
                    <a:lnTo>
                      <a:pt x="76" y="82"/>
                    </a:lnTo>
                    <a:lnTo>
                      <a:pt x="89" y="82"/>
                    </a:lnTo>
                    <a:lnTo>
                      <a:pt x="102" y="79"/>
                    </a:lnTo>
                    <a:lnTo>
                      <a:pt x="105" y="77"/>
                    </a:lnTo>
                    <a:lnTo>
                      <a:pt x="102" y="77"/>
                    </a:lnTo>
                    <a:lnTo>
                      <a:pt x="102" y="75"/>
                    </a:lnTo>
                    <a:lnTo>
                      <a:pt x="96" y="75"/>
                    </a:lnTo>
                    <a:lnTo>
                      <a:pt x="76" y="68"/>
                    </a:lnTo>
                    <a:lnTo>
                      <a:pt x="64" y="54"/>
                    </a:lnTo>
                    <a:lnTo>
                      <a:pt x="60" y="47"/>
                    </a:lnTo>
                    <a:lnTo>
                      <a:pt x="67" y="39"/>
                    </a:lnTo>
                    <a:lnTo>
                      <a:pt x="76" y="31"/>
                    </a:lnTo>
                    <a:lnTo>
                      <a:pt x="96" y="25"/>
                    </a:lnTo>
                    <a:lnTo>
                      <a:pt x="115" y="22"/>
                    </a:lnTo>
                    <a:lnTo>
                      <a:pt x="137" y="22"/>
                    </a:lnTo>
                    <a:lnTo>
                      <a:pt x="150" y="24"/>
                    </a:lnTo>
                    <a:lnTo>
                      <a:pt x="179" y="31"/>
                    </a:lnTo>
                    <a:lnTo>
                      <a:pt x="198" y="39"/>
                    </a:lnTo>
                    <a:lnTo>
                      <a:pt x="217" y="50"/>
                    </a:lnTo>
                    <a:lnTo>
                      <a:pt x="217" y="51"/>
                    </a:lnTo>
                    <a:lnTo>
                      <a:pt x="201" y="56"/>
                    </a:lnTo>
                    <a:lnTo>
                      <a:pt x="182" y="63"/>
                    </a:lnTo>
                    <a:lnTo>
                      <a:pt x="172" y="71"/>
                    </a:lnTo>
                    <a:lnTo>
                      <a:pt x="166" y="80"/>
                    </a:lnTo>
                    <a:lnTo>
                      <a:pt x="169" y="94"/>
                    </a:lnTo>
                    <a:lnTo>
                      <a:pt x="179" y="104"/>
                    </a:lnTo>
                    <a:lnTo>
                      <a:pt x="201" y="113"/>
                    </a:lnTo>
                    <a:lnTo>
                      <a:pt x="217" y="118"/>
                    </a:lnTo>
                    <a:lnTo>
                      <a:pt x="230" y="118"/>
                    </a:lnTo>
                    <a:lnTo>
                      <a:pt x="230" y="115"/>
                    </a:lnTo>
                    <a:lnTo>
                      <a:pt x="224" y="115"/>
                    </a:lnTo>
                    <a:lnTo>
                      <a:pt x="208" y="104"/>
                    </a:lnTo>
                    <a:lnTo>
                      <a:pt x="204" y="92"/>
                    </a:lnTo>
                    <a:lnTo>
                      <a:pt x="208" y="83"/>
                    </a:lnTo>
                    <a:lnTo>
                      <a:pt x="217" y="77"/>
                    </a:lnTo>
                    <a:lnTo>
                      <a:pt x="233" y="72"/>
                    </a:lnTo>
                    <a:lnTo>
                      <a:pt x="236" y="72"/>
                    </a:lnTo>
                    <a:lnTo>
                      <a:pt x="246" y="80"/>
                    </a:lnTo>
                    <a:lnTo>
                      <a:pt x="249" y="83"/>
                    </a:lnTo>
                    <a:lnTo>
                      <a:pt x="249" y="85"/>
                    </a:lnTo>
                    <a:lnTo>
                      <a:pt x="256" y="103"/>
                    </a:lnTo>
                    <a:lnTo>
                      <a:pt x="253" y="136"/>
                    </a:lnTo>
                    <a:lnTo>
                      <a:pt x="246" y="154"/>
                    </a:lnTo>
                    <a:lnTo>
                      <a:pt x="233" y="173"/>
                    </a:lnTo>
                    <a:lnTo>
                      <a:pt x="233" y="174"/>
                    </a:lnTo>
                    <a:lnTo>
                      <a:pt x="230" y="176"/>
                    </a:lnTo>
                    <a:lnTo>
                      <a:pt x="217" y="168"/>
                    </a:lnTo>
                    <a:lnTo>
                      <a:pt x="198" y="162"/>
                    </a:lnTo>
                    <a:lnTo>
                      <a:pt x="192" y="160"/>
                    </a:lnTo>
                    <a:lnTo>
                      <a:pt x="192" y="164"/>
                    </a:lnTo>
                    <a:lnTo>
                      <a:pt x="204" y="177"/>
                    </a:lnTo>
                    <a:lnTo>
                      <a:pt x="208" y="185"/>
                    </a:lnTo>
                    <a:lnTo>
                      <a:pt x="208" y="189"/>
                    </a:lnTo>
                    <a:lnTo>
                      <a:pt x="204" y="221"/>
                    </a:lnTo>
                    <a:lnTo>
                      <a:pt x="201" y="226"/>
                    </a:lnTo>
                    <a:lnTo>
                      <a:pt x="201" y="235"/>
                    </a:lnTo>
                    <a:lnTo>
                      <a:pt x="192" y="261"/>
                    </a:lnTo>
                    <a:lnTo>
                      <a:pt x="176" y="288"/>
                    </a:lnTo>
                    <a:lnTo>
                      <a:pt x="172" y="306"/>
                    </a:lnTo>
                    <a:lnTo>
                      <a:pt x="179" y="331"/>
                    </a:lnTo>
                    <a:lnTo>
                      <a:pt x="192" y="355"/>
                    </a:lnTo>
                    <a:lnTo>
                      <a:pt x="208" y="368"/>
                    </a:lnTo>
                    <a:lnTo>
                      <a:pt x="227" y="378"/>
                    </a:lnTo>
                    <a:lnTo>
                      <a:pt x="249" y="384"/>
                    </a:lnTo>
                    <a:lnTo>
                      <a:pt x="285" y="387"/>
                    </a:lnTo>
                    <a:lnTo>
                      <a:pt x="294" y="387"/>
                    </a:lnTo>
                    <a:lnTo>
                      <a:pt x="323" y="381"/>
                    </a:lnTo>
                    <a:lnTo>
                      <a:pt x="339" y="375"/>
                    </a:lnTo>
                    <a:lnTo>
                      <a:pt x="342" y="373"/>
                    </a:lnTo>
                    <a:lnTo>
                      <a:pt x="349" y="362"/>
                    </a:lnTo>
                    <a:lnTo>
                      <a:pt x="349" y="353"/>
                    </a:lnTo>
                    <a:lnTo>
                      <a:pt x="345" y="349"/>
                    </a:lnTo>
                    <a:lnTo>
                      <a:pt x="333" y="340"/>
                    </a:lnTo>
                    <a:lnTo>
                      <a:pt x="313" y="335"/>
                    </a:lnTo>
                    <a:lnTo>
                      <a:pt x="301" y="335"/>
                    </a:lnTo>
                    <a:lnTo>
                      <a:pt x="294" y="338"/>
                    </a:lnTo>
                    <a:lnTo>
                      <a:pt x="294" y="340"/>
                    </a:lnTo>
                    <a:lnTo>
                      <a:pt x="297" y="340"/>
                    </a:lnTo>
                    <a:lnTo>
                      <a:pt x="304" y="343"/>
                    </a:lnTo>
                    <a:lnTo>
                      <a:pt x="310" y="347"/>
                    </a:lnTo>
                    <a:lnTo>
                      <a:pt x="310" y="356"/>
                    </a:lnTo>
                    <a:lnTo>
                      <a:pt x="301" y="364"/>
                    </a:lnTo>
                    <a:lnTo>
                      <a:pt x="288" y="368"/>
                    </a:lnTo>
                    <a:lnTo>
                      <a:pt x="278" y="370"/>
                    </a:lnTo>
                    <a:lnTo>
                      <a:pt x="272" y="370"/>
                    </a:lnTo>
                    <a:lnTo>
                      <a:pt x="256" y="364"/>
                    </a:lnTo>
                    <a:lnTo>
                      <a:pt x="240" y="356"/>
                    </a:lnTo>
                    <a:lnTo>
                      <a:pt x="230" y="344"/>
                    </a:lnTo>
                    <a:lnTo>
                      <a:pt x="230" y="337"/>
                    </a:lnTo>
                    <a:lnTo>
                      <a:pt x="236" y="326"/>
                    </a:lnTo>
                    <a:lnTo>
                      <a:pt x="256" y="314"/>
                    </a:lnTo>
                    <a:lnTo>
                      <a:pt x="272" y="308"/>
                    </a:lnTo>
                    <a:lnTo>
                      <a:pt x="291" y="306"/>
                    </a:lnTo>
                    <a:lnTo>
                      <a:pt x="288" y="305"/>
                    </a:lnTo>
                    <a:lnTo>
                      <a:pt x="288" y="303"/>
                    </a:lnTo>
                    <a:lnTo>
                      <a:pt x="275" y="302"/>
                    </a:lnTo>
                    <a:lnTo>
                      <a:pt x="272" y="300"/>
                    </a:lnTo>
                    <a:lnTo>
                      <a:pt x="256" y="300"/>
                    </a:lnTo>
                    <a:lnTo>
                      <a:pt x="233" y="302"/>
                    </a:lnTo>
                    <a:lnTo>
                      <a:pt x="236" y="297"/>
                    </a:lnTo>
                    <a:lnTo>
                      <a:pt x="253" y="290"/>
                    </a:lnTo>
                    <a:lnTo>
                      <a:pt x="272" y="283"/>
                    </a:lnTo>
                    <a:lnTo>
                      <a:pt x="297" y="277"/>
                    </a:lnTo>
                    <a:lnTo>
                      <a:pt x="307" y="277"/>
                    </a:lnTo>
                    <a:lnTo>
                      <a:pt x="310" y="277"/>
                    </a:lnTo>
                    <a:lnTo>
                      <a:pt x="310" y="274"/>
                    </a:lnTo>
                    <a:lnTo>
                      <a:pt x="297" y="271"/>
                    </a:lnTo>
                    <a:lnTo>
                      <a:pt x="285" y="271"/>
                    </a:lnTo>
                    <a:lnTo>
                      <a:pt x="256" y="273"/>
                    </a:lnTo>
                    <a:lnTo>
                      <a:pt x="233" y="279"/>
                    </a:lnTo>
                    <a:lnTo>
                      <a:pt x="233" y="277"/>
                    </a:lnTo>
                    <a:lnTo>
                      <a:pt x="269" y="252"/>
                    </a:lnTo>
                    <a:lnTo>
                      <a:pt x="301" y="232"/>
                    </a:lnTo>
                    <a:lnTo>
                      <a:pt x="317" y="218"/>
                    </a:lnTo>
                    <a:lnTo>
                      <a:pt x="333" y="209"/>
                    </a:lnTo>
                    <a:lnTo>
                      <a:pt x="352" y="183"/>
                    </a:lnTo>
                    <a:lnTo>
                      <a:pt x="358" y="173"/>
                    </a:lnTo>
                    <a:lnTo>
                      <a:pt x="365" y="167"/>
                    </a:lnTo>
                    <a:lnTo>
                      <a:pt x="371" y="147"/>
                    </a:lnTo>
                    <a:lnTo>
                      <a:pt x="368" y="121"/>
                    </a:lnTo>
                    <a:lnTo>
                      <a:pt x="365" y="115"/>
                    </a:lnTo>
                    <a:lnTo>
                      <a:pt x="358" y="100"/>
                    </a:lnTo>
                    <a:lnTo>
                      <a:pt x="352" y="91"/>
                    </a:lnTo>
                    <a:lnTo>
                      <a:pt x="349" y="89"/>
                    </a:lnTo>
                    <a:lnTo>
                      <a:pt x="342" y="83"/>
                    </a:lnTo>
                    <a:lnTo>
                      <a:pt x="320" y="68"/>
                    </a:lnTo>
                    <a:lnTo>
                      <a:pt x="297" y="59"/>
                    </a:lnTo>
                    <a:lnTo>
                      <a:pt x="272" y="54"/>
                    </a:lnTo>
                    <a:lnTo>
                      <a:pt x="253" y="39"/>
                    </a:lnTo>
                    <a:lnTo>
                      <a:pt x="224" y="24"/>
                    </a:lnTo>
                    <a:lnTo>
                      <a:pt x="192" y="13"/>
                    </a:lnTo>
                    <a:lnTo>
                      <a:pt x="163" y="6"/>
                    </a:lnTo>
                    <a:lnTo>
                      <a:pt x="134" y="1"/>
                    </a:lnTo>
                    <a:lnTo>
                      <a:pt x="112" y="0"/>
                    </a:lnTo>
                    <a:lnTo>
                      <a:pt x="70" y="3"/>
                    </a:lnTo>
                    <a:lnTo>
                      <a:pt x="38" y="10"/>
                    </a:lnTo>
                    <a:close/>
                    <a:moveTo>
                      <a:pt x="291" y="121"/>
                    </a:moveTo>
                    <a:lnTo>
                      <a:pt x="288" y="151"/>
                    </a:lnTo>
                    <a:lnTo>
                      <a:pt x="281" y="167"/>
                    </a:lnTo>
                    <a:lnTo>
                      <a:pt x="259" y="201"/>
                    </a:lnTo>
                    <a:lnTo>
                      <a:pt x="253" y="212"/>
                    </a:lnTo>
                    <a:lnTo>
                      <a:pt x="236" y="239"/>
                    </a:lnTo>
                    <a:lnTo>
                      <a:pt x="262" y="220"/>
                    </a:lnTo>
                    <a:lnTo>
                      <a:pt x="301" y="191"/>
                    </a:lnTo>
                    <a:lnTo>
                      <a:pt x="326" y="164"/>
                    </a:lnTo>
                    <a:lnTo>
                      <a:pt x="326" y="157"/>
                    </a:lnTo>
                    <a:lnTo>
                      <a:pt x="333" y="142"/>
                    </a:lnTo>
                    <a:lnTo>
                      <a:pt x="333" y="126"/>
                    </a:lnTo>
                    <a:lnTo>
                      <a:pt x="326" y="109"/>
                    </a:lnTo>
                    <a:lnTo>
                      <a:pt x="313" y="92"/>
                    </a:lnTo>
                    <a:lnTo>
                      <a:pt x="297" y="85"/>
                    </a:lnTo>
                    <a:lnTo>
                      <a:pt x="288" y="80"/>
                    </a:lnTo>
                    <a:lnTo>
                      <a:pt x="288" y="91"/>
                    </a:lnTo>
                    <a:lnTo>
                      <a:pt x="291" y="121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485" name="任意多边形 7245"/>
              <p:cNvSpPr>
                <a:spLocks noChangeArrowheads="1"/>
              </p:cNvSpPr>
              <p:nvPr>
                <p:custDataLst>
                  <p:tags r:id="rId79"/>
                </p:custDataLst>
              </p:nvPr>
            </p:nvSpPr>
            <p:spPr bwMode="auto">
              <a:xfrm>
                <a:off x="2082" y="529"/>
                <a:ext cx="253" cy="78"/>
              </a:xfrm>
              <a:custGeom>
                <a:gdLst>
                  <a:gd name="T0" fmla="*/ 214 w 253"/>
                  <a:gd name="T1" fmla="*/ 11 h 78"/>
                  <a:gd name="T2" fmla="*/ 240 w 253"/>
                  <a:gd name="T3" fmla="*/ 23 h 78"/>
                  <a:gd name="T4" fmla="*/ 246 w 253"/>
                  <a:gd name="T5" fmla="*/ 29 h 78"/>
                  <a:gd name="T6" fmla="*/ 253 w 253"/>
                  <a:gd name="T7" fmla="*/ 38 h 78"/>
                  <a:gd name="T8" fmla="*/ 253 w 253"/>
                  <a:gd name="T9" fmla="*/ 47 h 78"/>
                  <a:gd name="T10" fmla="*/ 240 w 253"/>
                  <a:gd name="T11" fmla="*/ 61 h 78"/>
                  <a:gd name="T12" fmla="*/ 218 w 253"/>
                  <a:gd name="T13" fmla="*/ 72 h 78"/>
                  <a:gd name="T14" fmla="*/ 189 w 253"/>
                  <a:gd name="T15" fmla="*/ 78 h 78"/>
                  <a:gd name="T16" fmla="*/ 176 w 253"/>
                  <a:gd name="T17" fmla="*/ 78 h 78"/>
                  <a:gd name="T18" fmla="*/ 170 w 253"/>
                  <a:gd name="T19" fmla="*/ 76 h 78"/>
                  <a:gd name="T20" fmla="*/ 170 w 253"/>
                  <a:gd name="T21" fmla="*/ 76 h 78"/>
                  <a:gd name="T22" fmla="*/ 186 w 253"/>
                  <a:gd name="T23" fmla="*/ 68 h 78"/>
                  <a:gd name="T24" fmla="*/ 198 w 253"/>
                  <a:gd name="T25" fmla="*/ 59 h 78"/>
                  <a:gd name="T26" fmla="*/ 205 w 253"/>
                  <a:gd name="T27" fmla="*/ 50 h 78"/>
                  <a:gd name="T28" fmla="*/ 205 w 253"/>
                  <a:gd name="T29" fmla="*/ 43 h 78"/>
                  <a:gd name="T30" fmla="*/ 198 w 253"/>
                  <a:gd name="T31" fmla="*/ 35 h 78"/>
                  <a:gd name="T32" fmla="*/ 186 w 253"/>
                  <a:gd name="T33" fmla="*/ 29 h 78"/>
                  <a:gd name="T34" fmla="*/ 170 w 253"/>
                  <a:gd name="T35" fmla="*/ 21 h 78"/>
                  <a:gd name="T36" fmla="*/ 154 w 253"/>
                  <a:gd name="T37" fmla="*/ 18 h 78"/>
                  <a:gd name="T38" fmla="*/ 125 w 253"/>
                  <a:gd name="T39" fmla="*/ 18 h 78"/>
                  <a:gd name="T40" fmla="*/ 90 w 253"/>
                  <a:gd name="T41" fmla="*/ 24 h 78"/>
                  <a:gd name="T42" fmla="*/ 64 w 253"/>
                  <a:gd name="T43" fmla="*/ 35 h 78"/>
                  <a:gd name="T44" fmla="*/ 35 w 253"/>
                  <a:gd name="T45" fmla="*/ 49 h 78"/>
                  <a:gd name="T46" fmla="*/ 9 w 253"/>
                  <a:gd name="T47" fmla="*/ 49 h 78"/>
                  <a:gd name="T48" fmla="*/ 0 w 253"/>
                  <a:gd name="T49" fmla="*/ 50 h 78"/>
                  <a:gd name="T50" fmla="*/ 13 w 253"/>
                  <a:gd name="T51" fmla="*/ 40 h 78"/>
                  <a:gd name="T52" fmla="*/ 54 w 253"/>
                  <a:gd name="T53" fmla="*/ 18 h 78"/>
                  <a:gd name="T54" fmla="*/ 86 w 253"/>
                  <a:gd name="T55" fmla="*/ 9 h 78"/>
                  <a:gd name="T56" fmla="*/ 118 w 253"/>
                  <a:gd name="T57" fmla="*/ 3 h 78"/>
                  <a:gd name="T58" fmla="*/ 118 w 253"/>
                  <a:gd name="T59" fmla="*/ 3 h 78"/>
                  <a:gd name="T60" fmla="*/ 134 w 253"/>
                  <a:gd name="T61" fmla="*/ 2 h 78"/>
                  <a:gd name="T62" fmla="*/ 141 w 253"/>
                  <a:gd name="T63" fmla="*/ 0 h 78"/>
                  <a:gd name="T64" fmla="*/ 179 w 253"/>
                  <a:gd name="T65" fmla="*/ 2 h 78"/>
                  <a:gd name="T66" fmla="*/ 214 w 253"/>
                  <a:gd name="T67" fmla="*/ 11 h 7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253" h="78">
                    <a:moveTo>
                      <a:pt x="214" y="11"/>
                    </a:moveTo>
                    <a:lnTo>
                      <a:pt x="240" y="23"/>
                    </a:lnTo>
                    <a:lnTo>
                      <a:pt x="246" y="29"/>
                    </a:lnTo>
                    <a:lnTo>
                      <a:pt x="253" y="38"/>
                    </a:lnTo>
                    <a:lnTo>
                      <a:pt x="253" y="47"/>
                    </a:lnTo>
                    <a:lnTo>
                      <a:pt x="240" y="61"/>
                    </a:lnTo>
                    <a:lnTo>
                      <a:pt x="218" y="72"/>
                    </a:lnTo>
                    <a:lnTo>
                      <a:pt x="189" y="78"/>
                    </a:lnTo>
                    <a:lnTo>
                      <a:pt x="176" y="78"/>
                    </a:lnTo>
                    <a:lnTo>
                      <a:pt x="170" y="76"/>
                    </a:lnTo>
                    <a:lnTo>
                      <a:pt x="186" y="68"/>
                    </a:lnTo>
                    <a:lnTo>
                      <a:pt x="198" y="59"/>
                    </a:lnTo>
                    <a:lnTo>
                      <a:pt x="205" y="50"/>
                    </a:lnTo>
                    <a:lnTo>
                      <a:pt x="205" y="43"/>
                    </a:lnTo>
                    <a:lnTo>
                      <a:pt x="198" y="35"/>
                    </a:lnTo>
                    <a:lnTo>
                      <a:pt x="186" y="29"/>
                    </a:lnTo>
                    <a:lnTo>
                      <a:pt x="170" y="21"/>
                    </a:lnTo>
                    <a:lnTo>
                      <a:pt x="154" y="18"/>
                    </a:lnTo>
                    <a:lnTo>
                      <a:pt x="125" y="18"/>
                    </a:lnTo>
                    <a:lnTo>
                      <a:pt x="90" y="24"/>
                    </a:lnTo>
                    <a:lnTo>
                      <a:pt x="64" y="35"/>
                    </a:lnTo>
                    <a:lnTo>
                      <a:pt x="35" y="49"/>
                    </a:lnTo>
                    <a:lnTo>
                      <a:pt x="9" y="49"/>
                    </a:lnTo>
                    <a:lnTo>
                      <a:pt x="0" y="50"/>
                    </a:lnTo>
                    <a:lnTo>
                      <a:pt x="13" y="40"/>
                    </a:lnTo>
                    <a:lnTo>
                      <a:pt x="54" y="18"/>
                    </a:lnTo>
                    <a:lnTo>
                      <a:pt x="86" y="9"/>
                    </a:lnTo>
                    <a:lnTo>
                      <a:pt x="118" y="3"/>
                    </a:lnTo>
                    <a:lnTo>
                      <a:pt x="134" y="2"/>
                    </a:lnTo>
                    <a:lnTo>
                      <a:pt x="141" y="0"/>
                    </a:lnTo>
                    <a:lnTo>
                      <a:pt x="179" y="2"/>
                    </a:lnTo>
                    <a:lnTo>
                      <a:pt x="214" y="11"/>
                    </a:lnTo>
                    <a:close/>
                  </a:path>
                </a:pathLst>
              </a:custGeom>
              <a:solidFill>
                <a:srgbClr val="9999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486" name="任意多边形 7246"/>
              <p:cNvSpPr>
                <a:spLocks noChangeArrowheads="1"/>
              </p:cNvSpPr>
              <p:nvPr>
                <p:custDataLst>
                  <p:tags r:id="rId80"/>
                </p:custDataLst>
              </p:nvPr>
            </p:nvSpPr>
            <p:spPr bwMode="auto">
              <a:xfrm>
                <a:off x="4375" y="525"/>
                <a:ext cx="253" cy="76"/>
              </a:xfrm>
              <a:custGeom>
                <a:gdLst>
                  <a:gd name="T0" fmla="*/ 38 w 253"/>
                  <a:gd name="T1" fmla="*/ 9 h 76"/>
                  <a:gd name="T2" fmla="*/ 13 w 253"/>
                  <a:gd name="T3" fmla="*/ 22 h 76"/>
                  <a:gd name="T4" fmla="*/ 6 w 253"/>
                  <a:gd name="T5" fmla="*/ 28 h 76"/>
                  <a:gd name="T6" fmla="*/ 0 w 253"/>
                  <a:gd name="T7" fmla="*/ 38 h 76"/>
                  <a:gd name="T8" fmla="*/ 0 w 253"/>
                  <a:gd name="T9" fmla="*/ 47 h 76"/>
                  <a:gd name="T10" fmla="*/ 16 w 253"/>
                  <a:gd name="T11" fmla="*/ 60 h 76"/>
                  <a:gd name="T12" fmla="*/ 38 w 253"/>
                  <a:gd name="T13" fmla="*/ 69 h 76"/>
                  <a:gd name="T14" fmla="*/ 67 w 253"/>
                  <a:gd name="T15" fmla="*/ 76 h 76"/>
                  <a:gd name="T16" fmla="*/ 80 w 253"/>
                  <a:gd name="T17" fmla="*/ 76 h 76"/>
                  <a:gd name="T18" fmla="*/ 83 w 253"/>
                  <a:gd name="T19" fmla="*/ 76 h 76"/>
                  <a:gd name="T20" fmla="*/ 86 w 253"/>
                  <a:gd name="T21" fmla="*/ 76 h 76"/>
                  <a:gd name="T22" fmla="*/ 67 w 253"/>
                  <a:gd name="T23" fmla="*/ 68 h 76"/>
                  <a:gd name="T24" fmla="*/ 58 w 253"/>
                  <a:gd name="T25" fmla="*/ 59 h 76"/>
                  <a:gd name="T26" fmla="*/ 51 w 253"/>
                  <a:gd name="T27" fmla="*/ 50 h 76"/>
                  <a:gd name="T28" fmla="*/ 48 w 253"/>
                  <a:gd name="T29" fmla="*/ 42 h 76"/>
                  <a:gd name="T30" fmla="*/ 54 w 253"/>
                  <a:gd name="T31" fmla="*/ 33 h 76"/>
                  <a:gd name="T32" fmla="*/ 67 w 253"/>
                  <a:gd name="T33" fmla="*/ 27 h 76"/>
                  <a:gd name="T34" fmla="*/ 83 w 253"/>
                  <a:gd name="T35" fmla="*/ 21 h 76"/>
                  <a:gd name="T36" fmla="*/ 99 w 253"/>
                  <a:gd name="T37" fmla="*/ 18 h 76"/>
                  <a:gd name="T38" fmla="*/ 128 w 253"/>
                  <a:gd name="T39" fmla="*/ 16 h 76"/>
                  <a:gd name="T40" fmla="*/ 166 w 253"/>
                  <a:gd name="T41" fmla="*/ 24 h 76"/>
                  <a:gd name="T42" fmla="*/ 192 w 253"/>
                  <a:gd name="T43" fmla="*/ 33 h 76"/>
                  <a:gd name="T44" fmla="*/ 218 w 253"/>
                  <a:gd name="T45" fmla="*/ 47 h 76"/>
                  <a:gd name="T46" fmla="*/ 243 w 253"/>
                  <a:gd name="T47" fmla="*/ 47 h 76"/>
                  <a:gd name="T48" fmla="*/ 253 w 253"/>
                  <a:gd name="T49" fmla="*/ 48 h 76"/>
                  <a:gd name="T50" fmla="*/ 240 w 253"/>
                  <a:gd name="T51" fmla="*/ 38 h 76"/>
                  <a:gd name="T52" fmla="*/ 198 w 253"/>
                  <a:gd name="T53" fmla="*/ 18 h 76"/>
                  <a:gd name="T54" fmla="*/ 166 w 253"/>
                  <a:gd name="T55" fmla="*/ 7 h 76"/>
                  <a:gd name="T56" fmla="*/ 138 w 253"/>
                  <a:gd name="T57" fmla="*/ 1 h 76"/>
                  <a:gd name="T58" fmla="*/ 134 w 253"/>
                  <a:gd name="T59" fmla="*/ 3 h 76"/>
                  <a:gd name="T60" fmla="*/ 118 w 253"/>
                  <a:gd name="T61" fmla="*/ 0 h 76"/>
                  <a:gd name="T62" fmla="*/ 112 w 253"/>
                  <a:gd name="T63" fmla="*/ 0 h 76"/>
                  <a:gd name="T64" fmla="*/ 74 w 253"/>
                  <a:gd name="T65" fmla="*/ 1 h 76"/>
                  <a:gd name="T66" fmla="*/ 38 w 253"/>
                  <a:gd name="T67" fmla="*/ 9 h 7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253" h="76">
                    <a:moveTo>
                      <a:pt x="38" y="9"/>
                    </a:moveTo>
                    <a:lnTo>
                      <a:pt x="13" y="22"/>
                    </a:lnTo>
                    <a:lnTo>
                      <a:pt x="6" y="28"/>
                    </a:lnTo>
                    <a:lnTo>
                      <a:pt x="0" y="38"/>
                    </a:lnTo>
                    <a:lnTo>
                      <a:pt x="0" y="47"/>
                    </a:lnTo>
                    <a:lnTo>
                      <a:pt x="16" y="60"/>
                    </a:lnTo>
                    <a:lnTo>
                      <a:pt x="38" y="69"/>
                    </a:lnTo>
                    <a:lnTo>
                      <a:pt x="67" y="76"/>
                    </a:lnTo>
                    <a:lnTo>
                      <a:pt x="80" y="76"/>
                    </a:lnTo>
                    <a:lnTo>
                      <a:pt x="83" y="76"/>
                    </a:lnTo>
                    <a:lnTo>
                      <a:pt x="86" y="76"/>
                    </a:lnTo>
                    <a:lnTo>
                      <a:pt x="67" y="68"/>
                    </a:lnTo>
                    <a:lnTo>
                      <a:pt x="58" y="59"/>
                    </a:lnTo>
                    <a:lnTo>
                      <a:pt x="51" y="50"/>
                    </a:lnTo>
                    <a:lnTo>
                      <a:pt x="48" y="42"/>
                    </a:lnTo>
                    <a:lnTo>
                      <a:pt x="54" y="33"/>
                    </a:lnTo>
                    <a:lnTo>
                      <a:pt x="67" y="27"/>
                    </a:lnTo>
                    <a:lnTo>
                      <a:pt x="83" y="21"/>
                    </a:lnTo>
                    <a:lnTo>
                      <a:pt x="99" y="18"/>
                    </a:lnTo>
                    <a:lnTo>
                      <a:pt x="128" y="16"/>
                    </a:lnTo>
                    <a:lnTo>
                      <a:pt x="166" y="24"/>
                    </a:lnTo>
                    <a:lnTo>
                      <a:pt x="192" y="33"/>
                    </a:lnTo>
                    <a:lnTo>
                      <a:pt x="218" y="47"/>
                    </a:lnTo>
                    <a:lnTo>
                      <a:pt x="243" y="47"/>
                    </a:lnTo>
                    <a:lnTo>
                      <a:pt x="253" y="48"/>
                    </a:lnTo>
                    <a:lnTo>
                      <a:pt x="240" y="38"/>
                    </a:lnTo>
                    <a:lnTo>
                      <a:pt x="198" y="18"/>
                    </a:lnTo>
                    <a:lnTo>
                      <a:pt x="166" y="7"/>
                    </a:lnTo>
                    <a:lnTo>
                      <a:pt x="138" y="1"/>
                    </a:lnTo>
                    <a:lnTo>
                      <a:pt x="134" y="3"/>
                    </a:lnTo>
                    <a:lnTo>
                      <a:pt x="118" y="0"/>
                    </a:lnTo>
                    <a:lnTo>
                      <a:pt x="112" y="0"/>
                    </a:lnTo>
                    <a:lnTo>
                      <a:pt x="74" y="1"/>
                    </a:lnTo>
                    <a:lnTo>
                      <a:pt x="38" y="9"/>
                    </a:lnTo>
                    <a:close/>
                  </a:path>
                </a:pathLst>
              </a:custGeom>
              <a:solidFill>
                <a:srgbClr val="9999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487" name="任意多边形 7247"/>
              <p:cNvSpPr>
                <a:spLocks noChangeArrowheads="1"/>
              </p:cNvSpPr>
              <p:nvPr>
                <p:custDataLst>
                  <p:tags r:id="rId81"/>
                </p:custDataLst>
              </p:nvPr>
            </p:nvSpPr>
            <p:spPr bwMode="auto">
              <a:xfrm>
                <a:off x="3260" y="529"/>
                <a:ext cx="7" cy="8"/>
              </a:xfrm>
              <a:custGeom>
                <a:gdLst>
                  <a:gd name="T0" fmla="*/ 7 w 7"/>
                  <a:gd name="T1" fmla="*/ 2 h 8"/>
                  <a:gd name="T2" fmla="*/ 4 w 7"/>
                  <a:gd name="T3" fmla="*/ 8 h 8"/>
                  <a:gd name="T4" fmla="*/ 4 w 7"/>
                  <a:gd name="T5" fmla="*/ 8 h 8"/>
                  <a:gd name="T6" fmla="*/ 0 w 7"/>
                  <a:gd name="T7" fmla="*/ 8 h 8"/>
                  <a:gd name="T8" fmla="*/ 4 w 7"/>
                  <a:gd name="T9" fmla="*/ 0 h 8"/>
                  <a:gd name="T10" fmla="*/ 4 w 7"/>
                  <a:gd name="T11" fmla="*/ 0 h 8"/>
                  <a:gd name="T12" fmla="*/ 7 w 7"/>
                  <a:gd name="T13" fmla="*/ 2 h 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7" h="8">
                    <a:moveTo>
                      <a:pt x="7" y="2"/>
                    </a:moveTo>
                    <a:lnTo>
                      <a:pt x="4" y="8"/>
                    </a:lnTo>
                    <a:lnTo>
                      <a:pt x="0" y="8"/>
                    </a:lnTo>
                    <a:lnTo>
                      <a:pt x="4" y="0"/>
                    </a:lnTo>
                    <a:lnTo>
                      <a:pt x="7" y="2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488" name="任意多边形 7248"/>
              <p:cNvSpPr>
                <a:spLocks noChangeArrowheads="1"/>
              </p:cNvSpPr>
              <p:nvPr>
                <p:custDataLst>
                  <p:tags r:id="rId82"/>
                </p:custDataLst>
              </p:nvPr>
            </p:nvSpPr>
            <p:spPr bwMode="auto">
              <a:xfrm>
                <a:off x="3446" y="529"/>
                <a:ext cx="3" cy="8"/>
              </a:xfrm>
              <a:custGeom>
                <a:gdLst>
                  <a:gd name="T0" fmla="*/ 0 w 3"/>
                  <a:gd name="T1" fmla="*/ 0 h 8"/>
                  <a:gd name="T2" fmla="*/ 0 w 3"/>
                  <a:gd name="T3" fmla="*/ 6 h 8"/>
                  <a:gd name="T4" fmla="*/ 0 w 3"/>
                  <a:gd name="T5" fmla="*/ 8 h 8"/>
                  <a:gd name="T6" fmla="*/ 3 w 3"/>
                  <a:gd name="T7" fmla="*/ 6 h 8"/>
                  <a:gd name="T8" fmla="*/ 3 w 3"/>
                  <a:gd name="T9" fmla="*/ 0 h 8"/>
                  <a:gd name="T10" fmla="*/ 0 w 3"/>
                  <a:gd name="T11" fmla="*/ 0 h 8"/>
                  <a:gd name="T12" fmla="*/ 0 w 3"/>
                  <a:gd name="T13" fmla="*/ 0 h 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" h="8">
                    <a:moveTo>
                      <a:pt x="0" y="0"/>
                    </a:moveTo>
                    <a:lnTo>
                      <a:pt x="0" y="6"/>
                    </a:lnTo>
                    <a:lnTo>
                      <a:pt x="0" y="8"/>
                    </a:lnTo>
                    <a:lnTo>
                      <a:pt x="3" y="6"/>
                    </a:lnTo>
                    <a:lnTo>
                      <a:pt x="3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489" name="任意多边形 7249"/>
              <p:cNvSpPr>
                <a:spLocks noChangeArrowheads="1"/>
              </p:cNvSpPr>
              <p:nvPr>
                <p:custDataLst>
                  <p:tags r:id="rId83"/>
                </p:custDataLst>
              </p:nvPr>
            </p:nvSpPr>
            <p:spPr bwMode="auto">
              <a:xfrm>
                <a:off x="2777" y="531"/>
                <a:ext cx="25" cy="6"/>
              </a:xfrm>
              <a:custGeom>
                <a:gdLst>
                  <a:gd name="T0" fmla="*/ 25 w 25"/>
                  <a:gd name="T1" fmla="*/ 1 h 6"/>
                  <a:gd name="T2" fmla="*/ 25 w 25"/>
                  <a:gd name="T3" fmla="*/ 1 h 6"/>
                  <a:gd name="T4" fmla="*/ 6 w 25"/>
                  <a:gd name="T5" fmla="*/ 6 h 6"/>
                  <a:gd name="T6" fmla="*/ 0 w 25"/>
                  <a:gd name="T7" fmla="*/ 6 h 6"/>
                  <a:gd name="T8" fmla="*/ 0 w 25"/>
                  <a:gd name="T9" fmla="*/ 4 h 6"/>
                  <a:gd name="T10" fmla="*/ 0 w 25"/>
                  <a:gd name="T11" fmla="*/ 4 h 6"/>
                  <a:gd name="T12" fmla="*/ 6 w 25"/>
                  <a:gd name="T13" fmla="*/ 3 h 6"/>
                  <a:gd name="T14" fmla="*/ 22 w 25"/>
                  <a:gd name="T15" fmla="*/ 0 h 6"/>
                  <a:gd name="T16" fmla="*/ 25 w 25"/>
                  <a:gd name="T17" fmla="*/ 0 h 6"/>
                  <a:gd name="T18" fmla="*/ 25 w 25"/>
                  <a:gd name="T19" fmla="*/ 1 h 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5" h="6">
                    <a:moveTo>
                      <a:pt x="25" y="1"/>
                    </a:moveTo>
                    <a:lnTo>
                      <a:pt x="25" y="1"/>
                    </a:lnTo>
                    <a:lnTo>
                      <a:pt x="6" y="6"/>
                    </a:lnTo>
                    <a:lnTo>
                      <a:pt x="0" y="6"/>
                    </a:lnTo>
                    <a:lnTo>
                      <a:pt x="0" y="4"/>
                    </a:lnTo>
                    <a:lnTo>
                      <a:pt x="6" y="3"/>
                    </a:lnTo>
                    <a:lnTo>
                      <a:pt x="22" y="0"/>
                    </a:lnTo>
                    <a:lnTo>
                      <a:pt x="25" y="0"/>
                    </a:lnTo>
                    <a:lnTo>
                      <a:pt x="25" y="1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490" name="任意多边形 7250"/>
              <p:cNvSpPr>
                <a:spLocks noChangeArrowheads="1"/>
              </p:cNvSpPr>
              <p:nvPr>
                <p:custDataLst>
                  <p:tags r:id="rId84"/>
                </p:custDataLst>
              </p:nvPr>
            </p:nvSpPr>
            <p:spPr bwMode="auto">
              <a:xfrm>
                <a:off x="3907" y="528"/>
                <a:ext cx="26" cy="6"/>
              </a:xfrm>
              <a:custGeom>
                <a:gdLst>
                  <a:gd name="T0" fmla="*/ 0 w 26"/>
                  <a:gd name="T1" fmla="*/ 0 h 6"/>
                  <a:gd name="T2" fmla="*/ 0 w 26"/>
                  <a:gd name="T3" fmla="*/ 1 h 6"/>
                  <a:gd name="T4" fmla="*/ 23 w 26"/>
                  <a:gd name="T5" fmla="*/ 6 h 6"/>
                  <a:gd name="T6" fmla="*/ 26 w 26"/>
                  <a:gd name="T7" fmla="*/ 6 h 6"/>
                  <a:gd name="T8" fmla="*/ 26 w 26"/>
                  <a:gd name="T9" fmla="*/ 4 h 6"/>
                  <a:gd name="T10" fmla="*/ 26 w 26"/>
                  <a:gd name="T11" fmla="*/ 4 h 6"/>
                  <a:gd name="T12" fmla="*/ 20 w 26"/>
                  <a:gd name="T13" fmla="*/ 3 h 6"/>
                  <a:gd name="T14" fmla="*/ 4 w 26"/>
                  <a:gd name="T15" fmla="*/ 0 h 6"/>
                  <a:gd name="T16" fmla="*/ 0 w 26"/>
                  <a:gd name="T17" fmla="*/ 0 h 6"/>
                  <a:gd name="T18" fmla="*/ 0 w 26"/>
                  <a:gd name="T19" fmla="*/ 0 h 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" h="6">
                    <a:moveTo>
                      <a:pt x="0" y="0"/>
                    </a:moveTo>
                    <a:lnTo>
                      <a:pt x="0" y="1"/>
                    </a:lnTo>
                    <a:lnTo>
                      <a:pt x="23" y="6"/>
                    </a:lnTo>
                    <a:lnTo>
                      <a:pt x="26" y="6"/>
                    </a:lnTo>
                    <a:lnTo>
                      <a:pt x="26" y="4"/>
                    </a:lnTo>
                    <a:lnTo>
                      <a:pt x="20" y="3"/>
                    </a:lnTo>
                    <a:lnTo>
                      <a:pt x="4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491" name="任意多边形 7251"/>
              <p:cNvSpPr>
                <a:spLocks noChangeArrowheads="1"/>
              </p:cNvSpPr>
              <p:nvPr>
                <p:custDataLst>
                  <p:tags r:id="rId85"/>
                </p:custDataLst>
              </p:nvPr>
            </p:nvSpPr>
            <p:spPr bwMode="auto">
              <a:xfrm>
                <a:off x="2614" y="537"/>
                <a:ext cx="3" cy="4"/>
              </a:xfrm>
              <a:custGeom>
                <a:gdLst>
                  <a:gd name="T0" fmla="*/ 0 w 3"/>
                  <a:gd name="T1" fmla="*/ 4 h 4"/>
                  <a:gd name="T2" fmla="*/ 3 w 3"/>
                  <a:gd name="T3" fmla="*/ 0 h 4"/>
                  <a:gd name="T4" fmla="*/ 3 w 3"/>
                  <a:gd name="T5" fmla="*/ 4 h 4"/>
                  <a:gd name="T6" fmla="*/ 0 w 3"/>
                  <a:gd name="T7" fmla="*/ 4 h 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3" h="4">
                    <a:moveTo>
                      <a:pt x="0" y="4"/>
                    </a:moveTo>
                    <a:lnTo>
                      <a:pt x="3" y="0"/>
                    </a:lnTo>
                    <a:lnTo>
                      <a:pt x="3" y="4"/>
                    </a:lnTo>
                    <a:lnTo>
                      <a:pt x="0" y="4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492" name="任意多边形 7252"/>
              <p:cNvSpPr>
                <a:spLocks noChangeArrowheads="1"/>
              </p:cNvSpPr>
              <p:nvPr>
                <p:custDataLst>
                  <p:tags r:id="rId86"/>
                </p:custDataLst>
              </p:nvPr>
            </p:nvSpPr>
            <p:spPr bwMode="auto">
              <a:xfrm>
                <a:off x="4093" y="532"/>
                <a:ext cx="3" cy="5"/>
              </a:xfrm>
              <a:custGeom>
                <a:gdLst>
                  <a:gd name="T0" fmla="*/ 3 w 3"/>
                  <a:gd name="T1" fmla="*/ 5 h 5"/>
                  <a:gd name="T2" fmla="*/ 0 w 3"/>
                  <a:gd name="T3" fmla="*/ 0 h 5"/>
                  <a:gd name="T4" fmla="*/ 0 w 3"/>
                  <a:gd name="T5" fmla="*/ 5 h 5"/>
                  <a:gd name="T6" fmla="*/ 3 w 3"/>
                  <a:gd name="T7" fmla="*/ 5 h 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3" h="5">
                    <a:moveTo>
                      <a:pt x="3" y="5"/>
                    </a:moveTo>
                    <a:lnTo>
                      <a:pt x="0" y="0"/>
                    </a:lnTo>
                    <a:lnTo>
                      <a:pt x="0" y="5"/>
                    </a:lnTo>
                    <a:lnTo>
                      <a:pt x="3" y="5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493" name="任意多边形 7253"/>
              <p:cNvSpPr>
                <a:spLocks noChangeArrowheads="1"/>
              </p:cNvSpPr>
              <p:nvPr>
                <p:custDataLst>
                  <p:tags r:id="rId87"/>
                </p:custDataLst>
              </p:nvPr>
            </p:nvSpPr>
            <p:spPr bwMode="auto">
              <a:xfrm>
                <a:off x="2732" y="537"/>
                <a:ext cx="29" cy="7"/>
              </a:xfrm>
              <a:custGeom>
                <a:gdLst>
                  <a:gd name="T0" fmla="*/ 29 w 29"/>
                  <a:gd name="T1" fmla="*/ 0 h 7"/>
                  <a:gd name="T2" fmla="*/ 26 w 29"/>
                  <a:gd name="T3" fmla="*/ 3 h 7"/>
                  <a:gd name="T4" fmla="*/ 6 w 29"/>
                  <a:gd name="T5" fmla="*/ 6 h 7"/>
                  <a:gd name="T6" fmla="*/ 3 w 29"/>
                  <a:gd name="T7" fmla="*/ 7 h 7"/>
                  <a:gd name="T8" fmla="*/ 0 w 29"/>
                  <a:gd name="T9" fmla="*/ 7 h 7"/>
                  <a:gd name="T10" fmla="*/ 0 w 29"/>
                  <a:gd name="T11" fmla="*/ 6 h 7"/>
                  <a:gd name="T12" fmla="*/ 19 w 29"/>
                  <a:gd name="T13" fmla="*/ 0 h 7"/>
                  <a:gd name="T14" fmla="*/ 26 w 29"/>
                  <a:gd name="T15" fmla="*/ 0 h 7"/>
                  <a:gd name="T16" fmla="*/ 26 w 29"/>
                  <a:gd name="T17" fmla="*/ 0 h 7"/>
                  <a:gd name="T18" fmla="*/ 29 w 29"/>
                  <a:gd name="T19" fmla="*/ 0 h 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8" h="7">
                    <a:moveTo>
                      <a:pt x="29" y="0"/>
                    </a:moveTo>
                    <a:lnTo>
                      <a:pt x="26" y="3"/>
                    </a:lnTo>
                    <a:lnTo>
                      <a:pt x="6" y="6"/>
                    </a:lnTo>
                    <a:lnTo>
                      <a:pt x="3" y="7"/>
                    </a:lnTo>
                    <a:lnTo>
                      <a:pt x="0" y="7"/>
                    </a:lnTo>
                    <a:lnTo>
                      <a:pt x="0" y="6"/>
                    </a:lnTo>
                    <a:lnTo>
                      <a:pt x="19" y="0"/>
                    </a:lnTo>
                    <a:lnTo>
                      <a:pt x="26" y="0"/>
                    </a:lnTo>
                    <a:lnTo>
                      <a:pt x="29" y="0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494" name="任意多边形 7254"/>
              <p:cNvSpPr>
                <a:spLocks noChangeArrowheads="1"/>
              </p:cNvSpPr>
              <p:nvPr>
                <p:custDataLst>
                  <p:tags r:id="rId88"/>
                </p:custDataLst>
              </p:nvPr>
            </p:nvSpPr>
            <p:spPr bwMode="auto">
              <a:xfrm>
                <a:off x="3952" y="534"/>
                <a:ext cx="26" cy="6"/>
              </a:xfrm>
              <a:custGeom>
                <a:gdLst>
                  <a:gd name="T0" fmla="*/ 0 w 26"/>
                  <a:gd name="T1" fmla="*/ 0 h 6"/>
                  <a:gd name="T2" fmla="*/ 3 w 26"/>
                  <a:gd name="T3" fmla="*/ 1 h 6"/>
                  <a:gd name="T4" fmla="*/ 19 w 26"/>
                  <a:gd name="T5" fmla="*/ 6 h 6"/>
                  <a:gd name="T6" fmla="*/ 23 w 26"/>
                  <a:gd name="T7" fmla="*/ 6 h 6"/>
                  <a:gd name="T8" fmla="*/ 26 w 26"/>
                  <a:gd name="T9" fmla="*/ 6 h 6"/>
                  <a:gd name="T10" fmla="*/ 26 w 26"/>
                  <a:gd name="T11" fmla="*/ 6 h 6"/>
                  <a:gd name="T12" fmla="*/ 7 w 26"/>
                  <a:gd name="T13" fmla="*/ 0 h 6"/>
                  <a:gd name="T14" fmla="*/ 0 w 26"/>
                  <a:gd name="T15" fmla="*/ 0 h 6"/>
                  <a:gd name="T16" fmla="*/ 0 w 26"/>
                  <a:gd name="T17" fmla="*/ 0 h 6"/>
                  <a:gd name="T18" fmla="*/ 0 w 26"/>
                  <a:gd name="T19" fmla="*/ 0 h 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" h="6">
                    <a:moveTo>
                      <a:pt x="0" y="0"/>
                    </a:moveTo>
                    <a:lnTo>
                      <a:pt x="3" y="1"/>
                    </a:lnTo>
                    <a:lnTo>
                      <a:pt x="19" y="6"/>
                    </a:lnTo>
                    <a:lnTo>
                      <a:pt x="23" y="6"/>
                    </a:lnTo>
                    <a:lnTo>
                      <a:pt x="26" y="6"/>
                    </a:lnTo>
                    <a:lnTo>
                      <a:pt x="7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495" name="任意多边形 7255"/>
              <p:cNvSpPr>
                <a:spLocks noChangeArrowheads="1"/>
              </p:cNvSpPr>
              <p:nvPr>
                <p:custDataLst>
                  <p:tags r:id="rId89"/>
                </p:custDataLst>
              </p:nvPr>
            </p:nvSpPr>
            <p:spPr bwMode="auto">
              <a:xfrm>
                <a:off x="2242" y="537"/>
                <a:ext cx="22" cy="7"/>
              </a:xfrm>
              <a:custGeom>
                <a:gdLst>
                  <a:gd name="T0" fmla="*/ 22 w 22"/>
                  <a:gd name="T1" fmla="*/ 7 h 7"/>
                  <a:gd name="T2" fmla="*/ 22 w 22"/>
                  <a:gd name="T3" fmla="*/ 7 h 7"/>
                  <a:gd name="T4" fmla="*/ 0 w 22"/>
                  <a:gd name="T5" fmla="*/ 1 h 7"/>
                  <a:gd name="T6" fmla="*/ 3 w 22"/>
                  <a:gd name="T7" fmla="*/ 0 h 7"/>
                  <a:gd name="T8" fmla="*/ 19 w 22"/>
                  <a:gd name="T9" fmla="*/ 4 h 7"/>
                  <a:gd name="T10" fmla="*/ 22 w 22"/>
                  <a:gd name="T11" fmla="*/ 7 h 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22" h="7">
                    <a:moveTo>
                      <a:pt x="22" y="7"/>
                    </a:moveTo>
                    <a:lnTo>
                      <a:pt x="22" y="7"/>
                    </a:lnTo>
                    <a:lnTo>
                      <a:pt x="0" y="1"/>
                    </a:lnTo>
                    <a:lnTo>
                      <a:pt x="3" y="0"/>
                    </a:lnTo>
                    <a:lnTo>
                      <a:pt x="19" y="4"/>
                    </a:lnTo>
                    <a:lnTo>
                      <a:pt x="22" y="7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496" name="任意多边形 7256"/>
              <p:cNvSpPr>
                <a:spLocks noChangeArrowheads="1"/>
              </p:cNvSpPr>
              <p:nvPr>
                <p:custDataLst>
                  <p:tags r:id="rId90"/>
                </p:custDataLst>
              </p:nvPr>
            </p:nvSpPr>
            <p:spPr bwMode="auto">
              <a:xfrm>
                <a:off x="4445" y="532"/>
                <a:ext cx="23" cy="8"/>
              </a:xfrm>
              <a:custGeom>
                <a:gdLst>
                  <a:gd name="T0" fmla="*/ 0 w 23"/>
                  <a:gd name="T1" fmla="*/ 8 h 8"/>
                  <a:gd name="T2" fmla="*/ 0 w 23"/>
                  <a:gd name="T3" fmla="*/ 8 h 8"/>
                  <a:gd name="T4" fmla="*/ 23 w 23"/>
                  <a:gd name="T5" fmla="*/ 2 h 8"/>
                  <a:gd name="T6" fmla="*/ 23 w 23"/>
                  <a:gd name="T7" fmla="*/ 0 h 8"/>
                  <a:gd name="T8" fmla="*/ 7 w 23"/>
                  <a:gd name="T9" fmla="*/ 3 h 8"/>
                  <a:gd name="T10" fmla="*/ 0 w 23"/>
                  <a:gd name="T11" fmla="*/ 8 h 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23" h="8">
                    <a:moveTo>
                      <a:pt x="0" y="8"/>
                    </a:moveTo>
                    <a:lnTo>
                      <a:pt x="0" y="8"/>
                    </a:lnTo>
                    <a:lnTo>
                      <a:pt x="23" y="2"/>
                    </a:lnTo>
                    <a:lnTo>
                      <a:pt x="23" y="0"/>
                    </a:lnTo>
                    <a:lnTo>
                      <a:pt x="7" y="3"/>
                    </a:lnTo>
                    <a:lnTo>
                      <a:pt x="0" y="8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497" name="任意多边形 7257"/>
              <p:cNvSpPr>
                <a:spLocks noChangeArrowheads="1"/>
              </p:cNvSpPr>
              <p:nvPr>
                <p:custDataLst>
                  <p:tags r:id="rId91"/>
                </p:custDataLst>
              </p:nvPr>
            </p:nvSpPr>
            <p:spPr bwMode="auto">
              <a:xfrm>
                <a:off x="2197" y="538"/>
                <a:ext cx="29" cy="5"/>
              </a:xfrm>
              <a:custGeom>
                <a:gdLst>
                  <a:gd name="T0" fmla="*/ 29 w 29"/>
                  <a:gd name="T1" fmla="*/ 0 h 5"/>
                  <a:gd name="T2" fmla="*/ 19 w 29"/>
                  <a:gd name="T3" fmla="*/ 3 h 5"/>
                  <a:gd name="T4" fmla="*/ 3 w 29"/>
                  <a:gd name="T5" fmla="*/ 5 h 5"/>
                  <a:gd name="T6" fmla="*/ 0 w 29"/>
                  <a:gd name="T7" fmla="*/ 5 h 5"/>
                  <a:gd name="T8" fmla="*/ 0 w 29"/>
                  <a:gd name="T9" fmla="*/ 3 h 5"/>
                  <a:gd name="T10" fmla="*/ 26 w 29"/>
                  <a:gd name="T11" fmla="*/ 0 h 5"/>
                  <a:gd name="T12" fmla="*/ 26 w 29"/>
                  <a:gd name="T13" fmla="*/ 0 h 5"/>
                  <a:gd name="T14" fmla="*/ 29 w 29"/>
                  <a:gd name="T15" fmla="*/ 0 h 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28" h="5">
                    <a:moveTo>
                      <a:pt x="29" y="0"/>
                    </a:moveTo>
                    <a:lnTo>
                      <a:pt x="19" y="3"/>
                    </a:lnTo>
                    <a:lnTo>
                      <a:pt x="3" y="5"/>
                    </a:lnTo>
                    <a:lnTo>
                      <a:pt x="0" y="5"/>
                    </a:lnTo>
                    <a:lnTo>
                      <a:pt x="0" y="3"/>
                    </a:lnTo>
                    <a:lnTo>
                      <a:pt x="26" y="0"/>
                    </a:lnTo>
                    <a:lnTo>
                      <a:pt x="29" y="0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498" name="任意多边形 7258"/>
              <p:cNvSpPr>
                <a:spLocks noChangeArrowheads="1"/>
              </p:cNvSpPr>
              <p:nvPr>
                <p:custDataLst>
                  <p:tags r:id="rId92"/>
                </p:custDataLst>
              </p:nvPr>
            </p:nvSpPr>
            <p:spPr bwMode="auto">
              <a:xfrm>
                <a:off x="4484" y="532"/>
                <a:ext cx="29" cy="5"/>
              </a:xfrm>
              <a:custGeom>
                <a:gdLst>
                  <a:gd name="T0" fmla="*/ 0 w 29"/>
                  <a:gd name="T1" fmla="*/ 2 h 5"/>
                  <a:gd name="T2" fmla="*/ 9 w 29"/>
                  <a:gd name="T3" fmla="*/ 3 h 5"/>
                  <a:gd name="T4" fmla="*/ 29 w 29"/>
                  <a:gd name="T5" fmla="*/ 5 h 5"/>
                  <a:gd name="T6" fmla="*/ 29 w 29"/>
                  <a:gd name="T7" fmla="*/ 5 h 5"/>
                  <a:gd name="T8" fmla="*/ 29 w 29"/>
                  <a:gd name="T9" fmla="*/ 3 h 5"/>
                  <a:gd name="T10" fmla="*/ 3 w 29"/>
                  <a:gd name="T11" fmla="*/ 0 h 5"/>
                  <a:gd name="T12" fmla="*/ 3 w 29"/>
                  <a:gd name="T13" fmla="*/ 0 h 5"/>
                  <a:gd name="T14" fmla="*/ 0 w 29"/>
                  <a:gd name="T15" fmla="*/ 2 h 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28" h="5">
                    <a:moveTo>
                      <a:pt x="0" y="2"/>
                    </a:moveTo>
                    <a:lnTo>
                      <a:pt x="9" y="3"/>
                    </a:lnTo>
                    <a:lnTo>
                      <a:pt x="29" y="5"/>
                    </a:lnTo>
                    <a:lnTo>
                      <a:pt x="29" y="3"/>
                    </a:lnTo>
                    <a:lnTo>
                      <a:pt x="3" y="0"/>
                    </a:lnTo>
                    <a:lnTo>
                      <a:pt x="0" y="2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499" name="任意多边形 7259"/>
              <p:cNvSpPr>
                <a:spLocks noChangeArrowheads="1"/>
              </p:cNvSpPr>
              <p:nvPr>
                <p:custDataLst>
                  <p:tags r:id="rId93"/>
                </p:custDataLst>
              </p:nvPr>
            </p:nvSpPr>
            <p:spPr bwMode="auto">
              <a:xfrm>
                <a:off x="2341" y="541"/>
                <a:ext cx="20" cy="9"/>
              </a:xfrm>
              <a:custGeom>
                <a:gdLst>
                  <a:gd name="T0" fmla="*/ 20 w 20"/>
                  <a:gd name="T1" fmla="*/ 9 h 9"/>
                  <a:gd name="T2" fmla="*/ 16 w 20"/>
                  <a:gd name="T3" fmla="*/ 9 h 9"/>
                  <a:gd name="T4" fmla="*/ 0 w 20"/>
                  <a:gd name="T5" fmla="*/ 2 h 9"/>
                  <a:gd name="T6" fmla="*/ 3 w 20"/>
                  <a:gd name="T7" fmla="*/ 0 h 9"/>
                  <a:gd name="T8" fmla="*/ 20 w 20"/>
                  <a:gd name="T9" fmla="*/ 9 h 9"/>
                  <a:gd name="T10" fmla="*/ 20 w 20"/>
                  <a:gd name="T11" fmla="*/ 9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20" h="9">
                    <a:moveTo>
                      <a:pt x="20" y="9"/>
                    </a:moveTo>
                    <a:lnTo>
                      <a:pt x="16" y="9"/>
                    </a:lnTo>
                    <a:lnTo>
                      <a:pt x="0" y="2"/>
                    </a:lnTo>
                    <a:lnTo>
                      <a:pt x="3" y="0"/>
                    </a:lnTo>
                    <a:lnTo>
                      <a:pt x="20" y="9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00" name="任意多边形 7260"/>
              <p:cNvSpPr>
                <a:spLocks noChangeArrowheads="1"/>
              </p:cNvSpPr>
              <p:nvPr>
                <p:custDataLst>
                  <p:tags r:id="rId94"/>
                </p:custDataLst>
              </p:nvPr>
            </p:nvSpPr>
            <p:spPr bwMode="auto">
              <a:xfrm>
                <a:off x="4352" y="535"/>
                <a:ext cx="17" cy="11"/>
              </a:xfrm>
              <a:custGeom>
                <a:gdLst>
                  <a:gd name="T0" fmla="*/ 0 w 17"/>
                  <a:gd name="T1" fmla="*/ 11 h 11"/>
                  <a:gd name="T2" fmla="*/ 0 w 17"/>
                  <a:gd name="T3" fmla="*/ 11 h 11"/>
                  <a:gd name="T4" fmla="*/ 17 w 17"/>
                  <a:gd name="T5" fmla="*/ 2 h 11"/>
                  <a:gd name="T6" fmla="*/ 17 w 17"/>
                  <a:gd name="T7" fmla="*/ 0 h 11"/>
                  <a:gd name="T8" fmla="*/ 0 w 17"/>
                  <a:gd name="T9" fmla="*/ 9 h 11"/>
                  <a:gd name="T10" fmla="*/ 0 w 17"/>
                  <a:gd name="T11" fmla="*/ 11 h 1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7" h="11">
                    <a:moveTo>
                      <a:pt x="0" y="11"/>
                    </a:moveTo>
                    <a:lnTo>
                      <a:pt x="0" y="11"/>
                    </a:lnTo>
                    <a:lnTo>
                      <a:pt x="17" y="2"/>
                    </a:lnTo>
                    <a:lnTo>
                      <a:pt x="17" y="0"/>
                    </a:lnTo>
                    <a:lnTo>
                      <a:pt x="0" y="9"/>
                    </a:lnTo>
                    <a:lnTo>
                      <a:pt x="0" y="11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01" name="任意多边形 7261"/>
              <p:cNvSpPr>
                <a:spLocks noChangeArrowheads="1"/>
              </p:cNvSpPr>
              <p:nvPr>
                <p:custDataLst>
                  <p:tags r:id="rId95"/>
                </p:custDataLst>
              </p:nvPr>
            </p:nvSpPr>
            <p:spPr bwMode="auto">
              <a:xfrm>
                <a:off x="2152" y="544"/>
                <a:ext cx="29" cy="8"/>
              </a:xfrm>
              <a:custGeom>
                <a:gdLst>
                  <a:gd name="T0" fmla="*/ 29 w 29"/>
                  <a:gd name="T1" fmla="*/ 0 h 8"/>
                  <a:gd name="T2" fmla="*/ 29 w 29"/>
                  <a:gd name="T3" fmla="*/ 0 h 8"/>
                  <a:gd name="T4" fmla="*/ 10 w 29"/>
                  <a:gd name="T5" fmla="*/ 3 h 8"/>
                  <a:gd name="T6" fmla="*/ 4 w 29"/>
                  <a:gd name="T7" fmla="*/ 8 h 8"/>
                  <a:gd name="T8" fmla="*/ 0 w 29"/>
                  <a:gd name="T9" fmla="*/ 8 h 8"/>
                  <a:gd name="T10" fmla="*/ 0 w 29"/>
                  <a:gd name="T11" fmla="*/ 6 h 8"/>
                  <a:gd name="T12" fmla="*/ 13 w 29"/>
                  <a:gd name="T13" fmla="*/ 2 h 8"/>
                  <a:gd name="T14" fmla="*/ 23 w 29"/>
                  <a:gd name="T15" fmla="*/ 0 h 8"/>
                  <a:gd name="T16" fmla="*/ 29 w 29"/>
                  <a:gd name="T17" fmla="*/ 0 h 8"/>
                  <a:gd name="T18" fmla="*/ 29 w 29"/>
                  <a:gd name="T19" fmla="*/ 0 h 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8" h="8">
                    <a:moveTo>
                      <a:pt x="29" y="0"/>
                    </a:moveTo>
                    <a:lnTo>
                      <a:pt x="29" y="0"/>
                    </a:lnTo>
                    <a:lnTo>
                      <a:pt x="10" y="3"/>
                    </a:lnTo>
                    <a:lnTo>
                      <a:pt x="4" y="8"/>
                    </a:lnTo>
                    <a:lnTo>
                      <a:pt x="0" y="8"/>
                    </a:lnTo>
                    <a:lnTo>
                      <a:pt x="0" y="6"/>
                    </a:lnTo>
                    <a:lnTo>
                      <a:pt x="13" y="2"/>
                    </a:lnTo>
                    <a:lnTo>
                      <a:pt x="23" y="0"/>
                    </a:lnTo>
                    <a:lnTo>
                      <a:pt x="29" y="0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02" name="任意多边形 7262"/>
              <p:cNvSpPr>
                <a:spLocks noChangeArrowheads="1"/>
              </p:cNvSpPr>
              <p:nvPr>
                <p:custDataLst>
                  <p:tags r:id="rId96"/>
                </p:custDataLst>
              </p:nvPr>
            </p:nvSpPr>
            <p:spPr bwMode="auto">
              <a:xfrm>
                <a:off x="4529" y="538"/>
                <a:ext cx="28" cy="8"/>
              </a:xfrm>
              <a:custGeom>
                <a:gdLst>
                  <a:gd name="T0" fmla="*/ 0 w 28"/>
                  <a:gd name="T1" fmla="*/ 0 h 8"/>
                  <a:gd name="T2" fmla="*/ 0 w 28"/>
                  <a:gd name="T3" fmla="*/ 2 h 8"/>
                  <a:gd name="T4" fmla="*/ 19 w 28"/>
                  <a:gd name="T5" fmla="*/ 5 h 8"/>
                  <a:gd name="T6" fmla="*/ 28 w 28"/>
                  <a:gd name="T7" fmla="*/ 8 h 8"/>
                  <a:gd name="T8" fmla="*/ 28 w 28"/>
                  <a:gd name="T9" fmla="*/ 8 h 8"/>
                  <a:gd name="T10" fmla="*/ 28 w 28"/>
                  <a:gd name="T11" fmla="*/ 8 h 8"/>
                  <a:gd name="T12" fmla="*/ 16 w 28"/>
                  <a:gd name="T13" fmla="*/ 2 h 8"/>
                  <a:gd name="T14" fmla="*/ 6 w 28"/>
                  <a:gd name="T15" fmla="*/ 0 h 8"/>
                  <a:gd name="T16" fmla="*/ 0 w 28"/>
                  <a:gd name="T17" fmla="*/ 0 h 8"/>
                  <a:gd name="T18" fmla="*/ 0 w 28"/>
                  <a:gd name="T19" fmla="*/ 0 h 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8" h="8">
                    <a:moveTo>
                      <a:pt x="0" y="0"/>
                    </a:moveTo>
                    <a:lnTo>
                      <a:pt x="0" y="2"/>
                    </a:lnTo>
                    <a:lnTo>
                      <a:pt x="19" y="5"/>
                    </a:lnTo>
                    <a:lnTo>
                      <a:pt x="28" y="8"/>
                    </a:lnTo>
                    <a:lnTo>
                      <a:pt x="16" y="2"/>
                    </a:lnTo>
                    <a:lnTo>
                      <a:pt x="6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03" name="任意多边形 7263"/>
              <p:cNvSpPr>
                <a:spLocks noChangeArrowheads="1"/>
              </p:cNvSpPr>
              <p:nvPr>
                <p:custDataLst>
                  <p:tags r:id="rId97"/>
                </p:custDataLst>
              </p:nvPr>
            </p:nvSpPr>
            <p:spPr bwMode="auto">
              <a:xfrm>
                <a:off x="2681" y="544"/>
                <a:ext cx="32" cy="5"/>
              </a:xfrm>
              <a:custGeom>
                <a:gdLst>
                  <a:gd name="T0" fmla="*/ 32 w 32"/>
                  <a:gd name="T1" fmla="*/ 0 h 5"/>
                  <a:gd name="T2" fmla="*/ 32 w 32"/>
                  <a:gd name="T3" fmla="*/ 2 h 5"/>
                  <a:gd name="T4" fmla="*/ 0 w 32"/>
                  <a:gd name="T5" fmla="*/ 5 h 5"/>
                  <a:gd name="T6" fmla="*/ 0 w 32"/>
                  <a:gd name="T7" fmla="*/ 5 h 5"/>
                  <a:gd name="T8" fmla="*/ 3 w 32"/>
                  <a:gd name="T9" fmla="*/ 3 h 5"/>
                  <a:gd name="T10" fmla="*/ 19 w 32"/>
                  <a:gd name="T11" fmla="*/ 0 h 5"/>
                  <a:gd name="T12" fmla="*/ 19 w 32"/>
                  <a:gd name="T13" fmla="*/ 0 h 5"/>
                  <a:gd name="T14" fmla="*/ 29 w 32"/>
                  <a:gd name="T15" fmla="*/ 0 h 5"/>
                  <a:gd name="T16" fmla="*/ 32 w 32"/>
                  <a:gd name="T17" fmla="*/ 0 h 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32" h="5">
                    <a:moveTo>
                      <a:pt x="32" y="0"/>
                    </a:moveTo>
                    <a:lnTo>
                      <a:pt x="32" y="2"/>
                    </a:lnTo>
                    <a:lnTo>
                      <a:pt x="0" y="5"/>
                    </a:lnTo>
                    <a:lnTo>
                      <a:pt x="3" y="3"/>
                    </a:lnTo>
                    <a:lnTo>
                      <a:pt x="19" y="0"/>
                    </a:lnTo>
                    <a:lnTo>
                      <a:pt x="29" y="0"/>
                    </a:lnTo>
                    <a:lnTo>
                      <a:pt x="32" y="0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04" name="任意多边形 7264"/>
              <p:cNvSpPr>
                <a:spLocks noChangeArrowheads="1"/>
              </p:cNvSpPr>
              <p:nvPr>
                <p:custDataLst>
                  <p:tags r:id="rId98"/>
                </p:custDataLst>
              </p:nvPr>
            </p:nvSpPr>
            <p:spPr bwMode="auto">
              <a:xfrm>
                <a:off x="4000" y="541"/>
                <a:ext cx="32" cy="5"/>
              </a:xfrm>
              <a:custGeom>
                <a:gdLst>
                  <a:gd name="T0" fmla="*/ 0 w 32"/>
                  <a:gd name="T1" fmla="*/ 0 h 5"/>
                  <a:gd name="T2" fmla="*/ 0 w 32"/>
                  <a:gd name="T3" fmla="*/ 2 h 5"/>
                  <a:gd name="T4" fmla="*/ 29 w 32"/>
                  <a:gd name="T5" fmla="*/ 5 h 5"/>
                  <a:gd name="T6" fmla="*/ 32 w 32"/>
                  <a:gd name="T7" fmla="*/ 3 h 5"/>
                  <a:gd name="T8" fmla="*/ 29 w 32"/>
                  <a:gd name="T9" fmla="*/ 2 h 5"/>
                  <a:gd name="T10" fmla="*/ 10 w 32"/>
                  <a:gd name="T11" fmla="*/ 0 h 5"/>
                  <a:gd name="T12" fmla="*/ 10 w 32"/>
                  <a:gd name="T13" fmla="*/ 0 h 5"/>
                  <a:gd name="T14" fmla="*/ 0 w 32"/>
                  <a:gd name="T15" fmla="*/ 0 h 5"/>
                  <a:gd name="T16" fmla="*/ 0 w 32"/>
                  <a:gd name="T17" fmla="*/ 0 h 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32" h="5">
                    <a:moveTo>
                      <a:pt x="0" y="0"/>
                    </a:moveTo>
                    <a:lnTo>
                      <a:pt x="0" y="2"/>
                    </a:lnTo>
                    <a:lnTo>
                      <a:pt x="29" y="5"/>
                    </a:lnTo>
                    <a:lnTo>
                      <a:pt x="32" y="3"/>
                    </a:lnTo>
                    <a:lnTo>
                      <a:pt x="29" y="2"/>
                    </a:lnTo>
                    <a:lnTo>
                      <a:pt x="1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05" name="任意多边形 7265"/>
              <p:cNvSpPr>
                <a:spLocks noChangeArrowheads="1"/>
              </p:cNvSpPr>
              <p:nvPr>
                <p:custDataLst>
                  <p:tags r:id="rId99"/>
                </p:custDataLst>
              </p:nvPr>
            </p:nvSpPr>
            <p:spPr bwMode="auto">
              <a:xfrm>
                <a:off x="3251" y="544"/>
                <a:ext cx="13" cy="9"/>
              </a:xfrm>
              <a:custGeom>
                <a:gdLst>
                  <a:gd name="T0" fmla="*/ 6 w 13"/>
                  <a:gd name="T1" fmla="*/ 6 h 9"/>
                  <a:gd name="T2" fmla="*/ 0 w 13"/>
                  <a:gd name="T3" fmla="*/ 9 h 9"/>
                  <a:gd name="T4" fmla="*/ 0 w 13"/>
                  <a:gd name="T5" fmla="*/ 6 h 9"/>
                  <a:gd name="T6" fmla="*/ 9 w 13"/>
                  <a:gd name="T7" fmla="*/ 0 h 9"/>
                  <a:gd name="T8" fmla="*/ 13 w 13"/>
                  <a:gd name="T9" fmla="*/ 0 h 9"/>
                  <a:gd name="T10" fmla="*/ 6 w 13"/>
                  <a:gd name="T11" fmla="*/ 6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3" h="9">
                    <a:moveTo>
                      <a:pt x="6" y="6"/>
                    </a:moveTo>
                    <a:lnTo>
                      <a:pt x="0" y="9"/>
                    </a:lnTo>
                    <a:lnTo>
                      <a:pt x="0" y="6"/>
                    </a:lnTo>
                    <a:lnTo>
                      <a:pt x="9" y="0"/>
                    </a:lnTo>
                    <a:lnTo>
                      <a:pt x="13" y="0"/>
                    </a:lnTo>
                    <a:lnTo>
                      <a:pt x="6" y="6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06" name="任意多边形 7266"/>
              <p:cNvSpPr>
                <a:spLocks noChangeArrowheads="1"/>
              </p:cNvSpPr>
              <p:nvPr>
                <p:custDataLst>
                  <p:tags r:id="rId100"/>
                </p:custDataLst>
              </p:nvPr>
            </p:nvSpPr>
            <p:spPr bwMode="auto">
              <a:xfrm>
                <a:off x="3449" y="543"/>
                <a:ext cx="10" cy="9"/>
              </a:xfrm>
              <a:custGeom>
                <a:gdLst>
                  <a:gd name="T0" fmla="*/ 4 w 10"/>
                  <a:gd name="T1" fmla="*/ 6 h 9"/>
                  <a:gd name="T2" fmla="*/ 10 w 10"/>
                  <a:gd name="T3" fmla="*/ 9 h 9"/>
                  <a:gd name="T4" fmla="*/ 10 w 10"/>
                  <a:gd name="T5" fmla="*/ 6 h 9"/>
                  <a:gd name="T6" fmla="*/ 4 w 10"/>
                  <a:gd name="T7" fmla="*/ 0 h 9"/>
                  <a:gd name="T8" fmla="*/ 0 w 10"/>
                  <a:gd name="T9" fmla="*/ 0 h 9"/>
                  <a:gd name="T10" fmla="*/ 4 w 10"/>
                  <a:gd name="T11" fmla="*/ 6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0" h="9">
                    <a:moveTo>
                      <a:pt x="4" y="6"/>
                    </a:moveTo>
                    <a:lnTo>
                      <a:pt x="10" y="9"/>
                    </a:lnTo>
                    <a:lnTo>
                      <a:pt x="10" y="6"/>
                    </a:lnTo>
                    <a:lnTo>
                      <a:pt x="4" y="0"/>
                    </a:lnTo>
                    <a:lnTo>
                      <a:pt x="0" y="0"/>
                    </a:lnTo>
                    <a:lnTo>
                      <a:pt x="4" y="6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07" name="任意多边形 7267"/>
              <p:cNvSpPr>
                <a:spLocks noChangeArrowheads="1"/>
              </p:cNvSpPr>
              <p:nvPr>
                <p:custDataLst>
                  <p:tags r:id="rId101"/>
                </p:custDataLst>
              </p:nvPr>
            </p:nvSpPr>
            <p:spPr bwMode="auto">
              <a:xfrm>
                <a:off x="2284" y="547"/>
                <a:ext cx="12" cy="8"/>
              </a:xfrm>
              <a:custGeom>
                <a:gdLst>
                  <a:gd name="T0" fmla="*/ 12 w 12"/>
                  <a:gd name="T1" fmla="*/ 6 h 8"/>
                  <a:gd name="T2" fmla="*/ 12 w 12"/>
                  <a:gd name="T3" fmla="*/ 8 h 8"/>
                  <a:gd name="T4" fmla="*/ 12 w 12"/>
                  <a:gd name="T5" fmla="*/ 8 h 8"/>
                  <a:gd name="T6" fmla="*/ 0 w 12"/>
                  <a:gd name="T7" fmla="*/ 2 h 8"/>
                  <a:gd name="T8" fmla="*/ 0 w 12"/>
                  <a:gd name="T9" fmla="*/ 0 h 8"/>
                  <a:gd name="T10" fmla="*/ 6 w 12"/>
                  <a:gd name="T11" fmla="*/ 3 h 8"/>
                  <a:gd name="T12" fmla="*/ 12 w 12"/>
                  <a:gd name="T13" fmla="*/ 6 h 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" h="8">
                    <a:moveTo>
                      <a:pt x="12" y="6"/>
                    </a:moveTo>
                    <a:lnTo>
                      <a:pt x="12" y="8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6" y="3"/>
                    </a:lnTo>
                    <a:lnTo>
                      <a:pt x="12" y="6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08" name="任意多边形 7268"/>
              <p:cNvSpPr>
                <a:spLocks noChangeArrowheads="1"/>
              </p:cNvSpPr>
              <p:nvPr>
                <p:custDataLst>
                  <p:tags r:id="rId102"/>
                </p:custDataLst>
              </p:nvPr>
            </p:nvSpPr>
            <p:spPr bwMode="auto">
              <a:xfrm>
                <a:off x="4413" y="543"/>
                <a:ext cx="16" cy="7"/>
              </a:xfrm>
              <a:custGeom>
                <a:gdLst>
                  <a:gd name="T0" fmla="*/ 0 w 16"/>
                  <a:gd name="T1" fmla="*/ 6 h 7"/>
                  <a:gd name="T2" fmla="*/ 0 w 16"/>
                  <a:gd name="T3" fmla="*/ 6 h 7"/>
                  <a:gd name="T4" fmla="*/ 0 w 16"/>
                  <a:gd name="T5" fmla="*/ 7 h 7"/>
                  <a:gd name="T6" fmla="*/ 16 w 16"/>
                  <a:gd name="T7" fmla="*/ 0 h 7"/>
                  <a:gd name="T8" fmla="*/ 13 w 16"/>
                  <a:gd name="T9" fmla="*/ 0 h 7"/>
                  <a:gd name="T10" fmla="*/ 7 w 16"/>
                  <a:gd name="T11" fmla="*/ 1 h 7"/>
                  <a:gd name="T12" fmla="*/ 0 w 16"/>
                  <a:gd name="T13" fmla="*/ 6 h 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6" h="7">
                    <a:moveTo>
                      <a:pt x="0" y="6"/>
                    </a:moveTo>
                    <a:lnTo>
                      <a:pt x="0" y="6"/>
                    </a:lnTo>
                    <a:lnTo>
                      <a:pt x="0" y="7"/>
                    </a:lnTo>
                    <a:lnTo>
                      <a:pt x="16" y="0"/>
                    </a:lnTo>
                    <a:lnTo>
                      <a:pt x="13" y="0"/>
                    </a:lnTo>
                    <a:lnTo>
                      <a:pt x="7" y="1"/>
                    </a:lnTo>
                    <a:lnTo>
                      <a:pt x="0" y="6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09" name="任意多边形 7269"/>
              <p:cNvSpPr>
                <a:spLocks noChangeArrowheads="1"/>
              </p:cNvSpPr>
              <p:nvPr>
                <p:custDataLst>
                  <p:tags r:id="rId103"/>
                </p:custDataLst>
              </p:nvPr>
            </p:nvSpPr>
            <p:spPr bwMode="auto">
              <a:xfrm>
                <a:off x="2639" y="549"/>
                <a:ext cx="23" cy="4"/>
              </a:xfrm>
              <a:custGeom>
                <a:gdLst>
                  <a:gd name="T0" fmla="*/ 23 w 23"/>
                  <a:gd name="T1" fmla="*/ 1 h 4"/>
                  <a:gd name="T2" fmla="*/ 23 w 23"/>
                  <a:gd name="T3" fmla="*/ 1 h 4"/>
                  <a:gd name="T4" fmla="*/ 3 w 23"/>
                  <a:gd name="T5" fmla="*/ 4 h 4"/>
                  <a:gd name="T6" fmla="*/ 0 w 23"/>
                  <a:gd name="T7" fmla="*/ 4 h 4"/>
                  <a:gd name="T8" fmla="*/ 0 w 23"/>
                  <a:gd name="T9" fmla="*/ 4 h 4"/>
                  <a:gd name="T10" fmla="*/ 0 w 23"/>
                  <a:gd name="T11" fmla="*/ 4 h 4"/>
                  <a:gd name="T12" fmla="*/ 7 w 23"/>
                  <a:gd name="T13" fmla="*/ 1 h 4"/>
                  <a:gd name="T14" fmla="*/ 16 w 23"/>
                  <a:gd name="T15" fmla="*/ 0 h 4"/>
                  <a:gd name="T16" fmla="*/ 19 w 23"/>
                  <a:gd name="T17" fmla="*/ 0 h 4"/>
                  <a:gd name="T18" fmla="*/ 23 w 23"/>
                  <a:gd name="T19" fmla="*/ 1 h 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3" h="4">
                    <a:moveTo>
                      <a:pt x="23" y="1"/>
                    </a:moveTo>
                    <a:lnTo>
                      <a:pt x="23" y="1"/>
                    </a:lnTo>
                    <a:lnTo>
                      <a:pt x="3" y="4"/>
                    </a:lnTo>
                    <a:lnTo>
                      <a:pt x="0" y="4"/>
                    </a:lnTo>
                    <a:lnTo>
                      <a:pt x="7" y="1"/>
                    </a:lnTo>
                    <a:lnTo>
                      <a:pt x="16" y="0"/>
                    </a:lnTo>
                    <a:lnTo>
                      <a:pt x="19" y="0"/>
                    </a:lnTo>
                    <a:lnTo>
                      <a:pt x="23" y="1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10" name="任意多边形 7270"/>
              <p:cNvSpPr>
                <a:spLocks noChangeArrowheads="1"/>
              </p:cNvSpPr>
              <p:nvPr>
                <p:custDataLst>
                  <p:tags r:id="rId104"/>
                </p:custDataLst>
              </p:nvPr>
            </p:nvSpPr>
            <p:spPr bwMode="auto">
              <a:xfrm>
                <a:off x="4051" y="546"/>
                <a:ext cx="23" cy="3"/>
              </a:xfrm>
              <a:custGeom>
                <a:gdLst>
                  <a:gd name="T0" fmla="*/ 0 w 23"/>
                  <a:gd name="T1" fmla="*/ 0 h 3"/>
                  <a:gd name="T2" fmla="*/ 0 w 23"/>
                  <a:gd name="T3" fmla="*/ 1 h 3"/>
                  <a:gd name="T4" fmla="*/ 16 w 23"/>
                  <a:gd name="T5" fmla="*/ 3 h 3"/>
                  <a:gd name="T6" fmla="*/ 20 w 23"/>
                  <a:gd name="T7" fmla="*/ 3 h 3"/>
                  <a:gd name="T8" fmla="*/ 20 w 23"/>
                  <a:gd name="T9" fmla="*/ 3 h 3"/>
                  <a:gd name="T10" fmla="*/ 23 w 23"/>
                  <a:gd name="T11" fmla="*/ 3 h 3"/>
                  <a:gd name="T12" fmla="*/ 13 w 23"/>
                  <a:gd name="T13" fmla="*/ 0 h 3"/>
                  <a:gd name="T14" fmla="*/ 4 w 23"/>
                  <a:gd name="T15" fmla="*/ 0 h 3"/>
                  <a:gd name="T16" fmla="*/ 0 w 23"/>
                  <a:gd name="T17" fmla="*/ 0 h 3"/>
                  <a:gd name="T18" fmla="*/ 0 w 23"/>
                  <a:gd name="T19" fmla="*/ 0 h 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3" h="3">
                    <a:moveTo>
                      <a:pt x="0" y="0"/>
                    </a:moveTo>
                    <a:lnTo>
                      <a:pt x="0" y="1"/>
                    </a:lnTo>
                    <a:lnTo>
                      <a:pt x="16" y="3"/>
                    </a:lnTo>
                    <a:lnTo>
                      <a:pt x="20" y="3"/>
                    </a:lnTo>
                    <a:lnTo>
                      <a:pt x="23" y="3"/>
                    </a:lnTo>
                    <a:lnTo>
                      <a:pt x="13" y="0"/>
                    </a:lnTo>
                    <a:lnTo>
                      <a:pt x="4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11" name="任意多边形 7271"/>
              <p:cNvSpPr>
                <a:spLocks noChangeArrowheads="1"/>
              </p:cNvSpPr>
              <p:nvPr>
                <p:custDataLst>
                  <p:tags r:id="rId105"/>
                </p:custDataLst>
              </p:nvPr>
            </p:nvSpPr>
            <p:spPr bwMode="auto">
              <a:xfrm>
                <a:off x="2610" y="553"/>
                <a:ext cx="7" cy="11"/>
              </a:xfrm>
              <a:custGeom>
                <a:gdLst>
                  <a:gd name="T0" fmla="*/ 7 w 7"/>
                  <a:gd name="T1" fmla="*/ 11 h 11"/>
                  <a:gd name="T2" fmla="*/ 4 w 7"/>
                  <a:gd name="T3" fmla="*/ 11 h 11"/>
                  <a:gd name="T4" fmla="*/ 0 w 7"/>
                  <a:gd name="T5" fmla="*/ 8 h 11"/>
                  <a:gd name="T6" fmla="*/ 4 w 7"/>
                  <a:gd name="T7" fmla="*/ 2 h 11"/>
                  <a:gd name="T8" fmla="*/ 4 w 7"/>
                  <a:gd name="T9" fmla="*/ 0 h 11"/>
                  <a:gd name="T10" fmla="*/ 7 w 7"/>
                  <a:gd name="T11" fmla="*/ 10 h 11"/>
                  <a:gd name="T12" fmla="*/ 7 w 7"/>
                  <a:gd name="T13" fmla="*/ 11 h 1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7" h="11">
                    <a:moveTo>
                      <a:pt x="7" y="11"/>
                    </a:moveTo>
                    <a:lnTo>
                      <a:pt x="4" y="11"/>
                    </a:lnTo>
                    <a:lnTo>
                      <a:pt x="0" y="8"/>
                    </a:lnTo>
                    <a:lnTo>
                      <a:pt x="4" y="2"/>
                    </a:lnTo>
                    <a:lnTo>
                      <a:pt x="4" y="0"/>
                    </a:lnTo>
                    <a:lnTo>
                      <a:pt x="7" y="10"/>
                    </a:lnTo>
                    <a:lnTo>
                      <a:pt x="7" y="11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12" name="任意多边形 7272"/>
              <p:cNvSpPr>
                <a:spLocks noChangeArrowheads="1"/>
              </p:cNvSpPr>
              <p:nvPr>
                <p:custDataLst>
                  <p:tags r:id="rId106"/>
                </p:custDataLst>
              </p:nvPr>
            </p:nvSpPr>
            <p:spPr bwMode="auto">
              <a:xfrm>
                <a:off x="4096" y="550"/>
                <a:ext cx="3" cy="10"/>
              </a:xfrm>
              <a:custGeom>
                <a:gdLst>
                  <a:gd name="T0" fmla="*/ 0 w 3"/>
                  <a:gd name="T1" fmla="*/ 10 h 10"/>
                  <a:gd name="T2" fmla="*/ 0 w 3"/>
                  <a:gd name="T3" fmla="*/ 10 h 10"/>
                  <a:gd name="T4" fmla="*/ 3 w 3"/>
                  <a:gd name="T5" fmla="*/ 8 h 10"/>
                  <a:gd name="T6" fmla="*/ 3 w 3"/>
                  <a:gd name="T7" fmla="*/ 0 h 10"/>
                  <a:gd name="T8" fmla="*/ 0 w 3"/>
                  <a:gd name="T9" fmla="*/ 0 h 10"/>
                  <a:gd name="T10" fmla="*/ 0 w 3"/>
                  <a:gd name="T11" fmla="*/ 8 h 10"/>
                  <a:gd name="T12" fmla="*/ 0 w 3"/>
                  <a:gd name="T13" fmla="*/ 10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" h="10">
                    <a:moveTo>
                      <a:pt x="0" y="10"/>
                    </a:moveTo>
                    <a:lnTo>
                      <a:pt x="0" y="10"/>
                    </a:lnTo>
                    <a:lnTo>
                      <a:pt x="3" y="8"/>
                    </a:lnTo>
                    <a:lnTo>
                      <a:pt x="3" y="0"/>
                    </a:lnTo>
                    <a:lnTo>
                      <a:pt x="0" y="0"/>
                    </a:lnTo>
                    <a:lnTo>
                      <a:pt x="0" y="8"/>
                    </a:lnTo>
                    <a:lnTo>
                      <a:pt x="0" y="10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13" name="任意多边形 7273"/>
              <p:cNvSpPr>
                <a:spLocks noChangeArrowheads="1"/>
              </p:cNvSpPr>
              <p:nvPr>
                <p:custDataLst>
                  <p:tags r:id="rId107"/>
                </p:custDataLst>
              </p:nvPr>
            </p:nvSpPr>
            <p:spPr bwMode="auto">
              <a:xfrm>
                <a:off x="2377" y="555"/>
                <a:ext cx="25" cy="3"/>
              </a:xfrm>
              <a:custGeom>
                <a:gdLst>
                  <a:gd name="T0" fmla="*/ 25 w 25"/>
                  <a:gd name="T1" fmla="*/ 3 h 3"/>
                  <a:gd name="T2" fmla="*/ 16 w 25"/>
                  <a:gd name="T3" fmla="*/ 3 h 3"/>
                  <a:gd name="T4" fmla="*/ 3 w 25"/>
                  <a:gd name="T5" fmla="*/ 1 h 3"/>
                  <a:gd name="T6" fmla="*/ 0 w 25"/>
                  <a:gd name="T7" fmla="*/ 1 h 3"/>
                  <a:gd name="T8" fmla="*/ 0 w 25"/>
                  <a:gd name="T9" fmla="*/ 0 h 3"/>
                  <a:gd name="T10" fmla="*/ 25 w 25"/>
                  <a:gd name="T11" fmla="*/ 3 h 3"/>
                  <a:gd name="T12" fmla="*/ 25 w 25"/>
                  <a:gd name="T13" fmla="*/ 3 h 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25" h="3">
                    <a:moveTo>
                      <a:pt x="25" y="3"/>
                    </a:moveTo>
                    <a:lnTo>
                      <a:pt x="16" y="3"/>
                    </a:lnTo>
                    <a:lnTo>
                      <a:pt x="3" y="1"/>
                    </a:lnTo>
                    <a:lnTo>
                      <a:pt x="0" y="1"/>
                    </a:lnTo>
                    <a:lnTo>
                      <a:pt x="0" y="0"/>
                    </a:lnTo>
                    <a:lnTo>
                      <a:pt x="25" y="3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14" name="任意多边形 7274"/>
              <p:cNvSpPr>
                <a:spLocks noChangeArrowheads="1"/>
              </p:cNvSpPr>
              <p:nvPr>
                <p:custDataLst>
                  <p:tags r:id="rId108"/>
                </p:custDataLst>
              </p:nvPr>
            </p:nvSpPr>
            <p:spPr bwMode="auto">
              <a:xfrm>
                <a:off x="4311" y="549"/>
                <a:ext cx="22" cy="4"/>
              </a:xfrm>
              <a:custGeom>
                <a:gdLst>
                  <a:gd name="T0" fmla="*/ 0 w 22"/>
                  <a:gd name="T1" fmla="*/ 4 h 4"/>
                  <a:gd name="T2" fmla="*/ 6 w 22"/>
                  <a:gd name="T3" fmla="*/ 4 h 4"/>
                  <a:gd name="T4" fmla="*/ 22 w 22"/>
                  <a:gd name="T5" fmla="*/ 3 h 4"/>
                  <a:gd name="T6" fmla="*/ 22 w 22"/>
                  <a:gd name="T7" fmla="*/ 3 h 4"/>
                  <a:gd name="T8" fmla="*/ 22 w 22"/>
                  <a:gd name="T9" fmla="*/ 0 h 4"/>
                  <a:gd name="T10" fmla="*/ 0 w 22"/>
                  <a:gd name="T11" fmla="*/ 4 h 4"/>
                  <a:gd name="T12" fmla="*/ 0 w 22"/>
                  <a:gd name="T13" fmla="*/ 4 h 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22" h="4">
                    <a:moveTo>
                      <a:pt x="0" y="4"/>
                    </a:moveTo>
                    <a:lnTo>
                      <a:pt x="6" y="4"/>
                    </a:lnTo>
                    <a:lnTo>
                      <a:pt x="22" y="3"/>
                    </a:lnTo>
                    <a:lnTo>
                      <a:pt x="22" y="0"/>
                    </a:lnTo>
                    <a:lnTo>
                      <a:pt x="0" y="4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15" name="任意多边形 7275"/>
              <p:cNvSpPr>
                <a:spLocks noChangeArrowheads="1"/>
              </p:cNvSpPr>
              <p:nvPr>
                <p:custDataLst>
                  <p:tags r:id="rId109"/>
                </p:custDataLst>
              </p:nvPr>
            </p:nvSpPr>
            <p:spPr bwMode="auto">
              <a:xfrm>
                <a:off x="2117" y="556"/>
                <a:ext cx="26" cy="10"/>
              </a:xfrm>
              <a:custGeom>
                <a:gdLst>
                  <a:gd name="T0" fmla="*/ 26 w 26"/>
                  <a:gd name="T1" fmla="*/ 0 h 10"/>
                  <a:gd name="T2" fmla="*/ 3 w 26"/>
                  <a:gd name="T3" fmla="*/ 10 h 10"/>
                  <a:gd name="T4" fmla="*/ 3 w 26"/>
                  <a:gd name="T5" fmla="*/ 10 h 10"/>
                  <a:gd name="T6" fmla="*/ 0 w 26"/>
                  <a:gd name="T7" fmla="*/ 10 h 10"/>
                  <a:gd name="T8" fmla="*/ 23 w 26"/>
                  <a:gd name="T9" fmla="*/ 0 h 10"/>
                  <a:gd name="T10" fmla="*/ 26 w 26"/>
                  <a:gd name="T11" fmla="*/ 0 h 10"/>
                  <a:gd name="T12" fmla="*/ 26 w 26"/>
                  <a:gd name="T13" fmla="*/ 0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26" h="10">
                    <a:moveTo>
                      <a:pt x="26" y="0"/>
                    </a:moveTo>
                    <a:lnTo>
                      <a:pt x="3" y="10"/>
                    </a:lnTo>
                    <a:lnTo>
                      <a:pt x="0" y="10"/>
                    </a:lnTo>
                    <a:lnTo>
                      <a:pt x="23" y="0"/>
                    </a:lnTo>
                    <a:lnTo>
                      <a:pt x="26" y="0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16" name="任意多边形 7276"/>
              <p:cNvSpPr>
                <a:spLocks noChangeArrowheads="1"/>
              </p:cNvSpPr>
              <p:nvPr>
                <p:custDataLst>
                  <p:tags r:id="rId110"/>
                </p:custDataLst>
              </p:nvPr>
            </p:nvSpPr>
            <p:spPr bwMode="auto">
              <a:xfrm>
                <a:off x="4567" y="550"/>
                <a:ext cx="26" cy="11"/>
              </a:xfrm>
              <a:custGeom>
                <a:gdLst>
                  <a:gd name="T0" fmla="*/ 0 w 26"/>
                  <a:gd name="T1" fmla="*/ 0 h 11"/>
                  <a:gd name="T2" fmla="*/ 22 w 26"/>
                  <a:gd name="T3" fmla="*/ 11 h 11"/>
                  <a:gd name="T4" fmla="*/ 26 w 26"/>
                  <a:gd name="T5" fmla="*/ 11 h 11"/>
                  <a:gd name="T6" fmla="*/ 26 w 26"/>
                  <a:gd name="T7" fmla="*/ 10 h 11"/>
                  <a:gd name="T8" fmla="*/ 3 w 26"/>
                  <a:gd name="T9" fmla="*/ 0 h 11"/>
                  <a:gd name="T10" fmla="*/ 3 w 26"/>
                  <a:gd name="T11" fmla="*/ 0 h 11"/>
                  <a:gd name="T12" fmla="*/ 0 w 26"/>
                  <a:gd name="T13" fmla="*/ 0 h 1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26" h="11">
                    <a:moveTo>
                      <a:pt x="0" y="0"/>
                    </a:moveTo>
                    <a:lnTo>
                      <a:pt x="22" y="11"/>
                    </a:lnTo>
                    <a:lnTo>
                      <a:pt x="26" y="11"/>
                    </a:lnTo>
                    <a:lnTo>
                      <a:pt x="26" y="10"/>
                    </a:lnTo>
                    <a:lnTo>
                      <a:pt x="3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17" name="任意多边形 7277"/>
              <p:cNvSpPr>
                <a:spLocks noChangeArrowheads="1"/>
              </p:cNvSpPr>
              <p:nvPr>
                <p:custDataLst>
                  <p:tags r:id="rId111"/>
                </p:custDataLst>
              </p:nvPr>
            </p:nvSpPr>
            <p:spPr bwMode="auto">
              <a:xfrm>
                <a:off x="2549" y="556"/>
                <a:ext cx="23" cy="5"/>
              </a:xfrm>
              <a:custGeom>
                <a:gdLst>
                  <a:gd name="T0" fmla="*/ 23 w 23"/>
                  <a:gd name="T1" fmla="*/ 2 h 5"/>
                  <a:gd name="T2" fmla="*/ 23 w 23"/>
                  <a:gd name="T3" fmla="*/ 2 h 5"/>
                  <a:gd name="T4" fmla="*/ 7 w 23"/>
                  <a:gd name="T5" fmla="*/ 5 h 5"/>
                  <a:gd name="T6" fmla="*/ 4 w 23"/>
                  <a:gd name="T7" fmla="*/ 5 h 5"/>
                  <a:gd name="T8" fmla="*/ 0 w 23"/>
                  <a:gd name="T9" fmla="*/ 4 h 5"/>
                  <a:gd name="T10" fmla="*/ 0 w 23"/>
                  <a:gd name="T11" fmla="*/ 4 h 5"/>
                  <a:gd name="T12" fmla="*/ 16 w 23"/>
                  <a:gd name="T13" fmla="*/ 0 h 5"/>
                  <a:gd name="T14" fmla="*/ 20 w 23"/>
                  <a:gd name="T15" fmla="*/ 0 h 5"/>
                  <a:gd name="T16" fmla="*/ 23 w 23"/>
                  <a:gd name="T17" fmla="*/ 2 h 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23" h="5">
                    <a:moveTo>
                      <a:pt x="23" y="2"/>
                    </a:moveTo>
                    <a:lnTo>
                      <a:pt x="23" y="2"/>
                    </a:lnTo>
                    <a:lnTo>
                      <a:pt x="7" y="5"/>
                    </a:lnTo>
                    <a:lnTo>
                      <a:pt x="4" y="5"/>
                    </a:lnTo>
                    <a:lnTo>
                      <a:pt x="0" y="4"/>
                    </a:lnTo>
                    <a:lnTo>
                      <a:pt x="16" y="0"/>
                    </a:lnTo>
                    <a:lnTo>
                      <a:pt x="20" y="0"/>
                    </a:lnTo>
                    <a:lnTo>
                      <a:pt x="23" y="2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18" name="任意多边形 7278"/>
              <p:cNvSpPr>
                <a:spLocks noChangeArrowheads="1"/>
              </p:cNvSpPr>
              <p:nvPr>
                <p:custDataLst>
                  <p:tags r:id="rId112"/>
                </p:custDataLst>
              </p:nvPr>
            </p:nvSpPr>
            <p:spPr bwMode="auto">
              <a:xfrm>
                <a:off x="4141" y="553"/>
                <a:ext cx="19" cy="3"/>
              </a:xfrm>
              <a:custGeom>
                <a:gdLst>
                  <a:gd name="T0" fmla="*/ 0 w 19"/>
                  <a:gd name="T1" fmla="*/ 0 h 3"/>
                  <a:gd name="T2" fmla="*/ 0 w 19"/>
                  <a:gd name="T3" fmla="*/ 0 h 3"/>
                  <a:gd name="T4" fmla="*/ 16 w 19"/>
                  <a:gd name="T5" fmla="*/ 3 h 3"/>
                  <a:gd name="T6" fmla="*/ 19 w 19"/>
                  <a:gd name="T7" fmla="*/ 3 h 3"/>
                  <a:gd name="T8" fmla="*/ 19 w 19"/>
                  <a:gd name="T9" fmla="*/ 2 h 3"/>
                  <a:gd name="T10" fmla="*/ 19 w 19"/>
                  <a:gd name="T11" fmla="*/ 2 h 3"/>
                  <a:gd name="T12" fmla="*/ 3 w 19"/>
                  <a:gd name="T13" fmla="*/ 0 h 3"/>
                  <a:gd name="T14" fmla="*/ 0 w 19"/>
                  <a:gd name="T15" fmla="*/ 0 h 3"/>
                  <a:gd name="T16" fmla="*/ 0 w 19"/>
                  <a:gd name="T17" fmla="*/ 0 h 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19" h="3">
                    <a:moveTo>
                      <a:pt x="0" y="0"/>
                    </a:moveTo>
                    <a:lnTo>
                      <a:pt x="0" y="0"/>
                    </a:lnTo>
                    <a:lnTo>
                      <a:pt x="16" y="3"/>
                    </a:lnTo>
                    <a:lnTo>
                      <a:pt x="19" y="3"/>
                    </a:lnTo>
                    <a:lnTo>
                      <a:pt x="19" y="2"/>
                    </a:lnTo>
                    <a:lnTo>
                      <a:pt x="3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19" name="任意多边形 7279"/>
              <p:cNvSpPr>
                <a:spLocks noChangeArrowheads="1"/>
              </p:cNvSpPr>
              <p:nvPr>
                <p:custDataLst>
                  <p:tags r:id="rId113"/>
                </p:custDataLst>
              </p:nvPr>
            </p:nvSpPr>
            <p:spPr bwMode="auto">
              <a:xfrm>
                <a:off x="3225" y="558"/>
                <a:ext cx="16" cy="5"/>
              </a:xfrm>
              <a:custGeom>
                <a:gdLst>
                  <a:gd name="T0" fmla="*/ 16 w 16"/>
                  <a:gd name="T1" fmla="*/ 0 h 5"/>
                  <a:gd name="T2" fmla="*/ 3 w 16"/>
                  <a:gd name="T3" fmla="*/ 5 h 5"/>
                  <a:gd name="T4" fmla="*/ 0 w 16"/>
                  <a:gd name="T5" fmla="*/ 5 h 5"/>
                  <a:gd name="T6" fmla="*/ 0 w 16"/>
                  <a:gd name="T7" fmla="*/ 5 h 5"/>
                  <a:gd name="T8" fmla="*/ 0 w 16"/>
                  <a:gd name="T9" fmla="*/ 3 h 5"/>
                  <a:gd name="T10" fmla="*/ 16 w 16"/>
                  <a:gd name="T11" fmla="*/ 0 h 5"/>
                  <a:gd name="T12" fmla="*/ 16 w 16"/>
                  <a:gd name="T13" fmla="*/ 0 h 5"/>
                  <a:gd name="T14" fmla="*/ 16 w 16"/>
                  <a:gd name="T15" fmla="*/ 0 h 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16" h="5">
                    <a:moveTo>
                      <a:pt x="16" y="0"/>
                    </a:moveTo>
                    <a:lnTo>
                      <a:pt x="3" y="5"/>
                    </a:lnTo>
                    <a:lnTo>
                      <a:pt x="0" y="5"/>
                    </a:lnTo>
                    <a:lnTo>
                      <a:pt x="0" y="3"/>
                    </a:lnTo>
                    <a:lnTo>
                      <a:pt x="16" y="0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20" name="任意多边形 7280"/>
              <p:cNvSpPr>
                <a:spLocks noChangeArrowheads="1"/>
              </p:cNvSpPr>
              <p:nvPr>
                <p:custDataLst>
                  <p:tags r:id="rId114"/>
                </p:custDataLst>
              </p:nvPr>
            </p:nvSpPr>
            <p:spPr bwMode="auto">
              <a:xfrm>
                <a:off x="3469" y="556"/>
                <a:ext cx="19" cy="5"/>
              </a:xfrm>
              <a:custGeom>
                <a:gdLst>
                  <a:gd name="T0" fmla="*/ 0 w 19"/>
                  <a:gd name="T1" fmla="*/ 0 h 5"/>
                  <a:gd name="T2" fmla="*/ 16 w 19"/>
                  <a:gd name="T3" fmla="*/ 5 h 5"/>
                  <a:gd name="T4" fmla="*/ 16 w 19"/>
                  <a:gd name="T5" fmla="*/ 5 h 5"/>
                  <a:gd name="T6" fmla="*/ 16 w 19"/>
                  <a:gd name="T7" fmla="*/ 5 h 5"/>
                  <a:gd name="T8" fmla="*/ 19 w 19"/>
                  <a:gd name="T9" fmla="*/ 4 h 5"/>
                  <a:gd name="T10" fmla="*/ 3 w 19"/>
                  <a:gd name="T11" fmla="*/ 0 h 5"/>
                  <a:gd name="T12" fmla="*/ 0 w 19"/>
                  <a:gd name="T13" fmla="*/ 0 h 5"/>
                  <a:gd name="T14" fmla="*/ 0 w 19"/>
                  <a:gd name="T15" fmla="*/ 0 h 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19" h="5">
                    <a:moveTo>
                      <a:pt x="0" y="0"/>
                    </a:moveTo>
                    <a:lnTo>
                      <a:pt x="16" y="5"/>
                    </a:lnTo>
                    <a:lnTo>
                      <a:pt x="19" y="4"/>
                    </a:lnTo>
                    <a:lnTo>
                      <a:pt x="3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21" name="任意多边形 7281"/>
              <p:cNvSpPr>
                <a:spLocks noChangeArrowheads="1"/>
              </p:cNvSpPr>
              <p:nvPr>
                <p:custDataLst>
                  <p:tags r:id="rId115"/>
                </p:custDataLst>
              </p:nvPr>
            </p:nvSpPr>
            <p:spPr bwMode="auto">
              <a:xfrm>
                <a:off x="2434" y="558"/>
                <a:ext cx="29" cy="3"/>
              </a:xfrm>
              <a:custGeom>
                <a:gdLst>
                  <a:gd name="T0" fmla="*/ 29 w 29"/>
                  <a:gd name="T1" fmla="*/ 2 h 3"/>
                  <a:gd name="T2" fmla="*/ 29 w 29"/>
                  <a:gd name="T3" fmla="*/ 3 h 3"/>
                  <a:gd name="T4" fmla="*/ 29 w 29"/>
                  <a:gd name="T5" fmla="*/ 3 h 3"/>
                  <a:gd name="T6" fmla="*/ 0 w 29"/>
                  <a:gd name="T7" fmla="*/ 3 h 3"/>
                  <a:gd name="T8" fmla="*/ 0 w 29"/>
                  <a:gd name="T9" fmla="*/ 0 h 3"/>
                  <a:gd name="T10" fmla="*/ 26 w 29"/>
                  <a:gd name="T11" fmla="*/ 2 h 3"/>
                  <a:gd name="T12" fmla="*/ 29 w 29"/>
                  <a:gd name="T13" fmla="*/ 2 h 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28" h="3">
                    <a:moveTo>
                      <a:pt x="29" y="2"/>
                    </a:moveTo>
                    <a:lnTo>
                      <a:pt x="29" y="3"/>
                    </a:lnTo>
                    <a:lnTo>
                      <a:pt x="0" y="3"/>
                    </a:lnTo>
                    <a:lnTo>
                      <a:pt x="0" y="0"/>
                    </a:lnTo>
                    <a:lnTo>
                      <a:pt x="26" y="2"/>
                    </a:lnTo>
                    <a:lnTo>
                      <a:pt x="29" y="2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22" name="任意多边形 7282"/>
              <p:cNvSpPr>
                <a:spLocks noChangeArrowheads="1"/>
              </p:cNvSpPr>
              <p:nvPr>
                <p:custDataLst>
                  <p:tags r:id="rId116"/>
                </p:custDataLst>
              </p:nvPr>
            </p:nvSpPr>
            <p:spPr bwMode="auto">
              <a:xfrm>
                <a:off x="4247" y="553"/>
                <a:ext cx="29" cy="3"/>
              </a:xfrm>
              <a:custGeom>
                <a:gdLst>
                  <a:gd name="T0" fmla="*/ 0 w 29"/>
                  <a:gd name="T1" fmla="*/ 2 h 3"/>
                  <a:gd name="T2" fmla="*/ 0 w 29"/>
                  <a:gd name="T3" fmla="*/ 3 h 3"/>
                  <a:gd name="T4" fmla="*/ 0 w 29"/>
                  <a:gd name="T5" fmla="*/ 3 h 3"/>
                  <a:gd name="T6" fmla="*/ 29 w 29"/>
                  <a:gd name="T7" fmla="*/ 3 h 3"/>
                  <a:gd name="T8" fmla="*/ 29 w 29"/>
                  <a:gd name="T9" fmla="*/ 0 h 3"/>
                  <a:gd name="T10" fmla="*/ 3 w 29"/>
                  <a:gd name="T11" fmla="*/ 2 h 3"/>
                  <a:gd name="T12" fmla="*/ 0 w 29"/>
                  <a:gd name="T13" fmla="*/ 2 h 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28" h="3">
                    <a:moveTo>
                      <a:pt x="0" y="2"/>
                    </a:moveTo>
                    <a:lnTo>
                      <a:pt x="0" y="3"/>
                    </a:lnTo>
                    <a:lnTo>
                      <a:pt x="29" y="3"/>
                    </a:lnTo>
                    <a:lnTo>
                      <a:pt x="29" y="0"/>
                    </a:lnTo>
                    <a:lnTo>
                      <a:pt x="3" y="2"/>
                    </a:lnTo>
                    <a:lnTo>
                      <a:pt x="0" y="2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23" name="任意多边形 7283"/>
              <p:cNvSpPr>
                <a:spLocks noChangeArrowheads="1"/>
              </p:cNvSpPr>
              <p:nvPr>
                <p:custDataLst>
                  <p:tags r:id="rId117"/>
                </p:custDataLst>
              </p:nvPr>
            </p:nvSpPr>
            <p:spPr bwMode="auto">
              <a:xfrm>
                <a:off x="2495" y="558"/>
                <a:ext cx="26" cy="3"/>
              </a:xfrm>
              <a:custGeom>
                <a:gdLst>
                  <a:gd name="T0" fmla="*/ 26 w 26"/>
                  <a:gd name="T1" fmla="*/ 2 h 3"/>
                  <a:gd name="T2" fmla="*/ 26 w 26"/>
                  <a:gd name="T3" fmla="*/ 2 h 3"/>
                  <a:gd name="T4" fmla="*/ 0 w 26"/>
                  <a:gd name="T5" fmla="*/ 3 h 3"/>
                  <a:gd name="T6" fmla="*/ 0 w 26"/>
                  <a:gd name="T7" fmla="*/ 3 h 3"/>
                  <a:gd name="T8" fmla="*/ 0 w 26"/>
                  <a:gd name="T9" fmla="*/ 3 h 3"/>
                  <a:gd name="T10" fmla="*/ 10 w 26"/>
                  <a:gd name="T11" fmla="*/ 0 h 3"/>
                  <a:gd name="T12" fmla="*/ 22 w 26"/>
                  <a:gd name="T13" fmla="*/ 0 h 3"/>
                  <a:gd name="T14" fmla="*/ 26 w 26"/>
                  <a:gd name="T15" fmla="*/ 2 h 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26" h="3">
                    <a:moveTo>
                      <a:pt x="26" y="2"/>
                    </a:moveTo>
                    <a:lnTo>
                      <a:pt x="26" y="2"/>
                    </a:lnTo>
                    <a:lnTo>
                      <a:pt x="0" y="3"/>
                    </a:lnTo>
                    <a:lnTo>
                      <a:pt x="10" y="0"/>
                    </a:lnTo>
                    <a:lnTo>
                      <a:pt x="22" y="0"/>
                    </a:lnTo>
                    <a:lnTo>
                      <a:pt x="26" y="2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24" name="任意多边形 7284"/>
              <p:cNvSpPr>
                <a:spLocks noChangeArrowheads="1"/>
              </p:cNvSpPr>
              <p:nvPr>
                <p:custDataLst>
                  <p:tags r:id="rId118"/>
                </p:custDataLst>
              </p:nvPr>
            </p:nvSpPr>
            <p:spPr bwMode="auto">
              <a:xfrm>
                <a:off x="4192" y="555"/>
                <a:ext cx="26" cy="1"/>
              </a:xfrm>
              <a:custGeom>
                <a:gdLst>
                  <a:gd name="T0" fmla="*/ 0 w 26"/>
                  <a:gd name="T1" fmla="*/ 0 h 1"/>
                  <a:gd name="T2" fmla="*/ 0 w 26"/>
                  <a:gd name="T3" fmla="*/ 0 h 1"/>
                  <a:gd name="T4" fmla="*/ 23 w 26"/>
                  <a:gd name="T5" fmla="*/ 1 h 1"/>
                  <a:gd name="T6" fmla="*/ 26 w 26"/>
                  <a:gd name="T7" fmla="*/ 1 h 1"/>
                  <a:gd name="T8" fmla="*/ 26 w 26"/>
                  <a:gd name="T9" fmla="*/ 1 h 1"/>
                  <a:gd name="T10" fmla="*/ 13 w 26"/>
                  <a:gd name="T11" fmla="*/ 0 h 1"/>
                  <a:gd name="T12" fmla="*/ 0 w 26"/>
                  <a:gd name="T13" fmla="*/ 0 h 1"/>
                  <a:gd name="T14" fmla="*/ 0 w 26"/>
                  <a:gd name="T15" fmla="*/ 0 h 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26" h="1">
                    <a:moveTo>
                      <a:pt x="0" y="0"/>
                    </a:moveTo>
                    <a:lnTo>
                      <a:pt x="0" y="0"/>
                    </a:lnTo>
                    <a:lnTo>
                      <a:pt x="23" y="1"/>
                    </a:lnTo>
                    <a:lnTo>
                      <a:pt x="26" y="1"/>
                    </a:lnTo>
                    <a:lnTo>
                      <a:pt x="13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25" name="任意多边形 7285"/>
              <p:cNvSpPr>
                <a:spLocks noChangeArrowheads="1"/>
              </p:cNvSpPr>
              <p:nvPr>
                <p:custDataLst>
                  <p:tags r:id="rId119"/>
                </p:custDataLst>
              </p:nvPr>
            </p:nvSpPr>
            <p:spPr bwMode="auto">
              <a:xfrm>
                <a:off x="2306" y="563"/>
                <a:ext cx="6" cy="12"/>
              </a:xfrm>
              <a:custGeom>
                <a:gdLst>
                  <a:gd name="T0" fmla="*/ 6 w 6"/>
                  <a:gd name="T1" fmla="*/ 9 h 12"/>
                  <a:gd name="T2" fmla="*/ 6 w 6"/>
                  <a:gd name="T3" fmla="*/ 10 h 12"/>
                  <a:gd name="T4" fmla="*/ 3 w 6"/>
                  <a:gd name="T5" fmla="*/ 12 h 12"/>
                  <a:gd name="T6" fmla="*/ 3 w 6"/>
                  <a:gd name="T7" fmla="*/ 12 h 12"/>
                  <a:gd name="T8" fmla="*/ 0 w 6"/>
                  <a:gd name="T9" fmla="*/ 0 h 12"/>
                  <a:gd name="T10" fmla="*/ 3 w 6"/>
                  <a:gd name="T11" fmla="*/ 1 h 12"/>
                  <a:gd name="T12" fmla="*/ 6 w 6"/>
                  <a:gd name="T13" fmla="*/ 9 h 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6" h="12">
                    <a:moveTo>
                      <a:pt x="6" y="9"/>
                    </a:moveTo>
                    <a:lnTo>
                      <a:pt x="6" y="10"/>
                    </a:lnTo>
                    <a:lnTo>
                      <a:pt x="3" y="12"/>
                    </a:lnTo>
                    <a:lnTo>
                      <a:pt x="0" y="0"/>
                    </a:lnTo>
                    <a:lnTo>
                      <a:pt x="3" y="1"/>
                    </a:lnTo>
                    <a:lnTo>
                      <a:pt x="6" y="9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26" name="任意多边形 7286"/>
              <p:cNvSpPr>
                <a:spLocks noChangeArrowheads="1"/>
              </p:cNvSpPr>
              <p:nvPr>
                <p:custDataLst>
                  <p:tags r:id="rId120"/>
                </p:custDataLst>
              </p:nvPr>
            </p:nvSpPr>
            <p:spPr bwMode="auto">
              <a:xfrm>
                <a:off x="4401" y="556"/>
                <a:ext cx="3" cy="13"/>
              </a:xfrm>
              <a:custGeom>
                <a:gdLst>
                  <a:gd name="T0" fmla="*/ 0 w 3"/>
                  <a:gd name="T1" fmla="*/ 11 h 13"/>
                  <a:gd name="T2" fmla="*/ 0 w 3"/>
                  <a:gd name="T3" fmla="*/ 13 h 13"/>
                  <a:gd name="T4" fmla="*/ 0 w 3"/>
                  <a:gd name="T5" fmla="*/ 13 h 13"/>
                  <a:gd name="T6" fmla="*/ 3 w 3"/>
                  <a:gd name="T7" fmla="*/ 13 h 13"/>
                  <a:gd name="T8" fmla="*/ 3 w 3"/>
                  <a:gd name="T9" fmla="*/ 0 h 13"/>
                  <a:gd name="T10" fmla="*/ 0 w 3"/>
                  <a:gd name="T11" fmla="*/ 4 h 13"/>
                  <a:gd name="T12" fmla="*/ 0 w 3"/>
                  <a:gd name="T13" fmla="*/ 11 h 1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" h="13">
                    <a:moveTo>
                      <a:pt x="0" y="11"/>
                    </a:moveTo>
                    <a:lnTo>
                      <a:pt x="0" y="13"/>
                    </a:lnTo>
                    <a:lnTo>
                      <a:pt x="3" y="13"/>
                    </a:lnTo>
                    <a:lnTo>
                      <a:pt x="3" y="0"/>
                    </a:lnTo>
                    <a:lnTo>
                      <a:pt x="0" y="4"/>
                    </a:lnTo>
                    <a:lnTo>
                      <a:pt x="0" y="11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27" name="任意多边形 7287"/>
              <p:cNvSpPr>
                <a:spLocks noChangeArrowheads="1"/>
              </p:cNvSpPr>
              <p:nvPr>
                <p:custDataLst>
                  <p:tags r:id="rId121"/>
                </p:custDataLst>
              </p:nvPr>
            </p:nvSpPr>
            <p:spPr bwMode="auto">
              <a:xfrm>
                <a:off x="3206" y="564"/>
                <a:ext cx="10" cy="2"/>
              </a:xfrm>
              <a:custGeom>
                <a:gdLst>
                  <a:gd name="T0" fmla="*/ 10 w 10"/>
                  <a:gd name="T1" fmla="*/ 0 h 2"/>
                  <a:gd name="T2" fmla="*/ 3 w 10"/>
                  <a:gd name="T3" fmla="*/ 2 h 2"/>
                  <a:gd name="T4" fmla="*/ 0 w 10"/>
                  <a:gd name="T5" fmla="*/ 2 h 2"/>
                  <a:gd name="T6" fmla="*/ 0 w 10"/>
                  <a:gd name="T7" fmla="*/ 0 h 2"/>
                  <a:gd name="T8" fmla="*/ 6 w 10"/>
                  <a:gd name="T9" fmla="*/ 0 h 2"/>
                  <a:gd name="T10" fmla="*/ 10 w 10"/>
                  <a:gd name="T11" fmla="*/ 0 h 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0" h="2">
                    <a:moveTo>
                      <a:pt x="10" y="0"/>
                    </a:moveTo>
                    <a:lnTo>
                      <a:pt x="3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6" y="0"/>
                    </a:lnTo>
                    <a:lnTo>
                      <a:pt x="10" y="0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28" name="任意多边形 7288"/>
              <p:cNvSpPr>
                <a:spLocks noChangeArrowheads="1"/>
              </p:cNvSpPr>
              <p:nvPr>
                <p:custDataLst>
                  <p:tags r:id="rId122"/>
                </p:custDataLst>
              </p:nvPr>
            </p:nvSpPr>
            <p:spPr bwMode="auto">
              <a:xfrm>
                <a:off x="3497" y="563"/>
                <a:ext cx="10" cy="1"/>
              </a:xfrm>
              <a:custGeom>
                <a:gdLst>
                  <a:gd name="T0" fmla="*/ 0 w 10"/>
                  <a:gd name="T1" fmla="*/ 0 h 1"/>
                  <a:gd name="T2" fmla="*/ 4 w 10"/>
                  <a:gd name="T3" fmla="*/ 1 h 1"/>
                  <a:gd name="T4" fmla="*/ 10 w 10"/>
                  <a:gd name="T5" fmla="*/ 1 h 1"/>
                  <a:gd name="T6" fmla="*/ 10 w 10"/>
                  <a:gd name="T7" fmla="*/ 0 h 1"/>
                  <a:gd name="T8" fmla="*/ 0 w 10"/>
                  <a:gd name="T9" fmla="*/ 0 h 1"/>
                  <a:gd name="T10" fmla="*/ 0 w 10"/>
                  <a:gd name="T11" fmla="*/ 0 h 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0" h="1">
                    <a:moveTo>
                      <a:pt x="0" y="0"/>
                    </a:moveTo>
                    <a:lnTo>
                      <a:pt x="4" y="1"/>
                    </a:lnTo>
                    <a:lnTo>
                      <a:pt x="10" y="1"/>
                    </a:lnTo>
                    <a:lnTo>
                      <a:pt x="1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29" name="任意多边形 7289"/>
              <p:cNvSpPr>
                <a:spLocks noChangeArrowheads="1"/>
              </p:cNvSpPr>
              <p:nvPr>
                <p:custDataLst>
                  <p:tags r:id="rId123"/>
                </p:custDataLst>
              </p:nvPr>
            </p:nvSpPr>
            <p:spPr bwMode="auto">
              <a:xfrm>
                <a:off x="2104" y="572"/>
                <a:ext cx="4" cy="4"/>
              </a:xfrm>
              <a:custGeom>
                <a:gdLst>
                  <a:gd name="T0" fmla="*/ 4 w 4"/>
                  <a:gd name="T1" fmla="*/ 1 h 4"/>
                  <a:gd name="T2" fmla="*/ 0 w 4"/>
                  <a:gd name="T3" fmla="*/ 4 h 4"/>
                  <a:gd name="T4" fmla="*/ 0 w 4"/>
                  <a:gd name="T5" fmla="*/ 4 h 4"/>
                  <a:gd name="T6" fmla="*/ 0 w 4"/>
                  <a:gd name="T7" fmla="*/ 1 h 4"/>
                  <a:gd name="T8" fmla="*/ 4 w 4"/>
                  <a:gd name="T9" fmla="*/ 0 h 4"/>
                  <a:gd name="T10" fmla="*/ 4 w 4"/>
                  <a:gd name="T11" fmla="*/ 0 h 4"/>
                  <a:gd name="T12" fmla="*/ 4 w 4"/>
                  <a:gd name="T13" fmla="*/ 1 h 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4" h="4">
                    <a:moveTo>
                      <a:pt x="4" y="1"/>
                    </a:moveTo>
                    <a:lnTo>
                      <a:pt x="0" y="4"/>
                    </a:lnTo>
                    <a:lnTo>
                      <a:pt x="0" y="1"/>
                    </a:lnTo>
                    <a:lnTo>
                      <a:pt x="4" y="0"/>
                    </a:lnTo>
                    <a:lnTo>
                      <a:pt x="4" y="1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30" name="任意多边形 7290"/>
              <p:cNvSpPr>
                <a:spLocks noChangeArrowheads="1"/>
              </p:cNvSpPr>
              <p:nvPr>
                <p:custDataLst>
                  <p:tags r:id="rId124"/>
                </p:custDataLst>
              </p:nvPr>
            </p:nvSpPr>
            <p:spPr bwMode="auto">
              <a:xfrm>
                <a:off x="4602" y="566"/>
                <a:ext cx="7" cy="4"/>
              </a:xfrm>
              <a:custGeom>
                <a:gdLst>
                  <a:gd name="T0" fmla="*/ 0 w 7"/>
                  <a:gd name="T1" fmla="*/ 3 h 4"/>
                  <a:gd name="T2" fmla="*/ 3 w 7"/>
                  <a:gd name="T3" fmla="*/ 4 h 4"/>
                  <a:gd name="T4" fmla="*/ 7 w 7"/>
                  <a:gd name="T5" fmla="*/ 4 h 4"/>
                  <a:gd name="T6" fmla="*/ 7 w 7"/>
                  <a:gd name="T7" fmla="*/ 1 h 4"/>
                  <a:gd name="T8" fmla="*/ 3 w 7"/>
                  <a:gd name="T9" fmla="*/ 0 h 4"/>
                  <a:gd name="T10" fmla="*/ 0 w 7"/>
                  <a:gd name="T11" fmla="*/ 0 h 4"/>
                  <a:gd name="T12" fmla="*/ 0 w 7"/>
                  <a:gd name="T13" fmla="*/ 3 h 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7" h="4">
                    <a:moveTo>
                      <a:pt x="0" y="3"/>
                    </a:moveTo>
                    <a:lnTo>
                      <a:pt x="3" y="4"/>
                    </a:lnTo>
                    <a:lnTo>
                      <a:pt x="7" y="4"/>
                    </a:lnTo>
                    <a:lnTo>
                      <a:pt x="7" y="1"/>
                    </a:lnTo>
                    <a:lnTo>
                      <a:pt x="3" y="0"/>
                    </a:lnTo>
                    <a:lnTo>
                      <a:pt x="0" y="0"/>
                    </a:lnTo>
                    <a:lnTo>
                      <a:pt x="0" y="3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31" name="矩形 7291"/>
              <p:cNvSpPr>
                <a:spLocks noChangeArrowheads="1"/>
              </p:cNvSpPr>
              <p:nvPr>
                <p:custDataLst>
                  <p:tags r:id="rId125"/>
                </p:custDataLst>
              </p:nvPr>
            </p:nvSpPr>
            <p:spPr bwMode="auto">
              <a:xfrm>
                <a:off x="2706" y="572"/>
                <a:ext cx="4" cy="6"/>
              </a:xfrm>
              <a:prstGeom prst="rect">
                <a:avLst/>
              </a:pr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32" name="任意多边形 7292"/>
              <p:cNvSpPr>
                <a:spLocks noChangeArrowheads="1"/>
              </p:cNvSpPr>
              <p:nvPr>
                <p:custDataLst>
                  <p:tags r:id="rId126"/>
                </p:custDataLst>
              </p:nvPr>
            </p:nvSpPr>
            <p:spPr bwMode="auto">
              <a:xfrm>
                <a:off x="4000" y="569"/>
                <a:ext cx="3" cy="6"/>
              </a:xfrm>
              <a:custGeom>
                <a:gdLst>
                  <a:gd name="T0" fmla="*/ 3 w 3"/>
                  <a:gd name="T1" fmla="*/ 6 h 6"/>
                  <a:gd name="T2" fmla="*/ 3 w 3"/>
                  <a:gd name="T3" fmla="*/ 6 h 6"/>
                  <a:gd name="T4" fmla="*/ 3 w 3"/>
                  <a:gd name="T5" fmla="*/ 0 h 6"/>
                  <a:gd name="T6" fmla="*/ 0 w 3"/>
                  <a:gd name="T7" fmla="*/ 0 h 6"/>
                  <a:gd name="T8" fmla="*/ 3 w 3"/>
                  <a:gd name="T9" fmla="*/ 6 h 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3" h="6">
                    <a:moveTo>
                      <a:pt x="3" y="6"/>
                    </a:moveTo>
                    <a:lnTo>
                      <a:pt x="3" y="6"/>
                    </a:lnTo>
                    <a:lnTo>
                      <a:pt x="3" y="0"/>
                    </a:lnTo>
                    <a:lnTo>
                      <a:pt x="0" y="0"/>
                    </a:lnTo>
                    <a:lnTo>
                      <a:pt x="3" y="6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33" name="任意多边形 7293"/>
              <p:cNvSpPr>
                <a:spLocks noChangeArrowheads="1"/>
              </p:cNvSpPr>
              <p:nvPr>
                <p:custDataLst>
                  <p:tags r:id="rId127"/>
                </p:custDataLst>
              </p:nvPr>
            </p:nvSpPr>
            <p:spPr bwMode="auto">
              <a:xfrm>
                <a:off x="2620" y="573"/>
                <a:ext cx="16" cy="9"/>
              </a:xfrm>
              <a:custGeom>
                <a:gdLst>
                  <a:gd name="T0" fmla="*/ 3 w 16"/>
                  <a:gd name="T1" fmla="*/ 6 h 9"/>
                  <a:gd name="T2" fmla="*/ 0 w 16"/>
                  <a:gd name="T3" fmla="*/ 3 h 9"/>
                  <a:gd name="T4" fmla="*/ 0 w 16"/>
                  <a:gd name="T5" fmla="*/ 0 h 9"/>
                  <a:gd name="T6" fmla="*/ 16 w 16"/>
                  <a:gd name="T7" fmla="*/ 9 h 9"/>
                  <a:gd name="T8" fmla="*/ 3 w 16"/>
                  <a:gd name="T9" fmla="*/ 6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6" h="9">
                    <a:moveTo>
                      <a:pt x="3" y="6"/>
                    </a:moveTo>
                    <a:lnTo>
                      <a:pt x="0" y="3"/>
                    </a:lnTo>
                    <a:lnTo>
                      <a:pt x="0" y="0"/>
                    </a:lnTo>
                    <a:lnTo>
                      <a:pt x="16" y="9"/>
                    </a:lnTo>
                    <a:lnTo>
                      <a:pt x="3" y="6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34" name="任意多边形 7294"/>
              <p:cNvSpPr>
                <a:spLocks noChangeArrowheads="1"/>
              </p:cNvSpPr>
              <p:nvPr>
                <p:custDataLst>
                  <p:tags r:id="rId128"/>
                </p:custDataLst>
              </p:nvPr>
            </p:nvSpPr>
            <p:spPr bwMode="auto">
              <a:xfrm>
                <a:off x="4074" y="570"/>
                <a:ext cx="19" cy="8"/>
              </a:xfrm>
              <a:custGeom>
                <a:gdLst>
                  <a:gd name="T0" fmla="*/ 13 w 19"/>
                  <a:gd name="T1" fmla="*/ 5 h 8"/>
                  <a:gd name="T2" fmla="*/ 19 w 19"/>
                  <a:gd name="T3" fmla="*/ 2 h 8"/>
                  <a:gd name="T4" fmla="*/ 19 w 19"/>
                  <a:gd name="T5" fmla="*/ 0 h 8"/>
                  <a:gd name="T6" fmla="*/ 0 w 19"/>
                  <a:gd name="T7" fmla="*/ 8 h 8"/>
                  <a:gd name="T8" fmla="*/ 13 w 19"/>
                  <a:gd name="T9" fmla="*/ 5 h 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9" h="8">
                    <a:moveTo>
                      <a:pt x="13" y="5"/>
                    </a:moveTo>
                    <a:lnTo>
                      <a:pt x="19" y="2"/>
                    </a:lnTo>
                    <a:lnTo>
                      <a:pt x="19" y="0"/>
                    </a:lnTo>
                    <a:lnTo>
                      <a:pt x="0" y="8"/>
                    </a:lnTo>
                    <a:lnTo>
                      <a:pt x="13" y="5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35" name="任意多边形 7295"/>
              <p:cNvSpPr>
                <a:spLocks noChangeArrowheads="1"/>
              </p:cNvSpPr>
              <p:nvPr>
                <p:custDataLst>
                  <p:tags r:id="rId129"/>
                </p:custDataLst>
              </p:nvPr>
            </p:nvSpPr>
            <p:spPr bwMode="auto">
              <a:xfrm>
                <a:off x="2687" y="579"/>
                <a:ext cx="16" cy="6"/>
              </a:xfrm>
              <a:custGeom>
                <a:gdLst>
                  <a:gd name="T0" fmla="*/ 3 w 16"/>
                  <a:gd name="T1" fmla="*/ 6 h 6"/>
                  <a:gd name="T2" fmla="*/ 0 w 16"/>
                  <a:gd name="T3" fmla="*/ 6 h 6"/>
                  <a:gd name="T4" fmla="*/ 13 w 16"/>
                  <a:gd name="T5" fmla="*/ 2 h 6"/>
                  <a:gd name="T6" fmla="*/ 16 w 16"/>
                  <a:gd name="T7" fmla="*/ 0 h 6"/>
                  <a:gd name="T8" fmla="*/ 16 w 16"/>
                  <a:gd name="T9" fmla="*/ 2 h 6"/>
                  <a:gd name="T10" fmla="*/ 3 w 16"/>
                  <a:gd name="T11" fmla="*/ 6 h 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6" h="6">
                    <a:moveTo>
                      <a:pt x="3" y="6"/>
                    </a:moveTo>
                    <a:lnTo>
                      <a:pt x="0" y="6"/>
                    </a:lnTo>
                    <a:lnTo>
                      <a:pt x="13" y="2"/>
                    </a:lnTo>
                    <a:lnTo>
                      <a:pt x="16" y="0"/>
                    </a:lnTo>
                    <a:lnTo>
                      <a:pt x="16" y="2"/>
                    </a:lnTo>
                    <a:lnTo>
                      <a:pt x="3" y="6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36" name="任意多边形 7296"/>
              <p:cNvSpPr>
                <a:spLocks noChangeArrowheads="1"/>
              </p:cNvSpPr>
              <p:nvPr>
                <p:custDataLst>
                  <p:tags r:id="rId130"/>
                </p:custDataLst>
              </p:nvPr>
            </p:nvSpPr>
            <p:spPr bwMode="auto">
              <a:xfrm>
                <a:off x="4010" y="576"/>
                <a:ext cx="13" cy="6"/>
              </a:xfrm>
              <a:custGeom>
                <a:gdLst>
                  <a:gd name="T0" fmla="*/ 9 w 13"/>
                  <a:gd name="T1" fmla="*/ 6 h 6"/>
                  <a:gd name="T2" fmla="*/ 13 w 13"/>
                  <a:gd name="T3" fmla="*/ 6 h 6"/>
                  <a:gd name="T4" fmla="*/ 3 w 13"/>
                  <a:gd name="T5" fmla="*/ 2 h 6"/>
                  <a:gd name="T6" fmla="*/ 0 w 13"/>
                  <a:gd name="T7" fmla="*/ 0 h 6"/>
                  <a:gd name="T8" fmla="*/ 0 w 13"/>
                  <a:gd name="T9" fmla="*/ 2 h 6"/>
                  <a:gd name="T10" fmla="*/ 9 w 13"/>
                  <a:gd name="T11" fmla="*/ 6 h 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3" h="6">
                    <a:moveTo>
                      <a:pt x="9" y="6"/>
                    </a:moveTo>
                    <a:lnTo>
                      <a:pt x="13" y="6"/>
                    </a:lnTo>
                    <a:lnTo>
                      <a:pt x="3" y="2"/>
                    </a:lnTo>
                    <a:lnTo>
                      <a:pt x="0" y="0"/>
                    </a:lnTo>
                    <a:lnTo>
                      <a:pt x="0" y="2"/>
                    </a:lnTo>
                    <a:lnTo>
                      <a:pt x="9" y="6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37" name="任意多边形 7297"/>
              <p:cNvSpPr>
                <a:spLocks noChangeArrowheads="1"/>
              </p:cNvSpPr>
              <p:nvPr>
                <p:custDataLst>
                  <p:tags r:id="rId131"/>
                </p:custDataLst>
              </p:nvPr>
            </p:nvSpPr>
            <p:spPr bwMode="auto">
              <a:xfrm>
                <a:off x="1979" y="581"/>
                <a:ext cx="193" cy="331"/>
              </a:xfrm>
              <a:custGeom>
                <a:gdLst>
                  <a:gd name="T0" fmla="*/ 180 w 193"/>
                  <a:gd name="T1" fmla="*/ 12 h 331"/>
                  <a:gd name="T2" fmla="*/ 193 w 193"/>
                  <a:gd name="T3" fmla="*/ 29 h 331"/>
                  <a:gd name="T4" fmla="*/ 173 w 193"/>
                  <a:gd name="T5" fmla="*/ 53 h 331"/>
                  <a:gd name="T6" fmla="*/ 151 w 193"/>
                  <a:gd name="T7" fmla="*/ 62 h 331"/>
                  <a:gd name="T8" fmla="*/ 148 w 193"/>
                  <a:gd name="T9" fmla="*/ 61 h 331"/>
                  <a:gd name="T10" fmla="*/ 164 w 193"/>
                  <a:gd name="T11" fmla="*/ 53 h 331"/>
                  <a:gd name="T12" fmla="*/ 170 w 193"/>
                  <a:gd name="T13" fmla="*/ 51 h 331"/>
                  <a:gd name="T14" fmla="*/ 164 w 193"/>
                  <a:gd name="T15" fmla="*/ 50 h 331"/>
                  <a:gd name="T16" fmla="*/ 161 w 193"/>
                  <a:gd name="T17" fmla="*/ 29 h 331"/>
                  <a:gd name="T18" fmla="*/ 132 w 193"/>
                  <a:gd name="T19" fmla="*/ 16 h 331"/>
                  <a:gd name="T20" fmla="*/ 116 w 193"/>
                  <a:gd name="T21" fmla="*/ 15 h 331"/>
                  <a:gd name="T22" fmla="*/ 61 w 193"/>
                  <a:gd name="T23" fmla="*/ 29 h 331"/>
                  <a:gd name="T24" fmla="*/ 26 w 193"/>
                  <a:gd name="T25" fmla="*/ 64 h 331"/>
                  <a:gd name="T26" fmla="*/ 39 w 193"/>
                  <a:gd name="T27" fmla="*/ 120 h 331"/>
                  <a:gd name="T28" fmla="*/ 77 w 193"/>
                  <a:gd name="T29" fmla="*/ 153 h 331"/>
                  <a:gd name="T30" fmla="*/ 116 w 193"/>
                  <a:gd name="T31" fmla="*/ 182 h 331"/>
                  <a:gd name="T32" fmla="*/ 135 w 193"/>
                  <a:gd name="T33" fmla="*/ 196 h 331"/>
                  <a:gd name="T34" fmla="*/ 164 w 193"/>
                  <a:gd name="T35" fmla="*/ 220 h 331"/>
                  <a:gd name="T36" fmla="*/ 186 w 193"/>
                  <a:gd name="T37" fmla="*/ 261 h 331"/>
                  <a:gd name="T38" fmla="*/ 183 w 193"/>
                  <a:gd name="T39" fmla="*/ 287 h 331"/>
                  <a:gd name="T40" fmla="*/ 173 w 193"/>
                  <a:gd name="T41" fmla="*/ 300 h 331"/>
                  <a:gd name="T42" fmla="*/ 167 w 193"/>
                  <a:gd name="T43" fmla="*/ 306 h 331"/>
                  <a:gd name="T44" fmla="*/ 129 w 193"/>
                  <a:gd name="T45" fmla="*/ 326 h 331"/>
                  <a:gd name="T46" fmla="*/ 80 w 193"/>
                  <a:gd name="T47" fmla="*/ 331 h 331"/>
                  <a:gd name="T48" fmla="*/ 36 w 193"/>
                  <a:gd name="T49" fmla="*/ 320 h 331"/>
                  <a:gd name="T50" fmla="*/ 26 w 193"/>
                  <a:gd name="T51" fmla="*/ 308 h 331"/>
                  <a:gd name="T52" fmla="*/ 39 w 193"/>
                  <a:gd name="T53" fmla="*/ 290 h 331"/>
                  <a:gd name="T54" fmla="*/ 55 w 193"/>
                  <a:gd name="T55" fmla="*/ 285 h 331"/>
                  <a:gd name="T56" fmla="*/ 58 w 193"/>
                  <a:gd name="T57" fmla="*/ 287 h 331"/>
                  <a:gd name="T58" fmla="*/ 52 w 193"/>
                  <a:gd name="T59" fmla="*/ 303 h 331"/>
                  <a:gd name="T60" fmla="*/ 77 w 193"/>
                  <a:gd name="T61" fmla="*/ 319 h 331"/>
                  <a:gd name="T62" fmla="*/ 96 w 193"/>
                  <a:gd name="T63" fmla="*/ 319 h 331"/>
                  <a:gd name="T64" fmla="*/ 135 w 193"/>
                  <a:gd name="T65" fmla="*/ 303 h 331"/>
                  <a:gd name="T66" fmla="*/ 145 w 193"/>
                  <a:gd name="T67" fmla="*/ 281 h 331"/>
                  <a:gd name="T68" fmla="*/ 119 w 193"/>
                  <a:gd name="T69" fmla="*/ 259 h 331"/>
                  <a:gd name="T70" fmla="*/ 87 w 193"/>
                  <a:gd name="T71" fmla="*/ 250 h 331"/>
                  <a:gd name="T72" fmla="*/ 112 w 193"/>
                  <a:gd name="T73" fmla="*/ 250 h 331"/>
                  <a:gd name="T74" fmla="*/ 135 w 193"/>
                  <a:gd name="T75" fmla="*/ 253 h 331"/>
                  <a:gd name="T76" fmla="*/ 145 w 193"/>
                  <a:gd name="T77" fmla="*/ 252 h 331"/>
                  <a:gd name="T78" fmla="*/ 119 w 193"/>
                  <a:gd name="T79" fmla="*/ 235 h 331"/>
                  <a:gd name="T80" fmla="*/ 74 w 193"/>
                  <a:gd name="T81" fmla="*/ 223 h 331"/>
                  <a:gd name="T82" fmla="*/ 77 w 193"/>
                  <a:gd name="T83" fmla="*/ 221 h 331"/>
                  <a:gd name="T84" fmla="*/ 116 w 193"/>
                  <a:gd name="T85" fmla="*/ 224 h 331"/>
                  <a:gd name="T86" fmla="*/ 138 w 193"/>
                  <a:gd name="T87" fmla="*/ 234 h 331"/>
                  <a:gd name="T88" fmla="*/ 141 w 193"/>
                  <a:gd name="T89" fmla="*/ 235 h 331"/>
                  <a:gd name="T90" fmla="*/ 148 w 193"/>
                  <a:gd name="T91" fmla="*/ 234 h 331"/>
                  <a:gd name="T92" fmla="*/ 138 w 193"/>
                  <a:gd name="T93" fmla="*/ 224 h 331"/>
                  <a:gd name="T94" fmla="*/ 80 w 193"/>
                  <a:gd name="T95" fmla="*/ 183 h 331"/>
                  <a:gd name="T96" fmla="*/ 39 w 193"/>
                  <a:gd name="T97" fmla="*/ 156 h 331"/>
                  <a:gd name="T98" fmla="*/ 10 w 193"/>
                  <a:gd name="T99" fmla="*/ 117 h 331"/>
                  <a:gd name="T100" fmla="*/ 0 w 193"/>
                  <a:gd name="T101" fmla="*/ 74 h 331"/>
                  <a:gd name="T102" fmla="*/ 20 w 193"/>
                  <a:gd name="T103" fmla="*/ 38 h 331"/>
                  <a:gd name="T104" fmla="*/ 26 w 193"/>
                  <a:gd name="T105" fmla="*/ 32 h 331"/>
                  <a:gd name="T106" fmla="*/ 68 w 193"/>
                  <a:gd name="T107" fmla="*/ 9 h 331"/>
                  <a:gd name="T108" fmla="*/ 80 w 193"/>
                  <a:gd name="T109" fmla="*/ 4 h 331"/>
                  <a:gd name="T110" fmla="*/ 122 w 193"/>
                  <a:gd name="T111" fmla="*/ 0 h 331"/>
                  <a:gd name="T112" fmla="*/ 154 w 193"/>
                  <a:gd name="T113" fmla="*/ 3 h 33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</a:cxnLst>
                <a:rect l="0" t="0" r="r" b="b"/>
                <a:pathLst>
                  <a:path w="193" h="331">
                    <a:moveTo>
                      <a:pt x="154" y="3"/>
                    </a:moveTo>
                    <a:lnTo>
                      <a:pt x="180" y="12"/>
                    </a:lnTo>
                    <a:lnTo>
                      <a:pt x="189" y="20"/>
                    </a:lnTo>
                    <a:lnTo>
                      <a:pt x="193" y="29"/>
                    </a:lnTo>
                    <a:lnTo>
                      <a:pt x="189" y="41"/>
                    </a:lnTo>
                    <a:lnTo>
                      <a:pt x="173" y="53"/>
                    </a:lnTo>
                    <a:lnTo>
                      <a:pt x="161" y="59"/>
                    </a:lnTo>
                    <a:lnTo>
                      <a:pt x="151" y="62"/>
                    </a:lnTo>
                    <a:lnTo>
                      <a:pt x="151" y="61"/>
                    </a:lnTo>
                    <a:lnTo>
                      <a:pt x="148" y="61"/>
                    </a:lnTo>
                    <a:lnTo>
                      <a:pt x="161" y="53"/>
                    </a:lnTo>
                    <a:lnTo>
                      <a:pt x="164" y="53"/>
                    </a:lnTo>
                    <a:lnTo>
                      <a:pt x="167" y="51"/>
                    </a:lnTo>
                    <a:lnTo>
                      <a:pt x="170" y="51"/>
                    </a:lnTo>
                    <a:lnTo>
                      <a:pt x="170" y="50"/>
                    </a:lnTo>
                    <a:lnTo>
                      <a:pt x="164" y="50"/>
                    </a:lnTo>
                    <a:lnTo>
                      <a:pt x="167" y="38"/>
                    </a:lnTo>
                    <a:lnTo>
                      <a:pt x="161" y="29"/>
                    </a:lnTo>
                    <a:lnTo>
                      <a:pt x="151" y="24"/>
                    </a:lnTo>
                    <a:lnTo>
                      <a:pt x="132" y="16"/>
                    </a:lnTo>
                    <a:lnTo>
                      <a:pt x="122" y="16"/>
                    </a:lnTo>
                    <a:lnTo>
                      <a:pt x="116" y="15"/>
                    </a:lnTo>
                    <a:lnTo>
                      <a:pt x="77" y="23"/>
                    </a:lnTo>
                    <a:lnTo>
                      <a:pt x="61" y="29"/>
                    </a:lnTo>
                    <a:lnTo>
                      <a:pt x="39" y="42"/>
                    </a:lnTo>
                    <a:lnTo>
                      <a:pt x="26" y="64"/>
                    </a:lnTo>
                    <a:lnTo>
                      <a:pt x="29" y="94"/>
                    </a:lnTo>
                    <a:lnTo>
                      <a:pt x="39" y="120"/>
                    </a:lnTo>
                    <a:lnTo>
                      <a:pt x="61" y="142"/>
                    </a:lnTo>
                    <a:lnTo>
                      <a:pt x="77" y="153"/>
                    </a:lnTo>
                    <a:lnTo>
                      <a:pt x="93" y="167"/>
                    </a:lnTo>
                    <a:lnTo>
                      <a:pt x="116" y="182"/>
                    </a:lnTo>
                    <a:lnTo>
                      <a:pt x="132" y="193"/>
                    </a:lnTo>
                    <a:lnTo>
                      <a:pt x="135" y="196"/>
                    </a:lnTo>
                    <a:lnTo>
                      <a:pt x="138" y="199"/>
                    </a:lnTo>
                    <a:lnTo>
                      <a:pt x="164" y="220"/>
                    </a:lnTo>
                    <a:lnTo>
                      <a:pt x="177" y="238"/>
                    </a:lnTo>
                    <a:lnTo>
                      <a:pt x="186" y="261"/>
                    </a:lnTo>
                    <a:lnTo>
                      <a:pt x="186" y="270"/>
                    </a:lnTo>
                    <a:lnTo>
                      <a:pt x="183" y="287"/>
                    </a:lnTo>
                    <a:lnTo>
                      <a:pt x="177" y="290"/>
                    </a:lnTo>
                    <a:lnTo>
                      <a:pt x="173" y="300"/>
                    </a:lnTo>
                    <a:lnTo>
                      <a:pt x="170" y="300"/>
                    </a:lnTo>
                    <a:lnTo>
                      <a:pt x="167" y="306"/>
                    </a:lnTo>
                    <a:lnTo>
                      <a:pt x="154" y="317"/>
                    </a:lnTo>
                    <a:lnTo>
                      <a:pt x="129" y="326"/>
                    </a:lnTo>
                    <a:lnTo>
                      <a:pt x="109" y="329"/>
                    </a:lnTo>
                    <a:lnTo>
                      <a:pt x="80" y="331"/>
                    </a:lnTo>
                    <a:lnTo>
                      <a:pt x="52" y="326"/>
                    </a:lnTo>
                    <a:lnTo>
                      <a:pt x="36" y="320"/>
                    </a:lnTo>
                    <a:lnTo>
                      <a:pt x="29" y="313"/>
                    </a:lnTo>
                    <a:lnTo>
                      <a:pt x="26" y="308"/>
                    </a:lnTo>
                    <a:lnTo>
                      <a:pt x="29" y="296"/>
                    </a:lnTo>
                    <a:lnTo>
                      <a:pt x="39" y="290"/>
                    </a:lnTo>
                    <a:lnTo>
                      <a:pt x="52" y="287"/>
                    </a:lnTo>
                    <a:lnTo>
                      <a:pt x="55" y="285"/>
                    </a:lnTo>
                    <a:lnTo>
                      <a:pt x="64" y="285"/>
                    </a:lnTo>
                    <a:lnTo>
                      <a:pt x="58" y="287"/>
                    </a:lnTo>
                    <a:lnTo>
                      <a:pt x="52" y="294"/>
                    </a:lnTo>
                    <a:lnTo>
                      <a:pt x="52" y="303"/>
                    </a:lnTo>
                    <a:lnTo>
                      <a:pt x="61" y="313"/>
                    </a:lnTo>
                    <a:lnTo>
                      <a:pt x="77" y="319"/>
                    </a:lnTo>
                    <a:lnTo>
                      <a:pt x="90" y="320"/>
                    </a:lnTo>
                    <a:lnTo>
                      <a:pt x="96" y="319"/>
                    </a:lnTo>
                    <a:lnTo>
                      <a:pt x="116" y="314"/>
                    </a:lnTo>
                    <a:lnTo>
                      <a:pt x="135" y="303"/>
                    </a:lnTo>
                    <a:lnTo>
                      <a:pt x="145" y="290"/>
                    </a:lnTo>
                    <a:lnTo>
                      <a:pt x="145" y="281"/>
                    </a:lnTo>
                    <a:lnTo>
                      <a:pt x="138" y="272"/>
                    </a:lnTo>
                    <a:lnTo>
                      <a:pt x="119" y="259"/>
                    </a:lnTo>
                    <a:lnTo>
                      <a:pt x="100" y="253"/>
                    </a:lnTo>
                    <a:lnTo>
                      <a:pt x="87" y="250"/>
                    </a:lnTo>
                    <a:lnTo>
                      <a:pt x="93" y="249"/>
                    </a:lnTo>
                    <a:lnTo>
                      <a:pt x="112" y="250"/>
                    </a:lnTo>
                    <a:lnTo>
                      <a:pt x="132" y="253"/>
                    </a:lnTo>
                    <a:lnTo>
                      <a:pt x="135" y="253"/>
                    </a:lnTo>
                    <a:lnTo>
                      <a:pt x="138" y="255"/>
                    </a:lnTo>
                    <a:lnTo>
                      <a:pt x="145" y="252"/>
                    </a:lnTo>
                    <a:lnTo>
                      <a:pt x="135" y="243"/>
                    </a:lnTo>
                    <a:lnTo>
                      <a:pt x="119" y="235"/>
                    </a:lnTo>
                    <a:lnTo>
                      <a:pt x="96" y="228"/>
                    </a:lnTo>
                    <a:lnTo>
                      <a:pt x="74" y="223"/>
                    </a:lnTo>
                    <a:lnTo>
                      <a:pt x="71" y="223"/>
                    </a:lnTo>
                    <a:lnTo>
                      <a:pt x="77" y="221"/>
                    </a:lnTo>
                    <a:lnTo>
                      <a:pt x="100" y="221"/>
                    </a:lnTo>
                    <a:lnTo>
                      <a:pt x="116" y="224"/>
                    </a:lnTo>
                    <a:lnTo>
                      <a:pt x="132" y="229"/>
                    </a:lnTo>
                    <a:lnTo>
                      <a:pt x="138" y="234"/>
                    </a:lnTo>
                    <a:lnTo>
                      <a:pt x="138" y="235"/>
                    </a:lnTo>
                    <a:lnTo>
                      <a:pt x="141" y="235"/>
                    </a:lnTo>
                    <a:lnTo>
                      <a:pt x="145" y="235"/>
                    </a:lnTo>
                    <a:lnTo>
                      <a:pt x="148" y="234"/>
                    </a:lnTo>
                    <a:lnTo>
                      <a:pt x="145" y="226"/>
                    </a:lnTo>
                    <a:lnTo>
                      <a:pt x="138" y="224"/>
                    </a:lnTo>
                    <a:lnTo>
                      <a:pt x="135" y="218"/>
                    </a:lnTo>
                    <a:lnTo>
                      <a:pt x="80" y="183"/>
                    </a:lnTo>
                    <a:lnTo>
                      <a:pt x="64" y="173"/>
                    </a:lnTo>
                    <a:lnTo>
                      <a:pt x="39" y="156"/>
                    </a:lnTo>
                    <a:lnTo>
                      <a:pt x="20" y="132"/>
                    </a:lnTo>
                    <a:lnTo>
                      <a:pt x="10" y="117"/>
                    </a:lnTo>
                    <a:lnTo>
                      <a:pt x="0" y="95"/>
                    </a:lnTo>
                    <a:lnTo>
                      <a:pt x="0" y="74"/>
                    </a:lnTo>
                    <a:lnTo>
                      <a:pt x="10" y="50"/>
                    </a:lnTo>
                    <a:lnTo>
                      <a:pt x="20" y="38"/>
                    </a:lnTo>
                    <a:lnTo>
                      <a:pt x="23" y="35"/>
                    </a:lnTo>
                    <a:lnTo>
                      <a:pt x="26" y="32"/>
                    </a:lnTo>
                    <a:lnTo>
                      <a:pt x="58" y="12"/>
                    </a:lnTo>
                    <a:lnTo>
                      <a:pt x="68" y="9"/>
                    </a:lnTo>
                    <a:lnTo>
                      <a:pt x="71" y="9"/>
                    </a:lnTo>
                    <a:lnTo>
                      <a:pt x="80" y="4"/>
                    </a:lnTo>
                    <a:lnTo>
                      <a:pt x="119" y="0"/>
                    </a:lnTo>
                    <a:lnTo>
                      <a:pt x="122" y="0"/>
                    </a:lnTo>
                    <a:lnTo>
                      <a:pt x="132" y="0"/>
                    </a:lnTo>
                    <a:lnTo>
                      <a:pt x="154" y="3"/>
                    </a:lnTo>
                    <a:close/>
                  </a:path>
                </a:pathLst>
              </a:custGeom>
              <a:solidFill>
                <a:srgbClr val="CCCC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38" name="任意多边形 7298"/>
              <p:cNvSpPr>
                <a:spLocks noChangeArrowheads="1"/>
              </p:cNvSpPr>
              <p:nvPr>
                <p:custDataLst>
                  <p:tags r:id="rId132"/>
                </p:custDataLst>
              </p:nvPr>
            </p:nvSpPr>
            <p:spPr bwMode="auto">
              <a:xfrm>
                <a:off x="4541" y="575"/>
                <a:ext cx="193" cy="331"/>
              </a:xfrm>
              <a:custGeom>
                <a:gdLst>
                  <a:gd name="T0" fmla="*/ 13 w 193"/>
                  <a:gd name="T1" fmla="*/ 13 h 331"/>
                  <a:gd name="T2" fmla="*/ 0 w 193"/>
                  <a:gd name="T3" fmla="*/ 29 h 331"/>
                  <a:gd name="T4" fmla="*/ 16 w 193"/>
                  <a:gd name="T5" fmla="*/ 54 h 331"/>
                  <a:gd name="T6" fmla="*/ 42 w 193"/>
                  <a:gd name="T7" fmla="*/ 62 h 331"/>
                  <a:gd name="T8" fmla="*/ 45 w 193"/>
                  <a:gd name="T9" fmla="*/ 62 h 331"/>
                  <a:gd name="T10" fmla="*/ 29 w 193"/>
                  <a:gd name="T11" fmla="*/ 53 h 331"/>
                  <a:gd name="T12" fmla="*/ 23 w 193"/>
                  <a:gd name="T13" fmla="*/ 51 h 331"/>
                  <a:gd name="T14" fmla="*/ 29 w 193"/>
                  <a:gd name="T15" fmla="*/ 50 h 331"/>
                  <a:gd name="T16" fmla="*/ 29 w 193"/>
                  <a:gd name="T17" fmla="*/ 29 h 331"/>
                  <a:gd name="T18" fmla="*/ 58 w 193"/>
                  <a:gd name="T19" fmla="*/ 16 h 331"/>
                  <a:gd name="T20" fmla="*/ 77 w 193"/>
                  <a:gd name="T21" fmla="*/ 15 h 331"/>
                  <a:gd name="T22" fmla="*/ 132 w 193"/>
                  <a:gd name="T23" fmla="*/ 29 h 331"/>
                  <a:gd name="T24" fmla="*/ 167 w 193"/>
                  <a:gd name="T25" fmla="*/ 63 h 331"/>
                  <a:gd name="T26" fmla="*/ 154 w 193"/>
                  <a:gd name="T27" fmla="*/ 118 h 331"/>
                  <a:gd name="T28" fmla="*/ 116 w 193"/>
                  <a:gd name="T29" fmla="*/ 153 h 331"/>
                  <a:gd name="T30" fmla="*/ 77 w 193"/>
                  <a:gd name="T31" fmla="*/ 182 h 331"/>
                  <a:gd name="T32" fmla="*/ 61 w 193"/>
                  <a:gd name="T33" fmla="*/ 196 h 331"/>
                  <a:gd name="T34" fmla="*/ 32 w 193"/>
                  <a:gd name="T35" fmla="*/ 220 h 331"/>
                  <a:gd name="T36" fmla="*/ 10 w 193"/>
                  <a:gd name="T37" fmla="*/ 261 h 331"/>
                  <a:gd name="T38" fmla="*/ 13 w 193"/>
                  <a:gd name="T39" fmla="*/ 287 h 331"/>
                  <a:gd name="T40" fmla="*/ 26 w 193"/>
                  <a:gd name="T41" fmla="*/ 300 h 331"/>
                  <a:gd name="T42" fmla="*/ 32 w 193"/>
                  <a:gd name="T43" fmla="*/ 308 h 331"/>
                  <a:gd name="T44" fmla="*/ 68 w 193"/>
                  <a:gd name="T45" fmla="*/ 326 h 331"/>
                  <a:gd name="T46" fmla="*/ 116 w 193"/>
                  <a:gd name="T47" fmla="*/ 331 h 331"/>
                  <a:gd name="T48" fmla="*/ 161 w 193"/>
                  <a:gd name="T49" fmla="*/ 320 h 331"/>
                  <a:gd name="T50" fmla="*/ 170 w 193"/>
                  <a:gd name="T51" fmla="*/ 308 h 331"/>
                  <a:gd name="T52" fmla="*/ 157 w 193"/>
                  <a:gd name="T53" fmla="*/ 290 h 331"/>
                  <a:gd name="T54" fmla="*/ 141 w 193"/>
                  <a:gd name="T55" fmla="*/ 285 h 331"/>
                  <a:gd name="T56" fmla="*/ 138 w 193"/>
                  <a:gd name="T57" fmla="*/ 287 h 331"/>
                  <a:gd name="T58" fmla="*/ 145 w 193"/>
                  <a:gd name="T59" fmla="*/ 303 h 331"/>
                  <a:gd name="T60" fmla="*/ 122 w 193"/>
                  <a:gd name="T61" fmla="*/ 319 h 331"/>
                  <a:gd name="T62" fmla="*/ 100 w 193"/>
                  <a:gd name="T63" fmla="*/ 320 h 331"/>
                  <a:gd name="T64" fmla="*/ 61 w 193"/>
                  <a:gd name="T65" fmla="*/ 303 h 331"/>
                  <a:gd name="T66" fmla="*/ 52 w 193"/>
                  <a:gd name="T67" fmla="*/ 281 h 331"/>
                  <a:gd name="T68" fmla="*/ 77 w 193"/>
                  <a:gd name="T69" fmla="*/ 259 h 331"/>
                  <a:gd name="T70" fmla="*/ 109 w 193"/>
                  <a:gd name="T71" fmla="*/ 250 h 331"/>
                  <a:gd name="T72" fmla="*/ 84 w 193"/>
                  <a:gd name="T73" fmla="*/ 250 h 331"/>
                  <a:gd name="T74" fmla="*/ 61 w 193"/>
                  <a:gd name="T75" fmla="*/ 255 h 331"/>
                  <a:gd name="T76" fmla="*/ 52 w 193"/>
                  <a:gd name="T77" fmla="*/ 252 h 331"/>
                  <a:gd name="T78" fmla="*/ 77 w 193"/>
                  <a:gd name="T79" fmla="*/ 235 h 331"/>
                  <a:gd name="T80" fmla="*/ 122 w 193"/>
                  <a:gd name="T81" fmla="*/ 223 h 331"/>
                  <a:gd name="T82" fmla="*/ 119 w 193"/>
                  <a:gd name="T83" fmla="*/ 221 h 331"/>
                  <a:gd name="T84" fmla="*/ 81 w 193"/>
                  <a:gd name="T85" fmla="*/ 224 h 331"/>
                  <a:gd name="T86" fmla="*/ 58 w 193"/>
                  <a:gd name="T87" fmla="*/ 234 h 331"/>
                  <a:gd name="T88" fmla="*/ 55 w 193"/>
                  <a:gd name="T89" fmla="*/ 237 h 331"/>
                  <a:gd name="T90" fmla="*/ 48 w 193"/>
                  <a:gd name="T91" fmla="*/ 234 h 331"/>
                  <a:gd name="T92" fmla="*/ 58 w 193"/>
                  <a:gd name="T93" fmla="*/ 224 h 331"/>
                  <a:gd name="T94" fmla="*/ 113 w 193"/>
                  <a:gd name="T95" fmla="*/ 183 h 331"/>
                  <a:gd name="T96" fmla="*/ 154 w 193"/>
                  <a:gd name="T97" fmla="*/ 155 h 331"/>
                  <a:gd name="T98" fmla="*/ 183 w 193"/>
                  <a:gd name="T99" fmla="*/ 117 h 331"/>
                  <a:gd name="T100" fmla="*/ 193 w 193"/>
                  <a:gd name="T101" fmla="*/ 73 h 331"/>
                  <a:gd name="T102" fmla="*/ 173 w 193"/>
                  <a:gd name="T103" fmla="*/ 36 h 331"/>
                  <a:gd name="T104" fmla="*/ 167 w 193"/>
                  <a:gd name="T105" fmla="*/ 32 h 331"/>
                  <a:gd name="T106" fmla="*/ 122 w 193"/>
                  <a:gd name="T107" fmla="*/ 9 h 331"/>
                  <a:gd name="T108" fmla="*/ 113 w 193"/>
                  <a:gd name="T109" fmla="*/ 4 h 331"/>
                  <a:gd name="T110" fmla="*/ 68 w 193"/>
                  <a:gd name="T111" fmla="*/ 0 h 331"/>
                  <a:gd name="T112" fmla="*/ 36 w 193"/>
                  <a:gd name="T113" fmla="*/ 3 h 33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</a:cxnLst>
                <a:rect l="0" t="0" r="r" b="b"/>
                <a:pathLst>
                  <a:path w="193" h="331">
                    <a:moveTo>
                      <a:pt x="36" y="3"/>
                    </a:moveTo>
                    <a:lnTo>
                      <a:pt x="13" y="13"/>
                    </a:lnTo>
                    <a:lnTo>
                      <a:pt x="4" y="21"/>
                    </a:lnTo>
                    <a:lnTo>
                      <a:pt x="0" y="29"/>
                    </a:lnTo>
                    <a:lnTo>
                      <a:pt x="4" y="41"/>
                    </a:lnTo>
                    <a:lnTo>
                      <a:pt x="16" y="54"/>
                    </a:lnTo>
                    <a:lnTo>
                      <a:pt x="32" y="59"/>
                    </a:lnTo>
                    <a:lnTo>
                      <a:pt x="42" y="62"/>
                    </a:lnTo>
                    <a:lnTo>
                      <a:pt x="45" y="62"/>
                    </a:lnTo>
                    <a:lnTo>
                      <a:pt x="29" y="53"/>
                    </a:lnTo>
                    <a:lnTo>
                      <a:pt x="23" y="53"/>
                    </a:lnTo>
                    <a:lnTo>
                      <a:pt x="23" y="51"/>
                    </a:lnTo>
                    <a:lnTo>
                      <a:pt x="23" y="50"/>
                    </a:lnTo>
                    <a:lnTo>
                      <a:pt x="29" y="50"/>
                    </a:lnTo>
                    <a:lnTo>
                      <a:pt x="26" y="38"/>
                    </a:lnTo>
                    <a:lnTo>
                      <a:pt x="29" y="29"/>
                    </a:lnTo>
                    <a:lnTo>
                      <a:pt x="39" y="24"/>
                    </a:lnTo>
                    <a:lnTo>
                      <a:pt x="58" y="16"/>
                    </a:lnTo>
                    <a:lnTo>
                      <a:pt x="68" y="16"/>
                    </a:lnTo>
                    <a:lnTo>
                      <a:pt x="77" y="15"/>
                    </a:lnTo>
                    <a:lnTo>
                      <a:pt x="116" y="22"/>
                    </a:lnTo>
                    <a:lnTo>
                      <a:pt x="132" y="29"/>
                    </a:lnTo>
                    <a:lnTo>
                      <a:pt x="151" y="42"/>
                    </a:lnTo>
                    <a:lnTo>
                      <a:pt x="167" y="63"/>
                    </a:lnTo>
                    <a:lnTo>
                      <a:pt x="164" y="94"/>
                    </a:lnTo>
                    <a:lnTo>
                      <a:pt x="154" y="118"/>
                    </a:lnTo>
                    <a:lnTo>
                      <a:pt x="132" y="142"/>
                    </a:lnTo>
                    <a:lnTo>
                      <a:pt x="116" y="153"/>
                    </a:lnTo>
                    <a:lnTo>
                      <a:pt x="100" y="167"/>
                    </a:lnTo>
                    <a:lnTo>
                      <a:pt x="77" y="182"/>
                    </a:lnTo>
                    <a:lnTo>
                      <a:pt x="61" y="194"/>
                    </a:lnTo>
                    <a:lnTo>
                      <a:pt x="61" y="196"/>
                    </a:lnTo>
                    <a:lnTo>
                      <a:pt x="55" y="199"/>
                    </a:lnTo>
                    <a:lnTo>
                      <a:pt x="32" y="220"/>
                    </a:lnTo>
                    <a:lnTo>
                      <a:pt x="16" y="238"/>
                    </a:lnTo>
                    <a:lnTo>
                      <a:pt x="10" y="261"/>
                    </a:lnTo>
                    <a:lnTo>
                      <a:pt x="10" y="271"/>
                    </a:lnTo>
                    <a:lnTo>
                      <a:pt x="13" y="287"/>
                    </a:lnTo>
                    <a:lnTo>
                      <a:pt x="20" y="290"/>
                    </a:lnTo>
                    <a:lnTo>
                      <a:pt x="26" y="300"/>
                    </a:lnTo>
                    <a:lnTo>
                      <a:pt x="32" y="308"/>
                    </a:lnTo>
                    <a:lnTo>
                      <a:pt x="45" y="317"/>
                    </a:lnTo>
                    <a:lnTo>
                      <a:pt x="68" y="326"/>
                    </a:lnTo>
                    <a:lnTo>
                      <a:pt x="87" y="329"/>
                    </a:lnTo>
                    <a:lnTo>
                      <a:pt x="116" y="331"/>
                    </a:lnTo>
                    <a:lnTo>
                      <a:pt x="145" y="326"/>
                    </a:lnTo>
                    <a:lnTo>
                      <a:pt x="161" y="320"/>
                    </a:lnTo>
                    <a:lnTo>
                      <a:pt x="170" y="312"/>
                    </a:lnTo>
                    <a:lnTo>
                      <a:pt x="170" y="308"/>
                    </a:lnTo>
                    <a:lnTo>
                      <a:pt x="167" y="296"/>
                    </a:lnTo>
                    <a:lnTo>
                      <a:pt x="157" y="290"/>
                    </a:lnTo>
                    <a:lnTo>
                      <a:pt x="148" y="287"/>
                    </a:lnTo>
                    <a:lnTo>
                      <a:pt x="141" y="285"/>
                    </a:lnTo>
                    <a:lnTo>
                      <a:pt x="132" y="285"/>
                    </a:lnTo>
                    <a:lnTo>
                      <a:pt x="138" y="287"/>
                    </a:lnTo>
                    <a:lnTo>
                      <a:pt x="148" y="294"/>
                    </a:lnTo>
                    <a:lnTo>
                      <a:pt x="145" y="303"/>
                    </a:lnTo>
                    <a:lnTo>
                      <a:pt x="135" y="312"/>
                    </a:lnTo>
                    <a:lnTo>
                      <a:pt x="122" y="319"/>
                    </a:lnTo>
                    <a:lnTo>
                      <a:pt x="106" y="320"/>
                    </a:lnTo>
                    <a:lnTo>
                      <a:pt x="100" y="320"/>
                    </a:lnTo>
                    <a:lnTo>
                      <a:pt x="84" y="314"/>
                    </a:lnTo>
                    <a:lnTo>
                      <a:pt x="61" y="303"/>
                    </a:lnTo>
                    <a:lnTo>
                      <a:pt x="52" y="291"/>
                    </a:lnTo>
                    <a:lnTo>
                      <a:pt x="52" y="281"/>
                    </a:lnTo>
                    <a:lnTo>
                      <a:pt x="58" y="273"/>
                    </a:lnTo>
                    <a:lnTo>
                      <a:pt x="77" y="259"/>
                    </a:lnTo>
                    <a:lnTo>
                      <a:pt x="93" y="253"/>
                    </a:lnTo>
                    <a:lnTo>
                      <a:pt x="109" y="250"/>
                    </a:lnTo>
                    <a:lnTo>
                      <a:pt x="103" y="249"/>
                    </a:lnTo>
                    <a:lnTo>
                      <a:pt x="84" y="250"/>
                    </a:lnTo>
                    <a:lnTo>
                      <a:pt x="64" y="253"/>
                    </a:lnTo>
                    <a:lnTo>
                      <a:pt x="61" y="255"/>
                    </a:lnTo>
                    <a:lnTo>
                      <a:pt x="58" y="255"/>
                    </a:lnTo>
                    <a:lnTo>
                      <a:pt x="52" y="252"/>
                    </a:lnTo>
                    <a:lnTo>
                      <a:pt x="61" y="243"/>
                    </a:lnTo>
                    <a:lnTo>
                      <a:pt x="77" y="235"/>
                    </a:lnTo>
                    <a:lnTo>
                      <a:pt x="100" y="227"/>
                    </a:lnTo>
                    <a:lnTo>
                      <a:pt x="122" y="223"/>
                    </a:lnTo>
                    <a:lnTo>
                      <a:pt x="119" y="221"/>
                    </a:lnTo>
                    <a:lnTo>
                      <a:pt x="97" y="221"/>
                    </a:lnTo>
                    <a:lnTo>
                      <a:pt x="81" y="224"/>
                    </a:lnTo>
                    <a:lnTo>
                      <a:pt x="64" y="229"/>
                    </a:lnTo>
                    <a:lnTo>
                      <a:pt x="58" y="234"/>
                    </a:lnTo>
                    <a:lnTo>
                      <a:pt x="58" y="235"/>
                    </a:lnTo>
                    <a:lnTo>
                      <a:pt x="55" y="237"/>
                    </a:lnTo>
                    <a:lnTo>
                      <a:pt x="48" y="235"/>
                    </a:lnTo>
                    <a:lnTo>
                      <a:pt x="48" y="234"/>
                    </a:lnTo>
                    <a:lnTo>
                      <a:pt x="52" y="226"/>
                    </a:lnTo>
                    <a:lnTo>
                      <a:pt x="58" y="224"/>
                    </a:lnTo>
                    <a:lnTo>
                      <a:pt x="61" y="218"/>
                    </a:lnTo>
                    <a:lnTo>
                      <a:pt x="113" y="183"/>
                    </a:lnTo>
                    <a:lnTo>
                      <a:pt x="132" y="173"/>
                    </a:lnTo>
                    <a:lnTo>
                      <a:pt x="154" y="155"/>
                    </a:lnTo>
                    <a:lnTo>
                      <a:pt x="173" y="132"/>
                    </a:lnTo>
                    <a:lnTo>
                      <a:pt x="183" y="117"/>
                    </a:lnTo>
                    <a:lnTo>
                      <a:pt x="193" y="95"/>
                    </a:lnTo>
                    <a:lnTo>
                      <a:pt x="193" y="73"/>
                    </a:lnTo>
                    <a:lnTo>
                      <a:pt x="183" y="50"/>
                    </a:lnTo>
                    <a:lnTo>
                      <a:pt x="173" y="36"/>
                    </a:lnTo>
                    <a:lnTo>
                      <a:pt x="170" y="35"/>
                    </a:lnTo>
                    <a:lnTo>
                      <a:pt x="167" y="32"/>
                    </a:lnTo>
                    <a:lnTo>
                      <a:pt x="135" y="12"/>
                    </a:lnTo>
                    <a:lnTo>
                      <a:pt x="122" y="9"/>
                    </a:lnTo>
                    <a:lnTo>
                      <a:pt x="119" y="9"/>
                    </a:lnTo>
                    <a:lnTo>
                      <a:pt x="113" y="4"/>
                    </a:lnTo>
                    <a:lnTo>
                      <a:pt x="74" y="0"/>
                    </a:lnTo>
                    <a:lnTo>
                      <a:pt x="68" y="0"/>
                    </a:lnTo>
                    <a:lnTo>
                      <a:pt x="58" y="0"/>
                    </a:lnTo>
                    <a:lnTo>
                      <a:pt x="36" y="3"/>
                    </a:lnTo>
                    <a:close/>
                  </a:path>
                </a:pathLst>
              </a:custGeom>
              <a:solidFill>
                <a:srgbClr val="CCCC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39" name="任意多边形 7299"/>
              <p:cNvSpPr>
                <a:spLocks noChangeArrowheads="1"/>
              </p:cNvSpPr>
              <p:nvPr>
                <p:custDataLst>
                  <p:tags r:id="rId133"/>
                </p:custDataLst>
              </p:nvPr>
            </p:nvSpPr>
            <p:spPr bwMode="auto">
              <a:xfrm>
                <a:off x="2290" y="582"/>
                <a:ext cx="16" cy="11"/>
              </a:xfrm>
              <a:custGeom>
                <a:gdLst>
                  <a:gd name="T0" fmla="*/ 16 w 16"/>
                  <a:gd name="T1" fmla="*/ 2 h 11"/>
                  <a:gd name="T2" fmla="*/ 6 w 16"/>
                  <a:gd name="T3" fmla="*/ 9 h 11"/>
                  <a:gd name="T4" fmla="*/ 3 w 16"/>
                  <a:gd name="T5" fmla="*/ 11 h 11"/>
                  <a:gd name="T6" fmla="*/ 0 w 16"/>
                  <a:gd name="T7" fmla="*/ 11 h 11"/>
                  <a:gd name="T8" fmla="*/ 0 w 16"/>
                  <a:gd name="T9" fmla="*/ 11 h 11"/>
                  <a:gd name="T10" fmla="*/ 16 w 16"/>
                  <a:gd name="T11" fmla="*/ 0 h 11"/>
                  <a:gd name="T12" fmla="*/ 16 w 16"/>
                  <a:gd name="T13" fmla="*/ 0 h 11"/>
                  <a:gd name="T14" fmla="*/ 16 w 16"/>
                  <a:gd name="T15" fmla="*/ 2 h 1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16" h="11">
                    <a:moveTo>
                      <a:pt x="16" y="2"/>
                    </a:moveTo>
                    <a:lnTo>
                      <a:pt x="6" y="9"/>
                    </a:lnTo>
                    <a:lnTo>
                      <a:pt x="3" y="11"/>
                    </a:lnTo>
                    <a:lnTo>
                      <a:pt x="0" y="11"/>
                    </a:lnTo>
                    <a:lnTo>
                      <a:pt x="16" y="0"/>
                    </a:lnTo>
                    <a:lnTo>
                      <a:pt x="16" y="2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40" name="任意多边形 7300"/>
              <p:cNvSpPr>
                <a:spLocks noChangeArrowheads="1"/>
              </p:cNvSpPr>
              <p:nvPr>
                <p:custDataLst>
                  <p:tags r:id="rId134"/>
                </p:custDataLst>
              </p:nvPr>
            </p:nvSpPr>
            <p:spPr bwMode="auto">
              <a:xfrm>
                <a:off x="4404" y="578"/>
                <a:ext cx="19" cy="10"/>
              </a:xfrm>
              <a:custGeom>
                <a:gdLst>
                  <a:gd name="T0" fmla="*/ 0 w 19"/>
                  <a:gd name="T1" fmla="*/ 1 h 10"/>
                  <a:gd name="T2" fmla="*/ 13 w 19"/>
                  <a:gd name="T3" fmla="*/ 9 h 10"/>
                  <a:gd name="T4" fmla="*/ 16 w 19"/>
                  <a:gd name="T5" fmla="*/ 10 h 10"/>
                  <a:gd name="T6" fmla="*/ 16 w 19"/>
                  <a:gd name="T7" fmla="*/ 10 h 10"/>
                  <a:gd name="T8" fmla="*/ 19 w 19"/>
                  <a:gd name="T9" fmla="*/ 9 h 10"/>
                  <a:gd name="T10" fmla="*/ 3 w 19"/>
                  <a:gd name="T11" fmla="*/ 0 h 10"/>
                  <a:gd name="T12" fmla="*/ 0 w 19"/>
                  <a:gd name="T13" fmla="*/ 0 h 10"/>
                  <a:gd name="T14" fmla="*/ 0 w 19"/>
                  <a:gd name="T15" fmla="*/ 1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19" h="10">
                    <a:moveTo>
                      <a:pt x="0" y="1"/>
                    </a:moveTo>
                    <a:lnTo>
                      <a:pt x="13" y="9"/>
                    </a:lnTo>
                    <a:lnTo>
                      <a:pt x="16" y="10"/>
                    </a:lnTo>
                    <a:lnTo>
                      <a:pt x="19" y="9"/>
                    </a:lnTo>
                    <a:lnTo>
                      <a:pt x="3" y="0"/>
                    </a:lnTo>
                    <a:lnTo>
                      <a:pt x="0" y="0"/>
                    </a:lnTo>
                    <a:lnTo>
                      <a:pt x="0" y="1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41" name="任意多边形 7301"/>
              <p:cNvSpPr>
                <a:spLocks noChangeArrowheads="1"/>
              </p:cNvSpPr>
              <p:nvPr>
                <p:custDataLst>
                  <p:tags r:id="rId135"/>
                </p:custDataLst>
              </p:nvPr>
            </p:nvSpPr>
            <p:spPr bwMode="auto">
              <a:xfrm>
                <a:off x="2652" y="585"/>
                <a:ext cx="26" cy="3"/>
              </a:xfrm>
              <a:custGeom>
                <a:gdLst>
                  <a:gd name="T0" fmla="*/ 22 w 26"/>
                  <a:gd name="T1" fmla="*/ 2 h 3"/>
                  <a:gd name="T2" fmla="*/ 22 w 26"/>
                  <a:gd name="T3" fmla="*/ 2 h 3"/>
                  <a:gd name="T4" fmla="*/ 26 w 26"/>
                  <a:gd name="T5" fmla="*/ 2 h 3"/>
                  <a:gd name="T6" fmla="*/ 16 w 26"/>
                  <a:gd name="T7" fmla="*/ 3 h 3"/>
                  <a:gd name="T8" fmla="*/ 0 w 26"/>
                  <a:gd name="T9" fmla="*/ 2 h 3"/>
                  <a:gd name="T10" fmla="*/ 0 w 26"/>
                  <a:gd name="T11" fmla="*/ 0 h 3"/>
                  <a:gd name="T12" fmla="*/ 16 w 26"/>
                  <a:gd name="T13" fmla="*/ 2 h 3"/>
                  <a:gd name="T14" fmla="*/ 22 w 26"/>
                  <a:gd name="T15" fmla="*/ 2 h 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26" h="3">
                    <a:moveTo>
                      <a:pt x="22" y="2"/>
                    </a:moveTo>
                    <a:lnTo>
                      <a:pt x="22" y="2"/>
                    </a:lnTo>
                    <a:lnTo>
                      <a:pt x="26" y="2"/>
                    </a:lnTo>
                    <a:lnTo>
                      <a:pt x="16" y="3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16" y="2"/>
                    </a:lnTo>
                    <a:lnTo>
                      <a:pt x="22" y="2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42" name="任意多边形 7302"/>
              <p:cNvSpPr>
                <a:spLocks noChangeArrowheads="1"/>
              </p:cNvSpPr>
              <p:nvPr>
                <p:custDataLst>
                  <p:tags r:id="rId136"/>
                </p:custDataLst>
              </p:nvPr>
            </p:nvSpPr>
            <p:spPr bwMode="auto">
              <a:xfrm>
                <a:off x="4035" y="581"/>
                <a:ext cx="26" cy="3"/>
              </a:xfrm>
              <a:custGeom>
                <a:gdLst>
                  <a:gd name="T0" fmla="*/ 4 w 26"/>
                  <a:gd name="T1" fmla="*/ 3 h 3"/>
                  <a:gd name="T2" fmla="*/ 0 w 26"/>
                  <a:gd name="T3" fmla="*/ 1 h 3"/>
                  <a:gd name="T4" fmla="*/ 0 w 26"/>
                  <a:gd name="T5" fmla="*/ 3 h 3"/>
                  <a:gd name="T6" fmla="*/ 10 w 26"/>
                  <a:gd name="T7" fmla="*/ 3 h 3"/>
                  <a:gd name="T8" fmla="*/ 23 w 26"/>
                  <a:gd name="T9" fmla="*/ 1 h 3"/>
                  <a:gd name="T10" fmla="*/ 26 w 26"/>
                  <a:gd name="T11" fmla="*/ 0 h 3"/>
                  <a:gd name="T12" fmla="*/ 7 w 26"/>
                  <a:gd name="T13" fmla="*/ 3 h 3"/>
                  <a:gd name="T14" fmla="*/ 4 w 26"/>
                  <a:gd name="T15" fmla="*/ 3 h 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26" h="3">
                    <a:moveTo>
                      <a:pt x="4" y="3"/>
                    </a:moveTo>
                    <a:lnTo>
                      <a:pt x="0" y="1"/>
                    </a:lnTo>
                    <a:lnTo>
                      <a:pt x="0" y="3"/>
                    </a:lnTo>
                    <a:lnTo>
                      <a:pt x="10" y="3"/>
                    </a:lnTo>
                    <a:lnTo>
                      <a:pt x="23" y="1"/>
                    </a:lnTo>
                    <a:lnTo>
                      <a:pt x="26" y="0"/>
                    </a:lnTo>
                    <a:lnTo>
                      <a:pt x="7" y="3"/>
                    </a:lnTo>
                    <a:lnTo>
                      <a:pt x="4" y="3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43" name="任意多边形 7303"/>
              <p:cNvSpPr>
                <a:spLocks noChangeArrowheads="1"/>
              </p:cNvSpPr>
              <p:nvPr>
                <p:custDataLst>
                  <p:tags r:id="rId137"/>
                </p:custDataLst>
              </p:nvPr>
            </p:nvSpPr>
            <p:spPr bwMode="auto">
              <a:xfrm>
                <a:off x="2104" y="587"/>
                <a:ext cx="13" cy="4"/>
              </a:xfrm>
              <a:custGeom>
                <a:gdLst>
                  <a:gd name="T0" fmla="*/ 13 w 13"/>
                  <a:gd name="T1" fmla="*/ 4 h 4"/>
                  <a:gd name="T2" fmla="*/ 4 w 13"/>
                  <a:gd name="T3" fmla="*/ 3 h 4"/>
                  <a:gd name="T4" fmla="*/ 0 w 13"/>
                  <a:gd name="T5" fmla="*/ 1 h 4"/>
                  <a:gd name="T6" fmla="*/ 4 w 13"/>
                  <a:gd name="T7" fmla="*/ 0 h 4"/>
                  <a:gd name="T8" fmla="*/ 13 w 13"/>
                  <a:gd name="T9" fmla="*/ 3 h 4"/>
                  <a:gd name="T10" fmla="*/ 13 w 13"/>
                  <a:gd name="T11" fmla="*/ 4 h 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3" h="4">
                    <a:moveTo>
                      <a:pt x="13" y="4"/>
                    </a:moveTo>
                    <a:lnTo>
                      <a:pt x="4" y="3"/>
                    </a:lnTo>
                    <a:lnTo>
                      <a:pt x="0" y="1"/>
                    </a:lnTo>
                    <a:lnTo>
                      <a:pt x="4" y="0"/>
                    </a:lnTo>
                    <a:lnTo>
                      <a:pt x="13" y="3"/>
                    </a:lnTo>
                    <a:lnTo>
                      <a:pt x="13" y="4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44" name="任意多边形 7304"/>
              <p:cNvSpPr>
                <a:spLocks noChangeArrowheads="1"/>
              </p:cNvSpPr>
              <p:nvPr>
                <p:custDataLst>
                  <p:tags r:id="rId138"/>
                </p:custDataLst>
              </p:nvPr>
            </p:nvSpPr>
            <p:spPr bwMode="auto">
              <a:xfrm>
                <a:off x="4596" y="582"/>
                <a:ext cx="9" cy="3"/>
              </a:xfrm>
              <a:custGeom>
                <a:gdLst>
                  <a:gd name="T0" fmla="*/ 0 w 9"/>
                  <a:gd name="T1" fmla="*/ 3 h 3"/>
                  <a:gd name="T2" fmla="*/ 6 w 9"/>
                  <a:gd name="T3" fmla="*/ 2 h 3"/>
                  <a:gd name="T4" fmla="*/ 9 w 9"/>
                  <a:gd name="T5" fmla="*/ 0 h 3"/>
                  <a:gd name="T6" fmla="*/ 9 w 9"/>
                  <a:gd name="T7" fmla="*/ 0 h 3"/>
                  <a:gd name="T8" fmla="*/ 0 w 9"/>
                  <a:gd name="T9" fmla="*/ 2 h 3"/>
                  <a:gd name="T10" fmla="*/ 0 w 9"/>
                  <a:gd name="T11" fmla="*/ 3 h 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9" h="3">
                    <a:moveTo>
                      <a:pt x="0" y="3"/>
                    </a:moveTo>
                    <a:lnTo>
                      <a:pt x="6" y="2"/>
                    </a:lnTo>
                    <a:lnTo>
                      <a:pt x="9" y="0"/>
                    </a:lnTo>
                    <a:lnTo>
                      <a:pt x="0" y="2"/>
                    </a:lnTo>
                    <a:lnTo>
                      <a:pt x="0" y="3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45" name="任意多边形 7305"/>
              <p:cNvSpPr>
                <a:spLocks noChangeArrowheads="1"/>
              </p:cNvSpPr>
              <p:nvPr>
                <p:custDataLst>
                  <p:tags r:id="rId139"/>
                </p:custDataLst>
              </p:nvPr>
            </p:nvSpPr>
            <p:spPr bwMode="auto">
              <a:xfrm>
                <a:off x="2072" y="590"/>
                <a:ext cx="13" cy="3"/>
              </a:xfrm>
              <a:custGeom>
                <a:gdLst>
                  <a:gd name="T0" fmla="*/ 0 w 13"/>
                  <a:gd name="T1" fmla="*/ 3 h 3"/>
                  <a:gd name="T2" fmla="*/ 0 w 13"/>
                  <a:gd name="T3" fmla="*/ 3 h 3"/>
                  <a:gd name="T4" fmla="*/ 0 w 13"/>
                  <a:gd name="T5" fmla="*/ 1 h 3"/>
                  <a:gd name="T6" fmla="*/ 7 w 13"/>
                  <a:gd name="T7" fmla="*/ 0 h 3"/>
                  <a:gd name="T8" fmla="*/ 13 w 13"/>
                  <a:gd name="T9" fmla="*/ 0 h 3"/>
                  <a:gd name="T10" fmla="*/ 13 w 13"/>
                  <a:gd name="T11" fmla="*/ 1 h 3"/>
                  <a:gd name="T12" fmla="*/ 0 w 13"/>
                  <a:gd name="T13" fmla="*/ 3 h 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3" h="3">
                    <a:moveTo>
                      <a:pt x="0" y="3"/>
                    </a:moveTo>
                    <a:lnTo>
                      <a:pt x="0" y="3"/>
                    </a:lnTo>
                    <a:lnTo>
                      <a:pt x="0" y="1"/>
                    </a:lnTo>
                    <a:lnTo>
                      <a:pt x="7" y="0"/>
                    </a:lnTo>
                    <a:lnTo>
                      <a:pt x="13" y="0"/>
                    </a:lnTo>
                    <a:lnTo>
                      <a:pt x="13" y="1"/>
                    </a:lnTo>
                    <a:lnTo>
                      <a:pt x="0" y="3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46" name="任意多边形 7306"/>
              <p:cNvSpPr>
                <a:spLocks noChangeArrowheads="1"/>
              </p:cNvSpPr>
              <p:nvPr>
                <p:custDataLst>
                  <p:tags r:id="rId140"/>
                </p:custDataLst>
              </p:nvPr>
            </p:nvSpPr>
            <p:spPr bwMode="auto">
              <a:xfrm>
                <a:off x="4628" y="584"/>
                <a:ext cx="13" cy="3"/>
              </a:xfrm>
              <a:custGeom>
                <a:gdLst>
                  <a:gd name="T0" fmla="*/ 10 w 13"/>
                  <a:gd name="T1" fmla="*/ 3 h 3"/>
                  <a:gd name="T2" fmla="*/ 10 w 13"/>
                  <a:gd name="T3" fmla="*/ 3 h 3"/>
                  <a:gd name="T4" fmla="*/ 13 w 13"/>
                  <a:gd name="T5" fmla="*/ 3 h 3"/>
                  <a:gd name="T6" fmla="*/ 3 w 13"/>
                  <a:gd name="T7" fmla="*/ 0 h 3"/>
                  <a:gd name="T8" fmla="*/ 0 w 13"/>
                  <a:gd name="T9" fmla="*/ 0 h 3"/>
                  <a:gd name="T10" fmla="*/ 0 w 13"/>
                  <a:gd name="T11" fmla="*/ 1 h 3"/>
                  <a:gd name="T12" fmla="*/ 10 w 13"/>
                  <a:gd name="T13" fmla="*/ 3 h 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3" h="3">
                    <a:moveTo>
                      <a:pt x="10" y="3"/>
                    </a:moveTo>
                    <a:lnTo>
                      <a:pt x="10" y="3"/>
                    </a:lnTo>
                    <a:lnTo>
                      <a:pt x="13" y="3"/>
                    </a:lnTo>
                    <a:lnTo>
                      <a:pt x="3" y="0"/>
                    </a:lnTo>
                    <a:lnTo>
                      <a:pt x="0" y="0"/>
                    </a:lnTo>
                    <a:lnTo>
                      <a:pt x="0" y="1"/>
                    </a:lnTo>
                    <a:lnTo>
                      <a:pt x="10" y="3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47" name="任意多边形 7307"/>
              <p:cNvSpPr>
                <a:spLocks noChangeArrowheads="1"/>
              </p:cNvSpPr>
              <p:nvPr>
                <p:custDataLst>
                  <p:tags r:id="rId141"/>
                </p:custDataLst>
              </p:nvPr>
            </p:nvSpPr>
            <p:spPr bwMode="auto">
              <a:xfrm>
                <a:off x="2130" y="594"/>
                <a:ext cx="10" cy="7"/>
              </a:xfrm>
              <a:custGeom>
                <a:gdLst>
                  <a:gd name="T0" fmla="*/ 10 w 10"/>
                  <a:gd name="T1" fmla="*/ 3 h 7"/>
                  <a:gd name="T2" fmla="*/ 10 w 10"/>
                  <a:gd name="T3" fmla="*/ 7 h 7"/>
                  <a:gd name="T4" fmla="*/ 6 w 10"/>
                  <a:gd name="T5" fmla="*/ 7 h 7"/>
                  <a:gd name="T6" fmla="*/ 0 w 10"/>
                  <a:gd name="T7" fmla="*/ 0 h 7"/>
                  <a:gd name="T8" fmla="*/ 3 w 10"/>
                  <a:gd name="T9" fmla="*/ 0 h 7"/>
                  <a:gd name="T10" fmla="*/ 10 w 10"/>
                  <a:gd name="T11" fmla="*/ 3 h 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0" h="7">
                    <a:moveTo>
                      <a:pt x="10" y="3"/>
                    </a:moveTo>
                    <a:lnTo>
                      <a:pt x="10" y="7"/>
                    </a:lnTo>
                    <a:lnTo>
                      <a:pt x="6" y="7"/>
                    </a:lnTo>
                    <a:lnTo>
                      <a:pt x="0" y="0"/>
                    </a:lnTo>
                    <a:lnTo>
                      <a:pt x="3" y="0"/>
                    </a:lnTo>
                    <a:lnTo>
                      <a:pt x="10" y="3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48" name="任意多边形 7308"/>
              <p:cNvSpPr>
                <a:spLocks noChangeArrowheads="1"/>
              </p:cNvSpPr>
              <p:nvPr>
                <p:custDataLst>
                  <p:tags r:id="rId142"/>
                </p:custDataLst>
              </p:nvPr>
            </p:nvSpPr>
            <p:spPr bwMode="auto">
              <a:xfrm>
                <a:off x="4573" y="588"/>
                <a:ext cx="7" cy="6"/>
              </a:xfrm>
              <a:custGeom>
                <a:gdLst>
                  <a:gd name="T0" fmla="*/ 0 w 7"/>
                  <a:gd name="T1" fmla="*/ 5 h 6"/>
                  <a:gd name="T2" fmla="*/ 0 w 7"/>
                  <a:gd name="T3" fmla="*/ 6 h 6"/>
                  <a:gd name="T4" fmla="*/ 0 w 7"/>
                  <a:gd name="T5" fmla="*/ 6 h 6"/>
                  <a:gd name="T6" fmla="*/ 7 w 7"/>
                  <a:gd name="T7" fmla="*/ 0 h 6"/>
                  <a:gd name="T8" fmla="*/ 4 w 7"/>
                  <a:gd name="T9" fmla="*/ 0 h 6"/>
                  <a:gd name="T10" fmla="*/ 0 w 7"/>
                  <a:gd name="T11" fmla="*/ 5 h 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7" h="6">
                    <a:moveTo>
                      <a:pt x="0" y="5"/>
                    </a:moveTo>
                    <a:lnTo>
                      <a:pt x="0" y="6"/>
                    </a:lnTo>
                    <a:lnTo>
                      <a:pt x="7" y="0"/>
                    </a:lnTo>
                    <a:lnTo>
                      <a:pt x="4" y="0"/>
                    </a:lnTo>
                    <a:lnTo>
                      <a:pt x="0" y="5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49" name="任意多边形 7309"/>
              <p:cNvSpPr>
                <a:spLocks noChangeArrowheads="1"/>
              </p:cNvSpPr>
              <p:nvPr>
                <p:custDataLst>
                  <p:tags r:id="rId143"/>
                </p:custDataLst>
              </p:nvPr>
            </p:nvSpPr>
            <p:spPr bwMode="auto">
              <a:xfrm>
                <a:off x="2040" y="594"/>
                <a:ext cx="16" cy="7"/>
              </a:xfrm>
              <a:custGeom>
                <a:gdLst>
                  <a:gd name="T0" fmla="*/ 3 w 16"/>
                  <a:gd name="T1" fmla="*/ 7 h 7"/>
                  <a:gd name="T2" fmla="*/ 0 w 16"/>
                  <a:gd name="T3" fmla="*/ 7 h 7"/>
                  <a:gd name="T4" fmla="*/ 0 w 16"/>
                  <a:gd name="T5" fmla="*/ 5 h 7"/>
                  <a:gd name="T6" fmla="*/ 16 w 16"/>
                  <a:gd name="T7" fmla="*/ 0 h 7"/>
                  <a:gd name="T8" fmla="*/ 16 w 16"/>
                  <a:gd name="T9" fmla="*/ 2 h 7"/>
                  <a:gd name="T10" fmla="*/ 3 w 16"/>
                  <a:gd name="T11" fmla="*/ 7 h 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6" h="7">
                    <a:moveTo>
                      <a:pt x="3" y="7"/>
                    </a:moveTo>
                    <a:lnTo>
                      <a:pt x="0" y="7"/>
                    </a:lnTo>
                    <a:lnTo>
                      <a:pt x="0" y="5"/>
                    </a:lnTo>
                    <a:lnTo>
                      <a:pt x="16" y="0"/>
                    </a:lnTo>
                    <a:lnTo>
                      <a:pt x="16" y="2"/>
                    </a:lnTo>
                    <a:lnTo>
                      <a:pt x="3" y="7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50" name="任意多边形 7310"/>
              <p:cNvSpPr>
                <a:spLocks noChangeArrowheads="1"/>
              </p:cNvSpPr>
              <p:nvPr>
                <p:custDataLst>
                  <p:tags r:id="rId144"/>
                </p:custDataLst>
              </p:nvPr>
            </p:nvSpPr>
            <p:spPr bwMode="auto">
              <a:xfrm>
                <a:off x="4657" y="588"/>
                <a:ext cx="13" cy="6"/>
              </a:xfrm>
              <a:custGeom>
                <a:gdLst>
                  <a:gd name="T0" fmla="*/ 13 w 13"/>
                  <a:gd name="T1" fmla="*/ 6 h 6"/>
                  <a:gd name="T2" fmla="*/ 13 w 13"/>
                  <a:gd name="T3" fmla="*/ 6 h 6"/>
                  <a:gd name="T4" fmla="*/ 13 w 13"/>
                  <a:gd name="T5" fmla="*/ 5 h 6"/>
                  <a:gd name="T6" fmla="*/ 0 w 13"/>
                  <a:gd name="T7" fmla="*/ 0 h 6"/>
                  <a:gd name="T8" fmla="*/ 0 w 13"/>
                  <a:gd name="T9" fmla="*/ 2 h 6"/>
                  <a:gd name="T10" fmla="*/ 13 w 13"/>
                  <a:gd name="T11" fmla="*/ 6 h 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3" h="6">
                    <a:moveTo>
                      <a:pt x="13" y="6"/>
                    </a:moveTo>
                    <a:lnTo>
                      <a:pt x="13" y="6"/>
                    </a:lnTo>
                    <a:lnTo>
                      <a:pt x="13" y="5"/>
                    </a:lnTo>
                    <a:lnTo>
                      <a:pt x="0" y="0"/>
                    </a:lnTo>
                    <a:lnTo>
                      <a:pt x="0" y="2"/>
                    </a:lnTo>
                    <a:lnTo>
                      <a:pt x="13" y="6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51" name="任意多边形 7311"/>
              <p:cNvSpPr>
                <a:spLocks noChangeArrowheads="1"/>
              </p:cNvSpPr>
              <p:nvPr>
                <p:custDataLst>
                  <p:tags r:id="rId145"/>
                </p:custDataLst>
              </p:nvPr>
            </p:nvSpPr>
            <p:spPr bwMode="auto">
              <a:xfrm>
                <a:off x="2056" y="599"/>
                <a:ext cx="112" cy="229"/>
              </a:xfrm>
              <a:custGeom>
                <a:gdLst>
                  <a:gd name="T0" fmla="*/ 42 w 112"/>
                  <a:gd name="T1" fmla="*/ 2 h 229"/>
                  <a:gd name="T2" fmla="*/ 35 w 112"/>
                  <a:gd name="T3" fmla="*/ 8 h 229"/>
                  <a:gd name="T4" fmla="*/ 26 w 112"/>
                  <a:gd name="T5" fmla="*/ 27 h 229"/>
                  <a:gd name="T6" fmla="*/ 26 w 112"/>
                  <a:gd name="T7" fmla="*/ 49 h 229"/>
                  <a:gd name="T8" fmla="*/ 29 w 112"/>
                  <a:gd name="T9" fmla="*/ 68 h 229"/>
                  <a:gd name="T10" fmla="*/ 39 w 112"/>
                  <a:gd name="T11" fmla="*/ 88 h 229"/>
                  <a:gd name="T12" fmla="*/ 52 w 112"/>
                  <a:gd name="T13" fmla="*/ 103 h 229"/>
                  <a:gd name="T14" fmla="*/ 55 w 112"/>
                  <a:gd name="T15" fmla="*/ 109 h 229"/>
                  <a:gd name="T16" fmla="*/ 58 w 112"/>
                  <a:gd name="T17" fmla="*/ 109 h 229"/>
                  <a:gd name="T18" fmla="*/ 74 w 112"/>
                  <a:gd name="T19" fmla="*/ 99 h 229"/>
                  <a:gd name="T20" fmla="*/ 84 w 112"/>
                  <a:gd name="T21" fmla="*/ 96 h 229"/>
                  <a:gd name="T22" fmla="*/ 87 w 112"/>
                  <a:gd name="T23" fmla="*/ 94 h 229"/>
                  <a:gd name="T24" fmla="*/ 84 w 112"/>
                  <a:gd name="T25" fmla="*/ 100 h 229"/>
                  <a:gd name="T26" fmla="*/ 77 w 112"/>
                  <a:gd name="T27" fmla="*/ 111 h 229"/>
                  <a:gd name="T28" fmla="*/ 77 w 112"/>
                  <a:gd name="T29" fmla="*/ 146 h 229"/>
                  <a:gd name="T30" fmla="*/ 84 w 112"/>
                  <a:gd name="T31" fmla="*/ 162 h 229"/>
                  <a:gd name="T32" fmla="*/ 93 w 112"/>
                  <a:gd name="T33" fmla="*/ 187 h 229"/>
                  <a:gd name="T34" fmla="*/ 109 w 112"/>
                  <a:gd name="T35" fmla="*/ 214 h 229"/>
                  <a:gd name="T36" fmla="*/ 112 w 112"/>
                  <a:gd name="T37" fmla="*/ 228 h 229"/>
                  <a:gd name="T38" fmla="*/ 112 w 112"/>
                  <a:gd name="T39" fmla="*/ 229 h 229"/>
                  <a:gd name="T40" fmla="*/ 103 w 112"/>
                  <a:gd name="T41" fmla="*/ 211 h 229"/>
                  <a:gd name="T42" fmla="*/ 80 w 112"/>
                  <a:gd name="T43" fmla="*/ 187 h 229"/>
                  <a:gd name="T44" fmla="*/ 68 w 112"/>
                  <a:gd name="T45" fmla="*/ 178 h 229"/>
                  <a:gd name="T46" fmla="*/ 52 w 112"/>
                  <a:gd name="T47" fmla="*/ 155 h 229"/>
                  <a:gd name="T48" fmla="*/ 42 w 112"/>
                  <a:gd name="T49" fmla="*/ 141 h 229"/>
                  <a:gd name="T50" fmla="*/ 32 w 112"/>
                  <a:gd name="T51" fmla="*/ 124 h 229"/>
                  <a:gd name="T52" fmla="*/ 23 w 112"/>
                  <a:gd name="T53" fmla="*/ 109 h 229"/>
                  <a:gd name="T54" fmla="*/ 13 w 112"/>
                  <a:gd name="T55" fmla="*/ 91 h 229"/>
                  <a:gd name="T56" fmla="*/ 3 w 112"/>
                  <a:gd name="T57" fmla="*/ 64 h 229"/>
                  <a:gd name="T58" fmla="*/ 0 w 112"/>
                  <a:gd name="T59" fmla="*/ 39 h 229"/>
                  <a:gd name="T60" fmla="*/ 0 w 112"/>
                  <a:gd name="T61" fmla="*/ 27 h 229"/>
                  <a:gd name="T62" fmla="*/ 3 w 112"/>
                  <a:gd name="T63" fmla="*/ 20 h 229"/>
                  <a:gd name="T64" fmla="*/ 10 w 112"/>
                  <a:gd name="T65" fmla="*/ 6 h 229"/>
                  <a:gd name="T66" fmla="*/ 19 w 112"/>
                  <a:gd name="T67" fmla="*/ 3 h 229"/>
                  <a:gd name="T68" fmla="*/ 32 w 112"/>
                  <a:gd name="T69" fmla="*/ 2 h 229"/>
                  <a:gd name="T70" fmla="*/ 39 w 112"/>
                  <a:gd name="T71" fmla="*/ 0 h 229"/>
                  <a:gd name="T72" fmla="*/ 39 w 112"/>
                  <a:gd name="T73" fmla="*/ 0 h 229"/>
                  <a:gd name="T74" fmla="*/ 42 w 112"/>
                  <a:gd name="T75" fmla="*/ 2 h 22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112" h="229">
                    <a:moveTo>
                      <a:pt x="42" y="2"/>
                    </a:moveTo>
                    <a:lnTo>
                      <a:pt x="35" y="8"/>
                    </a:lnTo>
                    <a:lnTo>
                      <a:pt x="26" y="27"/>
                    </a:lnTo>
                    <a:lnTo>
                      <a:pt x="26" y="49"/>
                    </a:lnTo>
                    <a:lnTo>
                      <a:pt x="29" y="68"/>
                    </a:lnTo>
                    <a:lnTo>
                      <a:pt x="39" y="88"/>
                    </a:lnTo>
                    <a:lnTo>
                      <a:pt x="52" y="103"/>
                    </a:lnTo>
                    <a:lnTo>
                      <a:pt x="55" y="109"/>
                    </a:lnTo>
                    <a:lnTo>
                      <a:pt x="58" y="109"/>
                    </a:lnTo>
                    <a:lnTo>
                      <a:pt x="74" y="99"/>
                    </a:lnTo>
                    <a:lnTo>
                      <a:pt x="84" y="96"/>
                    </a:lnTo>
                    <a:lnTo>
                      <a:pt x="87" y="94"/>
                    </a:lnTo>
                    <a:lnTo>
                      <a:pt x="84" y="100"/>
                    </a:lnTo>
                    <a:lnTo>
                      <a:pt x="77" y="111"/>
                    </a:lnTo>
                    <a:lnTo>
                      <a:pt x="77" y="146"/>
                    </a:lnTo>
                    <a:lnTo>
                      <a:pt x="84" y="162"/>
                    </a:lnTo>
                    <a:lnTo>
                      <a:pt x="93" y="187"/>
                    </a:lnTo>
                    <a:lnTo>
                      <a:pt x="109" y="214"/>
                    </a:lnTo>
                    <a:lnTo>
                      <a:pt x="112" y="228"/>
                    </a:lnTo>
                    <a:lnTo>
                      <a:pt x="112" y="229"/>
                    </a:lnTo>
                    <a:lnTo>
                      <a:pt x="103" y="211"/>
                    </a:lnTo>
                    <a:lnTo>
                      <a:pt x="80" y="187"/>
                    </a:lnTo>
                    <a:lnTo>
                      <a:pt x="68" y="178"/>
                    </a:lnTo>
                    <a:lnTo>
                      <a:pt x="52" y="155"/>
                    </a:lnTo>
                    <a:lnTo>
                      <a:pt x="42" y="141"/>
                    </a:lnTo>
                    <a:lnTo>
                      <a:pt x="32" y="124"/>
                    </a:lnTo>
                    <a:lnTo>
                      <a:pt x="23" y="109"/>
                    </a:lnTo>
                    <a:lnTo>
                      <a:pt x="13" y="91"/>
                    </a:lnTo>
                    <a:lnTo>
                      <a:pt x="3" y="64"/>
                    </a:lnTo>
                    <a:lnTo>
                      <a:pt x="0" y="39"/>
                    </a:lnTo>
                    <a:lnTo>
                      <a:pt x="0" y="27"/>
                    </a:lnTo>
                    <a:lnTo>
                      <a:pt x="3" y="20"/>
                    </a:lnTo>
                    <a:lnTo>
                      <a:pt x="10" y="6"/>
                    </a:lnTo>
                    <a:lnTo>
                      <a:pt x="19" y="3"/>
                    </a:lnTo>
                    <a:lnTo>
                      <a:pt x="32" y="2"/>
                    </a:lnTo>
                    <a:lnTo>
                      <a:pt x="39" y="0"/>
                    </a:lnTo>
                    <a:lnTo>
                      <a:pt x="42" y="2"/>
                    </a:lnTo>
                    <a:close/>
                  </a:path>
                </a:pathLst>
              </a:custGeom>
              <a:solidFill>
                <a:srgbClr val="9999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52" name="任意多边形 7312"/>
              <p:cNvSpPr>
                <a:spLocks noChangeArrowheads="1"/>
              </p:cNvSpPr>
              <p:nvPr>
                <p:custDataLst>
                  <p:tags r:id="rId146"/>
                </p:custDataLst>
              </p:nvPr>
            </p:nvSpPr>
            <p:spPr bwMode="auto">
              <a:xfrm>
                <a:off x="4548" y="593"/>
                <a:ext cx="106" cy="229"/>
              </a:xfrm>
              <a:custGeom>
                <a:gdLst>
                  <a:gd name="T0" fmla="*/ 64 w 106"/>
                  <a:gd name="T1" fmla="*/ 1 h 229"/>
                  <a:gd name="T2" fmla="*/ 74 w 106"/>
                  <a:gd name="T3" fmla="*/ 8 h 229"/>
                  <a:gd name="T4" fmla="*/ 83 w 106"/>
                  <a:gd name="T5" fmla="*/ 27 h 229"/>
                  <a:gd name="T6" fmla="*/ 83 w 106"/>
                  <a:gd name="T7" fmla="*/ 49 h 229"/>
                  <a:gd name="T8" fmla="*/ 80 w 106"/>
                  <a:gd name="T9" fmla="*/ 68 h 229"/>
                  <a:gd name="T10" fmla="*/ 70 w 106"/>
                  <a:gd name="T11" fmla="*/ 88 h 229"/>
                  <a:gd name="T12" fmla="*/ 57 w 106"/>
                  <a:gd name="T13" fmla="*/ 103 h 229"/>
                  <a:gd name="T14" fmla="*/ 54 w 106"/>
                  <a:gd name="T15" fmla="*/ 109 h 229"/>
                  <a:gd name="T16" fmla="*/ 51 w 106"/>
                  <a:gd name="T17" fmla="*/ 109 h 229"/>
                  <a:gd name="T18" fmla="*/ 35 w 106"/>
                  <a:gd name="T19" fmla="*/ 99 h 229"/>
                  <a:gd name="T20" fmla="*/ 25 w 106"/>
                  <a:gd name="T21" fmla="*/ 96 h 229"/>
                  <a:gd name="T22" fmla="*/ 22 w 106"/>
                  <a:gd name="T23" fmla="*/ 94 h 229"/>
                  <a:gd name="T24" fmla="*/ 25 w 106"/>
                  <a:gd name="T25" fmla="*/ 100 h 229"/>
                  <a:gd name="T26" fmla="*/ 32 w 106"/>
                  <a:gd name="T27" fmla="*/ 111 h 229"/>
                  <a:gd name="T28" fmla="*/ 35 w 106"/>
                  <a:gd name="T29" fmla="*/ 147 h 229"/>
                  <a:gd name="T30" fmla="*/ 25 w 106"/>
                  <a:gd name="T31" fmla="*/ 162 h 229"/>
                  <a:gd name="T32" fmla="*/ 16 w 106"/>
                  <a:gd name="T33" fmla="*/ 187 h 229"/>
                  <a:gd name="T34" fmla="*/ 3 w 106"/>
                  <a:gd name="T35" fmla="*/ 216 h 229"/>
                  <a:gd name="T36" fmla="*/ 0 w 106"/>
                  <a:gd name="T37" fmla="*/ 229 h 229"/>
                  <a:gd name="T38" fmla="*/ 0 w 106"/>
                  <a:gd name="T39" fmla="*/ 229 h 229"/>
                  <a:gd name="T40" fmla="*/ 6 w 106"/>
                  <a:gd name="T41" fmla="*/ 212 h 229"/>
                  <a:gd name="T42" fmla="*/ 32 w 106"/>
                  <a:gd name="T43" fmla="*/ 187 h 229"/>
                  <a:gd name="T44" fmla="*/ 41 w 106"/>
                  <a:gd name="T45" fmla="*/ 178 h 229"/>
                  <a:gd name="T46" fmla="*/ 57 w 106"/>
                  <a:gd name="T47" fmla="*/ 155 h 229"/>
                  <a:gd name="T48" fmla="*/ 67 w 106"/>
                  <a:gd name="T49" fmla="*/ 141 h 229"/>
                  <a:gd name="T50" fmla="*/ 80 w 106"/>
                  <a:gd name="T51" fmla="*/ 124 h 229"/>
                  <a:gd name="T52" fmla="*/ 86 w 106"/>
                  <a:gd name="T53" fmla="*/ 109 h 229"/>
                  <a:gd name="T54" fmla="*/ 99 w 106"/>
                  <a:gd name="T55" fmla="*/ 91 h 229"/>
                  <a:gd name="T56" fmla="*/ 106 w 106"/>
                  <a:gd name="T57" fmla="*/ 64 h 229"/>
                  <a:gd name="T58" fmla="*/ 106 w 106"/>
                  <a:gd name="T59" fmla="*/ 39 h 229"/>
                  <a:gd name="T60" fmla="*/ 106 w 106"/>
                  <a:gd name="T61" fmla="*/ 27 h 229"/>
                  <a:gd name="T62" fmla="*/ 102 w 106"/>
                  <a:gd name="T63" fmla="*/ 20 h 229"/>
                  <a:gd name="T64" fmla="*/ 99 w 106"/>
                  <a:gd name="T65" fmla="*/ 6 h 229"/>
                  <a:gd name="T66" fmla="*/ 90 w 106"/>
                  <a:gd name="T67" fmla="*/ 3 h 229"/>
                  <a:gd name="T68" fmla="*/ 77 w 106"/>
                  <a:gd name="T69" fmla="*/ 1 h 229"/>
                  <a:gd name="T70" fmla="*/ 70 w 106"/>
                  <a:gd name="T71" fmla="*/ 0 h 229"/>
                  <a:gd name="T72" fmla="*/ 67 w 106"/>
                  <a:gd name="T73" fmla="*/ 0 h 229"/>
                  <a:gd name="T74" fmla="*/ 64 w 106"/>
                  <a:gd name="T75" fmla="*/ 1 h 22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105" h="229">
                    <a:moveTo>
                      <a:pt x="64" y="1"/>
                    </a:moveTo>
                    <a:lnTo>
                      <a:pt x="74" y="8"/>
                    </a:lnTo>
                    <a:lnTo>
                      <a:pt x="83" y="27"/>
                    </a:lnTo>
                    <a:lnTo>
                      <a:pt x="83" y="49"/>
                    </a:lnTo>
                    <a:lnTo>
                      <a:pt x="80" y="68"/>
                    </a:lnTo>
                    <a:lnTo>
                      <a:pt x="70" y="88"/>
                    </a:lnTo>
                    <a:lnTo>
                      <a:pt x="57" y="103"/>
                    </a:lnTo>
                    <a:lnTo>
                      <a:pt x="54" y="109"/>
                    </a:lnTo>
                    <a:lnTo>
                      <a:pt x="51" y="109"/>
                    </a:lnTo>
                    <a:lnTo>
                      <a:pt x="35" y="99"/>
                    </a:lnTo>
                    <a:lnTo>
                      <a:pt x="25" y="96"/>
                    </a:lnTo>
                    <a:lnTo>
                      <a:pt x="22" y="94"/>
                    </a:lnTo>
                    <a:lnTo>
                      <a:pt x="25" y="100"/>
                    </a:lnTo>
                    <a:lnTo>
                      <a:pt x="32" y="111"/>
                    </a:lnTo>
                    <a:lnTo>
                      <a:pt x="35" y="147"/>
                    </a:lnTo>
                    <a:lnTo>
                      <a:pt x="25" y="162"/>
                    </a:lnTo>
                    <a:lnTo>
                      <a:pt x="16" y="187"/>
                    </a:lnTo>
                    <a:lnTo>
                      <a:pt x="3" y="216"/>
                    </a:lnTo>
                    <a:lnTo>
                      <a:pt x="0" y="229"/>
                    </a:lnTo>
                    <a:lnTo>
                      <a:pt x="6" y="212"/>
                    </a:lnTo>
                    <a:lnTo>
                      <a:pt x="32" y="187"/>
                    </a:lnTo>
                    <a:lnTo>
                      <a:pt x="41" y="178"/>
                    </a:lnTo>
                    <a:lnTo>
                      <a:pt x="57" y="155"/>
                    </a:lnTo>
                    <a:lnTo>
                      <a:pt x="67" y="141"/>
                    </a:lnTo>
                    <a:lnTo>
                      <a:pt x="80" y="124"/>
                    </a:lnTo>
                    <a:lnTo>
                      <a:pt x="86" y="109"/>
                    </a:lnTo>
                    <a:lnTo>
                      <a:pt x="99" y="91"/>
                    </a:lnTo>
                    <a:lnTo>
                      <a:pt x="106" y="64"/>
                    </a:lnTo>
                    <a:lnTo>
                      <a:pt x="106" y="39"/>
                    </a:lnTo>
                    <a:lnTo>
                      <a:pt x="106" y="27"/>
                    </a:lnTo>
                    <a:lnTo>
                      <a:pt x="102" y="20"/>
                    </a:lnTo>
                    <a:lnTo>
                      <a:pt x="99" y="6"/>
                    </a:lnTo>
                    <a:lnTo>
                      <a:pt x="90" y="3"/>
                    </a:lnTo>
                    <a:lnTo>
                      <a:pt x="77" y="1"/>
                    </a:lnTo>
                    <a:lnTo>
                      <a:pt x="70" y="0"/>
                    </a:lnTo>
                    <a:lnTo>
                      <a:pt x="67" y="0"/>
                    </a:lnTo>
                    <a:lnTo>
                      <a:pt x="64" y="1"/>
                    </a:lnTo>
                    <a:close/>
                  </a:path>
                </a:pathLst>
              </a:custGeom>
              <a:solidFill>
                <a:srgbClr val="9999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53" name="任意多边形 7313"/>
              <p:cNvSpPr>
                <a:spLocks noChangeArrowheads="1"/>
              </p:cNvSpPr>
              <p:nvPr>
                <p:custDataLst>
                  <p:tags r:id="rId147"/>
                </p:custDataLst>
              </p:nvPr>
            </p:nvSpPr>
            <p:spPr bwMode="auto">
              <a:xfrm>
                <a:off x="2075" y="605"/>
                <a:ext cx="7" cy="9"/>
              </a:xfrm>
              <a:custGeom>
                <a:gdLst>
                  <a:gd name="T0" fmla="*/ 7 w 7"/>
                  <a:gd name="T1" fmla="*/ 3 h 9"/>
                  <a:gd name="T2" fmla="*/ 4 w 7"/>
                  <a:gd name="T3" fmla="*/ 5 h 9"/>
                  <a:gd name="T4" fmla="*/ 4 w 7"/>
                  <a:gd name="T5" fmla="*/ 9 h 9"/>
                  <a:gd name="T6" fmla="*/ 4 w 7"/>
                  <a:gd name="T7" fmla="*/ 9 h 9"/>
                  <a:gd name="T8" fmla="*/ 0 w 7"/>
                  <a:gd name="T9" fmla="*/ 9 h 9"/>
                  <a:gd name="T10" fmla="*/ 0 w 7"/>
                  <a:gd name="T11" fmla="*/ 3 h 9"/>
                  <a:gd name="T12" fmla="*/ 7 w 7"/>
                  <a:gd name="T13" fmla="*/ 0 h 9"/>
                  <a:gd name="T14" fmla="*/ 7 w 7"/>
                  <a:gd name="T15" fmla="*/ 0 h 9"/>
                  <a:gd name="T16" fmla="*/ 7 w 7"/>
                  <a:gd name="T17" fmla="*/ 3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7" h="9">
                    <a:moveTo>
                      <a:pt x="7" y="3"/>
                    </a:moveTo>
                    <a:lnTo>
                      <a:pt x="4" y="5"/>
                    </a:lnTo>
                    <a:lnTo>
                      <a:pt x="4" y="9"/>
                    </a:lnTo>
                    <a:lnTo>
                      <a:pt x="0" y="9"/>
                    </a:lnTo>
                    <a:lnTo>
                      <a:pt x="0" y="3"/>
                    </a:lnTo>
                    <a:lnTo>
                      <a:pt x="7" y="0"/>
                    </a:lnTo>
                    <a:lnTo>
                      <a:pt x="7" y="3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54" name="任意多边形 7314"/>
              <p:cNvSpPr>
                <a:spLocks noChangeArrowheads="1"/>
              </p:cNvSpPr>
              <p:nvPr>
                <p:custDataLst>
                  <p:tags r:id="rId148"/>
                </p:custDataLst>
              </p:nvPr>
            </p:nvSpPr>
            <p:spPr bwMode="auto">
              <a:xfrm>
                <a:off x="4628" y="599"/>
                <a:ext cx="6" cy="9"/>
              </a:xfrm>
              <a:custGeom>
                <a:gdLst>
                  <a:gd name="T0" fmla="*/ 0 w 6"/>
                  <a:gd name="T1" fmla="*/ 3 h 9"/>
                  <a:gd name="T2" fmla="*/ 6 w 6"/>
                  <a:gd name="T3" fmla="*/ 5 h 9"/>
                  <a:gd name="T4" fmla="*/ 6 w 6"/>
                  <a:gd name="T5" fmla="*/ 9 h 9"/>
                  <a:gd name="T6" fmla="*/ 6 w 6"/>
                  <a:gd name="T7" fmla="*/ 9 h 9"/>
                  <a:gd name="T8" fmla="*/ 6 w 6"/>
                  <a:gd name="T9" fmla="*/ 9 h 9"/>
                  <a:gd name="T10" fmla="*/ 6 w 6"/>
                  <a:gd name="T11" fmla="*/ 3 h 9"/>
                  <a:gd name="T12" fmla="*/ 3 w 6"/>
                  <a:gd name="T13" fmla="*/ 0 h 9"/>
                  <a:gd name="T14" fmla="*/ 0 w 6"/>
                  <a:gd name="T15" fmla="*/ 0 h 9"/>
                  <a:gd name="T16" fmla="*/ 0 w 6"/>
                  <a:gd name="T17" fmla="*/ 3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6" h="9">
                    <a:moveTo>
                      <a:pt x="0" y="3"/>
                    </a:moveTo>
                    <a:lnTo>
                      <a:pt x="6" y="5"/>
                    </a:lnTo>
                    <a:lnTo>
                      <a:pt x="6" y="9"/>
                    </a:lnTo>
                    <a:lnTo>
                      <a:pt x="6" y="3"/>
                    </a:lnTo>
                    <a:lnTo>
                      <a:pt x="3" y="0"/>
                    </a:lnTo>
                    <a:lnTo>
                      <a:pt x="0" y="0"/>
                    </a:lnTo>
                    <a:lnTo>
                      <a:pt x="0" y="3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55" name="任意多边形 7315"/>
              <p:cNvSpPr>
                <a:spLocks noChangeArrowheads="1"/>
              </p:cNvSpPr>
              <p:nvPr>
                <p:custDataLst>
                  <p:tags r:id="rId149"/>
                </p:custDataLst>
              </p:nvPr>
            </p:nvSpPr>
            <p:spPr bwMode="auto">
              <a:xfrm>
                <a:off x="2149" y="607"/>
                <a:ext cx="7" cy="9"/>
              </a:xfrm>
              <a:custGeom>
                <a:gdLst>
                  <a:gd name="T0" fmla="*/ 7 w 7"/>
                  <a:gd name="T1" fmla="*/ 6 h 9"/>
                  <a:gd name="T2" fmla="*/ 7 w 7"/>
                  <a:gd name="T3" fmla="*/ 9 h 9"/>
                  <a:gd name="T4" fmla="*/ 3 w 7"/>
                  <a:gd name="T5" fmla="*/ 9 h 9"/>
                  <a:gd name="T6" fmla="*/ 0 w 7"/>
                  <a:gd name="T7" fmla="*/ 0 h 9"/>
                  <a:gd name="T8" fmla="*/ 3 w 7"/>
                  <a:gd name="T9" fmla="*/ 0 h 9"/>
                  <a:gd name="T10" fmla="*/ 7 w 7"/>
                  <a:gd name="T11" fmla="*/ 6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7" h="9">
                    <a:moveTo>
                      <a:pt x="7" y="6"/>
                    </a:moveTo>
                    <a:lnTo>
                      <a:pt x="7" y="9"/>
                    </a:lnTo>
                    <a:lnTo>
                      <a:pt x="3" y="9"/>
                    </a:lnTo>
                    <a:lnTo>
                      <a:pt x="0" y="0"/>
                    </a:lnTo>
                    <a:lnTo>
                      <a:pt x="3" y="0"/>
                    </a:lnTo>
                    <a:lnTo>
                      <a:pt x="7" y="6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56" name="任意多边形 7316"/>
              <p:cNvSpPr>
                <a:spLocks noChangeArrowheads="1"/>
              </p:cNvSpPr>
              <p:nvPr>
                <p:custDataLst>
                  <p:tags r:id="rId150"/>
                </p:custDataLst>
              </p:nvPr>
            </p:nvSpPr>
            <p:spPr bwMode="auto">
              <a:xfrm>
                <a:off x="4557" y="601"/>
                <a:ext cx="4" cy="9"/>
              </a:xfrm>
              <a:custGeom>
                <a:gdLst>
                  <a:gd name="T0" fmla="*/ 0 w 4"/>
                  <a:gd name="T1" fmla="*/ 6 h 9"/>
                  <a:gd name="T2" fmla="*/ 0 w 4"/>
                  <a:gd name="T3" fmla="*/ 9 h 9"/>
                  <a:gd name="T4" fmla="*/ 4 w 4"/>
                  <a:gd name="T5" fmla="*/ 9 h 9"/>
                  <a:gd name="T6" fmla="*/ 4 w 4"/>
                  <a:gd name="T7" fmla="*/ 0 h 9"/>
                  <a:gd name="T8" fmla="*/ 4 w 4"/>
                  <a:gd name="T9" fmla="*/ 0 h 9"/>
                  <a:gd name="T10" fmla="*/ 0 w 4"/>
                  <a:gd name="T11" fmla="*/ 6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4" h="9">
                    <a:moveTo>
                      <a:pt x="0" y="6"/>
                    </a:moveTo>
                    <a:lnTo>
                      <a:pt x="0" y="9"/>
                    </a:lnTo>
                    <a:lnTo>
                      <a:pt x="4" y="9"/>
                    </a:lnTo>
                    <a:lnTo>
                      <a:pt x="4" y="0"/>
                    </a:lnTo>
                    <a:lnTo>
                      <a:pt x="0" y="6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57" name="任意多边形 7317"/>
              <p:cNvSpPr>
                <a:spLocks noChangeArrowheads="1"/>
              </p:cNvSpPr>
              <p:nvPr>
                <p:custDataLst>
                  <p:tags r:id="rId151"/>
                </p:custDataLst>
              </p:nvPr>
            </p:nvSpPr>
            <p:spPr bwMode="auto">
              <a:xfrm>
                <a:off x="2018" y="608"/>
                <a:ext cx="6" cy="5"/>
              </a:xfrm>
              <a:custGeom>
                <a:gdLst>
                  <a:gd name="T0" fmla="*/ 3 w 6"/>
                  <a:gd name="T1" fmla="*/ 5 h 5"/>
                  <a:gd name="T2" fmla="*/ 3 w 6"/>
                  <a:gd name="T3" fmla="*/ 5 h 5"/>
                  <a:gd name="T4" fmla="*/ 0 w 6"/>
                  <a:gd name="T5" fmla="*/ 5 h 5"/>
                  <a:gd name="T6" fmla="*/ 0 w 6"/>
                  <a:gd name="T7" fmla="*/ 2 h 5"/>
                  <a:gd name="T8" fmla="*/ 6 w 6"/>
                  <a:gd name="T9" fmla="*/ 0 h 5"/>
                  <a:gd name="T10" fmla="*/ 6 w 6"/>
                  <a:gd name="T11" fmla="*/ 3 h 5"/>
                  <a:gd name="T12" fmla="*/ 3 w 6"/>
                  <a:gd name="T13" fmla="*/ 5 h 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6" h="5">
                    <a:moveTo>
                      <a:pt x="3" y="5"/>
                    </a:moveTo>
                    <a:lnTo>
                      <a:pt x="3" y="5"/>
                    </a:lnTo>
                    <a:lnTo>
                      <a:pt x="0" y="5"/>
                    </a:lnTo>
                    <a:lnTo>
                      <a:pt x="0" y="2"/>
                    </a:lnTo>
                    <a:lnTo>
                      <a:pt x="6" y="0"/>
                    </a:lnTo>
                    <a:lnTo>
                      <a:pt x="6" y="3"/>
                    </a:lnTo>
                    <a:lnTo>
                      <a:pt x="3" y="5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58" name="任意多边形 7318"/>
              <p:cNvSpPr>
                <a:spLocks noChangeArrowheads="1"/>
              </p:cNvSpPr>
              <p:nvPr>
                <p:custDataLst>
                  <p:tags r:id="rId152"/>
                </p:custDataLst>
              </p:nvPr>
            </p:nvSpPr>
            <p:spPr bwMode="auto">
              <a:xfrm>
                <a:off x="4689" y="602"/>
                <a:ext cx="6" cy="5"/>
              </a:xfrm>
              <a:custGeom>
                <a:gdLst>
                  <a:gd name="T0" fmla="*/ 3 w 6"/>
                  <a:gd name="T1" fmla="*/ 5 h 5"/>
                  <a:gd name="T2" fmla="*/ 3 w 6"/>
                  <a:gd name="T3" fmla="*/ 5 h 5"/>
                  <a:gd name="T4" fmla="*/ 6 w 6"/>
                  <a:gd name="T5" fmla="*/ 5 h 5"/>
                  <a:gd name="T6" fmla="*/ 6 w 6"/>
                  <a:gd name="T7" fmla="*/ 2 h 5"/>
                  <a:gd name="T8" fmla="*/ 0 w 6"/>
                  <a:gd name="T9" fmla="*/ 0 h 5"/>
                  <a:gd name="T10" fmla="*/ 0 w 6"/>
                  <a:gd name="T11" fmla="*/ 2 h 5"/>
                  <a:gd name="T12" fmla="*/ 3 w 6"/>
                  <a:gd name="T13" fmla="*/ 5 h 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6" h="5">
                    <a:moveTo>
                      <a:pt x="3" y="5"/>
                    </a:moveTo>
                    <a:lnTo>
                      <a:pt x="3" y="5"/>
                    </a:lnTo>
                    <a:lnTo>
                      <a:pt x="6" y="5"/>
                    </a:lnTo>
                    <a:lnTo>
                      <a:pt x="6" y="2"/>
                    </a:lnTo>
                    <a:lnTo>
                      <a:pt x="0" y="0"/>
                    </a:lnTo>
                    <a:lnTo>
                      <a:pt x="0" y="2"/>
                    </a:lnTo>
                    <a:lnTo>
                      <a:pt x="3" y="5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59" name="任意多边形 7319"/>
              <p:cNvSpPr>
                <a:spLocks noChangeArrowheads="1"/>
              </p:cNvSpPr>
              <p:nvPr>
                <p:custDataLst>
                  <p:tags r:id="rId153"/>
                </p:custDataLst>
              </p:nvPr>
            </p:nvSpPr>
            <p:spPr bwMode="auto">
              <a:xfrm>
                <a:off x="2069" y="619"/>
                <a:ext cx="6" cy="13"/>
              </a:xfrm>
              <a:custGeom>
                <a:gdLst>
                  <a:gd name="T0" fmla="*/ 6 w 6"/>
                  <a:gd name="T1" fmla="*/ 3 h 13"/>
                  <a:gd name="T2" fmla="*/ 0 w 6"/>
                  <a:gd name="T3" fmla="*/ 13 h 13"/>
                  <a:gd name="T4" fmla="*/ 0 w 6"/>
                  <a:gd name="T5" fmla="*/ 13 h 13"/>
                  <a:gd name="T6" fmla="*/ 0 w 6"/>
                  <a:gd name="T7" fmla="*/ 4 h 13"/>
                  <a:gd name="T8" fmla="*/ 3 w 6"/>
                  <a:gd name="T9" fmla="*/ 0 h 13"/>
                  <a:gd name="T10" fmla="*/ 6 w 6"/>
                  <a:gd name="T11" fmla="*/ 0 h 13"/>
                  <a:gd name="T12" fmla="*/ 6 w 6"/>
                  <a:gd name="T13" fmla="*/ 3 h 1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6" h="13">
                    <a:moveTo>
                      <a:pt x="6" y="3"/>
                    </a:moveTo>
                    <a:lnTo>
                      <a:pt x="0" y="13"/>
                    </a:lnTo>
                    <a:lnTo>
                      <a:pt x="0" y="4"/>
                    </a:lnTo>
                    <a:lnTo>
                      <a:pt x="3" y="0"/>
                    </a:lnTo>
                    <a:lnTo>
                      <a:pt x="6" y="0"/>
                    </a:lnTo>
                    <a:lnTo>
                      <a:pt x="6" y="3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60" name="任意多边形 7320"/>
              <p:cNvSpPr>
                <a:spLocks noChangeArrowheads="1"/>
              </p:cNvSpPr>
              <p:nvPr>
                <p:custDataLst>
                  <p:tags r:id="rId154"/>
                </p:custDataLst>
              </p:nvPr>
            </p:nvSpPr>
            <p:spPr bwMode="auto">
              <a:xfrm>
                <a:off x="4638" y="613"/>
                <a:ext cx="6" cy="13"/>
              </a:xfrm>
              <a:custGeom>
                <a:gdLst>
                  <a:gd name="T0" fmla="*/ 0 w 6"/>
                  <a:gd name="T1" fmla="*/ 3 h 13"/>
                  <a:gd name="T2" fmla="*/ 3 w 6"/>
                  <a:gd name="T3" fmla="*/ 13 h 13"/>
                  <a:gd name="T4" fmla="*/ 6 w 6"/>
                  <a:gd name="T5" fmla="*/ 13 h 13"/>
                  <a:gd name="T6" fmla="*/ 6 w 6"/>
                  <a:gd name="T7" fmla="*/ 6 h 13"/>
                  <a:gd name="T8" fmla="*/ 0 w 6"/>
                  <a:gd name="T9" fmla="*/ 0 h 13"/>
                  <a:gd name="T10" fmla="*/ 0 w 6"/>
                  <a:gd name="T11" fmla="*/ 0 h 13"/>
                  <a:gd name="T12" fmla="*/ 0 w 6"/>
                  <a:gd name="T13" fmla="*/ 3 h 1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6" h="13">
                    <a:moveTo>
                      <a:pt x="0" y="3"/>
                    </a:moveTo>
                    <a:lnTo>
                      <a:pt x="3" y="13"/>
                    </a:lnTo>
                    <a:lnTo>
                      <a:pt x="6" y="13"/>
                    </a:lnTo>
                    <a:lnTo>
                      <a:pt x="6" y="6"/>
                    </a:lnTo>
                    <a:lnTo>
                      <a:pt x="0" y="0"/>
                    </a:lnTo>
                    <a:lnTo>
                      <a:pt x="0" y="3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61" name="任意多边形 7321"/>
              <p:cNvSpPr>
                <a:spLocks noChangeArrowheads="1"/>
              </p:cNvSpPr>
              <p:nvPr>
                <p:custDataLst>
                  <p:tags r:id="rId155"/>
                </p:custDataLst>
              </p:nvPr>
            </p:nvSpPr>
            <p:spPr bwMode="auto">
              <a:xfrm>
                <a:off x="2002" y="622"/>
                <a:ext cx="6" cy="4"/>
              </a:xfrm>
              <a:custGeom>
                <a:gdLst>
                  <a:gd name="T0" fmla="*/ 6 w 6"/>
                  <a:gd name="T1" fmla="*/ 4 h 4"/>
                  <a:gd name="T2" fmla="*/ 3 w 6"/>
                  <a:gd name="T3" fmla="*/ 4 h 4"/>
                  <a:gd name="T4" fmla="*/ 0 w 6"/>
                  <a:gd name="T5" fmla="*/ 3 h 4"/>
                  <a:gd name="T6" fmla="*/ 6 w 6"/>
                  <a:gd name="T7" fmla="*/ 0 h 4"/>
                  <a:gd name="T8" fmla="*/ 6 w 6"/>
                  <a:gd name="T9" fmla="*/ 0 h 4"/>
                  <a:gd name="T10" fmla="*/ 6 w 6"/>
                  <a:gd name="T11" fmla="*/ 4 h 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6" h="4">
                    <a:moveTo>
                      <a:pt x="6" y="4"/>
                    </a:moveTo>
                    <a:lnTo>
                      <a:pt x="3" y="4"/>
                    </a:lnTo>
                    <a:lnTo>
                      <a:pt x="0" y="3"/>
                    </a:lnTo>
                    <a:lnTo>
                      <a:pt x="6" y="0"/>
                    </a:lnTo>
                    <a:lnTo>
                      <a:pt x="6" y="4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62" name="任意多边形 7322"/>
              <p:cNvSpPr>
                <a:spLocks noChangeArrowheads="1"/>
              </p:cNvSpPr>
              <p:nvPr>
                <p:custDataLst>
                  <p:tags r:id="rId156"/>
                </p:custDataLst>
              </p:nvPr>
            </p:nvSpPr>
            <p:spPr bwMode="auto">
              <a:xfrm>
                <a:off x="4702" y="616"/>
                <a:ext cx="6" cy="4"/>
              </a:xfrm>
              <a:custGeom>
                <a:gdLst>
                  <a:gd name="T0" fmla="*/ 3 w 6"/>
                  <a:gd name="T1" fmla="*/ 3 h 4"/>
                  <a:gd name="T2" fmla="*/ 6 w 6"/>
                  <a:gd name="T3" fmla="*/ 4 h 4"/>
                  <a:gd name="T4" fmla="*/ 6 w 6"/>
                  <a:gd name="T5" fmla="*/ 3 h 4"/>
                  <a:gd name="T6" fmla="*/ 3 w 6"/>
                  <a:gd name="T7" fmla="*/ 0 h 4"/>
                  <a:gd name="T8" fmla="*/ 0 w 6"/>
                  <a:gd name="T9" fmla="*/ 0 h 4"/>
                  <a:gd name="T10" fmla="*/ 3 w 6"/>
                  <a:gd name="T11" fmla="*/ 3 h 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6" h="4">
                    <a:moveTo>
                      <a:pt x="3" y="3"/>
                    </a:moveTo>
                    <a:lnTo>
                      <a:pt x="6" y="4"/>
                    </a:lnTo>
                    <a:lnTo>
                      <a:pt x="6" y="3"/>
                    </a:lnTo>
                    <a:lnTo>
                      <a:pt x="3" y="0"/>
                    </a:lnTo>
                    <a:lnTo>
                      <a:pt x="0" y="0"/>
                    </a:lnTo>
                    <a:lnTo>
                      <a:pt x="3" y="3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63" name="任意多边形 7323"/>
              <p:cNvSpPr>
                <a:spLocks noChangeArrowheads="1"/>
              </p:cNvSpPr>
              <p:nvPr>
                <p:custDataLst>
                  <p:tags r:id="rId157"/>
                </p:custDataLst>
              </p:nvPr>
            </p:nvSpPr>
            <p:spPr bwMode="auto">
              <a:xfrm>
                <a:off x="2149" y="622"/>
                <a:ext cx="3" cy="4"/>
              </a:xfrm>
              <a:custGeom>
                <a:gdLst>
                  <a:gd name="T0" fmla="*/ 3 w 3"/>
                  <a:gd name="T1" fmla="*/ 4 h 4"/>
                  <a:gd name="T2" fmla="*/ 0 w 3"/>
                  <a:gd name="T3" fmla="*/ 4 h 4"/>
                  <a:gd name="T4" fmla="*/ 0 w 3"/>
                  <a:gd name="T5" fmla="*/ 4 h 4"/>
                  <a:gd name="T6" fmla="*/ 0 w 3"/>
                  <a:gd name="T7" fmla="*/ 1 h 4"/>
                  <a:gd name="T8" fmla="*/ 3 w 3"/>
                  <a:gd name="T9" fmla="*/ 0 h 4"/>
                  <a:gd name="T10" fmla="*/ 3 w 3"/>
                  <a:gd name="T11" fmla="*/ 0 h 4"/>
                  <a:gd name="T12" fmla="*/ 3 w 3"/>
                  <a:gd name="T13" fmla="*/ 4 h 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" h="4">
                    <a:moveTo>
                      <a:pt x="3" y="4"/>
                    </a:moveTo>
                    <a:lnTo>
                      <a:pt x="0" y="4"/>
                    </a:lnTo>
                    <a:lnTo>
                      <a:pt x="0" y="1"/>
                    </a:lnTo>
                    <a:lnTo>
                      <a:pt x="3" y="0"/>
                    </a:lnTo>
                    <a:lnTo>
                      <a:pt x="3" y="4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64" name="任意多边形 7324"/>
              <p:cNvSpPr>
                <a:spLocks noChangeArrowheads="1"/>
              </p:cNvSpPr>
              <p:nvPr>
                <p:custDataLst>
                  <p:tags r:id="rId158"/>
                </p:custDataLst>
              </p:nvPr>
            </p:nvSpPr>
            <p:spPr bwMode="auto">
              <a:xfrm>
                <a:off x="4561" y="617"/>
                <a:ext cx="3" cy="5"/>
              </a:xfrm>
              <a:custGeom>
                <a:gdLst>
                  <a:gd name="T0" fmla="*/ 0 w 3"/>
                  <a:gd name="T1" fmla="*/ 3 h 5"/>
                  <a:gd name="T2" fmla="*/ 3 w 3"/>
                  <a:gd name="T3" fmla="*/ 5 h 5"/>
                  <a:gd name="T4" fmla="*/ 3 w 3"/>
                  <a:gd name="T5" fmla="*/ 5 h 5"/>
                  <a:gd name="T6" fmla="*/ 3 w 3"/>
                  <a:gd name="T7" fmla="*/ 2 h 5"/>
                  <a:gd name="T8" fmla="*/ 0 w 3"/>
                  <a:gd name="T9" fmla="*/ 0 h 5"/>
                  <a:gd name="T10" fmla="*/ 0 w 3"/>
                  <a:gd name="T11" fmla="*/ 0 h 5"/>
                  <a:gd name="T12" fmla="*/ 0 w 3"/>
                  <a:gd name="T13" fmla="*/ 3 h 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" h="5">
                    <a:moveTo>
                      <a:pt x="0" y="3"/>
                    </a:moveTo>
                    <a:lnTo>
                      <a:pt x="3" y="5"/>
                    </a:lnTo>
                    <a:lnTo>
                      <a:pt x="3" y="2"/>
                    </a:lnTo>
                    <a:lnTo>
                      <a:pt x="0" y="0"/>
                    </a:lnTo>
                    <a:lnTo>
                      <a:pt x="0" y="3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65" name="任意多边形 7325"/>
              <p:cNvSpPr>
                <a:spLocks noChangeArrowheads="1"/>
              </p:cNvSpPr>
              <p:nvPr>
                <p:custDataLst>
                  <p:tags r:id="rId159"/>
                </p:custDataLst>
              </p:nvPr>
            </p:nvSpPr>
            <p:spPr bwMode="auto">
              <a:xfrm>
                <a:off x="1995" y="637"/>
                <a:ext cx="4" cy="6"/>
              </a:xfrm>
              <a:custGeom>
                <a:gdLst>
                  <a:gd name="T0" fmla="*/ 4 w 4"/>
                  <a:gd name="T1" fmla="*/ 5 h 6"/>
                  <a:gd name="T2" fmla="*/ 0 w 4"/>
                  <a:gd name="T3" fmla="*/ 6 h 6"/>
                  <a:gd name="T4" fmla="*/ 0 w 4"/>
                  <a:gd name="T5" fmla="*/ 6 h 6"/>
                  <a:gd name="T6" fmla="*/ 0 w 4"/>
                  <a:gd name="T7" fmla="*/ 1 h 6"/>
                  <a:gd name="T8" fmla="*/ 0 w 4"/>
                  <a:gd name="T9" fmla="*/ 0 h 6"/>
                  <a:gd name="T10" fmla="*/ 4 w 4"/>
                  <a:gd name="T11" fmla="*/ 0 h 6"/>
                  <a:gd name="T12" fmla="*/ 4 w 4"/>
                  <a:gd name="T13" fmla="*/ 5 h 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4" h="6">
                    <a:moveTo>
                      <a:pt x="4" y="5"/>
                    </a:moveTo>
                    <a:lnTo>
                      <a:pt x="0" y="6"/>
                    </a:lnTo>
                    <a:lnTo>
                      <a:pt x="0" y="1"/>
                    </a:lnTo>
                    <a:lnTo>
                      <a:pt x="0" y="0"/>
                    </a:lnTo>
                    <a:lnTo>
                      <a:pt x="4" y="0"/>
                    </a:lnTo>
                    <a:lnTo>
                      <a:pt x="4" y="5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66" name="任意多边形 7326"/>
              <p:cNvSpPr>
                <a:spLocks noChangeArrowheads="1"/>
              </p:cNvSpPr>
              <p:nvPr>
                <p:custDataLst>
                  <p:tags r:id="rId160"/>
                </p:custDataLst>
              </p:nvPr>
            </p:nvSpPr>
            <p:spPr bwMode="auto">
              <a:xfrm>
                <a:off x="4714" y="631"/>
                <a:ext cx="4" cy="6"/>
              </a:xfrm>
              <a:custGeom>
                <a:gdLst>
                  <a:gd name="T0" fmla="*/ 0 w 4"/>
                  <a:gd name="T1" fmla="*/ 4 h 6"/>
                  <a:gd name="T2" fmla="*/ 0 w 4"/>
                  <a:gd name="T3" fmla="*/ 6 h 6"/>
                  <a:gd name="T4" fmla="*/ 4 w 4"/>
                  <a:gd name="T5" fmla="*/ 6 h 6"/>
                  <a:gd name="T6" fmla="*/ 4 w 4"/>
                  <a:gd name="T7" fmla="*/ 1 h 6"/>
                  <a:gd name="T8" fmla="*/ 0 w 4"/>
                  <a:gd name="T9" fmla="*/ 0 h 6"/>
                  <a:gd name="T10" fmla="*/ 0 w 4"/>
                  <a:gd name="T11" fmla="*/ 0 h 6"/>
                  <a:gd name="T12" fmla="*/ 0 w 4"/>
                  <a:gd name="T13" fmla="*/ 4 h 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4" h="6">
                    <a:moveTo>
                      <a:pt x="0" y="4"/>
                    </a:moveTo>
                    <a:lnTo>
                      <a:pt x="0" y="6"/>
                    </a:lnTo>
                    <a:lnTo>
                      <a:pt x="4" y="6"/>
                    </a:lnTo>
                    <a:lnTo>
                      <a:pt x="4" y="1"/>
                    </a:lnTo>
                    <a:lnTo>
                      <a:pt x="0" y="0"/>
                    </a:lnTo>
                    <a:lnTo>
                      <a:pt x="0" y="4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67" name="任意多边形 7327"/>
              <p:cNvSpPr>
                <a:spLocks noChangeArrowheads="1"/>
              </p:cNvSpPr>
              <p:nvPr>
                <p:custDataLst>
                  <p:tags r:id="rId161"/>
                </p:custDataLst>
              </p:nvPr>
            </p:nvSpPr>
            <p:spPr bwMode="auto">
              <a:xfrm>
                <a:off x="2069" y="640"/>
                <a:ext cx="6" cy="15"/>
              </a:xfrm>
              <a:custGeom>
                <a:gdLst>
                  <a:gd name="T0" fmla="*/ 6 w 6"/>
                  <a:gd name="T1" fmla="*/ 14 h 15"/>
                  <a:gd name="T2" fmla="*/ 3 w 6"/>
                  <a:gd name="T3" fmla="*/ 15 h 15"/>
                  <a:gd name="T4" fmla="*/ 0 w 6"/>
                  <a:gd name="T5" fmla="*/ 12 h 15"/>
                  <a:gd name="T6" fmla="*/ 3 w 6"/>
                  <a:gd name="T7" fmla="*/ 0 h 15"/>
                  <a:gd name="T8" fmla="*/ 3 w 6"/>
                  <a:gd name="T9" fmla="*/ 0 h 15"/>
                  <a:gd name="T10" fmla="*/ 6 w 6"/>
                  <a:gd name="T11" fmla="*/ 14 h 1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6" h="15">
                    <a:moveTo>
                      <a:pt x="6" y="14"/>
                    </a:moveTo>
                    <a:lnTo>
                      <a:pt x="3" y="15"/>
                    </a:lnTo>
                    <a:lnTo>
                      <a:pt x="0" y="12"/>
                    </a:lnTo>
                    <a:lnTo>
                      <a:pt x="3" y="0"/>
                    </a:lnTo>
                    <a:lnTo>
                      <a:pt x="6" y="14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68" name="任意多边形 7328"/>
              <p:cNvSpPr>
                <a:spLocks noChangeArrowheads="1"/>
              </p:cNvSpPr>
              <p:nvPr>
                <p:custDataLst>
                  <p:tags r:id="rId162"/>
                </p:custDataLst>
              </p:nvPr>
            </p:nvSpPr>
            <p:spPr bwMode="auto">
              <a:xfrm>
                <a:off x="4638" y="634"/>
                <a:ext cx="6" cy="15"/>
              </a:xfrm>
              <a:custGeom>
                <a:gdLst>
                  <a:gd name="T0" fmla="*/ 0 w 6"/>
                  <a:gd name="T1" fmla="*/ 14 h 15"/>
                  <a:gd name="T2" fmla="*/ 0 w 6"/>
                  <a:gd name="T3" fmla="*/ 15 h 15"/>
                  <a:gd name="T4" fmla="*/ 6 w 6"/>
                  <a:gd name="T5" fmla="*/ 12 h 15"/>
                  <a:gd name="T6" fmla="*/ 3 w 6"/>
                  <a:gd name="T7" fmla="*/ 0 h 15"/>
                  <a:gd name="T8" fmla="*/ 3 w 6"/>
                  <a:gd name="T9" fmla="*/ 0 h 15"/>
                  <a:gd name="T10" fmla="*/ 0 w 6"/>
                  <a:gd name="T11" fmla="*/ 14 h 1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6" h="15">
                    <a:moveTo>
                      <a:pt x="0" y="14"/>
                    </a:moveTo>
                    <a:lnTo>
                      <a:pt x="0" y="15"/>
                    </a:lnTo>
                    <a:lnTo>
                      <a:pt x="6" y="12"/>
                    </a:lnTo>
                    <a:lnTo>
                      <a:pt x="3" y="0"/>
                    </a:lnTo>
                    <a:lnTo>
                      <a:pt x="0" y="14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69" name="任意多边形 7329"/>
              <p:cNvSpPr>
                <a:spLocks noChangeArrowheads="1"/>
              </p:cNvSpPr>
              <p:nvPr>
                <p:custDataLst>
                  <p:tags r:id="rId163"/>
                </p:custDataLst>
              </p:nvPr>
            </p:nvSpPr>
            <p:spPr bwMode="auto">
              <a:xfrm>
                <a:off x="1989" y="655"/>
                <a:ext cx="3" cy="9"/>
              </a:xfrm>
              <a:custGeom>
                <a:gdLst>
                  <a:gd name="T0" fmla="*/ 0 w 3"/>
                  <a:gd name="T1" fmla="*/ 9 h 9"/>
                  <a:gd name="T2" fmla="*/ 0 w 3"/>
                  <a:gd name="T3" fmla="*/ 9 h 9"/>
                  <a:gd name="T4" fmla="*/ 0 w 3"/>
                  <a:gd name="T5" fmla="*/ 2 h 9"/>
                  <a:gd name="T6" fmla="*/ 0 w 3"/>
                  <a:gd name="T7" fmla="*/ 0 h 9"/>
                  <a:gd name="T8" fmla="*/ 3 w 3"/>
                  <a:gd name="T9" fmla="*/ 0 h 9"/>
                  <a:gd name="T10" fmla="*/ 0 w 3"/>
                  <a:gd name="T11" fmla="*/ 9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3" h="9">
                    <a:moveTo>
                      <a:pt x="0" y="9"/>
                    </a:moveTo>
                    <a:lnTo>
                      <a:pt x="0" y="9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3" y="0"/>
                    </a:lnTo>
                    <a:lnTo>
                      <a:pt x="0" y="9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70" name="任意多边形 7330"/>
              <p:cNvSpPr>
                <a:spLocks noChangeArrowheads="1"/>
              </p:cNvSpPr>
              <p:nvPr>
                <p:custDataLst>
                  <p:tags r:id="rId164"/>
                </p:custDataLst>
              </p:nvPr>
            </p:nvSpPr>
            <p:spPr bwMode="auto">
              <a:xfrm>
                <a:off x="4721" y="649"/>
                <a:ext cx="3" cy="9"/>
              </a:xfrm>
              <a:custGeom>
                <a:gdLst>
                  <a:gd name="T0" fmla="*/ 0 w 3"/>
                  <a:gd name="T1" fmla="*/ 9 h 9"/>
                  <a:gd name="T2" fmla="*/ 3 w 3"/>
                  <a:gd name="T3" fmla="*/ 9 h 9"/>
                  <a:gd name="T4" fmla="*/ 3 w 3"/>
                  <a:gd name="T5" fmla="*/ 2 h 9"/>
                  <a:gd name="T6" fmla="*/ 3 w 3"/>
                  <a:gd name="T7" fmla="*/ 0 h 9"/>
                  <a:gd name="T8" fmla="*/ 0 w 3"/>
                  <a:gd name="T9" fmla="*/ 0 h 9"/>
                  <a:gd name="T10" fmla="*/ 0 w 3"/>
                  <a:gd name="T11" fmla="*/ 9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3" h="9">
                    <a:moveTo>
                      <a:pt x="0" y="9"/>
                    </a:moveTo>
                    <a:lnTo>
                      <a:pt x="3" y="9"/>
                    </a:lnTo>
                    <a:lnTo>
                      <a:pt x="3" y="2"/>
                    </a:lnTo>
                    <a:lnTo>
                      <a:pt x="3" y="0"/>
                    </a:lnTo>
                    <a:lnTo>
                      <a:pt x="0" y="0"/>
                    </a:lnTo>
                    <a:lnTo>
                      <a:pt x="0" y="9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71" name="任意多边形 7331"/>
              <p:cNvSpPr>
                <a:spLocks noChangeArrowheads="1"/>
              </p:cNvSpPr>
              <p:nvPr>
                <p:custDataLst>
                  <p:tags r:id="rId165"/>
                </p:custDataLst>
              </p:nvPr>
            </p:nvSpPr>
            <p:spPr bwMode="auto">
              <a:xfrm>
                <a:off x="2072" y="663"/>
                <a:ext cx="7" cy="9"/>
              </a:xfrm>
              <a:custGeom>
                <a:gdLst>
                  <a:gd name="T0" fmla="*/ 7 w 7"/>
                  <a:gd name="T1" fmla="*/ 6 h 9"/>
                  <a:gd name="T2" fmla="*/ 7 w 7"/>
                  <a:gd name="T3" fmla="*/ 7 h 9"/>
                  <a:gd name="T4" fmla="*/ 3 w 7"/>
                  <a:gd name="T5" fmla="*/ 9 h 9"/>
                  <a:gd name="T6" fmla="*/ 3 w 7"/>
                  <a:gd name="T7" fmla="*/ 9 h 9"/>
                  <a:gd name="T8" fmla="*/ 0 w 7"/>
                  <a:gd name="T9" fmla="*/ 0 h 9"/>
                  <a:gd name="T10" fmla="*/ 3 w 7"/>
                  <a:gd name="T11" fmla="*/ 0 h 9"/>
                  <a:gd name="T12" fmla="*/ 7 w 7"/>
                  <a:gd name="T13" fmla="*/ 6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7" h="9">
                    <a:moveTo>
                      <a:pt x="7" y="6"/>
                    </a:moveTo>
                    <a:lnTo>
                      <a:pt x="7" y="7"/>
                    </a:lnTo>
                    <a:lnTo>
                      <a:pt x="3" y="9"/>
                    </a:lnTo>
                    <a:lnTo>
                      <a:pt x="0" y="0"/>
                    </a:lnTo>
                    <a:lnTo>
                      <a:pt x="3" y="0"/>
                    </a:lnTo>
                    <a:lnTo>
                      <a:pt x="7" y="6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72" name="任意多边形 7332"/>
              <p:cNvSpPr>
                <a:spLocks noChangeArrowheads="1"/>
              </p:cNvSpPr>
              <p:nvPr>
                <p:custDataLst>
                  <p:tags r:id="rId166"/>
                </p:custDataLst>
              </p:nvPr>
            </p:nvSpPr>
            <p:spPr bwMode="auto">
              <a:xfrm>
                <a:off x="4634" y="657"/>
                <a:ext cx="4" cy="9"/>
              </a:xfrm>
              <a:custGeom>
                <a:gdLst>
                  <a:gd name="T0" fmla="*/ 0 w 4"/>
                  <a:gd name="T1" fmla="*/ 6 h 9"/>
                  <a:gd name="T2" fmla="*/ 0 w 4"/>
                  <a:gd name="T3" fmla="*/ 9 h 9"/>
                  <a:gd name="T4" fmla="*/ 4 w 4"/>
                  <a:gd name="T5" fmla="*/ 9 h 9"/>
                  <a:gd name="T6" fmla="*/ 4 w 4"/>
                  <a:gd name="T7" fmla="*/ 9 h 9"/>
                  <a:gd name="T8" fmla="*/ 4 w 4"/>
                  <a:gd name="T9" fmla="*/ 0 h 9"/>
                  <a:gd name="T10" fmla="*/ 4 w 4"/>
                  <a:gd name="T11" fmla="*/ 0 h 9"/>
                  <a:gd name="T12" fmla="*/ 0 w 4"/>
                  <a:gd name="T13" fmla="*/ 6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4" h="9">
                    <a:moveTo>
                      <a:pt x="0" y="6"/>
                    </a:moveTo>
                    <a:lnTo>
                      <a:pt x="0" y="9"/>
                    </a:lnTo>
                    <a:lnTo>
                      <a:pt x="4" y="9"/>
                    </a:lnTo>
                    <a:lnTo>
                      <a:pt x="4" y="0"/>
                    </a:lnTo>
                    <a:lnTo>
                      <a:pt x="0" y="6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73" name="任意多边形 7333"/>
              <p:cNvSpPr>
                <a:spLocks noChangeArrowheads="1"/>
              </p:cNvSpPr>
              <p:nvPr>
                <p:custDataLst>
                  <p:tags r:id="rId167"/>
                </p:custDataLst>
              </p:nvPr>
            </p:nvSpPr>
            <p:spPr bwMode="auto">
              <a:xfrm>
                <a:off x="1989" y="676"/>
                <a:ext cx="6" cy="8"/>
              </a:xfrm>
              <a:custGeom>
                <a:gdLst>
                  <a:gd name="T0" fmla="*/ 6 w 6"/>
                  <a:gd name="T1" fmla="*/ 8 h 8"/>
                  <a:gd name="T2" fmla="*/ 0 w 6"/>
                  <a:gd name="T3" fmla="*/ 3 h 8"/>
                  <a:gd name="T4" fmla="*/ 3 w 6"/>
                  <a:gd name="T5" fmla="*/ 0 h 8"/>
                  <a:gd name="T6" fmla="*/ 6 w 6"/>
                  <a:gd name="T7" fmla="*/ 3 h 8"/>
                  <a:gd name="T8" fmla="*/ 6 w 6"/>
                  <a:gd name="T9" fmla="*/ 8 h 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6" h="8">
                    <a:moveTo>
                      <a:pt x="6" y="8"/>
                    </a:moveTo>
                    <a:lnTo>
                      <a:pt x="0" y="3"/>
                    </a:lnTo>
                    <a:lnTo>
                      <a:pt x="3" y="0"/>
                    </a:lnTo>
                    <a:lnTo>
                      <a:pt x="6" y="3"/>
                    </a:lnTo>
                    <a:lnTo>
                      <a:pt x="6" y="8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74" name="任意多边形 7334"/>
              <p:cNvSpPr>
                <a:spLocks noChangeArrowheads="1"/>
              </p:cNvSpPr>
              <p:nvPr>
                <p:custDataLst>
                  <p:tags r:id="rId168"/>
                </p:custDataLst>
              </p:nvPr>
            </p:nvSpPr>
            <p:spPr bwMode="auto">
              <a:xfrm>
                <a:off x="4718" y="670"/>
                <a:ext cx="6" cy="8"/>
              </a:xfrm>
              <a:custGeom>
                <a:gdLst>
                  <a:gd name="T0" fmla="*/ 0 w 6"/>
                  <a:gd name="T1" fmla="*/ 8 h 8"/>
                  <a:gd name="T2" fmla="*/ 6 w 6"/>
                  <a:gd name="T3" fmla="*/ 3 h 8"/>
                  <a:gd name="T4" fmla="*/ 3 w 6"/>
                  <a:gd name="T5" fmla="*/ 0 h 8"/>
                  <a:gd name="T6" fmla="*/ 0 w 6"/>
                  <a:gd name="T7" fmla="*/ 2 h 8"/>
                  <a:gd name="T8" fmla="*/ 0 w 6"/>
                  <a:gd name="T9" fmla="*/ 8 h 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6" h="8">
                    <a:moveTo>
                      <a:pt x="0" y="8"/>
                    </a:moveTo>
                    <a:lnTo>
                      <a:pt x="6" y="3"/>
                    </a:lnTo>
                    <a:lnTo>
                      <a:pt x="3" y="0"/>
                    </a:lnTo>
                    <a:lnTo>
                      <a:pt x="0" y="2"/>
                    </a:lnTo>
                    <a:lnTo>
                      <a:pt x="0" y="8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75" name="任意多边形 7335"/>
              <p:cNvSpPr>
                <a:spLocks noChangeArrowheads="1"/>
              </p:cNvSpPr>
              <p:nvPr>
                <p:custDataLst>
                  <p:tags r:id="rId169"/>
                </p:custDataLst>
              </p:nvPr>
            </p:nvSpPr>
            <p:spPr bwMode="auto">
              <a:xfrm>
                <a:off x="2079" y="679"/>
                <a:ext cx="9" cy="11"/>
              </a:xfrm>
              <a:custGeom>
                <a:gdLst>
                  <a:gd name="T0" fmla="*/ 9 w 9"/>
                  <a:gd name="T1" fmla="*/ 11 h 11"/>
                  <a:gd name="T2" fmla="*/ 9 w 9"/>
                  <a:gd name="T3" fmla="*/ 11 h 11"/>
                  <a:gd name="T4" fmla="*/ 9 w 9"/>
                  <a:gd name="T5" fmla="*/ 11 h 11"/>
                  <a:gd name="T6" fmla="*/ 6 w 9"/>
                  <a:gd name="T7" fmla="*/ 11 h 11"/>
                  <a:gd name="T8" fmla="*/ 0 w 9"/>
                  <a:gd name="T9" fmla="*/ 2 h 11"/>
                  <a:gd name="T10" fmla="*/ 0 w 9"/>
                  <a:gd name="T11" fmla="*/ 0 h 11"/>
                  <a:gd name="T12" fmla="*/ 3 w 9"/>
                  <a:gd name="T13" fmla="*/ 0 h 11"/>
                  <a:gd name="T14" fmla="*/ 9 w 9"/>
                  <a:gd name="T15" fmla="*/ 11 h 1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9" h="11">
                    <a:moveTo>
                      <a:pt x="9" y="11"/>
                    </a:moveTo>
                    <a:lnTo>
                      <a:pt x="9" y="11"/>
                    </a:lnTo>
                    <a:lnTo>
                      <a:pt x="6" y="11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3" y="0"/>
                    </a:lnTo>
                    <a:lnTo>
                      <a:pt x="9" y="11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76" name="任意多边形 7336"/>
              <p:cNvSpPr>
                <a:spLocks noChangeArrowheads="1"/>
              </p:cNvSpPr>
              <p:nvPr>
                <p:custDataLst>
                  <p:tags r:id="rId170"/>
                </p:custDataLst>
              </p:nvPr>
            </p:nvSpPr>
            <p:spPr bwMode="auto">
              <a:xfrm>
                <a:off x="4625" y="673"/>
                <a:ext cx="9" cy="11"/>
              </a:xfrm>
              <a:custGeom>
                <a:gdLst>
                  <a:gd name="T0" fmla="*/ 0 w 9"/>
                  <a:gd name="T1" fmla="*/ 11 h 11"/>
                  <a:gd name="T2" fmla="*/ 0 w 9"/>
                  <a:gd name="T3" fmla="*/ 11 h 11"/>
                  <a:gd name="T4" fmla="*/ 0 w 9"/>
                  <a:gd name="T5" fmla="*/ 11 h 11"/>
                  <a:gd name="T6" fmla="*/ 3 w 9"/>
                  <a:gd name="T7" fmla="*/ 11 h 11"/>
                  <a:gd name="T8" fmla="*/ 9 w 9"/>
                  <a:gd name="T9" fmla="*/ 2 h 11"/>
                  <a:gd name="T10" fmla="*/ 9 w 9"/>
                  <a:gd name="T11" fmla="*/ 0 h 11"/>
                  <a:gd name="T12" fmla="*/ 6 w 9"/>
                  <a:gd name="T13" fmla="*/ 0 h 11"/>
                  <a:gd name="T14" fmla="*/ 0 w 9"/>
                  <a:gd name="T15" fmla="*/ 11 h 1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9" h="11">
                    <a:moveTo>
                      <a:pt x="0" y="11"/>
                    </a:moveTo>
                    <a:lnTo>
                      <a:pt x="0" y="11"/>
                    </a:lnTo>
                    <a:lnTo>
                      <a:pt x="3" y="11"/>
                    </a:lnTo>
                    <a:lnTo>
                      <a:pt x="9" y="2"/>
                    </a:lnTo>
                    <a:lnTo>
                      <a:pt x="9" y="0"/>
                    </a:lnTo>
                    <a:lnTo>
                      <a:pt x="6" y="0"/>
                    </a:lnTo>
                    <a:lnTo>
                      <a:pt x="0" y="11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77" name="任意多边形 7337"/>
              <p:cNvSpPr>
                <a:spLocks noChangeArrowheads="1"/>
              </p:cNvSpPr>
              <p:nvPr>
                <p:custDataLst>
                  <p:tags r:id="rId171"/>
                </p:custDataLst>
              </p:nvPr>
            </p:nvSpPr>
            <p:spPr bwMode="auto">
              <a:xfrm>
                <a:off x="2002" y="698"/>
                <a:ext cx="6" cy="6"/>
              </a:xfrm>
              <a:custGeom>
                <a:gdLst>
                  <a:gd name="T0" fmla="*/ 6 w 6"/>
                  <a:gd name="T1" fmla="*/ 4 h 6"/>
                  <a:gd name="T2" fmla="*/ 6 w 6"/>
                  <a:gd name="T3" fmla="*/ 6 h 6"/>
                  <a:gd name="T4" fmla="*/ 0 w 6"/>
                  <a:gd name="T5" fmla="*/ 3 h 6"/>
                  <a:gd name="T6" fmla="*/ 0 w 6"/>
                  <a:gd name="T7" fmla="*/ 0 h 6"/>
                  <a:gd name="T8" fmla="*/ 0 w 6"/>
                  <a:gd name="T9" fmla="*/ 0 h 6"/>
                  <a:gd name="T10" fmla="*/ 6 w 6"/>
                  <a:gd name="T11" fmla="*/ 4 h 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6" h="6">
                    <a:moveTo>
                      <a:pt x="6" y="4"/>
                    </a:moveTo>
                    <a:lnTo>
                      <a:pt x="6" y="6"/>
                    </a:lnTo>
                    <a:lnTo>
                      <a:pt x="0" y="3"/>
                    </a:lnTo>
                    <a:lnTo>
                      <a:pt x="0" y="0"/>
                    </a:lnTo>
                    <a:lnTo>
                      <a:pt x="6" y="4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78" name="任意多边形 7338"/>
              <p:cNvSpPr>
                <a:spLocks noChangeArrowheads="1"/>
              </p:cNvSpPr>
              <p:nvPr>
                <p:custDataLst>
                  <p:tags r:id="rId172"/>
                </p:custDataLst>
              </p:nvPr>
            </p:nvSpPr>
            <p:spPr bwMode="auto">
              <a:xfrm>
                <a:off x="4705" y="690"/>
                <a:ext cx="9" cy="8"/>
              </a:xfrm>
              <a:custGeom>
                <a:gdLst>
                  <a:gd name="T0" fmla="*/ 0 w 9"/>
                  <a:gd name="T1" fmla="*/ 6 h 8"/>
                  <a:gd name="T2" fmla="*/ 0 w 9"/>
                  <a:gd name="T3" fmla="*/ 8 h 8"/>
                  <a:gd name="T4" fmla="*/ 6 w 9"/>
                  <a:gd name="T5" fmla="*/ 5 h 8"/>
                  <a:gd name="T6" fmla="*/ 9 w 9"/>
                  <a:gd name="T7" fmla="*/ 0 h 8"/>
                  <a:gd name="T8" fmla="*/ 6 w 9"/>
                  <a:gd name="T9" fmla="*/ 0 h 8"/>
                  <a:gd name="T10" fmla="*/ 0 w 9"/>
                  <a:gd name="T11" fmla="*/ 6 h 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9" h="8">
                    <a:moveTo>
                      <a:pt x="0" y="6"/>
                    </a:moveTo>
                    <a:lnTo>
                      <a:pt x="0" y="8"/>
                    </a:lnTo>
                    <a:lnTo>
                      <a:pt x="6" y="5"/>
                    </a:lnTo>
                    <a:lnTo>
                      <a:pt x="9" y="0"/>
                    </a:lnTo>
                    <a:lnTo>
                      <a:pt x="6" y="0"/>
                    </a:lnTo>
                    <a:lnTo>
                      <a:pt x="0" y="6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79" name="任意多边形 7339"/>
              <p:cNvSpPr>
                <a:spLocks noChangeArrowheads="1"/>
              </p:cNvSpPr>
              <p:nvPr>
                <p:custDataLst>
                  <p:tags r:id="rId173"/>
                </p:custDataLst>
              </p:nvPr>
            </p:nvSpPr>
            <p:spPr bwMode="auto">
              <a:xfrm>
                <a:off x="2091" y="701"/>
                <a:ext cx="10" cy="15"/>
              </a:xfrm>
              <a:custGeom>
                <a:gdLst>
                  <a:gd name="T0" fmla="*/ 7 w 10"/>
                  <a:gd name="T1" fmla="*/ 1 h 15"/>
                  <a:gd name="T2" fmla="*/ 10 w 10"/>
                  <a:gd name="T3" fmla="*/ 15 h 15"/>
                  <a:gd name="T4" fmla="*/ 7 w 10"/>
                  <a:gd name="T5" fmla="*/ 15 h 15"/>
                  <a:gd name="T6" fmla="*/ 7 w 10"/>
                  <a:gd name="T7" fmla="*/ 15 h 15"/>
                  <a:gd name="T8" fmla="*/ 0 w 10"/>
                  <a:gd name="T9" fmla="*/ 1 h 15"/>
                  <a:gd name="T10" fmla="*/ 0 w 10"/>
                  <a:gd name="T11" fmla="*/ 1 h 15"/>
                  <a:gd name="T12" fmla="*/ 0 w 10"/>
                  <a:gd name="T13" fmla="*/ 0 h 15"/>
                  <a:gd name="T14" fmla="*/ 4 w 10"/>
                  <a:gd name="T15" fmla="*/ 0 h 15"/>
                  <a:gd name="T16" fmla="*/ 7 w 10"/>
                  <a:gd name="T17" fmla="*/ 1 h 1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10" h="15">
                    <a:moveTo>
                      <a:pt x="7" y="1"/>
                    </a:moveTo>
                    <a:lnTo>
                      <a:pt x="10" y="15"/>
                    </a:lnTo>
                    <a:lnTo>
                      <a:pt x="7" y="15"/>
                    </a:lnTo>
                    <a:lnTo>
                      <a:pt x="0" y="1"/>
                    </a:lnTo>
                    <a:lnTo>
                      <a:pt x="0" y="0"/>
                    </a:lnTo>
                    <a:lnTo>
                      <a:pt x="4" y="0"/>
                    </a:lnTo>
                    <a:lnTo>
                      <a:pt x="7" y="1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80" name="任意多边形 7340"/>
              <p:cNvSpPr>
                <a:spLocks noChangeArrowheads="1"/>
              </p:cNvSpPr>
              <p:nvPr>
                <p:custDataLst>
                  <p:tags r:id="rId174"/>
                </p:custDataLst>
              </p:nvPr>
            </p:nvSpPr>
            <p:spPr bwMode="auto">
              <a:xfrm>
                <a:off x="4615" y="695"/>
                <a:ext cx="7" cy="16"/>
              </a:xfrm>
              <a:custGeom>
                <a:gdLst>
                  <a:gd name="T0" fmla="*/ 0 w 7"/>
                  <a:gd name="T1" fmla="*/ 3 h 16"/>
                  <a:gd name="T2" fmla="*/ 0 w 7"/>
                  <a:gd name="T3" fmla="*/ 15 h 16"/>
                  <a:gd name="T4" fmla="*/ 0 w 7"/>
                  <a:gd name="T5" fmla="*/ 16 h 16"/>
                  <a:gd name="T6" fmla="*/ 0 w 7"/>
                  <a:gd name="T7" fmla="*/ 15 h 16"/>
                  <a:gd name="T8" fmla="*/ 7 w 7"/>
                  <a:gd name="T9" fmla="*/ 1 h 16"/>
                  <a:gd name="T10" fmla="*/ 7 w 7"/>
                  <a:gd name="T11" fmla="*/ 1 h 16"/>
                  <a:gd name="T12" fmla="*/ 7 w 7"/>
                  <a:gd name="T13" fmla="*/ 0 h 16"/>
                  <a:gd name="T14" fmla="*/ 3 w 7"/>
                  <a:gd name="T15" fmla="*/ 0 h 16"/>
                  <a:gd name="T16" fmla="*/ 0 w 7"/>
                  <a:gd name="T17" fmla="*/ 3 h 1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7" h="16">
                    <a:moveTo>
                      <a:pt x="0" y="3"/>
                    </a:moveTo>
                    <a:lnTo>
                      <a:pt x="0" y="15"/>
                    </a:lnTo>
                    <a:lnTo>
                      <a:pt x="0" y="16"/>
                    </a:lnTo>
                    <a:lnTo>
                      <a:pt x="0" y="15"/>
                    </a:lnTo>
                    <a:lnTo>
                      <a:pt x="7" y="1"/>
                    </a:lnTo>
                    <a:lnTo>
                      <a:pt x="7" y="0"/>
                    </a:lnTo>
                    <a:lnTo>
                      <a:pt x="3" y="0"/>
                    </a:lnTo>
                    <a:lnTo>
                      <a:pt x="0" y="3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81" name="任意多边形 7341"/>
              <p:cNvSpPr>
                <a:spLocks noChangeArrowheads="1"/>
              </p:cNvSpPr>
              <p:nvPr>
                <p:custDataLst>
                  <p:tags r:id="rId175"/>
                </p:custDataLst>
              </p:nvPr>
            </p:nvSpPr>
            <p:spPr bwMode="auto">
              <a:xfrm>
                <a:off x="2018" y="719"/>
                <a:ext cx="6" cy="3"/>
              </a:xfrm>
              <a:custGeom>
                <a:gdLst>
                  <a:gd name="T0" fmla="*/ 6 w 6"/>
                  <a:gd name="T1" fmla="*/ 3 h 3"/>
                  <a:gd name="T2" fmla="*/ 6 w 6"/>
                  <a:gd name="T3" fmla="*/ 3 h 3"/>
                  <a:gd name="T4" fmla="*/ 0 w 6"/>
                  <a:gd name="T5" fmla="*/ 3 h 3"/>
                  <a:gd name="T6" fmla="*/ 0 w 6"/>
                  <a:gd name="T7" fmla="*/ 0 h 3"/>
                  <a:gd name="T8" fmla="*/ 3 w 6"/>
                  <a:gd name="T9" fmla="*/ 0 h 3"/>
                  <a:gd name="T10" fmla="*/ 6 w 6"/>
                  <a:gd name="T11" fmla="*/ 3 h 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6" h="3">
                    <a:moveTo>
                      <a:pt x="6" y="3"/>
                    </a:moveTo>
                    <a:lnTo>
                      <a:pt x="6" y="3"/>
                    </a:lnTo>
                    <a:lnTo>
                      <a:pt x="0" y="3"/>
                    </a:lnTo>
                    <a:lnTo>
                      <a:pt x="0" y="0"/>
                    </a:lnTo>
                    <a:lnTo>
                      <a:pt x="3" y="0"/>
                    </a:lnTo>
                    <a:lnTo>
                      <a:pt x="6" y="3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82" name="任意多边形 7342"/>
              <p:cNvSpPr>
                <a:spLocks noChangeArrowheads="1"/>
              </p:cNvSpPr>
              <p:nvPr>
                <p:custDataLst>
                  <p:tags r:id="rId176"/>
                </p:custDataLst>
              </p:nvPr>
            </p:nvSpPr>
            <p:spPr bwMode="auto">
              <a:xfrm>
                <a:off x="4689" y="711"/>
                <a:ext cx="9" cy="5"/>
              </a:xfrm>
              <a:custGeom>
                <a:gdLst>
                  <a:gd name="T0" fmla="*/ 0 w 9"/>
                  <a:gd name="T1" fmla="*/ 5 h 5"/>
                  <a:gd name="T2" fmla="*/ 0 w 9"/>
                  <a:gd name="T3" fmla="*/ 5 h 5"/>
                  <a:gd name="T4" fmla="*/ 6 w 9"/>
                  <a:gd name="T5" fmla="*/ 5 h 5"/>
                  <a:gd name="T6" fmla="*/ 9 w 9"/>
                  <a:gd name="T7" fmla="*/ 0 h 5"/>
                  <a:gd name="T8" fmla="*/ 3 w 9"/>
                  <a:gd name="T9" fmla="*/ 2 h 5"/>
                  <a:gd name="T10" fmla="*/ 0 w 9"/>
                  <a:gd name="T11" fmla="*/ 5 h 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9" h="5">
                    <a:moveTo>
                      <a:pt x="0" y="5"/>
                    </a:moveTo>
                    <a:lnTo>
                      <a:pt x="0" y="5"/>
                    </a:lnTo>
                    <a:lnTo>
                      <a:pt x="6" y="5"/>
                    </a:lnTo>
                    <a:lnTo>
                      <a:pt x="9" y="0"/>
                    </a:lnTo>
                    <a:lnTo>
                      <a:pt x="3" y="2"/>
                    </a:lnTo>
                    <a:lnTo>
                      <a:pt x="0" y="5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83" name="任意多边形 7343"/>
              <p:cNvSpPr>
                <a:spLocks noChangeArrowheads="1"/>
              </p:cNvSpPr>
              <p:nvPr>
                <p:custDataLst>
                  <p:tags r:id="rId177"/>
                </p:custDataLst>
              </p:nvPr>
            </p:nvSpPr>
            <p:spPr bwMode="auto">
              <a:xfrm>
                <a:off x="2101" y="727"/>
                <a:ext cx="10" cy="15"/>
              </a:xfrm>
              <a:custGeom>
                <a:gdLst>
                  <a:gd name="T0" fmla="*/ 10 w 10"/>
                  <a:gd name="T1" fmla="*/ 13 h 15"/>
                  <a:gd name="T2" fmla="*/ 10 w 10"/>
                  <a:gd name="T3" fmla="*/ 15 h 15"/>
                  <a:gd name="T4" fmla="*/ 3 w 10"/>
                  <a:gd name="T5" fmla="*/ 10 h 15"/>
                  <a:gd name="T6" fmla="*/ 0 w 10"/>
                  <a:gd name="T7" fmla="*/ 1 h 15"/>
                  <a:gd name="T8" fmla="*/ 0 w 10"/>
                  <a:gd name="T9" fmla="*/ 0 h 15"/>
                  <a:gd name="T10" fmla="*/ 0 w 10"/>
                  <a:gd name="T11" fmla="*/ 0 h 15"/>
                  <a:gd name="T12" fmla="*/ 10 w 10"/>
                  <a:gd name="T13" fmla="*/ 13 h 1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0" h="15">
                    <a:moveTo>
                      <a:pt x="10" y="13"/>
                    </a:moveTo>
                    <a:lnTo>
                      <a:pt x="10" y="15"/>
                    </a:lnTo>
                    <a:lnTo>
                      <a:pt x="3" y="10"/>
                    </a:lnTo>
                    <a:lnTo>
                      <a:pt x="0" y="1"/>
                    </a:lnTo>
                    <a:lnTo>
                      <a:pt x="0" y="0"/>
                    </a:lnTo>
                    <a:lnTo>
                      <a:pt x="10" y="13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84" name="任意多边形 7344"/>
              <p:cNvSpPr>
                <a:spLocks noChangeArrowheads="1"/>
              </p:cNvSpPr>
              <p:nvPr>
                <p:custDataLst>
                  <p:tags r:id="rId178"/>
                </p:custDataLst>
              </p:nvPr>
            </p:nvSpPr>
            <p:spPr bwMode="auto">
              <a:xfrm>
                <a:off x="4602" y="720"/>
                <a:ext cx="13" cy="16"/>
              </a:xfrm>
              <a:custGeom>
                <a:gdLst>
                  <a:gd name="T0" fmla="*/ 0 w 13"/>
                  <a:gd name="T1" fmla="*/ 14 h 16"/>
                  <a:gd name="T2" fmla="*/ 0 w 13"/>
                  <a:gd name="T3" fmla="*/ 16 h 16"/>
                  <a:gd name="T4" fmla="*/ 10 w 13"/>
                  <a:gd name="T5" fmla="*/ 11 h 16"/>
                  <a:gd name="T6" fmla="*/ 13 w 13"/>
                  <a:gd name="T7" fmla="*/ 2 h 16"/>
                  <a:gd name="T8" fmla="*/ 10 w 13"/>
                  <a:gd name="T9" fmla="*/ 0 h 16"/>
                  <a:gd name="T10" fmla="*/ 10 w 13"/>
                  <a:gd name="T11" fmla="*/ 0 h 16"/>
                  <a:gd name="T12" fmla="*/ 0 w 13"/>
                  <a:gd name="T13" fmla="*/ 14 h 1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3" h="16">
                    <a:moveTo>
                      <a:pt x="0" y="14"/>
                    </a:moveTo>
                    <a:lnTo>
                      <a:pt x="0" y="16"/>
                    </a:lnTo>
                    <a:lnTo>
                      <a:pt x="10" y="11"/>
                    </a:lnTo>
                    <a:lnTo>
                      <a:pt x="13" y="2"/>
                    </a:lnTo>
                    <a:lnTo>
                      <a:pt x="10" y="0"/>
                    </a:lnTo>
                    <a:lnTo>
                      <a:pt x="0" y="14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85" name="任意多边形 7345"/>
              <p:cNvSpPr>
                <a:spLocks noChangeArrowheads="1"/>
              </p:cNvSpPr>
              <p:nvPr>
                <p:custDataLst>
                  <p:tags r:id="rId179"/>
                </p:custDataLst>
              </p:nvPr>
            </p:nvSpPr>
            <p:spPr bwMode="auto">
              <a:xfrm>
                <a:off x="2040" y="736"/>
                <a:ext cx="7" cy="6"/>
              </a:xfrm>
              <a:custGeom>
                <a:gdLst>
                  <a:gd name="T0" fmla="*/ 7 w 7"/>
                  <a:gd name="T1" fmla="*/ 3 h 6"/>
                  <a:gd name="T2" fmla="*/ 7 w 7"/>
                  <a:gd name="T3" fmla="*/ 4 h 6"/>
                  <a:gd name="T4" fmla="*/ 7 w 7"/>
                  <a:gd name="T5" fmla="*/ 6 h 6"/>
                  <a:gd name="T6" fmla="*/ 0 w 7"/>
                  <a:gd name="T7" fmla="*/ 3 h 6"/>
                  <a:gd name="T8" fmla="*/ 0 w 7"/>
                  <a:gd name="T9" fmla="*/ 0 h 6"/>
                  <a:gd name="T10" fmla="*/ 0 w 7"/>
                  <a:gd name="T11" fmla="*/ 0 h 6"/>
                  <a:gd name="T12" fmla="*/ 7 w 7"/>
                  <a:gd name="T13" fmla="*/ 3 h 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7" h="6">
                    <a:moveTo>
                      <a:pt x="7" y="3"/>
                    </a:moveTo>
                    <a:lnTo>
                      <a:pt x="7" y="4"/>
                    </a:lnTo>
                    <a:lnTo>
                      <a:pt x="7" y="6"/>
                    </a:lnTo>
                    <a:lnTo>
                      <a:pt x="0" y="3"/>
                    </a:lnTo>
                    <a:lnTo>
                      <a:pt x="0" y="0"/>
                    </a:lnTo>
                    <a:lnTo>
                      <a:pt x="7" y="3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86" name="任意多边形 7346"/>
              <p:cNvSpPr>
                <a:spLocks noChangeArrowheads="1"/>
              </p:cNvSpPr>
              <p:nvPr>
                <p:custDataLst>
                  <p:tags r:id="rId180"/>
                </p:custDataLst>
              </p:nvPr>
            </p:nvSpPr>
            <p:spPr bwMode="auto">
              <a:xfrm>
                <a:off x="4666" y="730"/>
                <a:ext cx="10" cy="6"/>
              </a:xfrm>
              <a:custGeom>
                <a:gdLst>
                  <a:gd name="T0" fmla="*/ 0 w 10"/>
                  <a:gd name="T1" fmla="*/ 3 h 6"/>
                  <a:gd name="T2" fmla="*/ 0 w 10"/>
                  <a:gd name="T3" fmla="*/ 3 h 6"/>
                  <a:gd name="T4" fmla="*/ 0 w 10"/>
                  <a:gd name="T5" fmla="*/ 6 h 6"/>
                  <a:gd name="T6" fmla="*/ 10 w 10"/>
                  <a:gd name="T7" fmla="*/ 3 h 6"/>
                  <a:gd name="T8" fmla="*/ 10 w 10"/>
                  <a:gd name="T9" fmla="*/ 0 h 6"/>
                  <a:gd name="T10" fmla="*/ 7 w 10"/>
                  <a:gd name="T11" fmla="*/ 0 h 6"/>
                  <a:gd name="T12" fmla="*/ 0 w 10"/>
                  <a:gd name="T13" fmla="*/ 3 h 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0" h="6">
                    <a:moveTo>
                      <a:pt x="0" y="3"/>
                    </a:moveTo>
                    <a:lnTo>
                      <a:pt x="0" y="3"/>
                    </a:lnTo>
                    <a:lnTo>
                      <a:pt x="0" y="6"/>
                    </a:lnTo>
                    <a:lnTo>
                      <a:pt x="10" y="3"/>
                    </a:lnTo>
                    <a:lnTo>
                      <a:pt x="10" y="0"/>
                    </a:lnTo>
                    <a:lnTo>
                      <a:pt x="7" y="0"/>
                    </a:lnTo>
                    <a:lnTo>
                      <a:pt x="0" y="3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87" name="任意多边形 7347"/>
              <p:cNvSpPr>
                <a:spLocks noChangeArrowheads="1"/>
              </p:cNvSpPr>
              <p:nvPr>
                <p:custDataLst>
                  <p:tags r:id="rId181"/>
                </p:custDataLst>
              </p:nvPr>
            </p:nvSpPr>
            <p:spPr bwMode="auto">
              <a:xfrm>
                <a:off x="2114" y="748"/>
                <a:ext cx="10" cy="13"/>
              </a:xfrm>
              <a:custGeom>
                <a:gdLst>
                  <a:gd name="T0" fmla="*/ 10 w 10"/>
                  <a:gd name="T1" fmla="*/ 12 h 13"/>
                  <a:gd name="T2" fmla="*/ 6 w 10"/>
                  <a:gd name="T3" fmla="*/ 13 h 13"/>
                  <a:gd name="T4" fmla="*/ 6 w 10"/>
                  <a:gd name="T5" fmla="*/ 13 h 13"/>
                  <a:gd name="T6" fmla="*/ 3 w 10"/>
                  <a:gd name="T7" fmla="*/ 9 h 13"/>
                  <a:gd name="T8" fmla="*/ 0 w 10"/>
                  <a:gd name="T9" fmla="*/ 0 h 13"/>
                  <a:gd name="T10" fmla="*/ 3 w 10"/>
                  <a:gd name="T11" fmla="*/ 1 h 13"/>
                  <a:gd name="T12" fmla="*/ 10 w 10"/>
                  <a:gd name="T13" fmla="*/ 12 h 1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0" h="13">
                    <a:moveTo>
                      <a:pt x="10" y="12"/>
                    </a:moveTo>
                    <a:lnTo>
                      <a:pt x="6" y="13"/>
                    </a:lnTo>
                    <a:lnTo>
                      <a:pt x="3" y="9"/>
                    </a:lnTo>
                    <a:lnTo>
                      <a:pt x="0" y="0"/>
                    </a:lnTo>
                    <a:lnTo>
                      <a:pt x="3" y="1"/>
                    </a:lnTo>
                    <a:lnTo>
                      <a:pt x="10" y="12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88" name="任意多边形 7348"/>
              <p:cNvSpPr>
                <a:spLocks noChangeArrowheads="1"/>
              </p:cNvSpPr>
              <p:nvPr>
                <p:custDataLst>
                  <p:tags r:id="rId182"/>
                </p:custDataLst>
              </p:nvPr>
            </p:nvSpPr>
            <p:spPr bwMode="auto">
              <a:xfrm>
                <a:off x="4593" y="742"/>
                <a:ext cx="6" cy="13"/>
              </a:xfrm>
              <a:custGeom>
                <a:gdLst>
                  <a:gd name="T0" fmla="*/ 0 w 6"/>
                  <a:gd name="T1" fmla="*/ 12 h 13"/>
                  <a:gd name="T2" fmla="*/ 0 w 6"/>
                  <a:gd name="T3" fmla="*/ 13 h 13"/>
                  <a:gd name="T4" fmla="*/ 3 w 6"/>
                  <a:gd name="T5" fmla="*/ 13 h 13"/>
                  <a:gd name="T6" fmla="*/ 6 w 6"/>
                  <a:gd name="T7" fmla="*/ 9 h 13"/>
                  <a:gd name="T8" fmla="*/ 6 w 6"/>
                  <a:gd name="T9" fmla="*/ 0 h 13"/>
                  <a:gd name="T10" fmla="*/ 3 w 6"/>
                  <a:gd name="T11" fmla="*/ 1 h 13"/>
                  <a:gd name="T12" fmla="*/ 0 w 6"/>
                  <a:gd name="T13" fmla="*/ 12 h 1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6" h="13">
                    <a:moveTo>
                      <a:pt x="0" y="12"/>
                    </a:moveTo>
                    <a:lnTo>
                      <a:pt x="0" y="13"/>
                    </a:lnTo>
                    <a:lnTo>
                      <a:pt x="3" y="13"/>
                    </a:lnTo>
                    <a:lnTo>
                      <a:pt x="6" y="9"/>
                    </a:lnTo>
                    <a:lnTo>
                      <a:pt x="6" y="0"/>
                    </a:lnTo>
                    <a:lnTo>
                      <a:pt x="3" y="1"/>
                    </a:lnTo>
                    <a:lnTo>
                      <a:pt x="0" y="12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89" name="任意多边形 7349"/>
              <p:cNvSpPr>
                <a:spLocks noChangeArrowheads="1"/>
              </p:cNvSpPr>
              <p:nvPr>
                <p:custDataLst>
                  <p:tags r:id="rId183"/>
                </p:custDataLst>
              </p:nvPr>
            </p:nvSpPr>
            <p:spPr bwMode="auto">
              <a:xfrm>
                <a:off x="2059" y="751"/>
                <a:ext cx="10" cy="7"/>
              </a:xfrm>
              <a:custGeom>
                <a:gdLst>
                  <a:gd name="T0" fmla="*/ 10 w 10"/>
                  <a:gd name="T1" fmla="*/ 7 h 7"/>
                  <a:gd name="T2" fmla="*/ 7 w 10"/>
                  <a:gd name="T3" fmla="*/ 7 h 7"/>
                  <a:gd name="T4" fmla="*/ 0 w 10"/>
                  <a:gd name="T5" fmla="*/ 1 h 7"/>
                  <a:gd name="T6" fmla="*/ 4 w 10"/>
                  <a:gd name="T7" fmla="*/ 0 h 7"/>
                  <a:gd name="T8" fmla="*/ 10 w 10"/>
                  <a:gd name="T9" fmla="*/ 7 h 7"/>
                  <a:gd name="T10" fmla="*/ 10 w 10"/>
                  <a:gd name="T11" fmla="*/ 7 h 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0" h="7">
                    <a:moveTo>
                      <a:pt x="10" y="7"/>
                    </a:moveTo>
                    <a:lnTo>
                      <a:pt x="7" y="7"/>
                    </a:lnTo>
                    <a:lnTo>
                      <a:pt x="0" y="1"/>
                    </a:lnTo>
                    <a:lnTo>
                      <a:pt x="4" y="0"/>
                    </a:lnTo>
                    <a:lnTo>
                      <a:pt x="10" y="7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90" name="任意多边形 7350"/>
              <p:cNvSpPr>
                <a:spLocks noChangeArrowheads="1"/>
              </p:cNvSpPr>
              <p:nvPr>
                <p:custDataLst>
                  <p:tags r:id="rId184"/>
                </p:custDataLst>
              </p:nvPr>
            </p:nvSpPr>
            <p:spPr bwMode="auto">
              <a:xfrm>
                <a:off x="4644" y="745"/>
                <a:ext cx="10" cy="7"/>
              </a:xfrm>
              <a:custGeom>
                <a:gdLst>
                  <a:gd name="T0" fmla="*/ 0 w 10"/>
                  <a:gd name="T1" fmla="*/ 7 h 7"/>
                  <a:gd name="T2" fmla="*/ 6 w 10"/>
                  <a:gd name="T3" fmla="*/ 7 h 7"/>
                  <a:gd name="T4" fmla="*/ 10 w 10"/>
                  <a:gd name="T5" fmla="*/ 1 h 7"/>
                  <a:gd name="T6" fmla="*/ 10 w 10"/>
                  <a:gd name="T7" fmla="*/ 0 h 7"/>
                  <a:gd name="T8" fmla="*/ 0 w 10"/>
                  <a:gd name="T9" fmla="*/ 7 h 7"/>
                  <a:gd name="T10" fmla="*/ 0 w 10"/>
                  <a:gd name="T11" fmla="*/ 7 h 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0" h="7">
                    <a:moveTo>
                      <a:pt x="0" y="7"/>
                    </a:moveTo>
                    <a:lnTo>
                      <a:pt x="6" y="7"/>
                    </a:lnTo>
                    <a:lnTo>
                      <a:pt x="10" y="1"/>
                    </a:lnTo>
                    <a:lnTo>
                      <a:pt x="10" y="0"/>
                    </a:lnTo>
                    <a:lnTo>
                      <a:pt x="0" y="7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91" name="任意多边形 7351"/>
              <p:cNvSpPr>
                <a:spLocks noChangeArrowheads="1"/>
              </p:cNvSpPr>
              <p:nvPr>
                <p:custDataLst>
                  <p:tags r:id="rId185"/>
                </p:custDataLst>
              </p:nvPr>
            </p:nvSpPr>
            <p:spPr bwMode="auto">
              <a:xfrm>
                <a:off x="2127" y="769"/>
                <a:ext cx="9" cy="9"/>
              </a:xfrm>
              <a:custGeom>
                <a:gdLst>
                  <a:gd name="T0" fmla="*/ 9 w 9"/>
                  <a:gd name="T1" fmla="*/ 9 h 9"/>
                  <a:gd name="T2" fmla="*/ 9 w 9"/>
                  <a:gd name="T3" fmla="*/ 9 h 9"/>
                  <a:gd name="T4" fmla="*/ 6 w 9"/>
                  <a:gd name="T5" fmla="*/ 8 h 9"/>
                  <a:gd name="T6" fmla="*/ 0 w 9"/>
                  <a:gd name="T7" fmla="*/ 0 h 9"/>
                  <a:gd name="T8" fmla="*/ 3 w 9"/>
                  <a:gd name="T9" fmla="*/ 0 h 9"/>
                  <a:gd name="T10" fmla="*/ 6 w 9"/>
                  <a:gd name="T11" fmla="*/ 3 h 9"/>
                  <a:gd name="T12" fmla="*/ 9 w 9"/>
                  <a:gd name="T13" fmla="*/ 9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9" h="9">
                    <a:moveTo>
                      <a:pt x="9" y="9"/>
                    </a:moveTo>
                    <a:lnTo>
                      <a:pt x="9" y="9"/>
                    </a:lnTo>
                    <a:lnTo>
                      <a:pt x="6" y="8"/>
                    </a:lnTo>
                    <a:lnTo>
                      <a:pt x="0" y="0"/>
                    </a:lnTo>
                    <a:lnTo>
                      <a:pt x="3" y="0"/>
                    </a:lnTo>
                    <a:lnTo>
                      <a:pt x="6" y="3"/>
                    </a:lnTo>
                    <a:lnTo>
                      <a:pt x="9" y="9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92" name="任意多边形 7352"/>
              <p:cNvSpPr>
                <a:spLocks noChangeArrowheads="1"/>
              </p:cNvSpPr>
              <p:nvPr>
                <p:custDataLst>
                  <p:tags r:id="rId186"/>
                </p:custDataLst>
              </p:nvPr>
            </p:nvSpPr>
            <p:spPr bwMode="auto">
              <a:xfrm>
                <a:off x="4577" y="763"/>
                <a:ext cx="9" cy="9"/>
              </a:xfrm>
              <a:custGeom>
                <a:gdLst>
                  <a:gd name="T0" fmla="*/ 0 w 9"/>
                  <a:gd name="T1" fmla="*/ 9 h 9"/>
                  <a:gd name="T2" fmla="*/ 3 w 9"/>
                  <a:gd name="T3" fmla="*/ 9 h 9"/>
                  <a:gd name="T4" fmla="*/ 6 w 9"/>
                  <a:gd name="T5" fmla="*/ 8 h 9"/>
                  <a:gd name="T6" fmla="*/ 9 w 9"/>
                  <a:gd name="T7" fmla="*/ 0 h 9"/>
                  <a:gd name="T8" fmla="*/ 9 w 9"/>
                  <a:gd name="T9" fmla="*/ 0 h 9"/>
                  <a:gd name="T10" fmla="*/ 3 w 9"/>
                  <a:gd name="T11" fmla="*/ 3 h 9"/>
                  <a:gd name="T12" fmla="*/ 0 w 9"/>
                  <a:gd name="T13" fmla="*/ 9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9" h="9">
                    <a:moveTo>
                      <a:pt x="0" y="9"/>
                    </a:moveTo>
                    <a:lnTo>
                      <a:pt x="3" y="9"/>
                    </a:lnTo>
                    <a:lnTo>
                      <a:pt x="6" y="8"/>
                    </a:lnTo>
                    <a:lnTo>
                      <a:pt x="9" y="0"/>
                    </a:lnTo>
                    <a:lnTo>
                      <a:pt x="3" y="3"/>
                    </a:lnTo>
                    <a:lnTo>
                      <a:pt x="0" y="9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93" name="任意多边形 7353"/>
              <p:cNvSpPr>
                <a:spLocks noChangeArrowheads="1"/>
              </p:cNvSpPr>
              <p:nvPr>
                <p:custDataLst>
                  <p:tags r:id="rId187"/>
                </p:custDataLst>
              </p:nvPr>
            </p:nvSpPr>
            <p:spPr bwMode="auto">
              <a:xfrm>
                <a:off x="2098" y="775"/>
                <a:ext cx="10" cy="6"/>
              </a:xfrm>
              <a:custGeom>
                <a:gdLst>
                  <a:gd name="T0" fmla="*/ 10 w 10"/>
                  <a:gd name="T1" fmla="*/ 6 h 6"/>
                  <a:gd name="T2" fmla="*/ 6 w 10"/>
                  <a:gd name="T3" fmla="*/ 6 h 6"/>
                  <a:gd name="T4" fmla="*/ 0 w 10"/>
                  <a:gd name="T5" fmla="*/ 2 h 6"/>
                  <a:gd name="T6" fmla="*/ 3 w 10"/>
                  <a:gd name="T7" fmla="*/ 0 h 6"/>
                  <a:gd name="T8" fmla="*/ 10 w 10"/>
                  <a:gd name="T9" fmla="*/ 6 h 6"/>
                  <a:gd name="T10" fmla="*/ 10 w 10"/>
                  <a:gd name="T11" fmla="*/ 6 h 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0" h="6">
                    <a:moveTo>
                      <a:pt x="10" y="6"/>
                    </a:moveTo>
                    <a:lnTo>
                      <a:pt x="6" y="6"/>
                    </a:lnTo>
                    <a:lnTo>
                      <a:pt x="0" y="2"/>
                    </a:lnTo>
                    <a:lnTo>
                      <a:pt x="3" y="0"/>
                    </a:lnTo>
                    <a:lnTo>
                      <a:pt x="10" y="6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94" name="任意多边形 7354"/>
              <p:cNvSpPr>
                <a:spLocks noChangeArrowheads="1"/>
              </p:cNvSpPr>
              <p:nvPr>
                <p:custDataLst>
                  <p:tags r:id="rId188"/>
                </p:custDataLst>
              </p:nvPr>
            </p:nvSpPr>
            <p:spPr bwMode="auto">
              <a:xfrm>
                <a:off x="4605" y="769"/>
                <a:ext cx="13" cy="8"/>
              </a:xfrm>
              <a:custGeom>
                <a:gdLst>
                  <a:gd name="T0" fmla="*/ 0 w 13"/>
                  <a:gd name="T1" fmla="*/ 8 h 8"/>
                  <a:gd name="T2" fmla="*/ 7 w 13"/>
                  <a:gd name="T3" fmla="*/ 8 h 8"/>
                  <a:gd name="T4" fmla="*/ 13 w 13"/>
                  <a:gd name="T5" fmla="*/ 2 h 8"/>
                  <a:gd name="T6" fmla="*/ 10 w 13"/>
                  <a:gd name="T7" fmla="*/ 0 h 8"/>
                  <a:gd name="T8" fmla="*/ 4 w 13"/>
                  <a:gd name="T9" fmla="*/ 6 h 8"/>
                  <a:gd name="T10" fmla="*/ 0 w 13"/>
                  <a:gd name="T11" fmla="*/ 8 h 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3" h="8">
                    <a:moveTo>
                      <a:pt x="0" y="8"/>
                    </a:moveTo>
                    <a:lnTo>
                      <a:pt x="7" y="8"/>
                    </a:lnTo>
                    <a:lnTo>
                      <a:pt x="13" y="2"/>
                    </a:lnTo>
                    <a:lnTo>
                      <a:pt x="10" y="0"/>
                    </a:lnTo>
                    <a:lnTo>
                      <a:pt x="4" y="6"/>
                    </a:lnTo>
                    <a:lnTo>
                      <a:pt x="0" y="8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95" name="任意多边形 7355"/>
              <p:cNvSpPr>
                <a:spLocks noChangeArrowheads="1"/>
              </p:cNvSpPr>
              <p:nvPr>
                <p:custDataLst>
                  <p:tags r:id="rId189"/>
                </p:custDataLst>
              </p:nvPr>
            </p:nvSpPr>
            <p:spPr bwMode="auto">
              <a:xfrm>
                <a:off x="2120" y="793"/>
                <a:ext cx="7" cy="6"/>
              </a:xfrm>
              <a:custGeom>
                <a:gdLst>
                  <a:gd name="T0" fmla="*/ 7 w 7"/>
                  <a:gd name="T1" fmla="*/ 5 h 6"/>
                  <a:gd name="T2" fmla="*/ 7 w 7"/>
                  <a:gd name="T3" fmla="*/ 6 h 6"/>
                  <a:gd name="T4" fmla="*/ 4 w 7"/>
                  <a:gd name="T5" fmla="*/ 5 h 6"/>
                  <a:gd name="T6" fmla="*/ 0 w 7"/>
                  <a:gd name="T7" fmla="*/ 3 h 6"/>
                  <a:gd name="T8" fmla="*/ 0 w 7"/>
                  <a:gd name="T9" fmla="*/ 0 h 6"/>
                  <a:gd name="T10" fmla="*/ 4 w 7"/>
                  <a:gd name="T11" fmla="*/ 0 h 6"/>
                  <a:gd name="T12" fmla="*/ 7 w 7"/>
                  <a:gd name="T13" fmla="*/ 5 h 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7" h="6">
                    <a:moveTo>
                      <a:pt x="7" y="5"/>
                    </a:moveTo>
                    <a:lnTo>
                      <a:pt x="7" y="6"/>
                    </a:lnTo>
                    <a:lnTo>
                      <a:pt x="4" y="5"/>
                    </a:lnTo>
                    <a:lnTo>
                      <a:pt x="0" y="3"/>
                    </a:lnTo>
                    <a:lnTo>
                      <a:pt x="0" y="0"/>
                    </a:lnTo>
                    <a:lnTo>
                      <a:pt x="4" y="0"/>
                    </a:lnTo>
                    <a:lnTo>
                      <a:pt x="7" y="5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96" name="任意多边形 7356"/>
              <p:cNvSpPr>
                <a:spLocks noChangeArrowheads="1"/>
              </p:cNvSpPr>
              <p:nvPr>
                <p:custDataLst>
                  <p:tags r:id="rId190"/>
                </p:custDataLst>
              </p:nvPr>
            </p:nvSpPr>
            <p:spPr bwMode="auto">
              <a:xfrm>
                <a:off x="4589" y="787"/>
                <a:ext cx="7" cy="6"/>
              </a:xfrm>
              <a:custGeom>
                <a:gdLst>
                  <a:gd name="T0" fmla="*/ 0 w 7"/>
                  <a:gd name="T1" fmla="*/ 5 h 6"/>
                  <a:gd name="T2" fmla="*/ 0 w 7"/>
                  <a:gd name="T3" fmla="*/ 6 h 6"/>
                  <a:gd name="T4" fmla="*/ 0 w 7"/>
                  <a:gd name="T5" fmla="*/ 5 h 6"/>
                  <a:gd name="T6" fmla="*/ 4 w 7"/>
                  <a:gd name="T7" fmla="*/ 3 h 6"/>
                  <a:gd name="T8" fmla="*/ 7 w 7"/>
                  <a:gd name="T9" fmla="*/ 0 h 6"/>
                  <a:gd name="T10" fmla="*/ 4 w 7"/>
                  <a:gd name="T11" fmla="*/ 0 h 6"/>
                  <a:gd name="T12" fmla="*/ 0 w 7"/>
                  <a:gd name="T13" fmla="*/ 5 h 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7" h="6">
                    <a:moveTo>
                      <a:pt x="0" y="5"/>
                    </a:moveTo>
                    <a:lnTo>
                      <a:pt x="0" y="6"/>
                    </a:lnTo>
                    <a:lnTo>
                      <a:pt x="0" y="5"/>
                    </a:lnTo>
                    <a:lnTo>
                      <a:pt x="4" y="3"/>
                    </a:lnTo>
                    <a:lnTo>
                      <a:pt x="7" y="0"/>
                    </a:lnTo>
                    <a:lnTo>
                      <a:pt x="4" y="0"/>
                    </a:lnTo>
                    <a:lnTo>
                      <a:pt x="0" y="5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97" name="任意多边形 7357"/>
              <p:cNvSpPr>
                <a:spLocks noChangeArrowheads="1"/>
              </p:cNvSpPr>
              <p:nvPr>
                <p:custDataLst>
                  <p:tags r:id="rId191"/>
                </p:custDataLst>
              </p:nvPr>
            </p:nvSpPr>
            <p:spPr bwMode="auto">
              <a:xfrm>
                <a:off x="2146" y="816"/>
                <a:ext cx="3" cy="5"/>
              </a:xfrm>
              <a:custGeom>
                <a:gdLst>
                  <a:gd name="T0" fmla="*/ 3 w 3"/>
                  <a:gd name="T1" fmla="*/ 2 h 5"/>
                  <a:gd name="T2" fmla="*/ 3 w 3"/>
                  <a:gd name="T3" fmla="*/ 5 h 5"/>
                  <a:gd name="T4" fmla="*/ 0 w 3"/>
                  <a:gd name="T5" fmla="*/ 5 h 5"/>
                  <a:gd name="T6" fmla="*/ 0 w 3"/>
                  <a:gd name="T7" fmla="*/ 0 h 5"/>
                  <a:gd name="T8" fmla="*/ 0 w 3"/>
                  <a:gd name="T9" fmla="*/ 0 h 5"/>
                  <a:gd name="T10" fmla="*/ 3 w 3"/>
                  <a:gd name="T11" fmla="*/ 2 h 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3" h="5">
                    <a:moveTo>
                      <a:pt x="3" y="2"/>
                    </a:moveTo>
                    <a:lnTo>
                      <a:pt x="3" y="5"/>
                    </a:lnTo>
                    <a:lnTo>
                      <a:pt x="0" y="5"/>
                    </a:lnTo>
                    <a:lnTo>
                      <a:pt x="0" y="0"/>
                    </a:lnTo>
                    <a:lnTo>
                      <a:pt x="3" y="2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98" name="任意多边形 7358"/>
              <p:cNvSpPr>
                <a:spLocks noChangeArrowheads="1"/>
              </p:cNvSpPr>
              <p:nvPr>
                <p:custDataLst>
                  <p:tags r:id="rId192"/>
                </p:custDataLst>
              </p:nvPr>
            </p:nvSpPr>
            <p:spPr bwMode="auto">
              <a:xfrm>
                <a:off x="4567" y="810"/>
                <a:ext cx="3" cy="5"/>
              </a:xfrm>
              <a:custGeom>
                <a:gdLst>
                  <a:gd name="T0" fmla="*/ 0 w 3"/>
                  <a:gd name="T1" fmla="*/ 2 h 5"/>
                  <a:gd name="T2" fmla="*/ 0 w 3"/>
                  <a:gd name="T3" fmla="*/ 5 h 5"/>
                  <a:gd name="T4" fmla="*/ 0 w 3"/>
                  <a:gd name="T5" fmla="*/ 5 h 5"/>
                  <a:gd name="T6" fmla="*/ 3 w 3"/>
                  <a:gd name="T7" fmla="*/ 0 h 5"/>
                  <a:gd name="T8" fmla="*/ 0 w 3"/>
                  <a:gd name="T9" fmla="*/ 0 h 5"/>
                  <a:gd name="T10" fmla="*/ 0 w 3"/>
                  <a:gd name="T11" fmla="*/ 2 h 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3" h="5">
                    <a:moveTo>
                      <a:pt x="0" y="2"/>
                    </a:moveTo>
                    <a:lnTo>
                      <a:pt x="0" y="5"/>
                    </a:lnTo>
                    <a:lnTo>
                      <a:pt x="3" y="0"/>
                    </a:lnTo>
                    <a:lnTo>
                      <a:pt x="0" y="0"/>
                    </a:lnTo>
                    <a:lnTo>
                      <a:pt x="0" y="2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99" name="任意多边形 7359"/>
              <p:cNvSpPr>
                <a:spLocks noChangeArrowheads="1"/>
              </p:cNvSpPr>
              <p:nvPr>
                <p:custDataLst>
                  <p:tags r:id="rId193"/>
                </p:custDataLst>
              </p:nvPr>
            </p:nvSpPr>
            <p:spPr bwMode="auto">
              <a:xfrm>
                <a:off x="2152" y="834"/>
                <a:ext cx="4" cy="11"/>
              </a:xfrm>
              <a:custGeom>
                <a:gdLst>
                  <a:gd name="T0" fmla="*/ 4 w 4"/>
                  <a:gd name="T1" fmla="*/ 11 h 11"/>
                  <a:gd name="T2" fmla="*/ 0 w 4"/>
                  <a:gd name="T3" fmla="*/ 8 h 11"/>
                  <a:gd name="T4" fmla="*/ 0 w 4"/>
                  <a:gd name="T5" fmla="*/ 0 h 11"/>
                  <a:gd name="T6" fmla="*/ 4 w 4"/>
                  <a:gd name="T7" fmla="*/ 3 h 11"/>
                  <a:gd name="T8" fmla="*/ 4 w 4"/>
                  <a:gd name="T9" fmla="*/ 11 h 1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" h="11">
                    <a:moveTo>
                      <a:pt x="4" y="11"/>
                    </a:moveTo>
                    <a:lnTo>
                      <a:pt x="0" y="8"/>
                    </a:lnTo>
                    <a:lnTo>
                      <a:pt x="0" y="0"/>
                    </a:lnTo>
                    <a:lnTo>
                      <a:pt x="4" y="3"/>
                    </a:lnTo>
                    <a:lnTo>
                      <a:pt x="4" y="11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00" name="任意多边形 7360"/>
              <p:cNvSpPr>
                <a:spLocks noChangeArrowheads="1"/>
              </p:cNvSpPr>
              <p:nvPr>
                <p:custDataLst>
                  <p:tags r:id="rId194"/>
                </p:custDataLst>
              </p:nvPr>
            </p:nvSpPr>
            <p:spPr bwMode="auto">
              <a:xfrm>
                <a:off x="4561" y="830"/>
                <a:ext cx="3" cy="9"/>
              </a:xfrm>
              <a:custGeom>
                <a:gdLst>
                  <a:gd name="T0" fmla="*/ 0 w 3"/>
                  <a:gd name="T1" fmla="*/ 9 h 9"/>
                  <a:gd name="T2" fmla="*/ 3 w 3"/>
                  <a:gd name="T3" fmla="*/ 7 h 9"/>
                  <a:gd name="T4" fmla="*/ 3 w 3"/>
                  <a:gd name="T5" fmla="*/ 0 h 9"/>
                  <a:gd name="T6" fmla="*/ 0 w 3"/>
                  <a:gd name="T7" fmla="*/ 1 h 9"/>
                  <a:gd name="T8" fmla="*/ 0 w 3"/>
                  <a:gd name="T9" fmla="*/ 9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3" h="9">
                    <a:moveTo>
                      <a:pt x="0" y="9"/>
                    </a:moveTo>
                    <a:lnTo>
                      <a:pt x="3" y="7"/>
                    </a:lnTo>
                    <a:lnTo>
                      <a:pt x="3" y="0"/>
                    </a:lnTo>
                    <a:lnTo>
                      <a:pt x="0" y="1"/>
                    </a:lnTo>
                    <a:lnTo>
                      <a:pt x="0" y="9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01" name="任意多边形 7361"/>
              <p:cNvSpPr>
                <a:spLocks noChangeArrowheads="1"/>
              </p:cNvSpPr>
              <p:nvPr>
                <p:custDataLst>
                  <p:tags r:id="rId195"/>
                </p:custDataLst>
              </p:nvPr>
            </p:nvSpPr>
            <p:spPr bwMode="auto">
              <a:xfrm>
                <a:off x="2104" y="853"/>
                <a:ext cx="42" cy="45"/>
              </a:xfrm>
              <a:custGeom>
                <a:gdLst>
                  <a:gd name="T0" fmla="*/ 42 w 42"/>
                  <a:gd name="T1" fmla="*/ 7 h 45"/>
                  <a:gd name="T2" fmla="*/ 32 w 42"/>
                  <a:gd name="T3" fmla="*/ 27 h 45"/>
                  <a:gd name="T4" fmla="*/ 26 w 42"/>
                  <a:gd name="T5" fmla="*/ 34 h 45"/>
                  <a:gd name="T6" fmla="*/ 7 w 42"/>
                  <a:gd name="T7" fmla="*/ 45 h 45"/>
                  <a:gd name="T8" fmla="*/ 0 w 42"/>
                  <a:gd name="T9" fmla="*/ 45 h 45"/>
                  <a:gd name="T10" fmla="*/ 0 w 42"/>
                  <a:gd name="T11" fmla="*/ 42 h 45"/>
                  <a:gd name="T12" fmla="*/ 16 w 42"/>
                  <a:gd name="T13" fmla="*/ 33 h 45"/>
                  <a:gd name="T14" fmla="*/ 26 w 42"/>
                  <a:gd name="T15" fmla="*/ 21 h 45"/>
                  <a:gd name="T16" fmla="*/ 23 w 42"/>
                  <a:gd name="T17" fmla="*/ 4 h 45"/>
                  <a:gd name="T18" fmla="*/ 29 w 42"/>
                  <a:gd name="T19" fmla="*/ 0 h 45"/>
                  <a:gd name="T20" fmla="*/ 32 w 42"/>
                  <a:gd name="T21" fmla="*/ 0 h 45"/>
                  <a:gd name="T22" fmla="*/ 42 w 42"/>
                  <a:gd name="T23" fmla="*/ 7 h 4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42" h="45">
                    <a:moveTo>
                      <a:pt x="42" y="7"/>
                    </a:moveTo>
                    <a:lnTo>
                      <a:pt x="32" y="27"/>
                    </a:lnTo>
                    <a:lnTo>
                      <a:pt x="26" y="34"/>
                    </a:lnTo>
                    <a:lnTo>
                      <a:pt x="7" y="45"/>
                    </a:lnTo>
                    <a:lnTo>
                      <a:pt x="0" y="45"/>
                    </a:lnTo>
                    <a:lnTo>
                      <a:pt x="0" y="42"/>
                    </a:lnTo>
                    <a:lnTo>
                      <a:pt x="16" y="33"/>
                    </a:lnTo>
                    <a:lnTo>
                      <a:pt x="26" y="21"/>
                    </a:lnTo>
                    <a:lnTo>
                      <a:pt x="23" y="4"/>
                    </a:lnTo>
                    <a:lnTo>
                      <a:pt x="29" y="0"/>
                    </a:lnTo>
                    <a:lnTo>
                      <a:pt x="32" y="0"/>
                    </a:lnTo>
                    <a:lnTo>
                      <a:pt x="42" y="7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02" name="任意多边形 7362"/>
              <p:cNvSpPr>
                <a:spLocks noChangeArrowheads="1"/>
              </p:cNvSpPr>
              <p:nvPr>
                <p:custDataLst>
                  <p:tags r:id="rId196"/>
                </p:custDataLst>
              </p:nvPr>
            </p:nvSpPr>
            <p:spPr bwMode="auto">
              <a:xfrm>
                <a:off x="4570" y="846"/>
                <a:ext cx="42" cy="46"/>
              </a:xfrm>
              <a:custGeom>
                <a:gdLst>
                  <a:gd name="T0" fmla="*/ 0 w 42"/>
                  <a:gd name="T1" fmla="*/ 8 h 46"/>
                  <a:gd name="T2" fmla="*/ 10 w 42"/>
                  <a:gd name="T3" fmla="*/ 28 h 46"/>
                  <a:gd name="T4" fmla="*/ 19 w 42"/>
                  <a:gd name="T5" fmla="*/ 35 h 46"/>
                  <a:gd name="T6" fmla="*/ 39 w 42"/>
                  <a:gd name="T7" fmla="*/ 46 h 46"/>
                  <a:gd name="T8" fmla="*/ 42 w 42"/>
                  <a:gd name="T9" fmla="*/ 46 h 46"/>
                  <a:gd name="T10" fmla="*/ 42 w 42"/>
                  <a:gd name="T11" fmla="*/ 43 h 46"/>
                  <a:gd name="T12" fmla="*/ 26 w 42"/>
                  <a:gd name="T13" fmla="*/ 34 h 46"/>
                  <a:gd name="T14" fmla="*/ 19 w 42"/>
                  <a:gd name="T15" fmla="*/ 22 h 46"/>
                  <a:gd name="T16" fmla="*/ 19 w 42"/>
                  <a:gd name="T17" fmla="*/ 5 h 46"/>
                  <a:gd name="T18" fmla="*/ 13 w 42"/>
                  <a:gd name="T19" fmla="*/ 0 h 46"/>
                  <a:gd name="T20" fmla="*/ 10 w 42"/>
                  <a:gd name="T21" fmla="*/ 0 h 46"/>
                  <a:gd name="T22" fmla="*/ 0 w 42"/>
                  <a:gd name="T23" fmla="*/ 8 h 4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42" h="46">
                    <a:moveTo>
                      <a:pt x="0" y="8"/>
                    </a:moveTo>
                    <a:lnTo>
                      <a:pt x="10" y="28"/>
                    </a:lnTo>
                    <a:lnTo>
                      <a:pt x="19" y="35"/>
                    </a:lnTo>
                    <a:lnTo>
                      <a:pt x="39" y="46"/>
                    </a:lnTo>
                    <a:lnTo>
                      <a:pt x="42" y="46"/>
                    </a:lnTo>
                    <a:lnTo>
                      <a:pt x="42" y="43"/>
                    </a:lnTo>
                    <a:lnTo>
                      <a:pt x="26" y="34"/>
                    </a:lnTo>
                    <a:lnTo>
                      <a:pt x="19" y="22"/>
                    </a:lnTo>
                    <a:lnTo>
                      <a:pt x="19" y="5"/>
                    </a:lnTo>
                    <a:lnTo>
                      <a:pt x="13" y="0"/>
                    </a:lnTo>
                    <a:lnTo>
                      <a:pt x="10" y="0"/>
                    </a:lnTo>
                    <a:lnTo>
                      <a:pt x="0" y="8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03" name="任意多边形 7363"/>
              <p:cNvSpPr>
                <a:spLocks noChangeArrowheads="1"/>
              </p:cNvSpPr>
              <p:nvPr>
                <p:custDataLst>
                  <p:tags r:id="rId197"/>
                </p:custDataLst>
              </p:nvPr>
            </p:nvSpPr>
            <p:spPr bwMode="auto">
              <a:xfrm>
                <a:off x="2149" y="854"/>
                <a:ext cx="3" cy="3"/>
              </a:xfrm>
              <a:custGeom>
                <a:gdLst>
                  <a:gd name="T0" fmla="*/ 0 w 3"/>
                  <a:gd name="T1" fmla="*/ 3 h 3"/>
                  <a:gd name="T2" fmla="*/ 3 w 3"/>
                  <a:gd name="T3" fmla="*/ 0 h 3"/>
                  <a:gd name="T4" fmla="*/ 3 w 3"/>
                  <a:gd name="T5" fmla="*/ 3 h 3"/>
                  <a:gd name="T6" fmla="*/ 0 w 3"/>
                  <a:gd name="T7" fmla="*/ 3 h 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3" h="3">
                    <a:moveTo>
                      <a:pt x="0" y="3"/>
                    </a:moveTo>
                    <a:lnTo>
                      <a:pt x="3" y="0"/>
                    </a:lnTo>
                    <a:lnTo>
                      <a:pt x="3" y="3"/>
                    </a:lnTo>
                    <a:lnTo>
                      <a:pt x="0" y="3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04" name="任意多边形 7364"/>
              <p:cNvSpPr>
                <a:spLocks noChangeArrowheads="1"/>
              </p:cNvSpPr>
              <p:nvPr>
                <p:custDataLst>
                  <p:tags r:id="rId198"/>
                </p:custDataLst>
              </p:nvPr>
            </p:nvSpPr>
            <p:spPr bwMode="auto">
              <a:xfrm>
                <a:off x="4564" y="848"/>
                <a:ext cx="3" cy="3"/>
              </a:xfrm>
              <a:custGeom>
                <a:gdLst>
                  <a:gd name="T0" fmla="*/ 3 w 3"/>
                  <a:gd name="T1" fmla="*/ 3 h 3"/>
                  <a:gd name="T2" fmla="*/ 0 w 3"/>
                  <a:gd name="T3" fmla="*/ 0 h 3"/>
                  <a:gd name="T4" fmla="*/ 0 w 3"/>
                  <a:gd name="T5" fmla="*/ 3 h 3"/>
                  <a:gd name="T6" fmla="*/ 3 w 3"/>
                  <a:gd name="T7" fmla="*/ 3 h 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3" h="3">
                    <a:moveTo>
                      <a:pt x="3" y="3"/>
                    </a:moveTo>
                    <a:lnTo>
                      <a:pt x="0" y="0"/>
                    </a:lnTo>
                    <a:lnTo>
                      <a:pt x="0" y="3"/>
                    </a:lnTo>
                    <a:lnTo>
                      <a:pt x="3" y="3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05" name="任意多边形 7365"/>
              <p:cNvSpPr>
                <a:spLocks noChangeArrowheads="1"/>
              </p:cNvSpPr>
              <p:nvPr>
                <p:custDataLst>
                  <p:tags r:id="rId199"/>
                </p:custDataLst>
              </p:nvPr>
            </p:nvSpPr>
            <p:spPr bwMode="auto">
              <a:xfrm>
                <a:off x="2124" y="854"/>
                <a:ext cx="16" cy="32"/>
              </a:xfrm>
              <a:custGeom>
                <a:gdLst>
                  <a:gd name="T0" fmla="*/ 9 w 16"/>
                  <a:gd name="T1" fmla="*/ 24 h 32"/>
                  <a:gd name="T2" fmla="*/ 0 w 16"/>
                  <a:gd name="T3" fmla="*/ 32 h 32"/>
                  <a:gd name="T4" fmla="*/ 9 w 16"/>
                  <a:gd name="T5" fmla="*/ 20 h 32"/>
                  <a:gd name="T6" fmla="*/ 9 w 16"/>
                  <a:gd name="T7" fmla="*/ 2 h 32"/>
                  <a:gd name="T8" fmla="*/ 9 w 16"/>
                  <a:gd name="T9" fmla="*/ 0 h 32"/>
                  <a:gd name="T10" fmla="*/ 16 w 16"/>
                  <a:gd name="T11" fmla="*/ 8 h 32"/>
                  <a:gd name="T12" fmla="*/ 9 w 16"/>
                  <a:gd name="T13" fmla="*/ 24 h 3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6" h="32">
                    <a:moveTo>
                      <a:pt x="9" y="24"/>
                    </a:moveTo>
                    <a:lnTo>
                      <a:pt x="0" y="32"/>
                    </a:lnTo>
                    <a:lnTo>
                      <a:pt x="9" y="20"/>
                    </a:lnTo>
                    <a:lnTo>
                      <a:pt x="9" y="2"/>
                    </a:lnTo>
                    <a:lnTo>
                      <a:pt x="9" y="0"/>
                    </a:lnTo>
                    <a:lnTo>
                      <a:pt x="16" y="8"/>
                    </a:lnTo>
                    <a:lnTo>
                      <a:pt x="9" y="24"/>
                    </a:lnTo>
                    <a:close/>
                  </a:path>
                </a:pathLst>
              </a:custGeom>
              <a:solidFill>
                <a:srgbClr val="FF7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06" name="任意多边形 7366"/>
              <p:cNvSpPr>
                <a:spLocks noChangeArrowheads="1"/>
              </p:cNvSpPr>
              <p:nvPr>
                <p:custDataLst>
                  <p:tags r:id="rId200"/>
                </p:custDataLst>
              </p:nvPr>
            </p:nvSpPr>
            <p:spPr bwMode="auto">
              <a:xfrm>
                <a:off x="4577" y="848"/>
                <a:ext cx="16" cy="32"/>
              </a:xfrm>
              <a:custGeom>
                <a:gdLst>
                  <a:gd name="T0" fmla="*/ 6 w 16"/>
                  <a:gd name="T1" fmla="*/ 24 h 32"/>
                  <a:gd name="T2" fmla="*/ 16 w 16"/>
                  <a:gd name="T3" fmla="*/ 32 h 32"/>
                  <a:gd name="T4" fmla="*/ 6 w 16"/>
                  <a:gd name="T5" fmla="*/ 21 h 32"/>
                  <a:gd name="T6" fmla="*/ 6 w 16"/>
                  <a:gd name="T7" fmla="*/ 3 h 32"/>
                  <a:gd name="T8" fmla="*/ 6 w 16"/>
                  <a:gd name="T9" fmla="*/ 0 h 32"/>
                  <a:gd name="T10" fmla="*/ 0 w 16"/>
                  <a:gd name="T11" fmla="*/ 8 h 32"/>
                  <a:gd name="T12" fmla="*/ 6 w 16"/>
                  <a:gd name="T13" fmla="*/ 24 h 3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6" h="32">
                    <a:moveTo>
                      <a:pt x="6" y="24"/>
                    </a:moveTo>
                    <a:lnTo>
                      <a:pt x="16" y="32"/>
                    </a:lnTo>
                    <a:lnTo>
                      <a:pt x="6" y="21"/>
                    </a:lnTo>
                    <a:lnTo>
                      <a:pt x="6" y="3"/>
                    </a:lnTo>
                    <a:lnTo>
                      <a:pt x="6" y="0"/>
                    </a:lnTo>
                    <a:lnTo>
                      <a:pt x="0" y="8"/>
                    </a:lnTo>
                    <a:lnTo>
                      <a:pt x="6" y="24"/>
                    </a:lnTo>
                    <a:close/>
                  </a:path>
                </a:pathLst>
              </a:custGeom>
              <a:solidFill>
                <a:srgbClr val="FF7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07" name="任意多边形 7367"/>
              <p:cNvSpPr>
                <a:spLocks noChangeArrowheads="1"/>
              </p:cNvSpPr>
              <p:nvPr>
                <p:custDataLst>
                  <p:tags r:id="rId201"/>
                </p:custDataLst>
              </p:nvPr>
            </p:nvSpPr>
            <p:spPr bwMode="auto">
              <a:xfrm>
                <a:off x="2011" y="877"/>
                <a:ext cx="64" cy="30"/>
              </a:xfrm>
              <a:custGeom>
                <a:gdLst>
                  <a:gd name="T0" fmla="*/ 13 w 64"/>
                  <a:gd name="T1" fmla="*/ 9 h 30"/>
                  <a:gd name="T2" fmla="*/ 16 w 64"/>
                  <a:gd name="T3" fmla="*/ 15 h 30"/>
                  <a:gd name="T4" fmla="*/ 23 w 64"/>
                  <a:gd name="T5" fmla="*/ 21 h 30"/>
                  <a:gd name="T6" fmla="*/ 45 w 64"/>
                  <a:gd name="T7" fmla="*/ 27 h 30"/>
                  <a:gd name="T8" fmla="*/ 61 w 64"/>
                  <a:gd name="T9" fmla="*/ 27 h 30"/>
                  <a:gd name="T10" fmla="*/ 64 w 64"/>
                  <a:gd name="T11" fmla="*/ 29 h 30"/>
                  <a:gd name="T12" fmla="*/ 61 w 64"/>
                  <a:gd name="T13" fmla="*/ 30 h 30"/>
                  <a:gd name="T14" fmla="*/ 20 w 64"/>
                  <a:gd name="T15" fmla="*/ 29 h 30"/>
                  <a:gd name="T16" fmla="*/ 13 w 64"/>
                  <a:gd name="T17" fmla="*/ 27 h 30"/>
                  <a:gd name="T18" fmla="*/ 10 w 64"/>
                  <a:gd name="T19" fmla="*/ 26 h 30"/>
                  <a:gd name="T20" fmla="*/ 13 w 64"/>
                  <a:gd name="T21" fmla="*/ 24 h 30"/>
                  <a:gd name="T22" fmla="*/ 0 w 64"/>
                  <a:gd name="T23" fmla="*/ 10 h 30"/>
                  <a:gd name="T24" fmla="*/ 4 w 64"/>
                  <a:gd name="T25" fmla="*/ 3 h 30"/>
                  <a:gd name="T26" fmla="*/ 10 w 64"/>
                  <a:gd name="T27" fmla="*/ 0 h 30"/>
                  <a:gd name="T28" fmla="*/ 10 w 64"/>
                  <a:gd name="T29" fmla="*/ 0 h 30"/>
                  <a:gd name="T30" fmla="*/ 13 w 64"/>
                  <a:gd name="T31" fmla="*/ 9 h 3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64" h="30">
                    <a:moveTo>
                      <a:pt x="13" y="9"/>
                    </a:moveTo>
                    <a:lnTo>
                      <a:pt x="16" y="15"/>
                    </a:lnTo>
                    <a:lnTo>
                      <a:pt x="23" y="21"/>
                    </a:lnTo>
                    <a:lnTo>
                      <a:pt x="45" y="27"/>
                    </a:lnTo>
                    <a:lnTo>
                      <a:pt x="61" y="27"/>
                    </a:lnTo>
                    <a:lnTo>
                      <a:pt x="64" y="29"/>
                    </a:lnTo>
                    <a:lnTo>
                      <a:pt x="61" y="30"/>
                    </a:lnTo>
                    <a:lnTo>
                      <a:pt x="20" y="29"/>
                    </a:lnTo>
                    <a:lnTo>
                      <a:pt x="13" y="27"/>
                    </a:lnTo>
                    <a:lnTo>
                      <a:pt x="10" y="26"/>
                    </a:lnTo>
                    <a:lnTo>
                      <a:pt x="13" y="24"/>
                    </a:lnTo>
                    <a:lnTo>
                      <a:pt x="0" y="10"/>
                    </a:lnTo>
                    <a:lnTo>
                      <a:pt x="4" y="3"/>
                    </a:lnTo>
                    <a:lnTo>
                      <a:pt x="10" y="0"/>
                    </a:lnTo>
                    <a:lnTo>
                      <a:pt x="13" y="9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08" name="任意多边形 7368"/>
              <p:cNvSpPr>
                <a:spLocks noChangeArrowheads="1"/>
              </p:cNvSpPr>
              <p:nvPr>
                <p:custDataLst>
                  <p:tags r:id="rId202"/>
                </p:custDataLst>
              </p:nvPr>
            </p:nvSpPr>
            <p:spPr bwMode="auto">
              <a:xfrm>
                <a:off x="4641" y="869"/>
                <a:ext cx="64" cy="32"/>
              </a:xfrm>
              <a:custGeom>
                <a:gdLst>
                  <a:gd name="T0" fmla="*/ 51 w 64"/>
                  <a:gd name="T1" fmla="*/ 11 h 32"/>
                  <a:gd name="T2" fmla="*/ 48 w 64"/>
                  <a:gd name="T3" fmla="*/ 17 h 32"/>
                  <a:gd name="T4" fmla="*/ 41 w 64"/>
                  <a:gd name="T5" fmla="*/ 21 h 32"/>
                  <a:gd name="T6" fmla="*/ 22 w 64"/>
                  <a:gd name="T7" fmla="*/ 29 h 32"/>
                  <a:gd name="T8" fmla="*/ 3 w 64"/>
                  <a:gd name="T9" fmla="*/ 29 h 32"/>
                  <a:gd name="T10" fmla="*/ 0 w 64"/>
                  <a:gd name="T11" fmla="*/ 31 h 32"/>
                  <a:gd name="T12" fmla="*/ 6 w 64"/>
                  <a:gd name="T13" fmla="*/ 32 h 32"/>
                  <a:gd name="T14" fmla="*/ 45 w 64"/>
                  <a:gd name="T15" fmla="*/ 31 h 32"/>
                  <a:gd name="T16" fmla="*/ 51 w 64"/>
                  <a:gd name="T17" fmla="*/ 29 h 32"/>
                  <a:gd name="T18" fmla="*/ 54 w 64"/>
                  <a:gd name="T19" fmla="*/ 28 h 32"/>
                  <a:gd name="T20" fmla="*/ 54 w 64"/>
                  <a:gd name="T21" fmla="*/ 26 h 32"/>
                  <a:gd name="T22" fmla="*/ 64 w 64"/>
                  <a:gd name="T23" fmla="*/ 12 h 32"/>
                  <a:gd name="T24" fmla="*/ 61 w 64"/>
                  <a:gd name="T25" fmla="*/ 5 h 32"/>
                  <a:gd name="T26" fmla="*/ 54 w 64"/>
                  <a:gd name="T27" fmla="*/ 0 h 32"/>
                  <a:gd name="T28" fmla="*/ 54 w 64"/>
                  <a:gd name="T29" fmla="*/ 0 h 32"/>
                  <a:gd name="T30" fmla="*/ 51 w 64"/>
                  <a:gd name="T31" fmla="*/ 11 h 3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64" h="32">
                    <a:moveTo>
                      <a:pt x="51" y="11"/>
                    </a:moveTo>
                    <a:lnTo>
                      <a:pt x="48" y="17"/>
                    </a:lnTo>
                    <a:lnTo>
                      <a:pt x="41" y="21"/>
                    </a:lnTo>
                    <a:lnTo>
                      <a:pt x="22" y="29"/>
                    </a:lnTo>
                    <a:lnTo>
                      <a:pt x="3" y="29"/>
                    </a:lnTo>
                    <a:lnTo>
                      <a:pt x="0" y="31"/>
                    </a:lnTo>
                    <a:lnTo>
                      <a:pt x="6" y="32"/>
                    </a:lnTo>
                    <a:lnTo>
                      <a:pt x="45" y="31"/>
                    </a:lnTo>
                    <a:lnTo>
                      <a:pt x="51" y="29"/>
                    </a:lnTo>
                    <a:lnTo>
                      <a:pt x="54" y="28"/>
                    </a:lnTo>
                    <a:lnTo>
                      <a:pt x="54" y="26"/>
                    </a:lnTo>
                    <a:lnTo>
                      <a:pt x="64" y="12"/>
                    </a:lnTo>
                    <a:lnTo>
                      <a:pt x="61" y="5"/>
                    </a:lnTo>
                    <a:lnTo>
                      <a:pt x="54" y="0"/>
                    </a:lnTo>
                    <a:lnTo>
                      <a:pt x="51" y="11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09" name="任意多边形 7369"/>
              <p:cNvSpPr>
                <a:spLocks noChangeArrowheads="1"/>
              </p:cNvSpPr>
              <p:nvPr>
                <p:custDataLst>
                  <p:tags r:id="rId203"/>
                </p:custDataLst>
              </p:nvPr>
            </p:nvSpPr>
            <p:spPr bwMode="auto">
              <a:xfrm>
                <a:off x="2018" y="881"/>
                <a:ext cx="29" cy="25"/>
              </a:xfrm>
              <a:custGeom>
                <a:gdLst>
                  <a:gd name="T0" fmla="*/ 6 w 29"/>
                  <a:gd name="T1" fmla="*/ 11 h 25"/>
                  <a:gd name="T2" fmla="*/ 6 w 29"/>
                  <a:gd name="T3" fmla="*/ 13 h 25"/>
                  <a:gd name="T4" fmla="*/ 22 w 29"/>
                  <a:gd name="T5" fmla="*/ 20 h 25"/>
                  <a:gd name="T6" fmla="*/ 29 w 29"/>
                  <a:gd name="T7" fmla="*/ 25 h 25"/>
                  <a:gd name="T8" fmla="*/ 13 w 29"/>
                  <a:gd name="T9" fmla="*/ 23 h 25"/>
                  <a:gd name="T10" fmla="*/ 9 w 29"/>
                  <a:gd name="T11" fmla="*/ 22 h 25"/>
                  <a:gd name="T12" fmla="*/ 9 w 29"/>
                  <a:gd name="T13" fmla="*/ 19 h 25"/>
                  <a:gd name="T14" fmla="*/ 0 w 29"/>
                  <a:gd name="T15" fmla="*/ 8 h 25"/>
                  <a:gd name="T16" fmla="*/ 0 w 29"/>
                  <a:gd name="T17" fmla="*/ 0 h 25"/>
                  <a:gd name="T18" fmla="*/ 0 w 29"/>
                  <a:gd name="T19" fmla="*/ 5 h 25"/>
                  <a:gd name="T20" fmla="*/ 6 w 29"/>
                  <a:gd name="T21" fmla="*/ 11 h 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</a:cxnLst>
                <a:rect l="0" t="0" r="r" b="b"/>
                <a:pathLst>
                  <a:path w="28" h="25">
                    <a:moveTo>
                      <a:pt x="6" y="11"/>
                    </a:moveTo>
                    <a:lnTo>
                      <a:pt x="6" y="13"/>
                    </a:lnTo>
                    <a:lnTo>
                      <a:pt x="22" y="20"/>
                    </a:lnTo>
                    <a:lnTo>
                      <a:pt x="29" y="25"/>
                    </a:lnTo>
                    <a:lnTo>
                      <a:pt x="13" y="23"/>
                    </a:lnTo>
                    <a:lnTo>
                      <a:pt x="9" y="22"/>
                    </a:lnTo>
                    <a:lnTo>
                      <a:pt x="9" y="19"/>
                    </a:lnTo>
                    <a:lnTo>
                      <a:pt x="0" y="8"/>
                    </a:lnTo>
                    <a:lnTo>
                      <a:pt x="0" y="0"/>
                    </a:lnTo>
                    <a:lnTo>
                      <a:pt x="0" y="5"/>
                    </a:lnTo>
                    <a:lnTo>
                      <a:pt x="6" y="11"/>
                    </a:lnTo>
                    <a:close/>
                  </a:path>
                </a:pathLst>
              </a:custGeom>
              <a:solidFill>
                <a:srgbClr val="FF7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10" name="任意多边形 7370"/>
              <p:cNvSpPr>
                <a:spLocks noChangeArrowheads="1"/>
              </p:cNvSpPr>
              <p:nvPr>
                <p:custDataLst>
                  <p:tags r:id="rId204"/>
                </p:custDataLst>
              </p:nvPr>
            </p:nvSpPr>
            <p:spPr bwMode="auto">
              <a:xfrm>
                <a:off x="4670" y="875"/>
                <a:ext cx="32" cy="23"/>
              </a:xfrm>
              <a:custGeom>
                <a:gdLst>
                  <a:gd name="T0" fmla="*/ 25 w 32"/>
                  <a:gd name="T1" fmla="*/ 11 h 23"/>
                  <a:gd name="T2" fmla="*/ 25 w 32"/>
                  <a:gd name="T3" fmla="*/ 12 h 23"/>
                  <a:gd name="T4" fmla="*/ 9 w 32"/>
                  <a:gd name="T5" fmla="*/ 20 h 23"/>
                  <a:gd name="T6" fmla="*/ 0 w 32"/>
                  <a:gd name="T7" fmla="*/ 23 h 23"/>
                  <a:gd name="T8" fmla="*/ 16 w 32"/>
                  <a:gd name="T9" fmla="*/ 23 h 23"/>
                  <a:gd name="T10" fmla="*/ 19 w 32"/>
                  <a:gd name="T11" fmla="*/ 22 h 23"/>
                  <a:gd name="T12" fmla="*/ 19 w 32"/>
                  <a:gd name="T13" fmla="*/ 19 h 23"/>
                  <a:gd name="T14" fmla="*/ 32 w 32"/>
                  <a:gd name="T15" fmla="*/ 8 h 23"/>
                  <a:gd name="T16" fmla="*/ 28 w 32"/>
                  <a:gd name="T17" fmla="*/ 0 h 23"/>
                  <a:gd name="T18" fmla="*/ 28 w 32"/>
                  <a:gd name="T19" fmla="*/ 5 h 23"/>
                  <a:gd name="T20" fmla="*/ 25 w 32"/>
                  <a:gd name="T21" fmla="*/ 11 h 2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</a:cxnLst>
                <a:rect l="0" t="0" r="r" b="b"/>
                <a:pathLst>
                  <a:path w="32" h="23">
                    <a:moveTo>
                      <a:pt x="25" y="11"/>
                    </a:moveTo>
                    <a:lnTo>
                      <a:pt x="25" y="12"/>
                    </a:lnTo>
                    <a:lnTo>
                      <a:pt x="9" y="20"/>
                    </a:lnTo>
                    <a:lnTo>
                      <a:pt x="0" y="23"/>
                    </a:lnTo>
                    <a:lnTo>
                      <a:pt x="16" y="23"/>
                    </a:lnTo>
                    <a:lnTo>
                      <a:pt x="19" y="22"/>
                    </a:lnTo>
                    <a:lnTo>
                      <a:pt x="19" y="19"/>
                    </a:lnTo>
                    <a:lnTo>
                      <a:pt x="32" y="8"/>
                    </a:lnTo>
                    <a:lnTo>
                      <a:pt x="28" y="0"/>
                    </a:lnTo>
                    <a:lnTo>
                      <a:pt x="28" y="5"/>
                    </a:lnTo>
                    <a:lnTo>
                      <a:pt x="25" y="11"/>
                    </a:lnTo>
                    <a:close/>
                  </a:path>
                </a:pathLst>
              </a:custGeom>
              <a:solidFill>
                <a:srgbClr val="FF7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11" name="任意多边形 7371"/>
              <p:cNvSpPr>
                <a:spLocks noEditPoints="1" noChangeArrowheads="1"/>
              </p:cNvSpPr>
              <p:nvPr>
                <p:custDataLst>
                  <p:tags r:id="rId205"/>
                </p:custDataLst>
              </p:nvPr>
            </p:nvSpPr>
            <p:spPr bwMode="auto">
              <a:xfrm>
                <a:off x="2095" y="895"/>
                <a:ext cx="1274" cy="205"/>
              </a:xfrm>
              <a:custGeom>
                <a:gdLst>
                  <a:gd name="T0" fmla="*/ 1271 w 1274"/>
                  <a:gd name="T1" fmla="*/ 134 h 205"/>
                  <a:gd name="T2" fmla="*/ 1239 w 1274"/>
                  <a:gd name="T3" fmla="*/ 115 h 205"/>
                  <a:gd name="T4" fmla="*/ 1207 w 1274"/>
                  <a:gd name="T5" fmla="*/ 112 h 205"/>
                  <a:gd name="T6" fmla="*/ 1271 w 1274"/>
                  <a:gd name="T7" fmla="*/ 176 h 205"/>
                  <a:gd name="T8" fmla="*/ 1172 w 1274"/>
                  <a:gd name="T9" fmla="*/ 203 h 205"/>
                  <a:gd name="T10" fmla="*/ 1133 w 1274"/>
                  <a:gd name="T11" fmla="*/ 166 h 205"/>
                  <a:gd name="T12" fmla="*/ 1204 w 1274"/>
                  <a:gd name="T13" fmla="*/ 178 h 205"/>
                  <a:gd name="T14" fmla="*/ 1217 w 1274"/>
                  <a:gd name="T15" fmla="*/ 141 h 205"/>
                  <a:gd name="T16" fmla="*/ 1111 w 1274"/>
                  <a:gd name="T17" fmla="*/ 131 h 205"/>
                  <a:gd name="T18" fmla="*/ 928 w 1274"/>
                  <a:gd name="T19" fmla="*/ 179 h 205"/>
                  <a:gd name="T20" fmla="*/ 611 w 1274"/>
                  <a:gd name="T21" fmla="*/ 159 h 205"/>
                  <a:gd name="T22" fmla="*/ 451 w 1274"/>
                  <a:gd name="T23" fmla="*/ 140 h 205"/>
                  <a:gd name="T24" fmla="*/ 346 w 1274"/>
                  <a:gd name="T25" fmla="*/ 131 h 205"/>
                  <a:gd name="T26" fmla="*/ 205 w 1274"/>
                  <a:gd name="T27" fmla="*/ 68 h 205"/>
                  <a:gd name="T28" fmla="*/ 144 w 1274"/>
                  <a:gd name="T29" fmla="*/ 50 h 205"/>
                  <a:gd name="T30" fmla="*/ 77 w 1274"/>
                  <a:gd name="T31" fmla="*/ 36 h 205"/>
                  <a:gd name="T32" fmla="*/ 51 w 1274"/>
                  <a:gd name="T33" fmla="*/ 68 h 205"/>
                  <a:gd name="T34" fmla="*/ 112 w 1274"/>
                  <a:gd name="T35" fmla="*/ 71 h 205"/>
                  <a:gd name="T36" fmla="*/ 61 w 1274"/>
                  <a:gd name="T37" fmla="*/ 96 h 205"/>
                  <a:gd name="T38" fmla="*/ 0 w 1274"/>
                  <a:gd name="T39" fmla="*/ 59 h 205"/>
                  <a:gd name="T40" fmla="*/ 99 w 1274"/>
                  <a:gd name="T41" fmla="*/ 14 h 205"/>
                  <a:gd name="T42" fmla="*/ 298 w 1274"/>
                  <a:gd name="T43" fmla="*/ 36 h 205"/>
                  <a:gd name="T44" fmla="*/ 317 w 1274"/>
                  <a:gd name="T45" fmla="*/ 46 h 205"/>
                  <a:gd name="T46" fmla="*/ 416 w 1274"/>
                  <a:gd name="T47" fmla="*/ 87 h 205"/>
                  <a:gd name="T48" fmla="*/ 490 w 1274"/>
                  <a:gd name="T49" fmla="*/ 108 h 205"/>
                  <a:gd name="T50" fmla="*/ 538 w 1274"/>
                  <a:gd name="T51" fmla="*/ 93 h 205"/>
                  <a:gd name="T52" fmla="*/ 496 w 1274"/>
                  <a:gd name="T53" fmla="*/ 61 h 205"/>
                  <a:gd name="T54" fmla="*/ 464 w 1274"/>
                  <a:gd name="T55" fmla="*/ 82 h 205"/>
                  <a:gd name="T56" fmla="*/ 477 w 1274"/>
                  <a:gd name="T57" fmla="*/ 38 h 205"/>
                  <a:gd name="T58" fmla="*/ 608 w 1274"/>
                  <a:gd name="T59" fmla="*/ 68 h 205"/>
                  <a:gd name="T60" fmla="*/ 563 w 1274"/>
                  <a:gd name="T61" fmla="*/ 123 h 205"/>
                  <a:gd name="T62" fmla="*/ 647 w 1274"/>
                  <a:gd name="T63" fmla="*/ 143 h 205"/>
                  <a:gd name="T64" fmla="*/ 723 w 1274"/>
                  <a:gd name="T65" fmla="*/ 138 h 205"/>
                  <a:gd name="T66" fmla="*/ 800 w 1274"/>
                  <a:gd name="T67" fmla="*/ 141 h 205"/>
                  <a:gd name="T68" fmla="*/ 813 w 1274"/>
                  <a:gd name="T69" fmla="*/ 159 h 205"/>
                  <a:gd name="T70" fmla="*/ 903 w 1274"/>
                  <a:gd name="T71" fmla="*/ 152 h 205"/>
                  <a:gd name="T72" fmla="*/ 909 w 1274"/>
                  <a:gd name="T73" fmla="*/ 126 h 205"/>
                  <a:gd name="T74" fmla="*/ 922 w 1274"/>
                  <a:gd name="T75" fmla="*/ 114 h 205"/>
                  <a:gd name="T76" fmla="*/ 967 w 1274"/>
                  <a:gd name="T77" fmla="*/ 152 h 205"/>
                  <a:gd name="T78" fmla="*/ 996 w 1274"/>
                  <a:gd name="T79" fmla="*/ 149 h 205"/>
                  <a:gd name="T80" fmla="*/ 1050 w 1274"/>
                  <a:gd name="T81" fmla="*/ 96 h 205"/>
                  <a:gd name="T82" fmla="*/ 1018 w 1274"/>
                  <a:gd name="T83" fmla="*/ 102 h 205"/>
                  <a:gd name="T84" fmla="*/ 1005 w 1274"/>
                  <a:gd name="T85" fmla="*/ 112 h 205"/>
                  <a:gd name="T86" fmla="*/ 992 w 1274"/>
                  <a:gd name="T87" fmla="*/ 68 h 205"/>
                  <a:gd name="T88" fmla="*/ 1105 w 1274"/>
                  <a:gd name="T89" fmla="*/ 94 h 205"/>
                  <a:gd name="T90" fmla="*/ 1130 w 1274"/>
                  <a:gd name="T91" fmla="*/ 111 h 205"/>
                  <a:gd name="T92" fmla="*/ 1133 w 1274"/>
                  <a:gd name="T93" fmla="*/ 108 h 205"/>
                  <a:gd name="T94" fmla="*/ 1041 w 1274"/>
                  <a:gd name="T95" fmla="*/ 49 h 205"/>
                  <a:gd name="T96" fmla="*/ 1076 w 1274"/>
                  <a:gd name="T97" fmla="*/ 44 h 205"/>
                  <a:gd name="T98" fmla="*/ 1140 w 1274"/>
                  <a:gd name="T99" fmla="*/ 52 h 205"/>
                  <a:gd name="T100" fmla="*/ 1204 w 1274"/>
                  <a:gd name="T101" fmla="*/ 33 h 205"/>
                  <a:gd name="T102" fmla="*/ 1262 w 1274"/>
                  <a:gd name="T103" fmla="*/ 3 h 205"/>
                  <a:gd name="T104" fmla="*/ 1271 w 1274"/>
                  <a:gd name="T105" fmla="*/ 70 h 205"/>
                  <a:gd name="T106" fmla="*/ 458 w 1274"/>
                  <a:gd name="T107" fmla="*/ 117 h 205"/>
                  <a:gd name="T108" fmla="*/ 301 w 1274"/>
                  <a:gd name="T109" fmla="*/ 97 h 20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1274" h="205">
                    <a:moveTo>
                      <a:pt x="1271" y="70"/>
                    </a:moveTo>
                    <a:lnTo>
                      <a:pt x="1274" y="70"/>
                    </a:lnTo>
                    <a:lnTo>
                      <a:pt x="1274" y="71"/>
                    </a:lnTo>
                    <a:lnTo>
                      <a:pt x="1271" y="71"/>
                    </a:lnTo>
                    <a:lnTo>
                      <a:pt x="1271" y="134"/>
                    </a:lnTo>
                    <a:lnTo>
                      <a:pt x="1268" y="132"/>
                    </a:lnTo>
                    <a:lnTo>
                      <a:pt x="1268" y="134"/>
                    </a:lnTo>
                    <a:lnTo>
                      <a:pt x="1255" y="123"/>
                    </a:lnTo>
                    <a:lnTo>
                      <a:pt x="1239" y="115"/>
                    </a:lnTo>
                    <a:lnTo>
                      <a:pt x="1217" y="111"/>
                    </a:lnTo>
                    <a:lnTo>
                      <a:pt x="1181" y="109"/>
                    </a:lnTo>
                    <a:lnTo>
                      <a:pt x="1181" y="111"/>
                    </a:lnTo>
                    <a:lnTo>
                      <a:pt x="1207" y="112"/>
                    </a:lnTo>
                    <a:lnTo>
                      <a:pt x="1236" y="120"/>
                    </a:lnTo>
                    <a:lnTo>
                      <a:pt x="1255" y="132"/>
                    </a:lnTo>
                    <a:lnTo>
                      <a:pt x="1268" y="147"/>
                    </a:lnTo>
                    <a:lnTo>
                      <a:pt x="1274" y="167"/>
                    </a:lnTo>
                    <a:lnTo>
                      <a:pt x="1271" y="176"/>
                    </a:lnTo>
                    <a:lnTo>
                      <a:pt x="1252" y="191"/>
                    </a:lnTo>
                    <a:lnTo>
                      <a:pt x="1236" y="197"/>
                    </a:lnTo>
                    <a:lnTo>
                      <a:pt x="1213" y="202"/>
                    </a:lnTo>
                    <a:lnTo>
                      <a:pt x="1188" y="205"/>
                    </a:lnTo>
                    <a:lnTo>
                      <a:pt x="1172" y="203"/>
                    </a:lnTo>
                    <a:lnTo>
                      <a:pt x="1159" y="200"/>
                    </a:lnTo>
                    <a:lnTo>
                      <a:pt x="1143" y="193"/>
                    </a:lnTo>
                    <a:lnTo>
                      <a:pt x="1130" y="182"/>
                    </a:lnTo>
                    <a:lnTo>
                      <a:pt x="1130" y="173"/>
                    </a:lnTo>
                    <a:lnTo>
                      <a:pt x="1133" y="166"/>
                    </a:lnTo>
                    <a:lnTo>
                      <a:pt x="1137" y="166"/>
                    </a:lnTo>
                    <a:lnTo>
                      <a:pt x="1140" y="166"/>
                    </a:lnTo>
                    <a:lnTo>
                      <a:pt x="1159" y="175"/>
                    </a:lnTo>
                    <a:lnTo>
                      <a:pt x="1172" y="179"/>
                    </a:lnTo>
                    <a:lnTo>
                      <a:pt x="1204" y="178"/>
                    </a:lnTo>
                    <a:lnTo>
                      <a:pt x="1213" y="175"/>
                    </a:lnTo>
                    <a:lnTo>
                      <a:pt x="1226" y="167"/>
                    </a:lnTo>
                    <a:lnTo>
                      <a:pt x="1229" y="158"/>
                    </a:lnTo>
                    <a:lnTo>
                      <a:pt x="1229" y="152"/>
                    </a:lnTo>
                    <a:lnTo>
                      <a:pt x="1217" y="141"/>
                    </a:lnTo>
                    <a:lnTo>
                      <a:pt x="1197" y="135"/>
                    </a:lnTo>
                    <a:lnTo>
                      <a:pt x="1188" y="134"/>
                    </a:lnTo>
                    <a:lnTo>
                      <a:pt x="1185" y="132"/>
                    </a:lnTo>
                    <a:lnTo>
                      <a:pt x="1143" y="129"/>
                    </a:lnTo>
                    <a:lnTo>
                      <a:pt x="1111" y="131"/>
                    </a:lnTo>
                    <a:lnTo>
                      <a:pt x="1085" y="138"/>
                    </a:lnTo>
                    <a:lnTo>
                      <a:pt x="1060" y="152"/>
                    </a:lnTo>
                    <a:lnTo>
                      <a:pt x="1025" y="164"/>
                    </a:lnTo>
                    <a:lnTo>
                      <a:pt x="992" y="170"/>
                    </a:lnTo>
                    <a:lnTo>
                      <a:pt x="928" y="179"/>
                    </a:lnTo>
                    <a:lnTo>
                      <a:pt x="877" y="184"/>
                    </a:lnTo>
                    <a:lnTo>
                      <a:pt x="836" y="185"/>
                    </a:lnTo>
                    <a:lnTo>
                      <a:pt x="784" y="184"/>
                    </a:lnTo>
                    <a:lnTo>
                      <a:pt x="685" y="173"/>
                    </a:lnTo>
                    <a:lnTo>
                      <a:pt x="611" y="159"/>
                    </a:lnTo>
                    <a:lnTo>
                      <a:pt x="560" y="147"/>
                    </a:lnTo>
                    <a:lnTo>
                      <a:pt x="519" y="135"/>
                    </a:lnTo>
                    <a:lnTo>
                      <a:pt x="512" y="137"/>
                    </a:lnTo>
                    <a:lnTo>
                      <a:pt x="470" y="140"/>
                    </a:lnTo>
                    <a:lnTo>
                      <a:pt x="451" y="140"/>
                    </a:lnTo>
                    <a:lnTo>
                      <a:pt x="451" y="138"/>
                    </a:lnTo>
                    <a:lnTo>
                      <a:pt x="445" y="140"/>
                    </a:lnTo>
                    <a:lnTo>
                      <a:pt x="416" y="140"/>
                    </a:lnTo>
                    <a:lnTo>
                      <a:pt x="368" y="134"/>
                    </a:lnTo>
                    <a:lnTo>
                      <a:pt x="346" y="131"/>
                    </a:lnTo>
                    <a:lnTo>
                      <a:pt x="301" y="120"/>
                    </a:lnTo>
                    <a:lnTo>
                      <a:pt x="266" y="106"/>
                    </a:lnTo>
                    <a:lnTo>
                      <a:pt x="227" y="85"/>
                    </a:lnTo>
                    <a:lnTo>
                      <a:pt x="208" y="70"/>
                    </a:lnTo>
                    <a:lnTo>
                      <a:pt x="205" y="68"/>
                    </a:lnTo>
                    <a:lnTo>
                      <a:pt x="179" y="82"/>
                    </a:lnTo>
                    <a:lnTo>
                      <a:pt x="163" y="85"/>
                    </a:lnTo>
                    <a:lnTo>
                      <a:pt x="163" y="73"/>
                    </a:lnTo>
                    <a:lnTo>
                      <a:pt x="163" y="64"/>
                    </a:lnTo>
                    <a:lnTo>
                      <a:pt x="144" y="50"/>
                    </a:lnTo>
                    <a:lnTo>
                      <a:pt x="112" y="36"/>
                    </a:lnTo>
                    <a:lnTo>
                      <a:pt x="99" y="35"/>
                    </a:lnTo>
                    <a:lnTo>
                      <a:pt x="86" y="35"/>
                    </a:lnTo>
                    <a:lnTo>
                      <a:pt x="83" y="36"/>
                    </a:lnTo>
                    <a:lnTo>
                      <a:pt x="77" y="36"/>
                    </a:lnTo>
                    <a:lnTo>
                      <a:pt x="57" y="41"/>
                    </a:lnTo>
                    <a:lnTo>
                      <a:pt x="45" y="50"/>
                    </a:lnTo>
                    <a:lnTo>
                      <a:pt x="41" y="58"/>
                    </a:lnTo>
                    <a:lnTo>
                      <a:pt x="41" y="62"/>
                    </a:lnTo>
                    <a:lnTo>
                      <a:pt x="51" y="68"/>
                    </a:lnTo>
                    <a:lnTo>
                      <a:pt x="70" y="73"/>
                    </a:lnTo>
                    <a:lnTo>
                      <a:pt x="80" y="73"/>
                    </a:lnTo>
                    <a:lnTo>
                      <a:pt x="102" y="71"/>
                    </a:lnTo>
                    <a:lnTo>
                      <a:pt x="105" y="71"/>
                    </a:lnTo>
                    <a:lnTo>
                      <a:pt x="112" y="71"/>
                    </a:lnTo>
                    <a:lnTo>
                      <a:pt x="112" y="77"/>
                    </a:lnTo>
                    <a:lnTo>
                      <a:pt x="102" y="84"/>
                    </a:lnTo>
                    <a:lnTo>
                      <a:pt x="102" y="85"/>
                    </a:lnTo>
                    <a:lnTo>
                      <a:pt x="83" y="93"/>
                    </a:lnTo>
                    <a:lnTo>
                      <a:pt x="61" y="96"/>
                    </a:lnTo>
                    <a:lnTo>
                      <a:pt x="45" y="94"/>
                    </a:lnTo>
                    <a:lnTo>
                      <a:pt x="22" y="90"/>
                    </a:lnTo>
                    <a:lnTo>
                      <a:pt x="13" y="84"/>
                    </a:lnTo>
                    <a:lnTo>
                      <a:pt x="0" y="73"/>
                    </a:lnTo>
                    <a:lnTo>
                      <a:pt x="0" y="59"/>
                    </a:lnTo>
                    <a:lnTo>
                      <a:pt x="6" y="43"/>
                    </a:lnTo>
                    <a:lnTo>
                      <a:pt x="22" y="27"/>
                    </a:lnTo>
                    <a:lnTo>
                      <a:pt x="35" y="21"/>
                    </a:lnTo>
                    <a:lnTo>
                      <a:pt x="64" y="15"/>
                    </a:lnTo>
                    <a:lnTo>
                      <a:pt x="99" y="14"/>
                    </a:lnTo>
                    <a:lnTo>
                      <a:pt x="137" y="15"/>
                    </a:lnTo>
                    <a:lnTo>
                      <a:pt x="176" y="21"/>
                    </a:lnTo>
                    <a:lnTo>
                      <a:pt x="227" y="33"/>
                    </a:lnTo>
                    <a:lnTo>
                      <a:pt x="259" y="36"/>
                    </a:lnTo>
                    <a:lnTo>
                      <a:pt x="298" y="36"/>
                    </a:lnTo>
                    <a:lnTo>
                      <a:pt x="333" y="32"/>
                    </a:lnTo>
                    <a:lnTo>
                      <a:pt x="339" y="29"/>
                    </a:lnTo>
                    <a:lnTo>
                      <a:pt x="346" y="29"/>
                    </a:lnTo>
                    <a:lnTo>
                      <a:pt x="336" y="36"/>
                    </a:lnTo>
                    <a:lnTo>
                      <a:pt x="317" y="46"/>
                    </a:lnTo>
                    <a:lnTo>
                      <a:pt x="298" y="53"/>
                    </a:lnTo>
                    <a:lnTo>
                      <a:pt x="310" y="58"/>
                    </a:lnTo>
                    <a:lnTo>
                      <a:pt x="362" y="71"/>
                    </a:lnTo>
                    <a:lnTo>
                      <a:pt x="378" y="76"/>
                    </a:lnTo>
                    <a:lnTo>
                      <a:pt x="416" y="87"/>
                    </a:lnTo>
                    <a:lnTo>
                      <a:pt x="445" y="94"/>
                    </a:lnTo>
                    <a:lnTo>
                      <a:pt x="464" y="100"/>
                    </a:lnTo>
                    <a:lnTo>
                      <a:pt x="467" y="100"/>
                    </a:lnTo>
                    <a:lnTo>
                      <a:pt x="477" y="105"/>
                    </a:lnTo>
                    <a:lnTo>
                      <a:pt x="490" y="108"/>
                    </a:lnTo>
                    <a:lnTo>
                      <a:pt x="493" y="111"/>
                    </a:lnTo>
                    <a:lnTo>
                      <a:pt x="496" y="108"/>
                    </a:lnTo>
                    <a:lnTo>
                      <a:pt x="502" y="108"/>
                    </a:lnTo>
                    <a:lnTo>
                      <a:pt x="522" y="103"/>
                    </a:lnTo>
                    <a:lnTo>
                      <a:pt x="538" y="93"/>
                    </a:lnTo>
                    <a:lnTo>
                      <a:pt x="544" y="81"/>
                    </a:lnTo>
                    <a:lnTo>
                      <a:pt x="538" y="71"/>
                    </a:lnTo>
                    <a:lnTo>
                      <a:pt x="528" y="65"/>
                    </a:lnTo>
                    <a:lnTo>
                      <a:pt x="512" y="61"/>
                    </a:lnTo>
                    <a:lnTo>
                      <a:pt x="496" y="61"/>
                    </a:lnTo>
                    <a:lnTo>
                      <a:pt x="477" y="65"/>
                    </a:lnTo>
                    <a:lnTo>
                      <a:pt x="467" y="73"/>
                    </a:lnTo>
                    <a:lnTo>
                      <a:pt x="467" y="79"/>
                    </a:lnTo>
                    <a:lnTo>
                      <a:pt x="467" y="81"/>
                    </a:lnTo>
                    <a:lnTo>
                      <a:pt x="464" y="82"/>
                    </a:lnTo>
                    <a:lnTo>
                      <a:pt x="448" y="74"/>
                    </a:lnTo>
                    <a:lnTo>
                      <a:pt x="442" y="65"/>
                    </a:lnTo>
                    <a:lnTo>
                      <a:pt x="445" y="52"/>
                    </a:lnTo>
                    <a:lnTo>
                      <a:pt x="458" y="44"/>
                    </a:lnTo>
                    <a:lnTo>
                      <a:pt x="477" y="38"/>
                    </a:lnTo>
                    <a:lnTo>
                      <a:pt x="502" y="33"/>
                    </a:lnTo>
                    <a:lnTo>
                      <a:pt x="525" y="33"/>
                    </a:lnTo>
                    <a:lnTo>
                      <a:pt x="560" y="40"/>
                    </a:lnTo>
                    <a:lnTo>
                      <a:pt x="592" y="52"/>
                    </a:lnTo>
                    <a:lnTo>
                      <a:pt x="608" y="68"/>
                    </a:lnTo>
                    <a:lnTo>
                      <a:pt x="611" y="76"/>
                    </a:lnTo>
                    <a:lnTo>
                      <a:pt x="608" y="91"/>
                    </a:lnTo>
                    <a:lnTo>
                      <a:pt x="592" y="109"/>
                    </a:lnTo>
                    <a:lnTo>
                      <a:pt x="579" y="118"/>
                    </a:lnTo>
                    <a:lnTo>
                      <a:pt x="563" y="123"/>
                    </a:lnTo>
                    <a:lnTo>
                      <a:pt x="563" y="125"/>
                    </a:lnTo>
                    <a:lnTo>
                      <a:pt x="557" y="126"/>
                    </a:lnTo>
                    <a:lnTo>
                      <a:pt x="605" y="138"/>
                    </a:lnTo>
                    <a:lnTo>
                      <a:pt x="647" y="143"/>
                    </a:lnTo>
                    <a:lnTo>
                      <a:pt x="679" y="140"/>
                    </a:lnTo>
                    <a:lnTo>
                      <a:pt x="698" y="137"/>
                    </a:lnTo>
                    <a:lnTo>
                      <a:pt x="717" y="131"/>
                    </a:lnTo>
                    <a:lnTo>
                      <a:pt x="723" y="134"/>
                    </a:lnTo>
                    <a:lnTo>
                      <a:pt x="723" y="138"/>
                    </a:lnTo>
                    <a:lnTo>
                      <a:pt x="723" y="150"/>
                    </a:lnTo>
                    <a:lnTo>
                      <a:pt x="743" y="150"/>
                    </a:lnTo>
                    <a:lnTo>
                      <a:pt x="775" y="149"/>
                    </a:lnTo>
                    <a:lnTo>
                      <a:pt x="797" y="144"/>
                    </a:lnTo>
                    <a:lnTo>
                      <a:pt x="800" y="141"/>
                    </a:lnTo>
                    <a:lnTo>
                      <a:pt x="813" y="137"/>
                    </a:lnTo>
                    <a:lnTo>
                      <a:pt x="816" y="137"/>
                    </a:lnTo>
                    <a:lnTo>
                      <a:pt x="820" y="143"/>
                    </a:lnTo>
                    <a:lnTo>
                      <a:pt x="816" y="155"/>
                    </a:lnTo>
                    <a:lnTo>
                      <a:pt x="813" y="159"/>
                    </a:lnTo>
                    <a:lnTo>
                      <a:pt x="816" y="162"/>
                    </a:lnTo>
                    <a:lnTo>
                      <a:pt x="836" y="162"/>
                    </a:lnTo>
                    <a:lnTo>
                      <a:pt x="861" y="162"/>
                    </a:lnTo>
                    <a:lnTo>
                      <a:pt x="868" y="161"/>
                    </a:lnTo>
                    <a:lnTo>
                      <a:pt x="903" y="152"/>
                    </a:lnTo>
                    <a:lnTo>
                      <a:pt x="919" y="146"/>
                    </a:lnTo>
                    <a:lnTo>
                      <a:pt x="928" y="140"/>
                    </a:lnTo>
                    <a:lnTo>
                      <a:pt x="925" y="132"/>
                    </a:lnTo>
                    <a:lnTo>
                      <a:pt x="919" y="129"/>
                    </a:lnTo>
                    <a:lnTo>
                      <a:pt x="909" y="126"/>
                    </a:lnTo>
                    <a:lnTo>
                      <a:pt x="900" y="126"/>
                    </a:lnTo>
                    <a:lnTo>
                      <a:pt x="903" y="121"/>
                    </a:lnTo>
                    <a:lnTo>
                      <a:pt x="912" y="118"/>
                    </a:lnTo>
                    <a:lnTo>
                      <a:pt x="912" y="117"/>
                    </a:lnTo>
                    <a:lnTo>
                      <a:pt x="922" y="114"/>
                    </a:lnTo>
                    <a:lnTo>
                      <a:pt x="941" y="114"/>
                    </a:lnTo>
                    <a:lnTo>
                      <a:pt x="951" y="118"/>
                    </a:lnTo>
                    <a:lnTo>
                      <a:pt x="964" y="128"/>
                    </a:lnTo>
                    <a:lnTo>
                      <a:pt x="967" y="146"/>
                    </a:lnTo>
                    <a:lnTo>
                      <a:pt x="967" y="152"/>
                    </a:lnTo>
                    <a:lnTo>
                      <a:pt x="960" y="155"/>
                    </a:lnTo>
                    <a:lnTo>
                      <a:pt x="964" y="156"/>
                    </a:lnTo>
                    <a:lnTo>
                      <a:pt x="986" y="150"/>
                    </a:lnTo>
                    <a:lnTo>
                      <a:pt x="996" y="149"/>
                    </a:lnTo>
                    <a:lnTo>
                      <a:pt x="1037" y="131"/>
                    </a:lnTo>
                    <a:lnTo>
                      <a:pt x="1053" y="117"/>
                    </a:lnTo>
                    <a:lnTo>
                      <a:pt x="1057" y="105"/>
                    </a:lnTo>
                    <a:lnTo>
                      <a:pt x="1057" y="102"/>
                    </a:lnTo>
                    <a:lnTo>
                      <a:pt x="1050" y="96"/>
                    </a:lnTo>
                    <a:lnTo>
                      <a:pt x="1044" y="93"/>
                    </a:lnTo>
                    <a:lnTo>
                      <a:pt x="1034" y="93"/>
                    </a:lnTo>
                    <a:lnTo>
                      <a:pt x="1028" y="93"/>
                    </a:lnTo>
                    <a:lnTo>
                      <a:pt x="1018" y="97"/>
                    </a:lnTo>
                    <a:lnTo>
                      <a:pt x="1018" y="102"/>
                    </a:lnTo>
                    <a:lnTo>
                      <a:pt x="1021" y="108"/>
                    </a:lnTo>
                    <a:lnTo>
                      <a:pt x="1028" y="111"/>
                    </a:lnTo>
                    <a:lnTo>
                      <a:pt x="1028" y="112"/>
                    </a:lnTo>
                    <a:lnTo>
                      <a:pt x="1015" y="114"/>
                    </a:lnTo>
                    <a:lnTo>
                      <a:pt x="1005" y="112"/>
                    </a:lnTo>
                    <a:lnTo>
                      <a:pt x="983" y="108"/>
                    </a:lnTo>
                    <a:lnTo>
                      <a:pt x="973" y="94"/>
                    </a:lnTo>
                    <a:lnTo>
                      <a:pt x="970" y="90"/>
                    </a:lnTo>
                    <a:lnTo>
                      <a:pt x="976" y="76"/>
                    </a:lnTo>
                    <a:lnTo>
                      <a:pt x="992" y="68"/>
                    </a:lnTo>
                    <a:lnTo>
                      <a:pt x="1018" y="64"/>
                    </a:lnTo>
                    <a:lnTo>
                      <a:pt x="1047" y="64"/>
                    </a:lnTo>
                    <a:lnTo>
                      <a:pt x="1063" y="67"/>
                    </a:lnTo>
                    <a:lnTo>
                      <a:pt x="1082" y="76"/>
                    </a:lnTo>
                    <a:lnTo>
                      <a:pt x="1105" y="94"/>
                    </a:lnTo>
                    <a:lnTo>
                      <a:pt x="1111" y="111"/>
                    </a:lnTo>
                    <a:lnTo>
                      <a:pt x="1111" y="112"/>
                    </a:lnTo>
                    <a:lnTo>
                      <a:pt x="1111" y="115"/>
                    </a:lnTo>
                    <a:lnTo>
                      <a:pt x="1114" y="115"/>
                    </a:lnTo>
                    <a:lnTo>
                      <a:pt x="1130" y="111"/>
                    </a:lnTo>
                    <a:lnTo>
                      <a:pt x="1140" y="111"/>
                    </a:lnTo>
                    <a:lnTo>
                      <a:pt x="1146" y="111"/>
                    </a:lnTo>
                    <a:lnTo>
                      <a:pt x="1146" y="109"/>
                    </a:lnTo>
                    <a:lnTo>
                      <a:pt x="1137" y="108"/>
                    </a:lnTo>
                    <a:lnTo>
                      <a:pt x="1133" y="108"/>
                    </a:lnTo>
                    <a:lnTo>
                      <a:pt x="1121" y="99"/>
                    </a:lnTo>
                    <a:lnTo>
                      <a:pt x="1095" y="70"/>
                    </a:lnTo>
                    <a:lnTo>
                      <a:pt x="1066" y="55"/>
                    </a:lnTo>
                    <a:lnTo>
                      <a:pt x="1047" y="50"/>
                    </a:lnTo>
                    <a:lnTo>
                      <a:pt x="1041" y="49"/>
                    </a:lnTo>
                    <a:lnTo>
                      <a:pt x="1041" y="47"/>
                    </a:lnTo>
                    <a:lnTo>
                      <a:pt x="1050" y="44"/>
                    </a:lnTo>
                    <a:lnTo>
                      <a:pt x="1073" y="43"/>
                    </a:lnTo>
                    <a:lnTo>
                      <a:pt x="1076" y="44"/>
                    </a:lnTo>
                    <a:lnTo>
                      <a:pt x="1089" y="44"/>
                    </a:lnTo>
                    <a:lnTo>
                      <a:pt x="1117" y="47"/>
                    </a:lnTo>
                    <a:lnTo>
                      <a:pt x="1137" y="52"/>
                    </a:lnTo>
                    <a:lnTo>
                      <a:pt x="1140" y="52"/>
                    </a:lnTo>
                    <a:lnTo>
                      <a:pt x="1146" y="33"/>
                    </a:lnTo>
                    <a:lnTo>
                      <a:pt x="1149" y="29"/>
                    </a:lnTo>
                    <a:lnTo>
                      <a:pt x="1149" y="27"/>
                    </a:lnTo>
                    <a:lnTo>
                      <a:pt x="1169" y="27"/>
                    </a:lnTo>
                    <a:lnTo>
                      <a:pt x="1204" y="33"/>
                    </a:lnTo>
                    <a:lnTo>
                      <a:pt x="1207" y="32"/>
                    </a:lnTo>
                    <a:lnTo>
                      <a:pt x="1210" y="24"/>
                    </a:lnTo>
                    <a:lnTo>
                      <a:pt x="1220" y="18"/>
                    </a:lnTo>
                    <a:lnTo>
                      <a:pt x="1242" y="9"/>
                    </a:lnTo>
                    <a:lnTo>
                      <a:pt x="1262" y="3"/>
                    </a:lnTo>
                    <a:lnTo>
                      <a:pt x="1268" y="0"/>
                    </a:lnTo>
                    <a:lnTo>
                      <a:pt x="1271" y="0"/>
                    </a:lnTo>
                    <a:lnTo>
                      <a:pt x="1271" y="2"/>
                    </a:lnTo>
                    <a:lnTo>
                      <a:pt x="1271" y="0"/>
                    </a:lnTo>
                    <a:lnTo>
                      <a:pt x="1271" y="70"/>
                    </a:lnTo>
                    <a:close/>
                    <a:moveTo>
                      <a:pt x="333" y="82"/>
                    </a:moveTo>
                    <a:lnTo>
                      <a:pt x="358" y="90"/>
                    </a:lnTo>
                    <a:lnTo>
                      <a:pt x="400" y="100"/>
                    </a:lnTo>
                    <a:lnTo>
                      <a:pt x="422" y="108"/>
                    </a:lnTo>
                    <a:lnTo>
                      <a:pt x="458" y="117"/>
                    </a:lnTo>
                    <a:lnTo>
                      <a:pt x="435" y="120"/>
                    </a:lnTo>
                    <a:lnTo>
                      <a:pt x="416" y="120"/>
                    </a:lnTo>
                    <a:lnTo>
                      <a:pt x="387" y="118"/>
                    </a:lnTo>
                    <a:lnTo>
                      <a:pt x="330" y="106"/>
                    </a:lnTo>
                    <a:lnTo>
                      <a:pt x="301" y="97"/>
                    </a:lnTo>
                    <a:lnTo>
                      <a:pt x="269" y="82"/>
                    </a:lnTo>
                    <a:lnTo>
                      <a:pt x="243" y="61"/>
                    </a:lnTo>
                    <a:lnTo>
                      <a:pt x="275" y="67"/>
                    </a:lnTo>
                    <a:lnTo>
                      <a:pt x="333" y="82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12" name="任意多边形 7372"/>
              <p:cNvSpPr>
                <a:spLocks noEditPoints="1" noChangeArrowheads="1"/>
              </p:cNvSpPr>
              <p:nvPr>
                <p:custDataLst>
                  <p:tags r:id="rId206"/>
                </p:custDataLst>
              </p:nvPr>
            </p:nvSpPr>
            <p:spPr bwMode="auto">
              <a:xfrm>
                <a:off x="3350" y="894"/>
                <a:ext cx="1275" cy="204"/>
              </a:xfrm>
              <a:custGeom>
                <a:gdLst>
                  <a:gd name="T0" fmla="*/ 3 w 1275"/>
                  <a:gd name="T1" fmla="*/ 133 h 204"/>
                  <a:gd name="T2" fmla="*/ 35 w 1275"/>
                  <a:gd name="T3" fmla="*/ 115 h 204"/>
                  <a:gd name="T4" fmla="*/ 67 w 1275"/>
                  <a:gd name="T5" fmla="*/ 113 h 204"/>
                  <a:gd name="T6" fmla="*/ 3 w 1275"/>
                  <a:gd name="T7" fmla="*/ 176 h 204"/>
                  <a:gd name="T8" fmla="*/ 106 w 1275"/>
                  <a:gd name="T9" fmla="*/ 203 h 204"/>
                  <a:gd name="T10" fmla="*/ 141 w 1275"/>
                  <a:gd name="T11" fmla="*/ 165 h 204"/>
                  <a:gd name="T12" fmla="*/ 71 w 1275"/>
                  <a:gd name="T13" fmla="*/ 177 h 204"/>
                  <a:gd name="T14" fmla="*/ 58 w 1275"/>
                  <a:gd name="T15" fmla="*/ 141 h 204"/>
                  <a:gd name="T16" fmla="*/ 163 w 1275"/>
                  <a:gd name="T17" fmla="*/ 130 h 204"/>
                  <a:gd name="T18" fmla="*/ 346 w 1275"/>
                  <a:gd name="T19" fmla="*/ 179 h 204"/>
                  <a:gd name="T20" fmla="*/ 663 w 1275"/>
                  <a:gd name="T21" fmla="*/ 157 h 204"/>
                  <a:gd name="T22" fmla="*/ 823 w 1275"/>
                  <a:gd name="T23" fmla="*/ 136 h 204"/>
                  <a:gd name="T24" fmla="*/ 929 w 1275"/>
                  <a:gd name="T25" fmla="*/ 127 h 204"/>
                  <a:gd name="T26" fmla="*/ 1070 w 1275"/>
                  <a:gd name="T27" fmla="*/ 65 h 204"/>
                  <a:gd name="T28" fmla="*/ 1127 w 1275"/>
                  <a:gd name="T29" fmla="*/ 45 h 204"/>
                  <a:gd name="T30" fmla="*/ 1198 w 1275"/>
                  <a:gd name="T31" fmla="*/ 31 h 204"/>
                  <a:gd name="T32" fmla="*/ 1220 w 1275"/>
                  <a:gd name="T33" fmla="*/ 63 h 204"/>
                  <a:gd name="T34" fmla="*/ 1163 w 1275"/>
                  <a:gd name="T35" fmla="*/ 66 h 204"/>
                  <a:gd name="T36" fmla="*/ 1214 w 1275"/>
                  <a:gd name="T37" fmla="*/ 91 h 204"/>
                  <a:gd name="T38" fmla="*/ 1275 w 1275"/>
                  <a:gd name="T39" fmla="*/ 54 h 204"/>
                  <a:gd name="T40" fmla="*/ 1175 w 1275"/>
                  <a:gd name="T41" fmla="*/ 10 h 204"/>
                  <a:gd name="T42" fmla="*/ 977 w 1275"/>
                  <a:gd name="T43" fmla="*/ 33 h 204"/>
                  <a:gd name="T44" fmla="*/ 954 w 1275"/>
                  <a:gd name="T45" fmla="*/ 42 h 204"/>
                  <a:gd name="T46" fmla="*/ 858 w 1275"/>
                  <a:gd name="T47" fmla="*/ 83 h 204"/>
                  <a:gd name="T48" fmla="*/ 785 w 1275"/>
                  <a:gd name="T49" fmla="*/ 104 h 204"/>
                  <a:gd name="T50" fmla="*/ 737 w 1275"/>
                  <a:gd name="T51" fmla="*/ 89 h 204"/>
                  <a:gd name="T52" fmla="*/ 775 w 1275"/>
                  <a:gd name="T53" fmla="*/ 59 h 204"/>
                  <a:gd name="T54" fmla="*/ 810 w 1275"/>
                  <a:gd name="T55" fmla="*/ 80 h 204"/>
                  <a:gd name="T56" fmla="*/ 798 w 1275"/>
                  <a:gd name="T57" fmla="*/ 34 h 204"/>
                  <a:gd name="T58" fmla="*/ 663 w 1275"/>
                  <a:gd name="T59" fmla="*/ 65 h 204"/>
                  <a:gd name="T60" fmla="*/ 711 w 1275"/>
                  <a:gd name="T61" fmla="*/ 121 h 204"/>
                  <a:gd name="T62" fmla="*/ 628 w 1275"/>
                  <a:gd name="T63" fmla="*/ 141 h 204"/>
                  <a:gd name="T64" fmla="*/ 551 w 1275"/>
                  <a:gd name="T65" fmla="*/ 136 h 204"/>
                  <a:gd name="T66" fmla="*/ 474 w 1275"/>
                  <a:gd name="T67" fmla="*/ 139 h 204"/>
                  <a:gd name="T68" fmla="*/ 464 w 1275"/>
                  <a:gd name="T69" fmla="*/ 157 h 204"/>
                  <a:gd name="T70" fmla="*/ 372 w 1275"/>
                  <a:gd name="T71" fmla="*/ 151 h 204"/>
                  <a:gd name="T72" fmla="*/ 365 w 1275"/>
                  <a:gd name="T73" fmla="*/ 124 h 204"/>
                  <a:gd name="T74" fmla="*/ 352 w 1275"/>
                  <a:gd name="T75" fmla="*/ 113 h 204"/>
                  <a:gd name="T76" fmla="*/ 308 w 1275"/>
                  <a:gd name="T77" fmla="*/ 150 h 204"/>
                  <a:gd name="T78" fmla="*/ 282 w 1275"/>
                  <a:gd name="T79" fmla="*/ 148 h 204"/>
                  <a:gd name="T80" fmla="*/ 221 w 1275"/>
                  <a:gd name="T81" fmla="*/ 95 h 204"/>
                  <a:gd name="T82" fmla="*/ 256 w 1275"/>
                  <a:gd name="T83" fmla="*/ 101 h 204"/>
                  <a:gd name="T84" fmla="*/ 269 w 1275"/>
                  <a:gd name="T85" fmla="*/ 112 h 204"/>
                  <a:gd name="T86" fmla="*/ 282 w 1275"/>
                  <a:gd name="T87" fmla="*/ 68 h 204"/>
                  <a:gd name="T88" fmla="*/ 170 w 1275"/>
                  <a:gd name="T89" fmla="*/ 94 h 204"/>
                  <a:gd name="T90" fmla="*/ 144 w 1275"/>
                  <a:gd name="T91" fmla="*/ 110 h 204"/>
                  <a:gd name="T92" fmla="*/ 138 w 1275"/>
                  <a:gd name="T93" fmla="*/ 107 h 204"/>
                  <a:gd name="T94" fmla="*/ 234 w 1275"/>
                  <a:gd name="T95" fmla="*/ 48 h 204"/>
                  <a:gd name="T96" fmla="*/ 195 w 1275"/>
                  <a:gd name="T97" fmla="*/ 44 h 204"/>
                  <a:gd name="T98" fmla="*/ 131 w 1275"/>
                  <a:gd name="T99" fmla="*/ 53 h 204"/>
                  <a:gd name="T100" fmla="*/ 67 w 1275"/>
                  <a:gd name="T101" fmla="*/ 34 h 204"/>
                  <a:gd name="T102" fmla="*/ 10 w 1275"/>
                  <a:gd name="T103" fmla="*/ 3 h 204"/>
                  <a:gd name="T104" fmla="*/ 0 w 1275"/>
                  <a:gd name="T105" fmla="*/ 69 h 204"/>
                  <a:gd name="T106" fmla="*/ 817 w 1275"/>
                  <a:gd name="T107" fmla="*/ 113 h 204"/>
                  <a:gd name="T108" fmla="*/ 974 w 1275"/>
                  <a:gd name="T109" fmla="*/ 94 h 2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1275" h="204">
                    <a:moveTo>
                      <a:pt x="0" y="69"/>
                    </a:moveTo>
                    <a:lnTo>
                      <a:pt x="0" y="69"/>
                    </a:lnTo>
                    <a:lnTo>
                      <a:pt x="0" y="71"/>
                    </a:lnTo>
                    <a:lnTo>
                      <a:pt x="3" y="133"/>
                    </a:lnTo>
                    <a:lnTo>
                      <a:pt x="7" y="133"/>
                    </a:lnTo>
                    <a:lnTo>
                      <a:pt x="19" y="124"/>
                    </a:lnTo>
                    <a:lnTo>
                      <a:pt x="35" y="115"/>
                    </a:lnTo>
                    <a:lnTo>
                      <a:pt x="58" y="110"/>
                    </a:lnTo>
                    <a:lnTo>
                      <a:pt x="93" y="109"/>
                    </a:lnTo>
                    <a:lnTo>
                      <a:pt x="93" y="110"/>
                    </a:lnTo>
                    <a:lnTo>
                      <a:pt x="67" y="113"/>
                    </a:lnTo>
                    <a:lnTo>
                      <a:pt x="39" y="119"/>
                    </a:lnTo>
                    <a:lnTo>
                      <a:pt x="19" y="132"/>
                    </a:lnTo>
                    <a:lnTo>
                      <a:pt x="7" y="147"/>
                    </a:lnTo>
                    <a:lnTo>
                      <a:pt x="3" y="167"/>
                    </a:lnTo>
                    <a:lnTo>
                      <a:pt x="3" y="176"/>
                    </a:lnTo>
                    <a:lnTo>
                      <a:pt x="23" y="191"/>
                    </a:lnTo>
                    <a:lnTo>
                      <a:pt x="39" y="198"/>
                    </a:lnTo>
                    <a:lnTo>
                      <a:pt x="61" y="203"/>
                    </a:lnTo>
                    <a:lnTo>
                      <a:pt x="90" y="204"/>
                    </a:lnTo>
                    <a:lnTo>
                      <a:pt x="106" y="203"/>
                    </a:lnTo>
                    <a:lnTo>
                      <a:pt x="119" y="200"/>
                    </a:lnTo>
                    <a:lnTo>
                      <a:pt x="135" y="192"/>
                    </a:lnTo>
                    <a:lnTo>
                      <a:pt x="144" y="182"/>
                    </a:lnTo>
                    <a:lnTo>
                      <a:pt x="147" y="173"/>
                    </a:lnTo>
                    <a:lnTo>
                      <a:pt x="141" y="165"/>
                    </a:lnTo>
                    <a:lnTo>
                      <a:pt x="138" y="165"/>
                    </a:lnTo>
                    <a:lnTo>
                      <a:pt x="115" y="174"/>
                    </a:lnTo>
                    <a:lnTo>
                      <a:pt x="106" y="179"/>
                    </a:lnTo>
                    <a:lnTo>
                      <a:pt x="71" y="177"/>
                    </a:lnTo>
                    <a:lnTo>
                      <a:pt x="61" y="174"/>
                    </a:lnTo>
                    <a:lnTo>
                      <a:pt x="48" y="167"/>
                    </a:lnTo>
                    <a:lnTo>
                      <a:pt x="45" y="157"/>
                    </a:lnTo>
                    <a:lnTo>
                      <a:pt x="48" y="151"/>
                    </a:lnTo>
                    <a:lnTo>
                      <a:pt x="58" y="141"/>
                    </a:lnTo>
                    <a:lnTo>
                      <a:pt x="77" y="135"/>
                    </a:lnTo>
                    <a:lnTo>
                      <a:pt x="87" y="133"/>
                    </a:lnTo>
                    <a:lnTo>
                      <a:pt x="90" y="132"/>
                    </a:lnTo>
                    <a:lnTo>
                      <a:pt x="131" y="129"/>
                    </a:lnTo>
                    <a:lnTo>
                      <a:pt x="163" y="130"/>
                    </a:lnTo>
                    <a:lnTo>
                      <a:pt x="189" y="138"/>
                    </a:lnTo>
                    <a:lnTo>
                      <a:pt x="215" y="151"/>
                    </a:lnTo>
                    <a:lnTo>
                      <a:pt x="250" y="163"/>
                    </a:lnTo>
                    <a:lnTo>
                      <a:pt x="282" y="170"/>
                    </a:lnTo>
                    <a:lnTo>
                      <a:pt x="346" y="179"/>
                    </a:lnTo>
                    <a:lnTo>
                      <a:pt x="400" y="182"/>
                    </a:lnTo>
                    <a:lnTo>
                      <a:pt x="442" y="183"/>
                    </a:lnTo>
                    <a:lnTo>
                      <a:pt x="493" y="183"/>
                    </a:lnTo>
                    <a:lnTo>
                      <a:pt x="593" y="171"/>
                    </a:lnTo>
                    <a:lnTo>
                      <a:pt x="663" y="157"/>
                    </a:lnTo>
                    <a:lnTo>
                      <a:pt x="714" y="145"/>
                    </a:lnTo>
                    <a:lnTo>
                      <a:pt x="756" y="132"/>
                    </a:lnTo>
                    <a:lnTo>
                      <a:pt x="762" y="133"/>
                    </a:lnTo>
                    <a:lnTo>
                      <a:pt x="804" y="136"/>
                    </a:lnTo>
                    <a:lnTo>
                      <a:pt x="823" y="136"/>
                    </a:lnTo>
                    <a:lnTo>
                      <a:pt x="823" y="135"/>
                    </a:lnTo>
                    <a:lnTo>
                      <a:pt x="830" y="136"/>
                    </a:lnTo>
                    <a:lnTo>
                      <a:pt x="858" y="136"/>
                    </a:lnTo>
                    <a:lnTo>
                      <a:pt x="906" y="132"/>
                    </a:lnTo>
                    <a:lnTo>
                      <a:pt x="929" y="127"/>
                    </a:lnTo>
                    <a:lnTo>
                      <a:pt x="974" y="116"/>
                    </a:lnTo>
                    <a:lnTo>
                      <a:pt x="1009" y="103"/>
                    </a:lnTo>
                    <a:lnTo>
                      <a:pt x="1047" y="80"/>
                    </a:lnTo>
                    <a:lnTo>
                      <a:pt x="1067" y="65"/>
                    </a:lnTo>
                    <a:lnTo>
                      <a:pt x="1070" y="65"/>
                    </a:lnTo>
                    <a:lnTo>
                      <a:pt x="1095" y="77"/>
                    </a:lnTo>
                    <a:lnTo>
                      <a:pt x="1111" y="80"/>
                    </a:lnTo>
                    <a:lnTo>
                      <a:pt x="1108" y="69"/>
                    </a:lnTo>
                    <a:lnTo>
                      <a:pt x="1108" y="59"/>
                    </a:lnTo>
                    <a:lnTo>
                      <a:pt x="1127" y="45"/>
                    </a:lnTo>
                    <a:lnTo>
                      <a:pt x="1159" y="33"/>
                    </a:lnTo>
                    <a:lnTo>
                      <a:pt x="1172" y="31"/>
                    </a:lnTo>
                    <a:lnTo>
                      <a:pt x="1188" y="31"/>
                    </a:lnTo>
                    <a:lnTo>
                      <a:pt x="1198" y="31"/>
                    </a:lnTo>
                    <a:lnTo>
                      <a:pt x="1217" y="37"/>
                    </a:lnTo>
                    <a:lnTo>
                      <a:pt x="1230" y="45"/>
                    </a:lnTo>
                    <a:lnTo>
                      <a:pt x="1233" y="54"/>
                    </a:lnTo>
                    <a:lnTo>
                      <a:pt x="1230" y="57"/>
                    </a:lnTo>
                    <a:lnTo>
                      <a:pt x="1220" y="63"/>
                    </a:lnTo>
                    <a:lnTo>
                      <a:pt x="1201" y="68"/>
                    </a:lnTo>
                    <a:lnTo>
                      <a:pt x="1195" y="69"/>
                    </a:lnTo>
                    <a:lnTo>
                      <a:pt x="1172" y="68"/>
                    </a:lnTo>
                    <a:lnTo>
                      <a:pt x="1166" y="66"/>
                    </a:lnTo>
                    <a:lnTo>
                      <a:pt x="1163" y="66"/>
                    </a:lnTo>
                    <a:lnTo>
                      <a:pt x="1163" y="72"/>
                    </a:lnTo>
                    <a:lnTo>
                      <a:pt x="1169" y="78"/>
                    </a:lnTo>
                    <a:lnTo>
                      <a:pt x="1169" y="82"/>
                    </a:lnTo>
                    <a:lnTo>
                      <a:pt x="1191" y="88"/>
                    </a:lnTo>
                    <a:lnTo>
                      <a:pt x="1214" y="91"/>
                    </a:lnTo>
                    <a:lnTo>
                      <a:pt x="1230" y="89"/>
                    </a:lnTo>
                    <a:lnTo>
                      <a:pt x="1249" y="85"/>
                    </a:lnTo>
                    <a:lnTo>
                      <a:pt x="1262" y="78"/>
                    </a:lnTo>
                    <a:lnTo>
                      <a:pt x="1272" y="69"/>
                    </a:lnTo>
                    <a:lnTo>
                      <a:pt x="1275" y="54"/>
                    </a:lnTo>
                    <a:lnTo>
                      <a:pt x="1268" y="37"/>
                    </a:lnTo>
                    <a:lnTo>
                      <a:pt x="1252" y="22"/>
                    </a:lnTo>
                    <a:lnTo>
                      <a:pt x="1236" y="16"/>
                    </a:lnTo>
                    <a:lnTo>
                      <a:pt x="1207" y="12"/>
                    </a:lnTo>
                    <a:lnTo>
                      <a:pt x="1175" y="10"/>
                    </a:lnTo>
                    <a:lnTo>
                      <a:pt x="1137" y="10"/>
                    </a:lnTo>
                    <a:lnTo>
                      <a:pt x="1095" y="16"/>
                    </a:lnTo>
                    <a:lnTo>
                      <a:pt x="1044" y="30"/>
                    </a:lnTo>
                    <a:lnTo>
                      <a:pt x="1015" y="33"/>
                    </a:lnTo>
                    <a:lnTo>
                      <a:pt x="977" y="33"/>
                    </a:lnTo>
                    <a:lnTo>
                      <a:pt x="938" y="27"/>
                    </a:lnTo>
                    <a:lnTo>
                      <a:pt x="932" y="25"/>
                    </a:lnTo>
                    <a:lnTo>
                      <a:pt x="929" y="25"/>
                    </a:lnTo>
                    <a:lnTo>
                      <a:pt x="938" y="33"/>
                    </a:lnTo>
                    <a:lnTo>
                      <a:pt x="954" y="42"/>
                    </a:lnTo>
                    <a:lnTo>
                      <a:pt x="977" y="50"/>
                    </a:lnTo>
                    <a:lnTo>
                      <a:pt x="961" y="54"/>
                    </a:lnTo>
                    <a:lnTo>
                      <a:pt x="913" y="68"/>
                    </a:lnTo>
                    <a:lnTo>
                      <a:pt x="897" y="72"/>
                    </a:lnTo>
                    <a:lnTo>
                      <a:pt x="858" y="83"/>
                    </a:lnTo>
                    <a:lnTo>
                      <a:pt x="826" y="91"/>
                    </a:lnTo>
                    <a:lnTo>
                      <a:pt x="810" y="97"/>
                    </a:lnTo>
                    <a:lnTo>
                      <a:pt x="807" y="97"/>
                    </a:lnTo>
                    <a:lnTo>
                      <a:pt x="798" y="101"/>
                    </a:lnTo>
                    <a:lnTo>
                      <a:pt x="785" y="104"/>
                    </a:lnTo>
                    <a:lnTo>
                      <a:pt x="782" y="107"/>
                    </a:lnTo>
                    <a:lnTo>
                      <a:pt x="778" y="104"/>
                    </a:lnTo>
                    <a:lnTo>
                      <a:pt x="772" y="104"/>
                    </a:lnTo>
                    <a:lnTo>
                      <a:pt x="753" y="100"/>
                    </a:lnTo>
                    <a:lnTo>
                      <a:pt x="737" y="89"/>
                    </a:lnTo>
                    <a:lnTo>
                      <a:pt x="730" y="77"/>
                    </a:lnTo>
                    <a:lnTo>
                      <a:pt x="737" y="68"/>
                    </a:lnTo>
                    <a:lnTo>
                      <a:pt x="746" y="62"/>
                    </a:lnTo>
                    <a:lnTo>
                      <a:pt x="762" y="59"/>
                    </a:lnTo>
                    <a:lnTo>
                      <a:pt x="775" y="59"/>
                    </a:lnTo>
                    <a:lnTo>
                      <a:pt x="794" y="63"/>
                    </a:lnTo>
                    <a:lnTo>
                      <a:pt x="807" y="69"/>
                    </a:lnTo>
                    <a:lnTo>
                      <a:pt x="807" y="77"/>
                    </a:lnTo>
                    <a:lnTo>
                      <a:pt x="804" y="77"/>
                    </a:lnTo>
                    <a:lnTo>
                      <a:pt x="810" y="80"/>
                    </a:lnTo>
                    <a:lnTo>
                      <a:pt x="823" y="72"/>
                    </a:lnTo>
                    <a:lnTo>
                      <a:pt x="833" y="63"/>
                    </a:lnTo>
                    <a:lnTo>
                      <a:pt x="826" y="48"/>
                    </a:lnTo>
                    <a:lnTo>
                      <a:pt x="814" y="41"/>
                    </a:lnTo>
                    <a:lnTo>
                      <a:pt x="798" y="34"/>
                    </a:lnTo>
                    <a:lnTo>
                      <a:pt x="769" y="30"/>
                    </a:lnTo>
                    <a:lnTo>
                      <a:pt x="749" y="30"/>
                    </a:lnTo>
                    <a:lnTo>
                      <a:pt x="711" y="36"/>
                    </a:lnTo>
                    <a:lnTo>
                      <a:pt x="679" y="50"/>
                    </a:lnTo>
                    <a:lnTo>
                      <a:pt x="663" y="65"/>
                    </a:lnTo>
                    <a:lnTo>
                      <a:pt x="663" y="74"/>
                    </a:lnTo>
                    <a:lnTo>
                      <a:pt x="663" y="89"/>
                    </a:lnTo>
                    <a:lnTo>
                      <a:pt x="682" y="107"/>
                    </a:lnTo>
                    <a:lnTo>
                      <a:pt x="695" y="115"/>
                    </a:lnTo>
                    <a:lnTo>
                      <a:pt x="711" y="121"/>
                    </a:lnTo>
                    <a:lnTo>
                      <a:pt x="711" y="122"/>
                    </a:lnTo>
                    <a:lnTo>
                      <a:pt x="717" y="124"/>
                    </a:lnTo>
                    <a:lnTo>
                      <a:pt x="669" y="135"/>
                    </a:lnTo>
                    <a:lnTo>
                      <a:pt x="628" y="141"/>
                    </a:lnTo>
                    <a:lnTo>
                      <a:pt x="596" y="138"/>
                    </a:lnTo>
                    <a:lnTo>
                      <a:pt x="577" y="135"/>
                    </a:lnTo>
                    <a:lnTo>
                      <a:pt x="557" y="129"/>
                    </a:lnTo>
                    <a:lnTo>
                      <a:pt x="551" y="132"/>
                    </a:lnTo>
                    <a:lnTo>
                      <a:pt x="551" y="136"/>
                    </a:lnTo>
                    <a:lnTo>
                      <a:pt x="551" y="148"/>
                    </a:lnTo>
                    <a:lnTo>
                      <a:pt x="532" y="148"/>
                    </a:lnTo>
                    <a:lnTo>
                      <a:pt x="500" y="147"/>
                    </a:lnTo>
                    <a:lnTo>
                      <a:pt x="477" y="142"/>
                    </a:lnTo>
                    <a:lnTo>
                      <a:pt x="474" y="139"/>
                    </a:lnTo>
                    <a:lnTo>
                      <a:pt x="461" y="136"/>
                    </a:lnTo>
                    <a:lnTo>
                      <a:pt x="458" y="136"/>
                    </a:lnTo>
                    <a:lnTo>
                      <a:pt x="455" y="141"/>
                    </a:lnTo>
                    <a:lnTo>
                      <a:pt x="458" y="153"/>
                    </a:lnTo>
                    <a:lnTo>
                      <a:pt x="464" y="157"/>
                    </a:lnTo>
                    <a:lnTo>
                      <a:pt x="458" y="160"/>
                    </a:lnTo>
                    <a:lnTo>
                      <a:pt x="439" y="162"/>
                    </a:lnTo>
                    <a:lnTo>
                      <a:pt x="413" y="160"/>
                    </a:lnTo>
                    <a:lnTo>
                      <a:pt x="407" y="159"/>
                    </a:lnTo>
                    <a:lnTo>
                      <a:pt x="372" y="151"/>
                    </a:lnTo>
                    <a:lnTo>
                      <a:pt x="356" y="145"/>
                    </a:lnTo>
                    <a:lnTo>
                      <a:pt x="346" y="138"/>
                    </a:lnTo>
                    <a:lnTo>
                      <a:pt x="349" y="132"/>
                    </a:lnTo>
                    <a:lnTo>
                      <a:pt x="356" y="127"/>
                    </a:lnTo>
                    <a:lnTo>
                      <a:pt x="365" y="124"/>
                    </a:lnTo>
                    <a:lnTo>
                      <a:pt x="372" y="124"/>
                    </a:lnTo>
                    <a:lnTo>
                      <a:pt x="372" y="121"/>
                    </a:lnTo>
                    <a:lnTo>
                      <a:pt x="362" y="116"/>
                    </a:lnTo>
                    <a:lnTo>
                      <a:pt x="362" y="115"/>
                    </a:lnTo>
                    <a:lnTo>
                      <a:pt x="352" y="113"/>
                    </a:lnTo>
                    <a:lnTo>
                      <a:pt x="333" y="113"/>
                    </a:lnTo>
                    <a:lnTo>
                      <a:pt x="324" y="118"/>
                    </a:lnTo>
                    <a:lnTo>
                      <a:pt x="311" y="127"/>
                    </a:lnTo>
                    <a:lnTo>
                      <a:pt x="308" y="145"/>
                    </a:lnTo>
                    <a:lnTo>
                      <a:pt x="308" y="150"/>
                    </a:lnTo>
                    <a:lnTo>
                      <a:pt x="314" y="153"/>
                    </a:lnTo>
                    <a:lnTo>
                      <a:pt x="314" y="154"/>
                    </a:lnTo>
                    <a:lnTo>
                      <a:pt x="311" y="154"/>
                    </a:lnTo>
                    <a:lnTo>
                      <a:pt x="288" y="150"/>
                    </a:lnTo>
                    <a:lnTo>
                      <a:pt x="282" y="148"/>
                    </a:lnTo>
                    <a:lnTo>
                      <a:pt x="237" y="130"/>
                    </a:lnTo>
                    <a:lnTo>
                      <a:pt x="221" y="116"/>
                    </a:lnTo>
                    <a:lnTo>
                      <a:pt x="215" y="104"/>
                    </a:lnTo>
                    <a:lnTo>
                      <a:pt x="218" y="101"/>
                    </a:lnTo>
                    <a:lnTo>
                      <a:pt x="221" y="95"/>
                    </a:lnTo>
                    <a:lnTo>
                      <a:pt x="231" y="92"/>
                    </a:lnTo>
                    <a:lnTo>
                      <a:pt x="237" y="91"/>
                    </a:lnTo>
                    <a:lnTo>
                      <a:pt x="247" y="92"/>
                    </a:lnTo>
                    <a:lnTo>
                      <a:pt x="253" y="97"/>
                    </a:lnTo>
                    <a:lnTo>
                      <a:pt x="256" y="101"/>
                    </a:lnTo>
                    <a:lnTo>
                      <a:pt x="253" y="107"/>
                    </a:lnTo>
                    <a:lnTo>
                      <a:pt x="247" y="110"/>
                    </a:lnTo>
                    <a:lnTo>
                      <a:pt x="247" y="112"/>
                    </a:lnTo>
                    <a:lnTo>
                      <a:pt x="260" y="113"/>
                    </a:lnTo>
                    <a:lnTo>
                      <a:pt x="269" y="112"/>
                    </a:lnTo>
                    <a:lnTo>
                      <a:pt x="288" y="106"/>
                    </a:lnTo>
                    <a:lnTo>
                      <a:pt x="301" y="94"/>
                    </a:lnTo>
                    <a:lnTo>
                      <a:pt x="304" y="88"/>
                    </a:lnTo>
                    <a:lnTo>
                      <a:pt x="298" y="75"/>
                    </a:lnTo>
                    <a:lnTo>
                      <a:pt x="282" y="68"/>
                    </a:lnTo>
                    <a:lnTo>
                      <a:pt x="256" y="63"/>
                    </a:lnTo>
                    <a:lnTo>
                      <a:pt x="227" y="63"/>
                    </a:lnTo>
                    <a:lnTo>
                      <a:pt x="211" y="66"/>
                    </a:lnTo>
                    <a:lnTo>
                      <a:pt x="192" y="75"/>
                    </a:lnTo>
                    <a:lnTo>
                      <a:pt x="170" y="94"/>
                    </a:lnTo>
                    <a:lnTo>
                      <a:pt x="163" y="110"/>
                    </a:lnTo>
                    <a:lnTo>
                      <a:pt x="163" y="112"/>
                    </a:lnTo>
                    <a:lnTo>
                      <a:pt x="163" y="115"/>
                    </a:lnTo>
                    <a:lnTo>
                      <a:pt x="160" y="115"/>
                    </a:lnTo>
                    <a:lnTo>
                      <a:pt x="144" y="110"/>
                    </a:lnTo>
                    <a:lnTo>
                      <a:pt x="131" y="110"/>
                    </a:lnTo>
                    <a:lnTo>
                      <a:pt x="128" y="110"/>
                    </a:lnTo>
                    <a:lnTo>
                      <a:pt x="128" y="109"/>
                    </a:lnTo>
                    <a:lnTo>
                      <a:pt x="138" y="107"/>
                    </a:lnTo>
                    <a:lnTo>
                      <a:pt x="154" y="98"/>
                    </a:lnTo>
                    <a:lnTo>
                      <a:pt x="176" y="69"/>
                    </a:lnTo>
                    <a:lnTo>
                      <a:pt x="205" y="54"/>
                    </a:lnTo>
                    <a:lnTo>
                      <a:pt x="224" y="48"/>
                    </a:lnTo>
                    <a:lnTo>
                      <a:pt x="234" y="48"/>
                    </a:lnTo>
                    <a:lnTo>
                      <a:pt x="234" y="47"/>
                    </a:lnTo>
                    <a:lnTo>
                      <a:pt x="221" y="44"/>
                    </a:lnTo>
                    <a:lnTo>
                      <a:pt x="199" y="42"/>
                    </a:lnTo>
                    <a:lnTo>
                      <a:pt x="195" y="44"/>
                    </a:lnTo>
                    <a:lnTo>
                      <a:pt x="183" y="44"/>
                    </a:lnTo>
                    <a:lnTo>
                      <a:pt x="154" y="47"/>
                    </a:lnTo>
                    <a:lnTo>
                      <a:pt x="135" y="51"/>
                    </a:lnTo>
                    <a:lnTo>
                      <a:pt x="135" y="53"/>
                    </a:lnTo>
                    <a:lnTo>
                      <a:pt x="131" y="53"/>
                    </a:lnTo>
                    <a:lnTo>
                      <a:pt x="125" y="33"/>
                    </a:lnTo>
                    <a:lnTo>
                      <a:pt x="125" y="28"/>
                    </a:lnTo>
                    <a:lnTo>
                      <a:pt x="125" y="27"/>
                    </a:lnTo>
                    <a:lnTo>
                      <a:pt x="103" y="27"/>
                    </a:lnTo>
                    <a:lnTo>
                      <a:pt x="67" y="34"/>
                    </a:lnTo>
                    <a:lnTo>
                      <a:pt x="64" y="33"/>
                    </a:lnTo>
                    <a:lnTo>
                      <a:pt x="61" y="25"/>
                    </a:lnTo>
                    <a:lnTo>
                      <a:pt x="51" y="18"/>
                    </a:lnTo>
                    <a:lnTo>
                      <a:pt x="29" y="9"/>
                    </a:lnTo>
                    <a:lnTo>
                      <a:pt x="10" y="3"/>
                    </a:lnTo>
                    <a:lnTo>
                      <a:pt x="7" y="0"/>
                    </a:lnTo>
                    <a:lnTo>
                      <a:pt x="0" y="0"/>
                    </a:lnTo>
                    <a:lnTo>
                      <a:pt x="0" y="1"/>
                    </a:lnTo>
                    <a:lnTo>
                      <a:pt x="0" y="0"/>
                    </a:lnTo>
                    <a:lnTo>
                      <a:pt x="0" y="69"/>
                    </a:lnTo>
                    <a:close/>
                    <a:moveTo>
                      <a:pt x="938" y="77"/>
                    </a:moveTo>
                    <a:lnTo>
                      <a:pt x="916" y="86"/>
                    </a:lnTo>
                    <a:lnTo>
                      <a:pt x="874" y="97"/>
                    </a:lnTo>
                    <a:lnTo>
                      <a:pt x="849" y="104"/>
                    </a:lnTo>
                    <a:lnTo>
                      <a:pt x="817" y="113"/>
                    </a:lnTo>
                    <a:lnTo>
                      <a:pt x="839" y="116"/>
                    </a:lnTo>
                    <a:lnTo>
                      <a:pt x="858" y="116"/>
                    </a:lnTo>
                    <a:lnTo>
                      <a:pt x="887" y="115"/>
                    </a:lnTo>
                    <a:lnTo>
                      <a:pt x="945" y="103"/>
                    </a:lnTo>
                    <a:lnTo>
                      <a:pt x="974" y="94"/>
                    </a:lnTo>
                    <a:lnTo>
                      <a:pt x="1002" y="78"/>
                    </a:lnTo>
                    <a:lnTo>
                      <a:pt x="1031" y="57"/>
                    </a:lnTo>
                    <a:lnTo>
                      <a:pt x="996" y="63"/>
                    </a:lnTo>
                    <a:lnTo>
                      <a:pt x="938" y="77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13" name="任意多边形 7373"/>
              <p:cNvSpPr>
                <a:spLocks noChangeArrowheads="1"/>
              </p:cNvSpPr>
              <p:nvPr>
                <p:custDataLst>
                  <p:tags r:id="rId207"/>
                </p:custDataLst>
              </p:nvPr>
            </p:nvSpPr>
            <p:spPr bwMode="auto">
              <a:xfrm>
                <a:off x="2101" y="912"/>
                <a:ext cx="327" cy="76"/>
              </a:xfrm>
              <a:custGeom>
                <a:gdLst>
                  <a:gd name="T0" fmla="*/ 173 w 327"/>
                  <a:gd name="T1" fmla="*/ 7 h 76"/>
                  <a:gd name="T2" fmla="*/ 221 w 327"/>
                  <a:gd name="T3" fmla="*/ 19 h 76"/>
                  <a:gd name="T4" fmla="*/ 250 w 327"/>
                  <a:gd name="T5" fmla="*/ 23 h 76"/>
                  <a:gd name="T6" fmla="*/ 285 w 327"/>
                  <a:gd name="T7" fmla="*/ 23 h 76"/>
                  <a:gd name="T8" fmla="*/ 327 w 327"/>
                  <a:gd name="T9" fmla="*/ 16 h 76"/>
                  <a:gd name="T10" fmla="*/ 317 w 327"/>
                  <a:gd name="T11" fmla="*/ 23 h 76"/>
                  <a:gd name="T12" fmla="*/ 288 w 327"/>
                  <a:gd name="T13" fmla="*/ 33 h 76"/>
                  <a:gd name="T14" fmla="*/ 279 w 327"/>
                  <a:gd name="T15" fmla="*/ 36 h 76"/>
                  <a:gd name="T16" fmla="*/ 260 w 327"/>
                  <a:gd name="T17" fmla="*/ 38 h 76"/>
                  <a:gd name="T18" fmla="*/ 256 w 327"/>
                  <a:gd name="T19" fmla="*/ 39 h 76"/>
                  <a:gd name="T20" fmla="*/ 237 w 327"/>
                  <a:gd name="T21" fmla="*/ 41 h 76"/>
                  <a:gd name="T22" fmla="*/ 215 w 327"/>
                  <a:gd name="T23" fmla="*/ 41 h 76"/>
                  <a:gd name="T24" fmla="*/ 205 w 327"/>
                  <a:gd name="T25" fmla="*/ 42 h 76"/>
                  <a:gd name="T26" fmla="*/ 183 w 327"/>
                  <a:gd name="T27" fmla="*/ 56 h 76"/>
                  <a:gd name="T28" fmla="*/ 167 w 327"/>
                  <a:gd name="T29" fmla="*/ 62 h 76"/>
                  <a:gd name="T30" fmla="*/ 163 w 327"/>
                  <a:gd name="T31" fmla="*/ 64 h 76"/>
                  <a:gd name="T32" fmla="*/ 167 w 327"/>
                  <a:gd name="T33" fmla="*/ 51 h 76"/>
                  <a:gd name="T34" fmla="*/ 157 w 327"/>
                  <a:gd name="T35" fmla="*/ 41 h 76"/>
                  <a:gd name="T36" fmla="*/ 144 w 327"/>
                  <a:gd name="T37" fmla="*/ 33 h 76"/>
                  <a:gd name="T38" fmla="*/ 119 w 327"/>
                  <a:gd name="T39" fmla="*/ 21 h 76"/>
                  <a:gd name="T40" fmla="*/ 99 w 327"/>
                  <a:gd name="T41" fmla="*/ 16 h 76"/>
                  <a:gd name="T42" fmla="*/ 67 w 327"/>
                  <a:gd name="T43" fmla="*/ 16 h 76"/>
                  <a:gd name="T44" fmla="*/ 48 w 327"/>
                  <a:gd name="T45" fmla="*/ 23 h 76"/>
                  <a:gd name="T46" fmla="*/ 35 w 327"/>
                  <a:gd name="T47" fmla="*/ 29 h 76"/>
                  <a:gd name="T48" fmla="*/ 29 w 327"/>
                  <a:gd name="T49" fmla="*/ 36 h 76"/>
                  <a:gd name="T50" fmla="*/ 29 w 327"/>
                  <a:gd name="T51" fmla="*/ 44 h 76"/>
                  <a:gd name="T52" fmla="*/ 35 w 327"/>
                  <a:gd name="T53" fmla="*/ 50 h 76"/>
                  <a:gd name="T54" fmla="*/ 58 w 327"/>
                  <a:gd name="T55" fmla="*/ 57 h 76"/>
                  <a:gd name="T56" fmla="*/ 74 w 327"/>
                  <a:gd name="T57" fmla="*/ 59 h 76"/>
                  <a:gd name="T58" fmla="*/ 99 w 327"/>
                  <a:gd name="T59" fmla="*/ 57 h 76"/>
                  <a:gd name="T60" fmla="*/ 90 w 327"/>
                  <a:gd name="T61" fmla="*/ 65 h 76"/>
                  <a:gd name="T62" fmla="*/ 83 w 327"/>
                  <a:gd name="T63" fmla="*/ 70 h 76"/>
                  <a:gd name="T64" fmla="*/ 83 w 327"/>
                  <a:gd name="T65" fmla="*/ 71 h 76"/>
                  <a:gd name="T66" fmla="*/ 61 w 327"/>
                  <a:gd name="T67" fmla="*/ 76 h 76"/>
                  <a:gd name="T68" fmla="*/ 42 w 327"/>
                  <a:gd name="T69" fmla="*/ 76 h 76"/>
                  <a:gd name="T70" fmla="*/ 19 w 327"/>
                  <a:gd name="T71" fmla="*/ 70 h 76"/>
                  <a:gd name="T72" fmla="*/ 7 w 327"/>
                  <a:gd name="T73" fmla="*/ 62 h 76"/>
                  <a:gd name="T74" fmla="*/ 0 w 327"/>
                  <a:gd name="T75" fmla="*/ 53 h 76"/>
                  <a:gd name="T76" fmla="*/ 0 w 327"/>
                  <a:gd name="T77" fmla="*/ 36 h 76"/>
                  <a:gd name="T78" fmla="*/ 10 w 327"/>
                  <a:gd name="T79" fmla="*/ 19 h 76"/>
                  <a:gd name="T80" fmla="*/ 23 w 327"/>
                  <a:gd name="T81" fmla="*/ 10 h 76"/>
                  <a:gd name="T82" fmla="*/ 39 w 327"/>
                  <a:gd name="T83" fmla="*/ 6 h 76"/>
                  <a:gd name="T84" fmla="*/ 67 w 327"/>
                  <a:gd name="T85" fmla="*/ 1 h 76"/>
                  <a:gd name="T86" fmla="*/ 83 w 327"/>
                  <a:gd name="T87" fmla="*/ 0 h 76"/>
                  <a:gd name="T88" fmla="*/ 125 w 327"/>
                  <a:gd name="T89" fmla="*/ 0 h 76"/>
                  <a:gd name="T90" fmla="*/ 173 w 327"/>
                  <a:gd name="T91" fmla="*/ 7 h 7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</a:cxnLst>
                <a:rect l="0" t="0" r="r" b="b"/>
                <a:pathLst>
                  <a:path w="327" h="76">
                    <a:moveTo>
                      <a:pt x="173" y="7"/>
                    </a:moveTo>
                    <a:lnTo>
                      <a:pt x="221" y="19"/>
                    </a:lnTo>
                    <a:lnTo>
                      <a:pt x="250" y="23"/>
                    </a:lnTo>
                    <a:lnTo>
                      <a:pt x="285" y="23"/>
                    </a:lnTo>
                    <a:lnTo>
                      <a:pt x="327" y="16"/>
                    </a:lnTo>
                    <a:lnTo>
                      <a:pt x="317" y="23"/>
                    </a:lnTo>
                    <a:lnTo>
                      <a:pt x="288" y="33"/>
                    </a:lnTo>
                    <a:lnTo>
                      <a:pt x="279" y="36"/>
                    </a:lnTo>
                    <a:lnTo>
                      <a:pt x="260" y="38"/>
                    </a:lnTo>
                    <a:lnTo>
                      <a:pt x="256" y="39"/>
                    </a:lnTo>
                    <a:lnTo>
                      <a:pt x="237" y="41"/>
                    </a:lnTo>
                    <a:lnTo>
                      <a:pt x="215" y="41"/>
                    </a:lnTo>
                    <a:lnTo>
                      <a:pt x="205" y="42"/>
                    </a:lnTo>
                    <a:lnTo>
                      <a:pt x="183" y="56"/>
                    </a:lnTo>
                    <a:lnTo>
                      <a:pt x="167" y="62"/>
                    </a:lnTo>
                    <a:lnTo>
                      <a:pt x="163" y="64"/>
                    </a:lnTo>
                    <a:lnTo>
                      <a:pt x="167" y="51"/>
                    </a:lnTo>
                    <a:lnTo>
                      <a:pt x="157" y="41"/>
                    </a:lnTo>
                    <a:lnTo>
                      <a:pt x="144" y="33"/>
                    </a:lnTo>
                    <a:lnTo>
                      <a:pt x="119" y="21"/>
                    </a:lnTo>
                    <a:lnTo>
                      <a:pt x="99" y="16"/>
                    </a:lnTo>
                    <a:lnTo>
                      <a:pt x="67" y="16"/>
                    </a:lnTo>
                    <a:lnTo>
                      <a:pt x="48" y="23"/>
                    </a:lnTo>
                    <a:lnTo>
                      <a:pt x="35" y="29"/>
                    </a:lnTo>
                    <a:lnTo>
                      <a:pt x="29" y="36"/>
                    </a:lnTo>
                    <a:lnTo>
                      <a:pt x="29" y="44"/>
                    </a:lnTo>
                    <a:lnTo>
                      <a:pt x="35" y="50"/>
                    </a:lnTo>
                    <a:lnTo>
                      <a:pt x="58" y="57"/>
                    </a:lnTo>
                    <a:lnTo>
                      <a:pt x="74" y="59"/>
                    </a:lnTo>
                    <a:lnTo>
                      <a:pt x="99" y="57"/>
                    </a:lnTo>
                    <a:lnTo>
                      <a:pt x="90" y="65"/>
                    </a:lnTo>
                    <a:lnTo>
                      <a:pt x="83" y="70"/>
                    </a:lnTo>
                    <a:lnTo>
                      <a:pt x="83" y="71"/>
                    </a:lnTo>
                    <a:lnTo>
                      <a:pt x="61" y="76"/>
                    </a:lnTo>
                    <a:lnTo>
                      <a:pt x="42" y="76"/>
                    </a:lnTo>
                    <a:lnTo>
                      <a:pt x="19" y="70"/>
                    </a:lnTo>
                    <a:lnTo>
                      <a:pt x="7" y="62"/>
                    </a:lnTo>
                    <a:lnTo>
                      <a:pt x="0" y="53"/>
                    </a:lnTo>
                    <a:lnTo>
                      <a:pt x="0" y="36"/>
                    </a:lnTo>
                    <a:lnTo>
                      <a:pt x="10" y="19"/>
                    </a:lnTo>
                    <a:lnTo>
                      <a:pt x="23" y="10"/>
                    </a:lnTo>
                    <a:lnTo>
                      <a:pt x="39" y="6"/>
                    </a:lnTo>
                    <a:lnTo>
                      <a:pt x="67" y="1"/>
                    </a:lnTo>
                    <a:lnTo>
                      <a:pt x="83" y="0"/>
                    </a:lnTo>
                    <a:lnTo>
                      <a:pt x="125" y="0"/>
                    </a:lnTo>
                    <a:lnTo>
                      <a:pt x="173" y="7"/>
                    </a:lnTo>
                    <a:close/>
                  </a:path>
                </a:pathLst>
              </a:custGeom>
              <a:solidFill>
                <a:srgbClr val="9999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14" name="任意多边形 7374"/>
              <p:cNvSpPr>
                <a:spLocks noChangeArrowheads="1"/>
              </p:cNvSpPr>
              <p:nvPr>
                <p:custDataLst>
                  <p:tags r:id="rId208"/>
                </p:custDataLst>
              </p:nvPr>
            </p:nvSpPr>
            <p:spPr bwMode="auto">
              <a:xfrm>
                <a:off x="4292" y="906"/>
                <a:ext cx="326" cy="76"/>
              </a:xfrm>
              <a:custGeom>
                <a:gdLst>
                  <a:gd name="T0" fmla="*/ 153 w 326"/>
                  <a:gd name="T1" fmla="*/ 7 h 76"/>
                  <a:gd name="T2" fmla="*/ 105 w 326"/>
                  <a:gd name="T3" fmla="*/ 19 h 76"/>
                  <a:gd name="T4" fmla="*/ 73 w 326"/>
                  <a:gd name="T5" fmla="*/ 22 h 76"/>
                  <a:gd name="T6" fmla="*/ 41 w 326"/>
                  <a:gd name="T7" fmla="*/ 22 h 76"/>
                  <a:gd name="T8" fmla="*/ 0 w 326"/>
                  <a:gd name="T9" fmla="*/ 18 h 76"/>
                  <a:gd name="T10" fmla="*/ 6 w 326"/>
                  <a:gd name="T11" fmla="*/ 24 h 76"/>
                  <a:gd name="T12" fmla="*/ 35 w 326"/>
                  <a:gd name="T13" fmla="*/ 35 h 76"/>
                  <a:gd name="T14" fmla="*/ 48 w 326"/>
                  <a:gd name="T15" fmla="*/ 38 h 76"/>
                  <a:gd name="T16" fmla="*/ 67 w 326"/>
                  <a:gd name="T17" fmla="*/ 39 h 76"/>
                  <a:gd name="T18" fmla="*/ 70 w 326"/>
                  <a:gd name="T19" fmla="*/ 41 h 76"/>
                  <a:gd name="T20" fmla="*/ 86 w 326"/>
                  <a:gd name="T21" fmla="*/ 42 h 76"/>
                  <a:gd name="T22" fmla="*/ 112 w 326"/>
                  <a:gd name="T23" fmla="*/ 42 h 76"/>
                  <a:gd name="T24" fmla="*/ 118 w 326"/>
                  <a:gd name="T25" fmla="*/ 44 h 76"/>
                  <a:gd name="T26" fmla="*/ 144 w 326"/>
                  <a:gd name="T27" fmla="*/ 57 h 76"/>
                  <a:gd name="T28" fmla="*/ 160 w 326"/>
                  <a:gd name="T29" fmla="*/ 63 h 76"/>
                  <a:gd name="T30" fmla="*/ 163 w 326"/>
                  <a:gd name="T31" fmla="*/ 63 h 76"/>
                  <a:gd name="T32" fmla="*/ 160 w 326"/>
                  <a:gd name="T33" fmla="*/ 51 h 76"/>
                  <a:gd name="T34" fmla="*/ 169 w 326"/>
                  <a:gd name="T35" fmla="*/ 41 h 76"/>
                  <a:gd name="T36" fmla="*/ 179 w 326"/>
                  <a:gd name="T37" fmla="*/ 33 h 76"/>
                  <a:gd name="T38" fmla="*/ 208 w 326"/>
                  <a:gd name="T39" fmla="*/ 21 h 76"/>
                  <a:gd name="T40" fmla="*/ 224 w 326"/>
                  <a:gd name="T41" fmla="*/ 16 h 76"/>
                  <a:gd name="T42" fmla="*/ 259 w 326"/>
                  <a:gd name="T43" fmla="*/ 18 h 76"/>
                  <a:gd name="T44" fmla="*/ 278 w 326"/>
                  <a:gd name="T45" fmla="*/ 22 h 76"/>
                  <a:gd name="T46" fmla="*/ 291 w 326"/>
                  <a:gd name="T47" fmla="*/ 29 h 76"/>
                  <a:gd name="T48" fmla="*/ 294 w 326"/>
                  <a:gd name="T49" fmla="*/ 36 h 76"/>
                  <a:gd name="T50" fmla="*/ 294 w 326"/>
                  <a:gd name="T51" fmla="*/ 45 h 76"/>
                  <a:gd name="T52" fmla="*/ 288 w 326"/>
                  <a:gd name="T53" fmla="*/ 50 h 76"/>
                  <a:gd name="T54" fmla="*/ 269 w 326"/>
                  <a:gd name="T55" fmla="*/ 57 h 76"/>
                  <a:gd name="T56" fmla="*/ 249 w 326"/>
                  <a:gd name="T57" fmla="*/ 60 h 76"/>
                  <a:gd name="T58" fmla="*/ 227 w 326"/>
                  <a:gd name="T59" fmla="*/ 57 h 76"/>
                  <a:gd name="T60" fmla="*/ 233 w 326"/>
                  <a:gd name="T61" fmla="*/ 66 h 76"/>
                  <a:gd name="T62" fmla="*/ 243 w 326"/>
                  <a:gd name="T63" fmla="*/ 71 h 76"/>
                  <a:gd name="T64" fmla="*/ 243 w 326"/>
                  <a:gd name="T65" fmla="*/ 71 h 76"/>
                  <a:gd name="T66" fmla="*/ 265 w 326"/>
                  <a:gd name="T67" fmla="*/ 76 h 76"/>
                  <a:gd name="T68" fmla="*/ 285 w 326"/>
                  <a:gd name="T69" fmla="*/ 76 h 76"/>
                  <a:gd name="T70" fmla="*/ 304 w 326"/>
                  <a:gd name="T71" fmla="*/ 70 h 76"/>
                  <a:gd name="T72" fmla="*/ 320 w 326"/>
                  <a:gd name="T73" fmla="*/ 62 h 76"/>
                  <a:gd name="T74" fmla="*/ 326 w 326"/>
                  <a:gd name="T75" fmla="*/ 53 h 76"/>
                  <a:gd name="T76" fmla="*/ 326 w 326"/>
                  <a:gd name="T77" fmla="*/ 36 h 76"/>
                  <a:gd name="T78" fmla="*/ 313 w 326"/>
                  <a:gd name="T79" fmla="*/ 21 h 76"/>
                  <a:gd name="T80" fmla="*/ 301 w 326"/>
                  <a:gd name="T81" fmla="*/ 10 h 76"/>
                  <a:gd name="T82" fmla="*/ 288 w 326"/>
                  <a:gd name="T83" fmla="*/ 6 h 76"/>
                  <a:gd name="T84" fmla="*/ 259 w 326"/>
                  <a:gd name="T85" fmla="*/ 1 h 76"/>
                  <a:gd name="T86" fmla="*/ 243 w 326"/>
                  <a:gd name="T87" fmla="*/ 0 h 76"/>
                  <a:gd name="T88" fmla="*/ 198 w 326"/>
                  <a:gd name="T89" fmla="*/ 1 h 76"/>
                  <a:gd name="T90" fmla="*/ 153 w 326"/>
                  <a:gd name="T91" fmla="*/ 7 h 7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</a:cxnLst>
                <a:rect l="0" t="0" r="r" b="b"/>
                <a:pathLst>
                  <a:path w="326" h="76">
                    <a:moveTo>
                      <a:pt x="153" y="7"/>
                    </a:moveTo>
                    <a:lnTo>
                      <a:pt x="105" y="19"/>
                    </a:lnTo>
                    <a:lnTo>
                      <a:pt x="73" y="22"/>
                    </a:lnTo>
                    <a:lnTo>
                      <a:pt x="41" y="22"/>
                    </a:lnTo>
                    <a:lnTo>
                      <a:pt x="0" y="18"/>
                    </a:lnTo>
                    <a:lnTo>
                      <a:pt x="6" y="24"/>
                    </a:lnTo>
                    <a:lnTo>
                      <a:pt x="35" y="35"/>
                    </a:lnTo>
                    <a:lnTo>
                      <a:pt x="48" y="38"/>
                    </a:lnTo>
                    <a:lnTo>
                      <a:pt x="67" y="39"/>
                    </a:lnTo>
                    <a:lnTo>
                      <a:pt x="70" y="41"/>
                    </a:lnTo>
                    <a:lnTo>
                      <a:pt x="86" y="42"/>
                    </a:lnTo>
                    <a:lnTo>
                      <a:pt x="112" y="42"/>
                    </a:lnTo>
                    <a:lnTo>
                      <a:pt x="118" y="44"/>
                    </a:lnTo>
                    <a:lnTo>
                      <a:pt x="144" y="57"/>
                    </a:lnTo>
                    <a:lnTo>
                      <a:pt x="160" y="63"/>
                    </a:lnTo>
                    <a:lnTo>
                      <a:pt x="163" y="63"/>
                    </a:lnTo>
                    <a:lnTo>
                      <a:pt x="160" y="51"/>
                    </a:lnTo>
                    <a:lnTo>
                      <a:pt x="169" y="41"/>
                    </a:lnTo>
                    <a:lnTo>
                      <a:pt x="179" y="33"/>
                    </a:lnTo>
                    <a:lnTo>
                      <a:pt x="208" y="21"/>
                    </a:lnTo>
                    <a:lnTo>
                      <a:pt x="224" y="16"/>
                    </a:lnTo>
                    <a:lnTo>
                      <a:pt x="259" y="18"/>
                    </a:lnTo>
                    <a:lnTo>
                      <a:pt x="278" y="22"/>
                    </a:lnTo>
                    <a:lnTo>
                      <a:pt x="291" y="29"/>
                    </a:lnTo>
                    <a:lnTo>
                      <a:pt x="294" y="36"/>
                    </a:lnTo>
                    <a:lnTo>
                      <a:pt x="294" y="45"/>
                    </a:lnTo>
                    <a:lnTo>
                      <a:pt x="288" y="50"/>
                    </a:lnTo>
                    <a:lnTo>
                      <a:pt x="269" y="57"/>
                    </a:lnTo>
                    <a:lnTo>
                      <a:pt x="249" y="60"/>
                    </a:lnTo>
                    <a:lnTo>
                      <a:pt x="227" y="57"/>
                    </a:lnTo>
                    <a:lnTo>
                      <a:pt x="233" y="66"/>
                    </a:lnTo>
                    <a:lnTo>
                      <a:pt x="243" y="71"/>
                    </a:lnTo>
                    <a:lnTo>
                      <a:pt x="265" y="76"/>
                    </a:lnTo>
                    <a:lnTo>
                      <a:pt x="285" y="76"/>
                    </a:lnTo>
                    <a:lnTo>
                      <a:pt x="304" y="70"/>
                    </a:lnTo>
                    <a:lnTo>
                      <a:pt x="320" y="62"/>
                    </a:lnTo>
                    <a:lnTo>
                      <a:pt x="326" y="53"/>
                    </a:lnTo>
                    <a:lnTo>
                      <a:pt x="326" y="36"/>
                    </a:lnTo>
                    <a:lnTo>
                      <a:pt x="313" y="21"/>
                    </a:lnTo>
                    <a:lnTo>
                      <a:pt x="301" y="10"/>
                    </a:lnTo>
                    <a:lnTo>
                      <a:pt x="288" y="6"/>
                    </a:lnTo>
                    <a:lnTo>
                      <a:pt x="259" y="1"/>
                    </a:lnTo>
                    <a:lnTo>
                      <a:pt x="243" y="0"/>
                    </a:lnTo>
                    <a:lnTo>
                      <a:pt x="198" y="1"/>
                    </a:lnTo>
                    <a:lnTo>
                      <a:pt x="153" y="7"/>
                    </a:lnTo>
                    <a:close/>
                  </a:path>
                </a:pathLst>
              </a:custGeom>
              <a:solidFill>
                <a:srgbClr val="9999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15" name="任意多边形 7375"/>
              <p:cNvSpPr>
                <a:spLocks noChangeArrowheads="1"/>
              </p:cNvSpPr>
              <p:nvPr>
                <p:custDataLst>
                  <p:tags r:id="rId209"/>
                </p:custDataLst>
              </p:nvPr>
            </p:nvSpPr>
            <p:spPr bwMode="auto">
              <a:xfrm>
                <a:off x="2152" y="916"/>
                <a:ext cx="244" cy="49"/>
              </a:xfrm>
              <a:custGeom>
                <a:gdLst>
                  <a:gd name="T0" fmla="*/ 90 w 244"/>
                  <a:gd name="T1" fmla="*/ 3 h 49"/>
                  <a:gd name="T2" fmla="*/ 93 w 244"/>
                  <a:gd name="T3" fmla="*/ 6 h 49"/>
                  <a:gd name="T4" fmla="*/ 138 w 244"/>
                  <a:gd name="T5" fmla="*/ 15 h 49"/>
                  <a:gd name="T6" fmla="*/ 151 w 244"/>
                  <a:gd name="T7" fmla="*/ 19 h 49"/>
                  <a:gd name="T8" fmla="*/ 189 w 244"/>
                  <a:gd name="T9" fmla="*/ 20 h 49"/>
                  <a:gd name="T10" fmla="*/ 244 w 244"/>
                  <a:gd name="T11" fmla="*/ 20 h 49"/>
                  <a:gd name="T12" fmla="*/ 234 w 244"/>
                  <a:gd name="T13" fmla="*/ 25 h 49"/>
                  <a:gd name="T14" fmla="*/ 215 w 244"/>
                  <a:gd name="T15" fmla="*/ 29 h 49"/>
                  <a:gd name="T16" fmla="*/ 192 w 244"/>
                  <a:gd name="T17" fmla="*/ 31 h 49"/>
                  <a:gd name="T18" fmla="*/ 176 w 244"/>
                  <a:gd name="T19" fmla="*/ 32 h 49"/>
                  <a:gd name="T20" fmla="*/ 154 w 244"/>
                  <a:gd name="T21" fmla="*/ 32 h 49"/>
                  <a:gd name="T22" fmla="*/ 132 w 244"/>
                  <a:gd name="T23" fmla="*/ 47 h 49"/>
                  <a:gd name="T24" fmla="*/ 128 w 244"/>
                  <a:gd name="T25" fmla="*/ 49 h 49"/>
                  <a:gd name="T26" fmla="*/ 122 w 244"/>
                  <a:gd name="T27" fmla="*/ 47 h 49"/>
                  <a:gd name="T28" fmla="*/ 122 w 244"/>
                  <a:gd name="T29" fmla="*/ 41 h 49"/>
                  <a:gd name="T30" fmla="*/ 119 w 244"/>
                  <a:gd name="T31" fmla="*/ 35 h 49"/>
                  <a:gd name="T32" fmla="*/ 87 w 244"/>
                  <a:gd name="T33" fmla="*/ 15 h 49"/>
                  <a:gd name="T34" fmla="*/ 61 w 244"/>
                  <a:gd name="T35" fmla="*/ 8 h 49"/>
                  <a:gd name="T36" fmla="*/ 32 w 244"/>
                  <a:gd name="T37" fmla="*/ 9 h 49"/>
                  <a:gd name="T38" fmla="*/ 0 w 244"/>
                  <a:gd name="T39" fmla="*/ 12 h 49"/>
                  <a:gd name="T40" fmla="*/ 0 w 244"/>
                  <a:gd name="T41" fmla="*/ 11 h 49"/>
                  <a:gd name="T42" fmla="*/ 13 w 244"/>
                  <a:gd name="T43" fmla="*/ 5 h 49"/>
                  <a:gd name="T44" fmla="*/ 42 w 244"/>
                  <a:gd name="T45" fmla="*/ 0 h 49"/>
                  <a:gd name="T46" fmla="*/ 52 w 244"/>
                  <a:gd name="T47" fmla="*/ 0 h 49"/>
                  <a:gd name="T48" fmla="*/ 84 w 244"/>
                  <a:gd name="T49" fmla="*/ 0 h 49"/>
                  <a:gd name="T50" fmla="*/ 90 w 244"/>
                  <a:gd name="T51" fmla="*/ 3 h 4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</a:cxnLst>
                <a:rect l="0" t="0" r="r" b="b"/>
                <a:pathLst>
                  <a:path w="244" h="49">
                    <a:moveTo>
                      <a:pt x="90" y="3"/>
                    </a:moveTo>
                    <a:lnTo>
                      <a:pt x="93" y="6"/>
                    </a:lnTo>
                    <a:lnTo>
                      <a:pt x="138" y="15"/>
                    </a:lnTo>
                    <a:lnTo>
                      <a:pt x="151" y="19"/>
                    </a:lnTo>
                    <a:lnTo>
                      <a:pt x="189" y="20"/>
                    </a:lnTo>
                    <a:lnTo>
                      <a:pt x="244" y="20"/>
                    </a:lnTo>
                    <a:lnTo>
                      <a:pt x="234" y="25"/>
                    </a:lnTo>
                    <a:lnTo>
                      <a:pt x="215" y="29"/>
                    </a:lnTo>
                    <a:lnTo>
                      <a:pt x="192" y="31"/>
                    </a:lnTo>
                    <a:lnTo>
                      <a:pt x="176" y="32"/>
                    </a:lnTo>
                    <a:lnTo>
                      <a:pt x="154" y="32"/>
                    </a:lnTo>
                    <a:lnTo>
                      <a:pt x="132" y="47"/>
                    </a:lnTo>
                    <a:lnTo>
                      <a:pt x="128" y="49"/>
                    </a:lnTo>
                    <a:lnTo>
                      <a:pt x="122" y="47"/>
                    </a:lnTo>
                    <a:lnTo>
                      <a:pt x="122" y="41"/>
                    </a:lnTo>
                    <a:lnTo>
                      <a:pt x="119" y="35"/>
                    </a:lnTo>
                    <a:lnTo>
                      <a:pt x="87" y="15"/>
                    </a:lnTo>
                    <a:lnTo>
                      <a:pt x="61" y="8"/>
                    </a:lnTo>
                    <a:lnTo>
                      <a:pt x="32" y="9"/>
                    </a:lnTo>
                    <a:lnTo>
                      <a:pt x="0" y="12"/>
                    </a:lnTo>
                    <a:lnTo>
                      <a:pt x="0" y="11"/>
                    </a:lnTo>
                    <a:lnTo>
                      <a:pt x="13" y="5"/>
                    </a:lnTo>
                    <a:lnTo>
                      <a:pt x="42" y="0"/>
                    </a:lnTo>
                    <a:lnTo>
                      <a:pt x="52" y="0"/>
                    </a:lnTo>
                    <a:lnTo>
                      <a:pt x="84" y="0"/>
                    </a:lnTo>
                    <a:lnTo>
                      <a:pt x="90" y="3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16" name="任意多边形 7376"/>
              <p:cNvSpPr>
                <a:spLocks noChangeArrowheads="1"/>
              </p:cNvSpPr>
              <p:nvPr>
                <p:custDataLst>
                  <p:tags r:id="rId210"/>
                </p:custDataLst>
              </p:nvPr>
            </p:nvSpPr>
            <p:spPr bwMode="auto">
              <a:xfrm>
                <a:off x="4320" y="910"/>
                <a:ext cx="244" cy="50"/>
              </a:xfrm>
              <a:custGeom>
                <a:gdLst>
                  <a:gd name="T0" fmla="*/ 154 w 244"/>
                  <a:gd name="T1" fmla="*/ 3 h 50"/>
                  <a:gd name="T2" fmla="*/ 151 w 244"/>
                  <a:gd name="T3" fmla="*/ 8 h 50"/>
                  <a:gd name="T4" fmla="*/ 109 w 244"/>
                  <a:gd name="T5" fmla="*/ 15 h 50"/>
                  <a:gd name="T6" fmla="*/ 97 w 244"/>
                  <a:gd name="T7" fmla="*/ 18 h 50"/>
                  <a:gd name="T8" fmla="*/ 58 w 244"/>
                  <a:gd name="T9" fmla="*/ 21 h 50"/>
                  <a:gd name="T10" fmla="*/ 0 w 244"/>
                  <a:gd name="T11" fmla="*/ 21 h 50"/>
                  <a:gd name="T12" fmla="*/ 10 w 244"/>
                  <a:gd name="T13" fmla="*/ 26 h 50"/>
                  <a:gd name="T14" fmla="*/ 29 w 244"/>
                  <a:gd name="T15" fmla="*/ 29 h 50"/>
                  <a:gd name="T16" fmla="*/ 52 w 244"/>
                  <a:gd name="T17" fmla="*/ 31 h 50"/>
                  <a:gd name="T18" fmla="*/ 71 w 244"/>
                  <a:gd name="T19" fmla="*/ 34 h 50"/>
                  <a:gd name="T20" fmla="*/ 93 w 244"/>
                  <a:gd name="T21" fmla="*/ 32 h 50"/>
                  <a:gd name="T22" fmla="*/ 113 w 244"/>
                  <a:gd name="T23" fmla="*/ 49 h 50"/>
                  <a:gd name="T24" fmla="*/ 119 w 244"/>
                  <a:gd name="T25" fmla="*/ 50 h 50"/>
                  <a:gd name="T26" fmla="*/ 122 w 244"/>
                  <a:gd name="T27" fmla="*/ 49 h 50"/>
                  <a:gd name="T28" fmla="*/ 125 w 244"/>
                  <a:gd name="T29" fmla="*/ 43 h 50"/>
                  <a:gd name="T30" fmla="*/ 125 w 244"/>
                  <a:gd name="T31" fmla="*/ 35 h 50"/>
                  <a:gd name="T32" fmla="*/ 157 w 244"/>
                  <a:gd name="T33" fmla="*/ 15 h 50"/>
                  <a:gd name="T34" fmla="*/ 183 w 244"/>
                  <a:gd name="T35" fmla="*/ 8 h 50"/>
                  <a:gd name="T36" fmla="*/ 212 w 244"/>
                  <a:gd name="T37" fmla="*/ 9 h 50"/>
                  <a:gd name="T38" fmla="*/ 244 w 244"/>
                  <a:gd name="T39" fmla="*/ 12 h 50"/>
                  <a:gd name="T40" fmla="*/ 244 w 244"/>
                  <a:gd name="T41" fmla="*/ 11 h 50"/>
                  <a:gd name="T42" fmla="*/ 231 w 244"/>
                  <a:gd name="T43" fmla="*/ 6 h 50"/>
                  <a:gd name="T44" fmla="*/ 205 w 244"/>
                  <a:gd name="T45" fmla="*/ 2 h 50"/>
                  <a:gd name="T46" fmla="*/ 193 w 244"/>
                  <a:gd name="T47" fmla="*/ 0 h 50"/>
                  <a:gd name="T48" fmla="*/ 164 w 244"/>
                  <a:gd name="T49" fmla="*/ 0 h 50"/>
                  <a:gd name="T50" fmla="*/ 154 w 244"/>
                  <a:gd name="T51" fmla="*/ 3 h 5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</a:cxnLst>
                <a:rect l="0" t="0" r="r" b="b"/>
                <a:pathLst>
                  <a:path w="244" h="50">
                    <a:moveTo>
                      <a:pt x="154" y="3"/>
                    </a:moveTo>
                    <a:lnTo>
                      <a:pt x="151" y="8"/>
                    </a:lnTo>
                    <a:lnTo>
                      <a:pt x="109" y="15"/>
                    </a:lnTo>
                    <a:lnTo>
                      <a:pt x="97" y="18"/>
                    </a:lnTo>
                    <a:lnTo>
                      <a:pt x="58" y="21"/>
                    </a:lnTo>
                    <a:lnTo>
                      <a:pt x="0" y="21"/>
                    </a:lnTo>
                    <a:lnTo>
                      <a:pt x="10" y="26"/>
                    </a:lnTo>
                    <a:lnTo>
                      <a:pt x="29" y="29"/>
                    </a:lnTo>
                    <a:lnTo>
                      <a:pt x="52" y="31"/>
                    </a:lnTo>
                    <a:lnTo>
                      <a:pt x="71" y="34"/>
                    </a:lnTo>
                    <a:lnTo>
                      <a:pt x="93" y="32"/>
                    </a:lnTo>
                    <a:lnTo>
                      <a:pt x="113" y="49"/>
                    </a:lnTo>
                    <a:lnTo>
                      <a:pt x="119" y="50"/>
                    </a:lnTo>
                    <a:lnTo>
                      <a:pt x="122" y="49"/>
                    </a:lnTo>
                    <a:lnTo>
                      <a:pt x="125" y="43"/>
                    </a:lnTo>
                    <a:lnTo>
                      <a:pt x="125" y="35"/>
                    </a:lnTo>
                    <a:lnTo>
                      <a:pt x="157" y="15"/>
                    </a:lnTo>
                    <a:lnTo>
                      <a:pt x="183" y="8"/>
                    </a:lnTo>
                    <a:lnTo>
                      <a:pt x="212" y="9"/>
                    </a:lnTo>
                    <a:lnTo>
                      <a:pt x="244" y="12"/>
                    </a:lnTo>
                    <a:lnTo>
                      <a:pt x="244" y="11"/>
                    </a:lnTo>
                    <a:lnTo>
                      <a:pt x="231" y="6"/>
                    </a:lnTo>
                    <a:lnTo>
                      <a:pt x="205" y="2"/>
                    </a:lnTo>
                    <a:lnTo>
                      <a:pt x="193" y="0"/>
                    </a:lnTo>
                    <a:lnTo>
                      <a:pt x="164" y="0"/>
                    </a:lnTo>
                    <a:lnTo>
                      <a:pt x="154" y="3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17" name="任意多边形 7377"/>
              <p:cNvSpPr>
                <a:spLocks noChangeArrowheads="1"/>
              </p:cNvSpPr>
              <p:nvPr>
                <p:custDataLst>
                  <p:tags r:id="rId211"/>
                </p:custDataLst>
              </p:nvPr>
            </p:nvSpPr>
            <p:spPr bwMode="auto">
              <a:xfrm>
                <a:off x="2162" y="918"/>
                <a:ext cx="218" cy="45"/>
              </a:xfrm>
              <a:custGeom>
                <a:gdLst>
                  <a:gd name="T0" fmla="*/ 77 w 218"/>
                  <a:gd name="T1" fmla="*/ 6 h 45"/>
                  <a:gd name="T2" fmla="*/ 86 w 218"/>
                  <a:gd name="T3" fmla="*/ 9 h 45"/>
                  <a:gd name="T4" fmla="*/ 118 w 218"/>
                  <a:gd name="T5" fmla="*/ 13 h 45"/>
                  <a:gd name="T6" fmla="*/ 138 w 218"/>
                  <a:gd name="T7" fmla="*/ 18 h 45"/>
                  <a:gd name="T8" fmla="*/ 195 w 218"/>
                  <a:gd name="T9" fmla="*/ 21 h 45"/>
                  <a:gd name="T10" fmla="*/ 218 w 218"/>
                  <a:gd name="T11" fmla="*/ 21 h 45"/>
                  <a:gd name="T12" fmla="*/ 166 w 218"/>
                  <a:gd name="T13" fmla="*/ 27 h 45"/>
                  <a:gd name="T14" fmla="*/ 141 w 218"/>
                  <a:gd name="T15" fmla="*/ 27 h 45"/>
                  <a:gd name="T16" fmla="*/ 118 w 218"/>
                  <a:gd name="T17" fmla="*/ 45 h 45"/>
                  <a:gd name="T18" fmla="*/ 115 w 218"/>
                  <a:gd name="T19" fmla="*/ 42 h 45"/>
                  <a:gd name="T20" fmla="*/ 115 w 218"/>
                  <a:gd name="T21" fmla="*/ 33 h 45"/>
                  <a:gd name="T22" fmla="*/ 109 w 218"/>
                  <a:gd name="T23" fmla="*/ 27 h 45"/>
                  <a:gd name="T24" fmla="*/ 80 w 218"/>
                  <a:gd name="T25" fmla="*/ 10 h 45"/>
                  <a:gd name="T26" fmla="*/ 51 w 218"/>
                  <a:gd name="T27" fmla="*/ 3 h 45"/>
                  <a:gd name="T28" fmla="*/ 22 w 218"/>
                  <a:gd name="T29" fmla="*/ 6 h 45"/>
                  <a:gd name="T30" fmla="*/ 0 w 218"/>
                  <a:gd name="T31" fmla="*/ 7 h 45"/>
                  <a:gd name="T32" fmla="*/ 22 w 218"/>
                  <a:gd name="T33" fmla="*/ 3 h 45"/>
                  <a:gd name="T34" fmla="*/ 42 w 218"/>
                  <a:gd name="T35" fmla="*/ 0 h 45"/>
                  <a:gd name="T36" fmla="*/ 74 w 218"/>
                  <a:gd name="T37" fmla="*/ 0 h 45"/>
                  <a:gd name="T38" fmla="*/ 77 w 218"/>
                  <a:gd name="T39" fmla="*/ 6 h 4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218" h="45">
                    <a:moveTo>
                      <a:pt x="77" y="6"/>
                    </a:moveTo>
                    <a:lnTo>
                      <a:pt x="86" y="9"/>
                    </a:lnTo>
                    <a:lnTo>
                      <a:pt x="118" y="13"/>
                    </a:lnTo>
                    <a:lnTo>
                      <a:pt x="138" y="18"/>
                    </a:lnTo>
                    <a:lnTo>
                      <a:pt x="195" y="21"/>
                    </a:lnTo>
                    <a:lnTo>
                      <a:pt x="218" y="21"/>
                    </a:lnTo>
                    <a:lnTo>
                      <a:pt x="166" y="27"/>
                    </a:lnTo>
                    <a:lnTo>
                      <a:pt x="141" y="27"/>
                    </a:lnTo>
                    <a:lnTo>
                      <a:pt x="118" y="45"/>
                    </a:lnTo>
                    <a:lnTo>
                      <a:pt x="115" y="42"/>
                    </a:lnTo>
                    <a:lnTo>
                      <a:pt x="115" y="33"/>
                    </a:lnTo>
                    <a:lnTo>
                      <a:pt x="109" y="27"/>
                    </a:lnTo>
                    <a:lnTo>
                      <a:pt x="80" y="10"/>
                    </a:lnTo>
                    <a:lnTo>
                      <a:pt x="51" y="3"/>
                    </a:lnTo>
                    <a:lnTo>
                      <a:pt x="22" y="6"/>
                    </a:lnTo>
                    <a:lnTo>
                      <a:pt x="0" y="7"/>
                    </a:lnTo>
                    <a:lnTo>
                      <a:pt x="22" y="3"/>
                    </a:lnTo>
                    <a:lnTo>
                      <a:pt x="42" y="0"/>
                    </a:lnTo>
                    <a:lnTo>
                      <a:pt x="74" y="0"/>
                    </a:lnTo>
                    <a:lnTo>
                      <a:pt x="77" y="6"/>
                    </a:lnTo>
                    <a:close/>
                  </a:path>
                </a:pathLst>
              </a:custGeom>
              <a:solidFill>
                <a:srgbClr val="FF7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18" name="任意多边形 7378"/>
              <p:cNvSpPr>
                <a:spLocks noChangeArrowheads="1"/>
              </p:cNvSpPr>
              <p:nvPr>
                <p:custDataLst>
                  <p:tags r:id="rId212"/>
                </p:custDataLst>
              </p:nvPr>
            </p:nvSpPr>
            <p:spPr bwMode="auto">
              <a:xfrm>
                <a:off x="4336" y="912"/>
                <a:ext cx="221" cy="45"/>
              </a:xfrm>
              <a:custGeom>
                <a:gdLst>
                  <a:gd name="T0" fmla="*/ 141 w 221"/>
                  <a:gd name="T1" fmla="*/ 6 h 45"/>
                  <a:gd name="T2" fmla="*/ 135 w 221"/>
                  <a:gd name="T3" fmla="*/ 9 h 45"/>
                  <a:gd name="T4" fmla="*/ 100 w 221"/>
                  <a:gd name="T5" fmla="*/ 15 h 45"/>
                  <a:gd name="T6" fmla="*/ 81 w 221"/>
                  <a:gd name="T7" fmla="*/ 19 h 45"/>
                  <a:gd name="T8" fmla="*/ 26 w 221"/>
                  <a:gd name="T9" fmla="*/ 23 h 45"/>
                  <a:gd name="T10" fmla="*/ 0 w 221"/>
                  <a:gd name="T11" fmla="*/ 23 h 45"/>
                  <a:gd name="T12" fmla="*/ 52 w 221"/>
                  <a:gd name="T13" fmla="*/ 29 h 45"/>
                  <a:gd name="T14" fmla="*/ 77 w 221"/>
                  <a:gd name="T15" fmla="*/ 29 h 45"/>
                  <a:gd name="T16" fmla="*/ 103 w 221"/>
                  <a:gd name="T17" fmla="*/ 45 h 45"/>
                  <a:gd name="T18" fmla="*/ 103 w 221"/>
                  <a:gd name="T19" fmla="*/ 44 h 45"/>
                  <a:gd name="T20" fmla="*/ 106 w 221"/>
                  <a:gd name="T21" fmla="*/ 33 h 45"/>
                  <a:gd name="T22" fmla="*/ 113 w 221"/>
                  <a:gd name="T23" fmla="*/ 29 h 45"/>
                  <a:gd name="T24" fmla="*/ 141 w 221"/>
                  <a:gd name="T25" fmla="*/ 12 h 45"/>
                  <a:gd name="T26" fmla="*/ 167 w 221"/>
                  <a:gd name="T27" fmla="*/ 3 h 45"/>
                  <a:gd name="T28" fmla="*/ 196 w 221"/>
                  <a:gd name="T29" fmla="*/ 6 h 45"/>
                  <a:gd name="T30" fmla="*/ 221 w 221"/>
                  <a:gd name="T31" fmla="*/ 7 h 45"/>
                  <a:gd name="T32" fmla="*/ 196 w 221"/>
                  <a:gd name="T33" fmla="*/ 3 h 45"/>
                  <a:gd name="T34" fmla="*/ 177 w 221"/>
                  <a:gd name="T35" fmla="*/ 0 h 45"/>
                  <a:gd name="T36" fmla="*/ 148 w 221"/>
                  <a:gd name="T37" fmla="*/ 1 h 45"/>
                  <a:gd name="T38" fmla="*/ 141 w 221"/>
                  <a:gd name="T39" fmla="*/ 6 h 4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221" h="45">
                    <a:moveTo>
                      <a:pt x="141" y="6"/>
                    </a:moveTo>
                    <a:lnTo>
                      <a:pt x="135" y="9"/>
                    </a:lnTo>
                    <a:lnTo>
                      <a:pt x="100" y="15"/>
                    </a:lnTo>
                    <a:lnTo>
                      <a:pt x="81" y="19"/>
                    </a:lnTo>
                    <a:lnTo>
                      <a:pt x="26" y="23"/>
                    </a:lnTo>
                    <a:lnTo>
                      <a:pt x="0" y="23"/>
                    </a:lnTo>
                    <a:lnTo>
                      <a:pt x="52" y="29"/>
                    </a:lnTo>
                    <a:lnTo>
                      <a:pt x="77" y="29"/>
                    </a:lnTo>
                    <a:lnTo>
                      <a:pt x="103" y="45"/>
                    </a:lnTo>
                    <a:lnTo>
                      <a:pt x="103" y="44"/>
                    </a:lnTo>
                    <a:lnTo>
                      <a:pt x="106" y="33"/>
                    </a:lnTo>
                    <a:lnTo>
                      <a:pt x="113" y="29"/>
                    </a:lnTo>
                    <a:lnTo>
                      <a:pt x="141" y="12"/>
                    </a:lnTo>
                    <a:lnTo>
                      <a:pt x="167" y="3"/>
                    </a:lnTo>
                    <a:lnTo>
                      <a:pt x="196" y="6"/>
                    </a:lnTo>
                    <a:lnTo>
                      <a:pt x="221" y="7"/>
                    </a:lnTo>
                    <a:lnTo>
                      <a:pt x="196" y="3"/>
                    </a:lnTo>
                    <a:lnTo>
                      <a:pt x="177" y="0"/>
                    </a:lnTo>
                    <a:lnTo>
                      <a:pt x="148" y="1"/>
                    </a:lnTo>
                    <a:lnTo>
                      <a:pt x="141" y="6"/>
                    </a:lnTo>
                    <a:close/>
                  </a:path>
                </a:pathLst>
              </a:custGeom>
              <a:solidFill>
                <a:srgbClr val="FF7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19" name="任意多边形 7379"/>
              <p:cNvSpPr>
                <a:spLocks noChangeArrowheads="1"/>
              </p:cNvSpPr>
              <p:nvPr>
                <p:custDataLst>
                  <p:tags r:id="rId213"/>
                </p:custDataLst>
              </p:nvPr>
            </p:nvSpPr>
            <p:spPr bwMode="auto">
              <a:xfrm>
                <a:off x="2108" y="922"/>
                <a:ext cx="83" cy="60"/>
              </a:xfrm>
              <a:custGeom>
                <a:gdLst>
                  <a:gd name="T0" fmla="*/ 38 w 83"/>
                  <a:gd name="T1" fmla="*/ 5 h 60"/>
                  <a:gd name="T2" fmla="*/ 28 w 83"/>
                  <a:gd name="T3" fmla="*/ 11 h 60"/>
                  <a:gd name="T4" fmla="*/ 22 w 83"/>
                  <a:gd name="T5" fmla="*/ 20 h 60"/>
                  <a:gd name="T6" fmla="*/ 16 w 83"/>
                  <a:gd name="T7" fmla="*/ 25 h 60"/>
                  <a:gd name="T8" fmla="*/ 16 w 83"/>
                  <a:gd name="T9" fmla="*/ 34 h 60"/>
                  <a:gd name="T10" fmla="*/ 25 w 83"/>
                  <a:gd name="T11" fmla="*/ 43 h 60"/>
                  <a:gd name="T12" fmla="*/ 51 w 83"/>
                  <a:gd name="T13" fmla="*/ 54 h 60"/>
                  <a:gd name="T14" fmla="*/ 70 w 83"/>
                  <a:gd name="T15" fmla="*/ 54 h 60"/>
                  <a:gd name="T16" fmla="*/ 76 w 83"/>
                  <a:gd name="T17" fmla="*/ 52 h 60"/>
                  <a:gd name="T18" fmla="*/ 80 w 83"/>
                  <a:gd name="T19" fmla="*/ 52 h 60"/>
                  <a:gd name="T20" fmla="*/ 83 w 83"/>
                  <a:gd name="T21" fmla="*/ 54 h 60"/>
                  <a:gd name="T22" fmla="*/ 70 w 83"/>
                  <a:gd name="T23" fmla="*/ 58 h 60"/>
                  <a:gd name="T24" fmla="*/ 60 w 83"/>
                  <a:gd name="T25" fmla="*/ 60 h 60"/>
                  <a:gd name="T26" fmla="*/ 25 w 83"/>
                  <a:gd name="T27" fmla="*/ 60 h 60"/>
                  <a:gd name="T28" fmla="*/ 16 w 83"/>
                  <a:gd name="T29" fmla="*/ 57 h 60"/>
                  <a:gd name="T30" fmla="*/ 3 w 83"/>
                  <a:gd name="T31" fmla="*/ 46 h 60"/>
                  <a:gd name="T32" fmla="*/ 3 w 83"/>
                  <a:gd name="T33" fmla="*/ 41 h 60"/>
                  <a:gd name="T34" fmla="*/ 0 w 83"/>
                  <a:gd name="T35" fmla="*/ 35 h 60"/>
                  <a:gd name="T36" fmla="*/ 3 w 83"/>
                  <a:gd name="T37" fmla="*/ 19 h 60"/>
                  <a:gd name="T38" fmla="*/ 25 w 83"/>
                  <a:gd name="T39" fmla="*/ 3 h 60"/>
                  <a:gd name="T40" fmla="*/ 32 w 83"/>
                  <a:gd name="T41" fmla="*/ 0 h 60"/>
                  <a:gd name="T42" fmla="*/ 38 w 83"/>
                  <a:gd name="T43" fmla="*/ 0 h 60"/>
                  <a:gd name="T44" fmla="*/ 38 w 83"/>
                  <a:gd name="T45" fmla="*/ 0 h 60"/>
                  <a:gd name="T46" fmla="*/ 38 w 83"/>
                  <a:gd name="T47" fmla="*/ 5 h 6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</a:cxnLst>
                <a:rect l="0" t="0" r="r" b="b"/>
                <a:pathLst>
                  <a:path w="83" h="60">
                    <a:moveTo>
                      <a:pt x="38" y="5"/>
                    </a:moveTo>
                    <a:lnTo>
                      <a:pt x="28" y="11"/>
                    </a:lnTo>
                    <a:lnTo>
                      <a:pt x="22" y="20"/>
                    </a:lnTo>
                    <a:lnTo>
                      <a:pt x="16" y="25"/>
                    </a:lnTo>
                    <a:lnTo>
                      <a:pt x="16" y="34"/>
                    </a:lnTo>
                    <a:lnTo>
                      <a:pt x="25" y="43"/>
                    </a:lnTo>
                    <a:lnTo>
                      <a:pt x="51" y="54"/>
                    </a:lnTo>
                    <a:lnTo>
                      <a:pt x="70" y="54"/>
                    </a:lnTo>
                    <a:lnTo>
                      <a:pt x="76" y="52"/>
                    </a:lnTo>
                    <a:lnTo>
                      <a:pt x="80" y="52"/>
                    </a:lnTo>
                    <a:lnTo>
                      <a:pt x="83" y="54"/>
                    </a:lnTo>
                    <a:lnTo>
                      <a:pt x="70" y="58"/>
                    </a:lnTo>
                    <a:lnTo>
                      <a:pt x="60" y="60"/>
                    </a:lnTo>
                    <a:lnTo>
                      <a:pt x="25" y="60"/>
                    </a:lnTo>
                    <a:lnTo>
                      <a:pt x="16" y="57"/>
                    </a:lnTo>
                    <a:lnTo>
                      <a:pt x="3" y="46"/>
                    </a:lnTo>
                    <a:lnTo>
                      <a:pt x="3" y="41"/>
                    </a:lnTo>
                    <a:lnTo>
                      <a:pt x="0" y="35"/>
                    </a:lnTo>
                    <a:lnTo>
                      <a:pt x="3" y="19"/>
                    </a:lnTo>
                    <a:lnTo>
                      <a:pt x="25" y="3"/>
                    </a:lnTo>
                    <a:lnTo>
                      <a:pt x="32" y="0"/>
                    </a:lnTo>
                    <a:lnTo>
                      <a:pt x="38" y="0"/>
                    </a:lnTo>
                    <a:lnTo>
                      <a:pt x="38" y="5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20" name="任意多边形 7380"/>
              <p:cNvSpPr>
                <a:spLocks noChangeArrowheads="1"/>
              </p:cNvSpPr>
              <p:nvPr>
                <p:custDataLst>
                  <p:tags r:id="rId214"/>
                </p:custDataLst>
              </p:nvPr>
            </p:nvSpPr>
            <p:spPr bwMode="auto">
              <a:xfrm>
                <a:off x="4529" y="916"/>
                <a:ext cx="80" cy="61"/>
              </a:xfrm>
              <a:custGeom>
                <a:gdLst>
                  <a:gd name="T0" fmla="*/ 41 w 80"/>
                  <a:gd name="T1" fmla="*/ 6 h 61"/>
                  <a:gd name="T2" fmla="*/ 51 w 80"/>
                  <a:gd name="T3" fmla="*/ 11 h 61"/>
                  <a:gd name="T4" fmla="*/ 57 w 80"/>
                  <a:gd name="T5" fmla="*/ 20 h 61"/>
                  <a:gd name="T6" fmla="*/ 64 w 80"/>
                  <a:gd name="T7" fmla="*/ 25 h 61"/>
                  <a:gd name="T8" fmla="*/ 64 w 80"/>
                  <a:gd name="T9" fmla="*/ 34 h 61"/>
                  <a:gd name="T10" fmla="*/ 54 w 80"/>
                  <a:gd name="T11" fmla="*/ 43 h 61"/>
                  <a:gd name="T12" fmla="*/ 32 w 80"/>
                  <a:gd name="T13" fmla="*/ 53 h 61"/>
                  <a:gd name="T14" fmla="*/ 12 w 80"/>
                  <a:gd name="T15" fmla="*/ 53 h 61"/>
                  <a:gd name="T16" fmla="*/ 6 w 80"/>
                  <a:gd name="T17" fmla="*/ 53 h 61"/>
                  <a:gd name="T18" fmla="*/ 0 w 80"/>
                  <a:gd name="T19" fmla="*/ 53 h 61"/>
                  <a:gd name="T20" fmla="*/ 0 w 80"/>
                  <a:gd name="T21" fmla="*/ 53 h 61"/>
                  <a:gd name="T22" fmla="*/ 12 w 80"/>
                  <a:gd name="T23" fmla="*/ 58 h 61"/>
                  <a:gd name="T24" fmla="*/ 19 w 80"/>
                  <a:gd name="T25" fmla="*/ 61 h 61"/>
                  <a:gd name="T26" fmla="*/ 54 w 80"/>
                  <a:gd name="T27" fmla="*/ 60 h 61"/>
                  <a:gd name="T28" fmla="*/ 67 w 80"/>
                  <a:gd name="T29" fmla="*/ 56 h 61"/>
                  <a:gd name="T30" fmla="*/ 76 w 80"/>
                  <a:gd name="T31" fmla="*/ 47 h 61"/>
                  <a:gd name="T32" fmla="*/ 76 w 80"/>
                  <a:gd name="T33" fmla="*/ 41 h 61"/>
                  <a:gd name="T34" fmla="*/ 80 w 80"/>
                  <a:gd name="T35" fmla="*/ 37 h 61"/>
                  <a:gd name="T36" fmla="*/ 76 w 80"/>
                  <a:gd name="T37" fmla="*/ 19 h 61"/>
                  <a:gd name="T38" fmla="*/ 54 w 80"/>
                  <a:gd name="T39" fmla="*/ 3 h 61"/>
                  <a:gd name="T40" fmla="*/ 48 w 80"/>
                  <a:gd name="T41" fmla="*/ 0 h 61"/>
                  <a:gd name="T42" fmla="*/ 44 w 80"/>
                  <a:gd name="T43" fmla="*/ 0 h 61"/>
                  <a:gd name="T44" fmla="*/ 41 w 80"/>
                  <a:gd name="T45" fmla="*/ 0 h 61"/>
                  <a:gd name="T46" fmla="*/ 41 w 80"/>
                  <a:gd name="T47" fmla="*/ 6 h 6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</a:cxnLst>
                <a:rect l="0" t="0" r="r" b="b"/>
                <a:pathLst>
                  <a:path w="80" h="61">
                    <a:moveTo>
                      <a:pt x="41" y="6"/>
                    </a:moveTo>
                    <a:lnTo>
                      <a:pt x="51" y="11"/>
                    </a:lnTo>
                    <a:lnTo>
                      <a:pt x="57" y="20"/>
                    </a:lnTo>
                    <a:lnTo>
                      <a:pt x="64" y="25"/>
                    </a:lnTo>
                    <a:lnTo>
                      <a:pt x="64" y="34"/>
                    </a:lnTo>
                    <a:lnTo>
                      <a:pt x="54" y="43"/>
                    </a:lnTo>
                    <a:lnTo>
                      <a:pt x="32" y="53"/>
                    </a:lnTo>
                    <a:lnTo>
                      <a:pt x="12" y="53"/>
                    </a:lnTo>
                    <a:lnTo>
                      <a:pt x="6" y="53"/>
                    </a:lnTo>
                    <a:lnTo>
                      <a:pt x="0" y="53"/>
                    </a:lnTo>
                    <a:lnTo>
                      <a:pt x="12" y="58"/>
                    </a:lnTo>
                    <a:lnTo>
                      <a:pt x="19" y="61"/>
                    </a:lnTo>
                    <a:lnTo>
                      <a:pt x="54" y="60"/>
                    </a:lnTo>
                    <a:lnTo>
                      <a:pt x="67" y="56"/>
                    </a:lnTo>
                    <a:lnTo>
                      <a:pt x="76" y="47"/>
                    </a:lnTo>
                    <a:lnTo>
                      <a:pt x="76" y="41"/>
                    </a:lnTo>
                    <a:lnTo>
                      <a:pt x="80" y="37"/>
                    </a:lnTo>
                    <a:lnTo>
                      <a:pt x="76" y="19"/>
                    </a:lnTo>
                    <a:lnTo>
                      <a:pt x="54" y="3"/>
                    </a:lnTo>
                    <a:lnTo>
                      <a:pt x="48" y="0"/>
                    </a:lnTo>
                    <a:lnTo>
                      <a:pt x="44" y="0"/>
                    </a:lnTo>
                    <a:lnTo>
                      <a:pt x="41" y="0"/>
                    </a:lnTo>
                    <a:lnTo>
                      <a:pt x="41" y="6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21" name="任意多边形 7381"/>
              <p:cNvSpPr>
                <a:spLocks noChangeArrowheads="1"/>
              </p:cNvSpPr>
              <p:nvPr>
                <p:custDataLst>
                  <p:tags r:id="rId215"/>
                </p:custDataLst>
              </p:nvPr>
            </p:nvSpPr>
            <p:spPr bwMode="auto">
              <a:xfrm>
                <a:off x="2114" y="927"/>
                <a:ext cx="64" cy="53"/>
              </a:xfrm>
              <a:custGeom>
                <a:gdLst>
                  <a:gd name="T0" fmla="*/ 10 w 64"/>
                  <a:gd name="T1" fmla="*/ 17 h 53"/>
                  <a:gd name="T2" fmla="*/ 6 w 64"/>
                  <a:gd name="T3" fmla="*/ 20 h 53"/>
                  <a:gd name="T4" fmla="*/ 6 w 64"/>
                  <a:gd name="T5" fmla="*/ 30 h 53"/>
                  <a:gd name="T6" fmla="*/ 19 w 64"/>
                  <a:gd name="T7" fmla="*/ 39 h 53"/>
                  <a:gd name="T8" fmla="*/ 42 w 64"/>
                  <a:gd name="T9" fmla="*/ 50 h 53"/>
                  <a:gd name="T10" fmla="*/ 64 w 64"/>
                  <a:gd name="T11" fmla="*/ 50 h 53"/>
                  <a:gd name="T12" fmla="*/ 64 w 64"/>
                  <a:gd name="T13" fmla="*/ 50 h 53"/>
                  <a:gd name="T14" fmla="*/ 54 w 64"/>
                  <a:gd name="T15" fmla="*/ 53 h 53"/>
                  <a:gd name="T16" fmla="*/ 19 w 64"/>
                  <a:gd name="T17" fmla="*/ 52 h 53"/>
                  <a:gd name="T18" fmla="*/ 13 w 64"/>
                  <a:gd name="T19" fmla="*/ 50 h 53"/>
                  <a:gd name="T20" fmla="*/ 3 w 64"/>
                  <a:gd name="T21" fmla="*/ 44 h 53"/>
                  <a:gd name="T22" fmla="*/ 0 w 64"/>
                  <a:gd name="T23" fmla="*/ 33 h 53"/>
                  <a:gd name="T24" fmla="*/ 3 w 64"/>
                  <a:gd name="T25" fmla="*/ 15 h 53"/>
                  <a:gd name="T26" fmla="*/ 10 w 64"/>
                  <a:gd name="T27" fmla="*/ 8 h 53"/>
                  <a:gd name="T28" fmla="*/ 22 w 64"/>
                  <a:gd name="T29" fmla="*/ 0 h 53"/>
                  <a:gd name="T30" fmla="*/ 26 w 64"/>
                  <a:gd name="T31" fmla="*/ 0 h 53"/>
                  <a:gd name="T32" fmla="*/ 19 w 64"/>
                  <a:gd name="T33" fmla="*/ 6 h 53"/>
                  <a:gd name="T34" fmla="*/ 10 w 64"/>
                  <a:gd name="T35" fmla="*/ 17 h 5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64" h="52">
                    <a:moveTo>
                      <a:pt x="10" y="17"/>
                    </a:moveTo>
                    <a:lnTo>
                      <a:pt x="6" y="20"/>
                    </a:lnTo>
                    <a:lnTo>
                      <a:pt x="6" y="30"/>
                    </a:lnTo>
                    <a:lnTo>
                      <a:pt x="19" y="39"/>
                    </a:lnTo>
                    <a:lnTo>
                      <a:pt x="42" y="50"/>
                    </a:lnTo>
                    <a:lnTo>
                      <a:pt x="64" y="50"/>
                    </a:lnTo>
                    <a:lnTo>
                      <a:pt x="54" y="53"/>
                    </a:lnTo>
                    <a:lnTo>
                      <a:pt x="19" y="52"/>
                    </a:lnTo>
                    <a:lnTo>
                      <a:pt x="13" y="50"/>
                    </a:lnTo>
                    <a:lnTo>
                      <a:pt x="3" y="44"/>
                    </a:lnTo>
                    <a:lnTo>
                      <a:pt x="0" y="33"/>
                    </a:lnTo>
                    <a:lnTo>
                      <a:pt x="3" y="15"/>
                    </a:lnTo>
                    <a:lnTo>
                      <a:pt x="10" y="8"/>
                    </a:lnTo>
                    <a:lnTo>
                      <a:pt x="22" y="0"/>
                    </a:lnTo>
                    <a:lnTo>
                      <a:pt x="26" y="0"/>
                    </a:lnTo>
                    <a:lnTo>
                      <a:pt x="19" y="6"/>
                    </a:lnTo>
                    <a:lnTo>
                      <a:pt x="10" y="17"/>
                    </a:lnTo>
                    <a:close/>
                  </a:path>
                </a:pathLst>
              </a:custGeom>
              <a:solidFill>
                <a:srgbClr val="FF7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22" name="任意多边形 7382"/>
              <p:cNvSpPr>
                <a:spLocks noChangeArrowheads="1"/>
              </p:cNvSpPr>
              <p:nvPr>
                <p:custDataLst>
                  <p:tags r:id="rId216"/>
                </p:custDataLst>
              </p:nvPr>
            </p:nvSpPr>
            <p:spPr bwMode="auto">
              <a:xfrm>
                <a:off x="4538" y="921"/>
                <a:ext cx="64" cy="55"/>
              </a:xfrm>
              <a:custGeom>
                <a:gdLst>
                  <a:gd name="T0" fmla="*/ 55 w 64"/>
                  <a:gd name="T1" fmla="*/ 17 h 55"/>
                  <a:gd name="T2" fmla="*/ 61 w 64"/>
                  <a:gd name="T3" fmla="*/ 20 h 55"/>
                  <a:gd name="T4" fmla="*/ 61 w 64"/>
                  <a:gd name="T5" fmla="*/ 30 h 55"/>
                  <a:gd name="T6" fmla="*/ 48 w 64"/>
                  <a:gd name="T7" fmla="*/ 39 h 55"/>
                  <a:gd name="T8" fmla="*/ 23 w 64"/>
                  <a:gd name="T9" fmla="*/ 51 h 55"/>
                  <a:gd name="T10" fmla="*/ 3 w 64"/>
                  <a:gd name="T11" fmla="*/ 51 h 55"/>
                  <a:gd name="T12" fmla="*/ 0 w 64"/>
                  <a:gd name="T13" fmla="*/ 50 h 55"/>
                  <a:gd name="T14" fmla="*/ 13 w 64"/>
                  <a:gd name="T15" fmla="*/ 55 h 55"/>
                  <a:gd name="T16" fmla="*/ 45 w 64"/>
                  <a:gd name="T17" fmla="*/ 53 h 55"/>
                  <a:gd name="T18" fmla="*/ 55 w 64"/>
                  <a:gd name="T19" fmla="*/ 50 h 55"/>
                  <a:gd name="T20" fmla="*/ 61 w 64"/>
                  <a:gd name="T21" fmla="*/ 44 h 55"/>
                  <a:gd name="T22" fmla="*/ 64 w 64"/>
                  <a:gd name="T23" fmla="*/ 35 h 55"/>
                  <a:gd name="T24" fmla="*/ 64 w 64"/>
                  <a:gd name="T25" fmla="*/ 15 h 55"/>
                  <a:gd name="T26" fmla="*/ 55 w 64"/>
                  <a:gd name="T27" fmla="*/ 7 h 55"/>
                  <a:gd name="T28" fmla="*/ 42 w 64"/>
                  <a:gd name="T29" fmla="*/ 0 h 55"/>
                  <a:gd name="T30" fmla="*/ 39 w 64"/>
                  <a:gd name="T31" fmla="*/ 0 h 55"/>
                  <a:gd name="T32" fmla="*/ 48 w 64"/>
                  <a:gd name="T33" fmla="*/ 6 h 55"/>
                  <a:gd name="T34" fmla="*/ 55 w 64"/>
                  <a:gd name="T35" fmla="*/ 17 h 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64" h="55">
                    <a:moveTo>
                      <a:pt x="55" y="17"/>
                    </a:moveTo>
                    <a:lnTo>
                      <a:pt x="61" y="20"/>
                    </a:lnTo>
                    <a:lnTo>
                      <a:pt x="61" y="30"/>
                    </a:lnTo>
                    <a:lnTo>
                      <a:pt x="48" y="39"/>
                    </a:lnTo>
                    <a:lnTo>
                      <a:pt x="23" y="51"/>
                    </a:lnTo>
                    <a:lnTo>
                      <a:pt x="3" y="51"/>
                    </a:lnTo>
                    <a:lnTo>
                      <a:pt x="0" y="50"/>
                    </a:lnTo>
                    <a:lnTo>
                      <a:pt x="13" y="55"/>
                    </a:lnTo>
                    <a:lnTo>
                      <a:pt x="45" y="53"/>
                    </a:lnTo>
                    <a:lnTo>
                      <a:pt x="55" y="50"/>
                    </a:lnTo>
                    <a:lnTo>
                      <a:pt x="61" y="44"/>
                    </a:lnTo>
                    <a:lnTo>
                      <a:pt x="64" y="35"/>
                    </a:lnTo>
                    <a:lnTo>
                      <a:pt x="64" y="15"/>
                    </a:lnTo>
                    <a:lnTo>
                      <a:pt x="55" y="7"/>
                    </a:lnTo>
                    <a:lnTo>
                      <a:pt x="42" y="0"/>
                    </a:lnTo>
                    <a:lnTo>
                      <a:pt x="39" y="0"/>
                    </a:lnTo>
                    <a:lnTo>
                      <a:pt x="48" y="6"/>
                    </a:lnTo>
                    <a:lnTo>
                      <a:pt x="55" y="17"/>
                    </a:lnTo>
                    <a:close/>
                  </a:path>
                </a:pathLst>
              </a:custGeom>
              <a:solidFill>
                <a:srgbClr val="FF7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23" name="任意多边形 7383"/>
              <p:cNvSpPr>
                <a:spLocks noChangeArrowheads="1"/>
              </p:cNvSpPr>
              <p:nvPr>
                <p:custDataLst>
                  <p:tags r:id="rId217"/>
                </p:custDataLst>
              </p:nvPr>
            </p:nvSpPr>
            <p:spPr bwMode="auto">
              <a:xfrm>
                <a:off x="2543" y="931"/>
                <a:ext cx="157" cy="89"/>
              </a:xfrm>
              <a:custGeom>
                <a:gdLst>
                  <a:gd name="T0" fmla="*/ 87 w 157"/>
                  <a:gd name="T1" fmla="*/ 2 h 89"/>
                  <a:gd name="T2" fmla="*/ 90 w 157"/>
                  <a:gd name="T3" fmla="*/ 2 h 89"/>
                  <a:gd name="T4" fmla="*/ 103 w 157"/>
                  <a:gd name="T5" fmla="*/ 4 h 89"/>
                  <a:gd name="T6" fmla="*/ 115 w 157"/>
                  <a:gd name="T7" fmla="*/ 8 h 89"/>
                  <a:gd name="T8" fmla="*/ 138 w 157"/>
                  <a:gd name="T9" fmla="*/ 17 h 89"/>
                  <a:gd name="T10" fmla="*/ 151 w 157"/>
                  <a:gd name="T11" fmla="*/ 26 h 89"/>
                  <a:gd name="T12" fmla="*/ 157 w 157"/>
                  <a:gd name="T13" fmla="*/ 38 h 89"/>
                  <a:gd name="T14" fmla="*/ 154 w 157"/>
                  <a:gd name="T15" fmla="*/ 55 h 89"/>
                  <a:gd name="T16" fmla="*/ 138 w 157"/>
                  <a:gd name="T17" fmla="*/ 75 h 89"/>
                  <a:gd name="T18" fmla="*/ 125 w 157"/>
                  <a:gd name="T19" fmla="*/ 81 h 89"/>
                  <a:gd name="T20" fmla="*/ 103 w 157"/>
                  <a:gd name="T21" fmla="*/ 89 h 89"/>
                  <a:gd name="T22" fmla="*/ 64 w 157"/>
                  <a:gd name="T23" fmla="*/ 79 h 89"/>
                  <a:gd name="T24" fmla="*/ 51 w 157"/>
                  <a:gd name="T25" fmla="*/ 75 h 89"/>
                  <a:gd name="T26" fmla="*/ 77 w 157"/>
                  <a:gd name="T27" fmla="*/ 69 h 89"/>
                  <a:gd name="T28" fmla="*/ 96 w 157"/>
                  <a:gd name="T29" fmla="*/ 58 h 89"/>
                  <a:gd name="T30" fmla="*/ 103 w 157"/>
                  <a:gd name="T31" fmla="*/ 43 h 89"/>
                  <a:gd name="T32" fmla="*/ 96 w 157"/>
                  <a:gd name="T33" fmla="*/ 35 h 89"/>
                  <a:gd name="T34" fmla="*/ 83 w 157"/>
                  <a:gd name="T35" fmla="*/ 26 h 89"/>
                  <a:gd name="T36" fmla="*/ 64 w 157"/>
                  <a:gd name="T37" fmla="*/ 22 h 89"/>
                  <a:gd name="T38" fmla="*/ 42 w 157"/>
                  <a:gd name="T39" fmla="*/ 23 h 89"/>
                  <a:gd name="T40" fmla="*/ 29 w 157"/>
                  <a:gd name="T41" fmla="*/ 26 h 89"/>
                  <a:gd name="T42" fmla="*/ 13 w 157"/>
                  <a:gd name="T43" fmla="*/ 35 h 89"/>
                  <a:gd name="T44" fmla="*/ 13 w 157"/>
                  <a:gd name="T45" fmla="*/ 38 h 89"/>
                  <a:gd name="T46" fmla="*/ 13 w 157"/>
                  <a:gd name="T47" fmla="*/ 40 h 89"/>
                  <a:gd name="T48" fmla="*/ 3 w 157"/>
                  <a:gd name="T49" fmla="*/ 34 h 89"/>
                  <a:gd name="T50" fmla="*/ 0 w 157"/>
                  <a:gd name="T51" fmla="*/ 28 h 89"/>
                  <a:gd name="T52" fmla="*/ 3 w 157"/>
                  <a:gd name="T53" fmla="*/ 17 h 89"/>
                  <a:gd name="T54" fmla="*/ 10 w 157"/>
                  <a:gd name="T55" fmla="*/ 11 h 89"/>
                  <a:gd name="T56" fmla="*/ 35 w 157"/>
                  <a:gd name="T57" fmla="*/ 2 h 89"/>
                  <a:gd name="T58" fmla="*/ 51 w 157"/>
                  <a:gd name="T59" fmla="*/ 0 h 89"/>
                  <a:gd name="T60" fmla="*/ 83 w 157"/>
                  <a:gd name="T61" fmla="*/ 0 h 89"/>
                  <a:gd name="T62" fmla="*/ 87 w 157"/>
                  <a:gd name="T63" fmla="*/ 2 h 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</a:cxnLst>
                <a:rect l="0" t="0" r="r" b="b"/>
                <a:pathLst>
                  <a:path w="157" h="89">
                    <a:moveTo>
                      <a:pt x="87" y="2"/>
                    </a:moveTo>
                    <a:lnTo>
                      <a:pt x="90" y="2"/>
                    </a:lnTo>
                    <a:lnTo>
                      <a:pt x="103" y="4"/>
                    </a:lnTo>
                    <a:lnTo>
                      <a:pt x="115" y="8"/>
                    </a:lnTo>
                    <a:lnTo>
                      <a:pt x="138" y="17"/>
                    </a:lnTo>
                    <a:lnTo>
                      <a:pt x="151" y="26"/>
                    </a:lnTo>
                    <a:lnTo>
                      <a:pt x="157" y="38"/>
                    </a:lnTo>
                    <a:lnTo>
                      <a:pt x="154" y="55"/>
                    </a:lnTo>
                    <a:lnTo>
                      <a:pt x="138" y="75"/>
                    </a:lnTo>
                    <a:lnTo>
                      <a:pt x="125" y="81"/>
                    </a:lnTo>
                    <a:lnTo>
                      <a:pt x="103" y="89"/>
                    </a:lnTo>
                    <a:lnTo>
                      <a:pt x="64" y="79"/>
                    </a:lnTo>
                    <a:lnTo>
                      <a:pt x="51" y="75"/>
                    </a:lnTo>
                    <a:lnTo>
                      <a:pt x="77" y="69"/>
                    </a:lnTo>
                    <a:lnTo>
                      <a:pt x="96" y="58"/>
                    </a:lnTo>
                    <a:lnTo>
                      <a:pt x="103" y="43"/>
                    </a:lnTo>
                    <a:lnTo>
                      <a:pt x="96" y="35"/>
                    </a:lnTo>
                    <a:lnTo>
                      <a:pt x="83" y="26"/>
                    </a:lnTo>
                    <a:lnTo>
                      <a:pt x="64" y="22"/>
                    </a:lnTo>
                    <a:lnTo>
                      <a:pt x="42" y="23"/>
                    </a:lnTo>
                    <a:lnTo>
                      <a:pt x="29" y="26"/>
                    </a:lnTo>
                    <a:lnTo>
                      <a:pt x="13" y="35"/>
                    </a:lnTo>
                    <a:lnTo>
                      <a:pt x="13" y="38"/>
                    </a:lnTo>
                    <a:lnTo>
                      <a:pt x="13" y="40"/>
                    </a:lnTo>
                    <a:lnTo>
                      <a:pt x="3" y="34"/>
                    </a:lnTo>
                    <a:lnTo>
                      <a:pt x="0" y="28"/>
                    </a:lnTo>
                    <a:lnTo>
                      <a:pt x="3" y="17"/>
                    </a:lnTo>
                    <a:lnTo>
                      <a:pt x="10" y="11"/>
                    </a:lnTo>
                    <a:lnTo>
                      <a:pt x="35" y="2"/>
                    </a:lnTo>
                    <a:lnTo>
                      <a:pt x="51" y="0"/>
                    </a:lnTo>
                    <a:lnTo>
                      <a:pt x="83" y="0"/>
                    </a:lnTo>
                    <a:lnTo>
                      <a:pt x="87" y="2"/>
                    </a:lnTo>
                    <a:close/>
                  </a:path>
                </a:pathLst>
              </a:custGeom>
              <a:solidFill>
                <a:srgbClr val="9999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24" name="任意多边形 7384"/>
              <p:cNvSpPr>
                <a:spLocks noChangeArrowheads="1"/>
              </p:cNvSpPr>
              <p:nvPr>
                <p:custDataLst>
                  <p:tags r:id="rId218"/>
                </p:custDataLst>
              </p:nvPr>
            </p:nvSpPr>
            <p:spPr bwMode="auto">
              <a:xfrm>
                <a:off x="4019" y="927"/>
                <a:ext cx="157" cy="88"/>
              </a:xfrm>
              <a:custGeom>
                <a:gdLst>
                  <a:gd name="T0" fmla="*/ 68 w 157"/>
                  <a:gd name="T1" fmla="*/ 3 h 88"/>
                  <a:gd name="T2" fmla="*/ 68 w 157"/>
                  <a:gd name="T3" fmla="*/ 3 h 88"/>
                  <a:gd name="T4" fmla="*/ 55 w 157"/>
                  <a:gd name="T5" fmla="*/ 4 h 88"/>
                  <a:gd name="T6" fmla="*/ 39 w 157"/>
                  <a:gd name="T7" fmla="*/ 8 h 88"/>
                  <a:gd name="T8" fmla="*/ 16 w 157"/>
                  <a:gd name="T9" fmla="*/ 17 h 88"/>
                  <a:gd name="T10" fmla="*/ 4 w 157"/>
                  <a:gd name="T11" fmla="*/ 27 h 88"/>
                  <a:gd name="T12" fmla="*/ 0 w 157"/>
                  <a:gd name="T13" fmla="*/ 39 h 88"/>
                  <a:gd name="T14" fmla="*/ 0 w 157"/>
                  <a:gd name="T15" fmla="*/ 56 h 88"/>
                  <a:gd name="T16" fmla="*/ 20 w 157"/>
                  <a:gd name="T17" fmla="*/ 74 h 88"/>
                  <a:gd name="T18" fmla="*/ 32 w 157"/>
                  <a:gd name="T19" fmla="*/ 80 h 88"/>
                  <a:gd name="T20" fmla="*/ 55 w 157"/>
                  <a:gd name="T21" fmla="*/ 88 h 88"/>
                  <a:gd name="T22" fmla="*/ 93 w 157"/>
                  <a:gd name="T23" fmla="*/ 79 h 88"/>
                  <a:gd name="T24" fmla="*/ 106 w 157"/>
                  <a:gd name="T25" fmla="*/ 74 h 88"/>
                  <a:gd name="T26" fmla="*/ 80 w 157"/>
                  <a:gd name="T27" fmla="*/ 68 h 88"/>
                  <a:gd name="T28" fmla="*/ 61 w 157"/>
                  <a:gd name="T29" fmla="*/ 58 h 88"/>
                  <a:gd name="T30" fmla="*/ 55 w 157"/>
                  <a:gd name="T31" fmla="*/ 44 h 88"/>
                  <a:gd name="T32" fmla="*/ 58 w 157"/>
                  <a:gd name="T33" fmla="*/ 35 h 88"/>
                  <a:gd name="T34" fmla="*/ 74 w 157"/>
                  <a:gd name="T35" fmla="*/ 27 h 88"/>
                  <a:gd name="T36" fmla="*/ 93 w 157"/>
                  <a:gd name="T37" fmla="*/ 23 h 88"/>
                  <a:gd name="T38" fmla="*/ 113 w 157"/>
                  <a:gd name="T39" fmla="*/ 23 h 88"/>
                  <a:gd name="T40" fmla="*/ 129 w 157"/>
                  <a:gd name="T41" fmla="*/ 26 h 88"/>
                  <a:gd name="T42" fmla="*/ 145 w 157"/>
                  <a:gd name="T43" fmla="*/ 35 h 88"/>
                  <a:gd name="T44" fmla="*/ 145 w 157"/>
                  <a:gd name="T45" fmla="*/ 39 h 88"/>
                  <a:gd name="T46" fmla="*/ 145 w 157"/>
                  <a:gd name="T47" fmla="*/ 41 h 88"/>
                  <a:gd name="T48" fmla="*/ 154 w 157"/>
                  <a:gd name="T49" fmla="*/ 33 h 88"/>
                  <a:gd name="T50" fmla="*/ 157 w 157"/>
                  <a:gd name="T51" fmla="*/ 27 h 88"/>
                  <a:gd name="T52" fmla="*/ 154 w 157"/>
                  <a:gd name="T53" fmla="*/ 17 h 88"/>
                  <a:gd name="T54" fmla="*/ 148 w 157"/>
                  <a:gd name="T55" fmla="*/ 11 h 88"/>
                  <a:gd name="T56" fmla="*/ 119 w 157"/>
                  <a:gd name="T57" fmla="*/ 3 h 88"/>
                  <a:gd name="T58" fmla="*/ 106 w 157"/>
                  <a:gd name="T59" fmla="*/ 0 h 88"/>
                  <a:gd name="T60" fmla="*/ 71 w 157"/>
                  <a:gd name="T61" fmla="*/ 1 h 88"/>
                  <a:gd name="T62" fmla="*/ 68 w 157"/>
                  <a:gd name="T63" fmla="*/ 3 h 8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</a:cxnLst>
                <a:rect l="0" t="0" r="r" b="b"/>
                <a:pathLst>
                  <a:path w="157" h="88">
                    <a:moveTo>
                      <a:pt x="68" y="3"/>
                    </a:moveTo>
                    <a:lnTo>
                      <a:pt x="68" y="3"/>
                    </a:lnTo>
                    <a:lnTo>
                      <a:pt x="55" y="4"/>
                    </a:lnTo>
                    <a:lnTo>
                      <a:pt x="39" y="8"/>
                    </a:lnTo>
                    <a:lnTo>
                      <a:pt x="16" y="17"/>
                    </a:lnTo>
                    <a:lnTo>
                      <a:pt x="4" y="27"/>
                    </a:lnTo>
                    <a:lnTo>
                      <a:pt x="0" y="39"/>
                    </a:lnTo>
                    <a:lnTo>
                      <a:pt x="0" y="56"/>
                    </a:lnTo>
                    <a:lnTo>
                      <a:pt x="20" y="74"/>
                    </a:lnTo>
                    <a:lnTo>
                      <a:pt x="32" y="80"/>
                    </a:lnTo>
                    <a:lnTo>
                      <a:pt x="55" y="88"/>
                    </a:lnTo>
                    <a:lnTo>
                      <a:pt x="93" y="79"/>
                    </a:lnTo>
                    <a:lnTo>
                      <a:pt x="106" y="74"/>
                    </a:lnTo>
                    <a:lnTo>
                      <a:pt x="80" y="68"/>
                    </a:lnTo>
                    <a:lnTo>
                      <a:pt x="61" y="58"/>
                    </a:lnTo>
                    <a:lnTo>
                      <a:pt x="55" y="44"/>
                    </a:lnTo>
                    <a:lnTo>
                      <a:pt x="58" y="35"/>
                    </a:lnTo>
                    <a:lnTo>
                      <a:pt x="74" y="27"/>
                    </a:lnTo>
                    <a:lnTo>
                      <a:pt x="93" y="23"/>
                    </a:lnTo>
                    <a:lnTo>
                      <a:pt x="113" y="23"/>
                    </a:lnTo>
                    <a:lnTo>
                      <a:pt x="129" y="26"/>
                    </a:lnTo>
                    <a:lnTo>
                      <a:pt x="145" y="35"/>
                    </a:lnTo>
                    <a:lnTo>
                      <a:pt x="145" y="39"/>
                    </a:lnTo>
                    <a:lnTo>
                      <a:pt x="145" y="41"/>
                    </a:lnTo>
                    <a:lnTo>
                      <a:pt x="154" y="33"/>
                    </a:lnTo>
                    <a:lnTo>
                      <a:pt x="157" y="27"/>
                    </a:lnTo>
                    <a:lnTo>
                      <a:pt x="154" y="17"/>
                    </a:lnTo>
                    <a:lnTo>
                      <a:pt x="148" y="11"/>
                    </a:lnTo>
                    <a:lnTo>
                      <a:pt x="119" y="3"/>
                    </a:lnTo>
                    <a:lnTo>
                      <a:pt x="106" y="0"/>
                    </a:lnTo>
                    <a:lnTo>
                      <a:pt x="71" y="1"/>
                    </a:lnTo>
                    <a:lnTo>
                      <a:pt x="68" y="3"/>
                    </a:lnTo>
                    <a:close/>
                  </a:path>
                </a:pathLst>
              </a:custGeom>
              <a:solidFill>
                <a:srgbClr val="9999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25" name="任意多边形 7385"/>
              <p:cNvSpPr>
                <a:spLocks noChangeArrowheads="1"/>
              </p:cNvSpPr>
              <p:nvPr>
                <p:custDataLst>
                  <p:tags r:id="rId219"/>
                </p:custDataLst>
              </p:nvPr>
            </p:nvSpPr>
            <p:spPr bwMode="auto">
              <a:xfrm>
                <a:off x="2585" y="939"/>
                <a:ext cx="22" cy="6"/>
              </a:xfrm>
              <a:custGeom>
                <a:gdLst>
                  <a:gd name="T0" fmla="*/ 22 w 22"/>
                  <a:gd name="T1" fmla="*/ 3 h 6"/>
                  <a:gd name="T2" fmla="*/ 22 w 22"/>
                  <a:gd name="T3" fmla="*/ 3 h 6"/>
                  <a:gd name="T4" fmla="*/ 16 w 22"/>
                  <a:gd name="T5" fmla="*/ 3 h 6"/>
                  <a:gd name="T6" fmla="*/ 12 w 22"/>
                  <a:gd name="T7" fmla="*/ 3 h 6"/>
                  <a:gd name="T8" fmla="*/ 0 w 22"/>
                  <a:gd name="T9" fmla="*/ 6 h 6"/>
                  <a:gd name="T10" fmla="*/ 0 w 22"/>
                  <a:gd name="T11" fmla="*/ 6 h 6"/>
                  <a:gd name="T12" fmla="*/ 9 w 22"/>
                  <a:gd name="T13" fmla="*/ 0 h 6"/>
                  <a:gd name="T14" fmla="*/ 22 w 22"/>
                  <a:gd name="T15" fmla="*/ 3 h 6"/>
                  <a:gd name="T16" fmla="*/ 22 w 22"/>
                  <a:gd name="T17" fmla="*/ 3 h 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22" h="6">
                    <a:moveTo>
                      <a:pt x="22" y="3"/>
                    </a:moveTo>
                    <a:lnTo>
                      <a:pt x="22" y="3"/>
                    </a:lnTo>
                    <a:lnTo>
                      <a:pt x="16" y="3"/>
                    </a:lnTo>
                    <a:lnTo>
                      <a:pt x="12" y="3"/>
                    </a:lnTo>
                    <a:lnTo>
                      <a:pt x="0" y="6"/>
                    </a:lnTo>
                    <a:lnTo>
                      <a:pt x="9" y="0"/>
                    </a:lnTo>
                    <a:lnTo>
                      <a:pt x="22" y="3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26" name="任意多边形 7386"/>
              <p:cNvSpPr>
                <a:spLocks noChangeArrowheads="1"/>
              </p:cNvSpPr>
              <p:nvPr>
                <p:custDataLst>
                  <p:tags r:id="rId220"/>
                </p:custDataLst>
              </p:nvPr>
            </p:nvSpPr>
            <p:spPr bwMode="auto">
              <a:xfrm>
                <a:off x="4112" y="936"/>
                <a:ext cx="23" cy="5"/>
              </a:xfrm>
              <a:custGeom>
                <a:gdLst>
                  <a:gd name="T0" fmla="*/ 0 w 23"/>
                  <a:gd name="T1" fmla="*/ 2 h 5"/>
                  <a:gd name="T2" fmla="*/ 0 w 23"/>
                  <a:gd name="T3" fmla="*/ 3 h 5"/>
                  <a:gd name="T4" fmla="*/ 4 w 23"/>
                  <a:gd name="T5" fmla="*/ 3 h 5"/>
                  <a:gd name="T6" fmla="*/ 10 w 23"/>
                  <a:gd name="T7" fmla="*/ 2 h 5"/>
                  <a:gd name="T8" fmla="*/ 20 w 23"/>
                  <a:gd name="T9" fmla="*/ 5 h 5"/>
                  <a:gd name="T10" fmla="*/ 23 w 23"/>
                  <a:gd name="T11" fmla="*/ 5 h 5"/>
                  <a:gd name="T12" fmla="*/ 10 w 23"/>
                  <a:gd name="T13" fmla="*/ 0 h 5"/>
                  <a:gd name="T14" fmla="*/ 0 w 23"/>
                  <a:gd name="T15" fmla="*/ 2 h 5"/>
                  <a:gd name="T16" fmla="*/ 0 w 23"/>
                  <a:gd name="T17" fmla="*/ 2 h 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23" h="5">
                    <a:moveTo>
                      <a:pt x="0" y="2"/>
                    </a:moveTo>
                    <a:lnTo>
                      <a:pt x="0" y="3"/>
                    </a:lnTo>
                    <a:lnTo>
                      <a:pt x="4" y="3"/>
                    </a:lnTo>
                    <a:lnTo>
                      <a:pt x="10" y="2"/>
                    </a:lnTo>
                    <a:lnTo>
                      <a:pt x="20" y="5"/>
                    </a:lnTo>
                    <a:lnTo>
                      <a:pt x="23" y="5"/>
                    </a:lnTo>
                    <a:lnTo>
                      <a:pt x="10" y="0"/>
                    </a:lnTo>
                    <a:lnTo>
                      <a:pt x="0" y="2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27" name="任意多边形 7387"/>
              <p:cNvSpPr>
                <a:spLocks noChangeArrowheads="1"/>
              </p:cNvSpPr>
              <p:nvPr>
                <p:custDataLst>
                  <p:tags r:id="rId221"/>
                </p:custDataLst>
              </p:nvPr>
            </p:nvSpPr>
            <p:spPr bwMode="auto">
              <a:xfrm>
                <a:off x="2623" y="945"/>
                <a:ext cx="26" cy="6"/>
              </a:xfrm>
              <a:custGeom>
                <a:gdLst>
                  <a:gd name="T0" fmla="*/ 26 w 26"/>
                  <a:gd name="T1" fmla="*/ 5 h 6"/>
                  <a:gd name="T2" fmla="*/ 26 w 26"/>
                  <a:gd name="T3" fmla="*/ 6 h 6"/>
                  <a:gd name="T4" fmla="*/ 26 w 26"/>
                  <a:gd name="T5" fmla="*/ 6 h 6"/>
                  <a:gd name="T6" fmla="*/ 16 w 26"/>
                  <a:gd name="T7" fmla="*/ 3 h 6"/>
                  <a:gd name="T8" fmla="*/ 3 w 26"/>
                  <a:gd name="T9" fmla="*/ 2 h 6"/>
                  <a:gd name="T10" fmla="*/ 0 w 26"/>
                  <a:gd name="T11" fmla="*/ 0 h 6"/>
                  <a:gd name="T12" fmla="*/ 3 w 26"/>
                  <a:gd name="T13" fmla="*/ 0 h 6"/>
                  <a:gd name="T14" fmla="*/ 23 w 26"/>
                  <a:gd name="T15" fmla="*/ 3 h 6"/>
                  <a:gd name="T16" fmla="*/ 26 w 26"/>
                  <a:gd name="T17" fmla="*/ 5 h 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26" h="6">
                    <a:moveTo>
                      <a:pt x="26" y="5"/>
                    </a:moveTo>
                    <a:lnTo>
                      <a:pt x="26" y="6"/>
                    </a:lnTo>
                    <a:lnTo>
                      <a:pt x="16" y="3"/>
                    </a:lnTo>
                    <a:lnTo>
                      <a:pt x="3" y="2"/>
                    </a:lnTo>
                    <a:lnTo>
                      <a:pt x="0" y="0"/>
                    </a:lnTo>
                    <a:lnTo>
                      <a:pt x="3" y="0"/>
                    </a:lnTo>
                    <a:lnTo>
                      <a:pt x="23" y="3"/>
                    </a:lnTo>
                    <a:lnTo>
                      <a:pt x="26" y="5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28" name="任意多边形 7388"/>
              <p:cNvSpPr>
                <a:spLocks noChangeArrowheads="1"/>
              </p:cNvSpPr>
              <p:nvPr>
                <p:custDataLst>
                  <p:tags r:id="rId222"/>
                </p:custDataLst>
              </p:nvPr>
            </p:nvSpPr>
            <p:spPr bwMode="auto">
              <a:xfrm>
                <a:off x="4067" y="941"/>
                <a:ext cx="26" cy="7"/>
              </a:xfrm>
              <a:custGeom>
                <a:gdLst>
                  <a:gd name="T0" fmla="*/ 0 w 26"/>
                  <a:gd name="T1" fmla="*/ 6 h 7"/>
                  <a:gd name="T2" fmla="*/ 0 w 26"/>
                  <a:gd name="T3" fmla="*/ 6 h 7"/>
                  <a:gd name="T4" fmla="*/ 4 w 26"/>
                  <a:gd name="T5" fmla="*/ 7 h 7"/>
                  <a:gd name="T6" fmla="*/ 10 w 26"/>
                  <a:gd name="T7" fmla="*/ 4 h 7"/>
                  <a:gd name="T8" fmla="*/ 23 w 26"/>
                  <a:gd name="T9" fmla="*/ 3 h 7"/>
                  <a:gd name="T10" fmla="*/ 26 w 26"/>
                  <a:gd name="T11" fmla="*/ 1 h 7"/>
                  <a:gd name="T12" fmla="*/ 26 w 26"/>
                  <a:gd name="T13" fmla="*/ 0 h 7"/>
                  <a:gd name="T14" fmla="*/ 7 w 26"/>
                  <a:gd name="T15" fmla="*/ 3 h 7"/>
                  <a:gd name="T16" fmla="*/ 0 w 26"/>
                  <a:gd name="T17" fmla="*/ 6 h 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26" h="7">
                    <a:moveTo>
                      <a:pt x="0" y="6"/>
                    </a:moveTo>
                    <a:lnTo>
                      <a:pt x="0" y="6"/>
                    </a:lnTo>
                    <a:lnTo>
                      <a:pt x="4" y="7"/>
                    </a:lnTo>
                    <a:lnTo>
                      <a:pt x="10" y="4"/>
                    </a:lnTo>
                    <a:lnTo>
                      <a:pt x="23" y="3"/>
                    </a:lnTo>
                    <a:lnTo>
                      <a:pt x="26" y="1"/>
                    </a:lnTo>
                    <a:lnTo>
                      <a:pt x="26" y="0"/>
                    </a:lnTo>
                    <a:lnTo>
                      <a:pt x="7" y="3"/>
                    </a:lnTo>
                    <a:lnTo>
                      <a:pt x="0" y="6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29" name="任意多边形 7389"/>
              <p:cNvSpPr>
                <a:spLocks noChangeArrowheads="1"/>
              </p:cNvSpPr>
              <p:nvPr>
                <p:custDataLst>
                  <p:tags r:id="rId223"/>
                </p:custDataLst>
              </p:nvPr>
            </p:nvSpPr>
            <p:spPr bwMode="auto">
              <a:xfrm>
                <a:off x="2556" y="945"/>
                <a:ext cx="19" cy="14"/>
              </a:xfrm>
              <a:custGeom>
                <a:gdLst>
                  <a:gd name="T0" fmla="*/ 19 w 19"/>
                  <a:gd name="T1" fmla="*/ 0 h 14"/>
                  <a:gd name="T2" fmla="*/ 0 w 19"/>
                  <a:gd name="T3" fmla="*/ 14 h 14"/>
                  <a:gd name="T4" fmla="*/ 0 w 19"/>
                  <a:gd name="T5" fmla="*/ 14 h 14"/>
                  <a:gd name="T6" fmla="*/ 0 w 19"/>
                  <a:gd name="T7" fmla="*/ 11 h 14"/>
                  <a:gd name="T8" fmla="*/ 13 w 19"/>
                  <a:gd name="T9" fmla="*/ 0 h 14"/>
                  <a:gd name="T10" fmla="*/ 16 w 19"/>
                  <a:gd name="T11" fmla="*/ 0 h 14"/>
                  <a:gd name="T12" fmla="*/ 19 w 19"/>
                  <a:gd name="T13" fmla="*/ 0 h 14"/>
                  <a:gd name="T14" fmla="*/ 19 w 19"/>
                  <a:gd name="T15" fmla="*/ 0 h 1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19" h="14">
                    <a:moveTo>
                      <a:pt x="19" y="0"/>
                    </a:moveTo>
                    <a:lnTo>
                      <a:pt x="0" y="14"/>
                    </a:lnTo>
                    <a:lnTo>
                      <a:pt x="0" y="11"/>
                    </a:lnTo>
                    <a:lnTo>
                      <a:pt x="13" y="0"/>
                    </a:lnTo>
                    <a:lnTo>
                      <a:pt x="16" y="0"/>
                    </a:lnTo>
                    <a:lnTo>
                      <a:pt x="19" y="0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30" name="任意多边形 7390"/>
              <p:cNvSpPr>
                <a:spLocks noChangeArrowheads="1"/>
              </p:cNvSpPr>
              <p:nvPr>
                <p:custDataLst>
                  <p:tags r:id="rId224"/>
                </p:custDataLst>
              </p:nvPr>
            </p:nvSpPr>
            <p:spPr bwMode="auto">
              <a:xfrm>
                <a:off x="4144" y="941"/>
                <a:ext cx="20" cy="13"/>
              </a:xfrm>
              <a:custGeom>
                <a:gdLst>
                  <a:gd name="T0" fmla="*/ 0 w 20"/>
                  <a:gd name="T1" fmla="*/ 1 h 13"/>
                  <a:gd name="T2" fmla="*/ 16 w 20"/>
                  <a:gd name="T3" fmla="*/ 13 h 13"/>
                  <a:gd name="T4" fmla="*/ 20 w 20"/>
                  <a:gd name="T5" fmla="*/ 13 h 13"/>
                  <a:gd name="T6" fmla="*/ 20 w 20"/>
                  <a:gd name="T7" fmla="*/ 12 h 13"/>
                  <a:gd name="T8" fmla="*/ 4 w 20"/>
                  <a:gd name="T9" fmla="*/ 1 h 13"/>
                  <a:gd name="T10" fmla="*/ 0 w 20"/>
                  <a:gd name="T11" fmla="*/ 0 h 13"/>
                  <a:gd name="T12" fmla="*/ 0 w 20"/>
                  <a:gd name="T13" fmla="*/ 0 h 13"/>
                  <a:gd name="T14" fmla="*/ 0 w 20"/>
                  <a:gd name="T15" fmla="*/ 1 h 1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20" h="13">
                    <a:moveTo>
                      <a:pt x="0" y="1"/>
                    </a:moveTo>
                    <a:lnTo>
                      <a:pt x="16" y="13"/>
                    </a:lnTo>
                    <a:lnTo>
                      <a:pt x="20" y="13"/>
                    </a:lnTo>
                    <a:lnTo>
                      <a:pt x="20" y="12"/>
                    </a:lnTo>
                    <a:lnTo>
                      <a:pt x="4" y="1"/>
                    </a:lnTo>
                    <a:lnTo>
                      <a:pt x="0" y="0"/>
                    </a:lnTo>
                    <a:lnTo>
                      <a:pt x="0" y="1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31" name="任意多边形 7391"/>
              <p:cNvSpPr>
                <a:spLocks noChangeArrowheads="1"/>
              </p:cNvSpPr>
              <p:nvPr>
                <p:custDataLst>
                  <p:tags r:id="rId225"/>
                </p:custDataLst>
              </p:nvPr>
            </p:nvSpPr>
            <p:spPr bwMode="auto">
              <a:xfrm>
                <a:off x="2351" y="951"/>
                <a:ext cx="849" cy="128"/>
              </a:xfrm>
              <a:custGeom>
                <a:gdLst>
                  <a:gd name="T0" fmla="*/ 160 w 849"/>
                  <a:gd name="T1" fmla="*/ 32 h 128"/>
                  <a:gd name="T2" fmla="*/ 275 w 849"/>
                  <a:gd name="T3" fmla="*/ 67 h 128"/>
                  <a:gd name="T4" fmla="*/ 323 w 849"/>
                  <a:gd name="T5" fmla="*/ 79 h 128"/>
                  <a:gd name="T6" fmla="*/ 394 w 849"/>
                  <a:gd name="T7" fmla="*/ 90 h 128"/>
                  <a:gd name="T8" fmla="*/ 439 w 849"/>
                  <a:gd name="T9" fmla="*/ 84 h 128"/>
                  <a:gd name="T10" fmla="*/ 464 w 849"/>
                  <a:gd name="T11" fmla="*/ 84 h 128"/>
                  <a:gd name="T12" fmla="*/ 461 w 849"/>
                  <a:gd name="T13" fmla="*/ 96 h 128"/>
                  <a:gd name="T14" fmla="*/ 522 w 849"/>
                  <a:gd name="T15" fmla="*/ 94 h 128"/>
                  <a:gd name="T16" fmla="*/ 557 w 849"/>
                  <a:gd name="T17" fmla="*/ 87 h 128"/>
                  <a:gd name="T18" fmla="*/ 557 w 849"/>
                  <a:gd name="T19" fmla="*/ 85 h 128"/>
                  <a:gd name="T20" fmla="*/ 557 w 849"/>
                  <a:gd name="T21" fmla="*/ 96 h 128"/>
                  <a:gd name="T22" fmla="*/ 557 w 849"/>
                  <a:gd name="T23" fmla="*/ 110 h 128"/>
                  <a:gd name="T24" fmla="*/ 618 w 849"/>
                  <a:gd name="T25" fmla="*/ 106 h 128"/>
                  <a:gd name="T26" fmla="*/ 666 w 849"/>
                  <a:gd name="T27" fmla="*/ 91 h 128"/>
                  <a:gd name="T28" fmla="*/ 672 w 849"/>
                  <a:gd name="T29" fmla="*/ 82 h 128"/>
                  <a:gd name="T30" fmla="*/ 679 w 849"/>
                  <a:gd name="T31" fmla="*/ 79 h 128"/>
                  <a:gd name="T32" fmla="*/ 663 w 849"/>
                  <a:gd name="T33" fmla="*/ 70 h 128"/>
                  <a:gd name="T34" fmla="*/ 653 w 849"/>
                  <a:gd name="T35" fmla="*/ 64 h 128"/>
                  <a:gd name="T36" fmla="*/ 679 w 849"/>
                  <a:gd name="T37" fmla="*/ 59 h 128"/>
                  <a:gd name="T38" fmla="*/ 701 w 849"/>
                  <a:gd name="T39" fmla="*/ 73 h 128"/>
                  <a:gd name="T40" fmla="*/ 704 w 849"/>
                  <a:gd name="T41" fmla="*/ 94 h 128"/>
                  <a:gd name="T42" fmla="*/ 692 w 849"/>
                  <a:gd name="T43" fmla="*/ 103 h 128"/>
                  <a:gd name="T44" fmla="*/ 698 w 849"/>
                  <a:gd name="T45" fmla="*/ 105 h 128"/>
                  <a:gd name="T46" fmla="*/ 788 w 849"/>
                  <a:gd name="T47" fmla="*/ 75 h 128"/>
                  <a:gd name="T48" fmla="*/ 807 w 849"/>
                  <a:gd name="T49" fmla="*/ 52 h 128"/>
                  <a:gd name="T50" fmla="*/ 797 w 849"/>
                  <a:gd name="T51" fmla="*/ 37 h 128"/>
                  <a:gd name="T52" fmla="*/ 772 w 849"/>
                  <a:gd name="T53" fmla="*/ 34 h 128"/>
                  <a:gd name="T54" fmla="*/ 756 w 849"/>
                  <a:gd name="T55" fmla="*/ 44 h 128"/>
                  <a:gd name="T56" fmla="*/ 759 w 849"/>
                  <a:gd name="T57" fmla="*/ 53 h 128"/>
                  <a:gd name="T58" fmla="*/ 756 w 849"/>
                  <a:gd name="T59" fmla="*/ 55 h 128"/>
                  <a:gd name="T60" fmla="*/ 724 w 849"/>
                  <a:gd name="T61" fmla="*/ 40 h 128"/>
                  <a:gd name="T62" fmla="*/ 724 w 849"/>
                  <a:gd name="T63" fmla="*/ 21 h 128"/>
                  <a:gd name="T64" fmla="*/ 769 w 849"/>
                  <a:gd name="T65" fmla="*/ 9 h 128"/>
                  <a:gd name="T66" fmla="*/ 801 w 849"/>
                  <a:gd name="T67" fmla="*/ 12 h 128"/>
                  <a:gd name="T68" fmla="*/ 836 w 849"/>
                  <a:gd name="T69" fmla="*/ 34 h 128"/>
                  <a:gd name="T70" fmla="*/ 849 w 849"/>
                  <a:gd name="T71" fmla="*/ 56 h 128"/>
                  <a:gd name="T72" fmla="*/ 839 w 849"/>
                  <a:gd name="T73" fmla="*/ 73 h 128"/>
                  <a:gd name="T74" fmla="*/ 807 w 849"/>
                  <a:gd name="T75" fmla="*/ 90 h 128"/>
                  <a:gd name="T76" fmla="*/ 749 w 849"/>
                  <a:gd name="T77" fmla="*/ 110 h 128"/>
                  <a:gd name="T78" fmla="*/ 672 w 849"/>
                  <a:gd name="T79" fmla="*/ 122 h 128"/>
                  <a:gd name="T80" fmla="*/ 580 w 849"/>
                  <a:gd name="T81" fmla="*/ 128 h 128"/>
                  <a:gd name="T82" fmla="*/ 535 w 849"/>
                  <a:gd name="T83" fmla="*/ 126 h 128"/>
                  <a:gd name="T84" fmla="*/ 400 w 849"/>
                  <a:gd name="T85" fmla="*/ 110 h 128"/>
                  <a:gd name="T86" fmla="*/ 307 w 849"/>
                  <a:gd name="T87" fmla="*/ 90 h 128"/>
                  <a:gd name="T88" fmla="*/ 218 w 849"/>
                  <a:gd name="T89" fmla="*/ 62 h 128"/>
                  <a:gd name="T90" fmla="*/ 211 w 849"/>
                  <a:gd name="T91" fmla="*/ 61 h 128"/>
                  <a:gd name="T92" fmla="*/ 186 w 849"/>
                  <a:gd name="T93" fmla="*/ 55 h 128"/>
                  <a:gd name="T94" fmla="*/ 109 w 849"/>
                  <a:gd name="T95" fmla="*/ 31 h 128"/>
                  <a:gd name="T96" fmla="*/ 54 w 849"/>
                  <a:gd name="T97" fmla="*/ 15 h 128"/>
                  <a:gd name="T98" fmla="*/ 22 w 849"/>
                  <a:gd name="T99" fmla="*/ 8 h 128"/>
                  <a:gd name="T100" fmla="*/ 6 w 849"/>
                  <a:gd name="T101" fmla="*/ 3 h 128"/>
                  <a:gd name="T102" fmla="*/ 26 w 849"/>
                  <a:gd name="T103" fmla="*/ 0 h 128"/>
                  <a:gd name="T104" fmla="*/ 122 w 849"/>
                  <a:gd name="T105" fmla="*/ 23 h 1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</a:cxnLst>
                <a:rect l="0" t="0" r="r" b="b"/>
                <a:pathLst>
                  <a:path w="849" h="128">
                    <a:moveTo>
                      <a:pt x="122" y="23"/>
                    </a:moveTo>
                    <a:lnTo>
                      <a:pt x="160" y="32"/>
                    </a:lnTo>
                    <a:lnTo>
                      <a:pt x="195" y="43"/>
                    </a:lnTo>
                    <a:lnTo>
                      <a:pt x="275" y="67"/>
                    </a:lnTo>
                    <a:lnTo>
                      <a:pt x="311" y="75"/>
                    </a:lnTo>
                    <a:lnTo>
                      <a:pt x="323" y="79"/>
                    </a:lnTo>
                    <a:lnTo>
                      <a:pt x="365" y="87"/>
                    </a:lnTo>
                    <a:lnTo>
                      <a:pt x="394" y="90"/>
                    </a:lnTo>
                    <a:lnTo>
                      <a:pt x="410" y="88"/>
                    </a:lnTo>
                    <a:lnTo>
                      <a:pt x="439" y="84"/>
                    </a:lnTo>
                    <a:lnTo>
                      <a:pt x="458" y="78"/>
                    </a:lnTo>
                    <a:lnTo>
                      <a:pt x="464" y="84"/>
                    </a:lnTo>
                    <a:lnTo>
                      <a:pt x="461" y="96"/>
                    </a:lnTo>
                    <a:lnTo>
                      <a:pt x="467" y="99"/>
                    </a:lnTo>
                    <a:lnTo>
                      <a:pt x="522" y="94"/>
                    </a:lnTo>
                    <a:lnTo>
                      <a:pt x="557" y="87"/>
                    </a:lnTo>
                    <a:lnTo>
                      <a:pt x="557" y="85"/>
                    </a:lnTo>
                    <a:lnTo>
                      <a:pt x="557" y="96"/>
                    </a:lnTo>
                    <a:lnTo>
                      <a:pt x="548" y="105"/>
                    </a:lnTo>
                    <a:lnTo>
                      <a:pt x="557" y="110"/>
                    </a:lnTo>
                    <a:lnTo>
                      <a:pt x="589" y="110"/>
                    </a:lnTo>
                    <a:lnTo>
                      <a:pt x="618" y="106"/>
                    </a:lnTo>
                    <a:lnTo>
                      <a:pt x="647" y="99"/>
                    </a:lnTo>
                    <a:lnTo>
                      <a:pt x="666" y="91"/>
                    </a:lnTo>
                    <a:lnTo>
                      <a:pt x="672" y="87"/>
                    </a:lnTo>
                    <a:lnTo>
                      <a:pt x="672" y="82"/>
                    </a:lnTo>
                    <a:lnTo>
                      <a:pt x="676" y="82"/>
                    </a:lnTo>
                    <a:lnTo>
                      <a:pt x="679" y="79"/>
                    </a:lnTo>
                    <a:lnTo>
                      <a:pt x="672" y="75"/>
                    </a:lnTo>
                    <a:lnTo>
                      <a:pt x="663" y="70"/>
                    </a:lnTo>
                    <a:lnTo>
                      <a:pt x="653" y="69"/>
                    </a:lnTo>
                    <a:lnTo>
                      <a:pt x="653" y="64"/>
                    </a:lnTo>
                    <a:lnTo>
                      <a:pt x="666" y="61"/>
                    </a:lnTo>
                    <a:lnTo>
                      <a:pt x="679" y="59"/>
                    </a:lnTo>
                    <a:lnTo>
                      <a:pt x="688" y="64"/>
                    </a:lnTo>
                    <a:lnTo>
                      <a:pt x="701" y="73"/>
                    </a:lnTo>
                    <a:lnTo>
                      <a:pt x="704" y="88"/>
                    </a:lnTo>
                    <a:lnTo>
                      <a:pt x="704" y="94"/>
                    </a:lnTo>
                    <a:lnTo>
                      <a:pt x="698" y="100"/>
                    </a:lnTo>
                    <a:lnTo>
                      <a:pt x="692" y="103"/>
                    </a:lnTo>
                    <a:lnTo>
                      <a:pt x="692" y="105"/>
                    </a:lnTo>
                    <a:lnTo>
                      <a:pt x="698" y="105"/>
                    </a:lnTo>
                    <a:lnTo>
                      <a:pt x="752" y="91"/>
                    </a:lnTo>
                    <a:lnTo>
                      <a:pt x="788" y="75"/>
                    </a:lnTo>
                    <a:lnTo>
                      <a:pt x="804" y="59"/>
                    </a:lnTo>
                    <a:lnTo>
                      <a:pt x="807" y="52"/>
                    </a:lnTo>
                    <a:lnTo>
                      <a:pt x="804" y="41"/>
                    </a:lnTo>
                    <a:lnTo>
                      <a:pt x="797" y="37"/>
                    </a:lnTo>
                    <a:lnTo>
                      <a:pt x="788" y="34"/>
                    </a:lnTo>
                    <a:lnTo>
                      <a:pt x="772" y="34"/>
                    </a:lnTo>
                    <a:lnTo>
                      <a:pt x="762" y="38"/>
                    </a:lnTo>
                    <a:lnTo>
                      <a:pt x="756" y="44"/>
                    </a:lnTo>
                    <a:lnTo>
                      <a:pt x="756" y="52"/>
                    </a:lnTo>
                    <a:lnTo>
                      <a:pt x="759" y="53"/>
                    </a:lnTo>
                    <a:lnTo>
                      <a:pt x="762" y="55"/>
                    </a:lnTo>
                    <a:lnTo>
                      <a:pt x="756" y="55"/>
                    </a:lnTo>
                    <a:lnTo>
                      <a:pt x="733" y="50"/>
                    </a:lnTo>
                    <a:lnTo>
                      <a:pt x="724" y="40"/>
                    </a:lnTo>
                    <a:lnTo>
                      <a:pt x="720" y="32"/>
                    </a:lnTo>
                    <a:lnTo>
                      <a:pt x="724" y="21"/>
                    </a:lnTo>
                    <a:lnTo>
                      <a:pt x="740" y="14"/>
                    </a:lnTo>
                    <a:lnTo>
                      <a:pt x="769" y="9"/>
                    </a:lnTo>
                    <a:lnTo>
                      <a:pt x="788" y="9"/>
                    </a:lnTo>
                    <a:lnTo>
                      <a:pt x="801" y="12"/>
                    </a:lnTo>
                    <a:lnTo>
                      <a:pt x="817" y="20"/>
                    </a:lnTo>
                    <a:lnTo>
                      <a:pt x="836" y="34"/>
                    </a:lnTo>
                    <a:lnTo>
                      <a:pt x="845" y="43"/>
                    </a:lnTo>
                    <a:lnTo>
                      <a:pt x="849" y="56"/>
                    </a:lnTo>
                    <a:lnTo>
                      <a:pt x="845" y="64"/>
                    </a:lnTo>
                    <a:lnTo>
                      <a:pt x="839" y="73"/>
                    </a:lnTo>
                    <a:lnTo>
                      <a:pt x="829" y="79"/>
                    </a:lnTo>
                    <a:lnTo>
                      <a:pt x="807" y="90"/>
                    </a:lnTo>
                    <a:lnTo>
                      <a:pt x="785" y="99"/>
                    </a:lnTo>
                    <a:lnTo>
                      <a:pt x="749" y="110"/>
                    </a:lnTo>
                    <a:lnTo>
                      <a:pt x="717" y="114"/>
                    </a:lnTo>
                    <a:lnTo>
                      <a:pt x="672" y="122"/>
                    </a:lnTo>
                    <a:lnTo>
                      <a:pt x="663" y="122"/>
                    </a:lnTo>
                    <a:lnTo>
                      <a:pt x="580" y="128"/>
                    </a:lnTo>
                    <a:lnTo>
                      <a:pt x="557" y="126"/>
                    </a:lnTo>
                    <a:lnTo>
                      <a:pt x="535" y="126"/>
                    </a:lnTo>
                    <a:lnTo>
                      <a:pt x="464" y="119"/>
                    </a:lnTo>
                    <a:lnTo>
                      <a:pt x="400" y="110"/>
                    </a:lnTo>
                    <a:lnTo>
                      <a:pt x="343" y="97"/>
                    </a:lnTo>
                    <a:lnTo>
                      <a:pt x="307" y="90"/>
                    </a:lnTo>
                    <a:lnTo>
                      <a:pt x="263" y="78"/>
                    </a:lnTo>
                    <a:lnTo>
                      <a:pt x="218" y="62"/>
                    </a:lnTo>
                    <a:lnTo>
                      <a:pt x="211" y="61"/>
                    </a:lnTo>
                    <a:lnTo>
                      <a:pt x="202" y="58"/>
                    </a:lnTo>
                    <a:lnTo>
                      <a:pt x="186" y="55"/>
                    </a:lnTo>
                    <a:lnTo>
                      <a:pt x="166" y="47"/>
                    </a:lnTo>
                    <a:lnTo>
                      <a:pt x="109" y="31"/>
                    </a:lnTo>
                    <a:lnTo>
                      <a:pt x="86" y="26"/>
                    </a:lnTo>
                    <a:lnTo>
                      <a:pt x="54" y="15"/>
                    </a:lnTo>
                    <a:lnTo>
                      <a:pt x="35" y="12"/>
                    </a:lnTo>
                    <a:lnTo>
                      <a:pt x="22" y="8"/>
                    </a:lnTo>
                    <a:lnTo>
                      <a:pt x="0" y="5"/>
                    </a:lnTo>
                    <a:lnTo>
                      <a:pt x="6" y="3"/>
                    </a:lnTo>
                    <a:lnTo>
                      <a:pt x="10" y="2"/>
                    </a:lnTo>
                    <a:lnTo>
                      <a:pt x="26" y="0"/>
                    </a:lnTo>
                    <a:lnTo>
                      <a:pt x="42" y="2"/>
                    </a:lnTo>
                    <a:lnTo>
                      <a:pt x="122" y="23"/>
                    </a:lnTo>
                    <a:close/>
                  </a:path>
                </a:pathLst>
              </a:custGeom>
              <a:solidFill>
                <a:srgbClr val="CCCC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32" name="任意多边形 7392"/>
              <p:cNvSpPr>
                <a:spLocks noChangeArrowheads="1"/>
              </p:cNvSpPr>
              <p:nvPr>
                <p:custDataLst>
                  <p:tags r:id="rId226"/>
                </p:custDataLst>
              </p:nvPr>
            </p:nvSpPr>
            <p:spPr bwMode="auto">
              <a:xfrm>
                <a:off x="3520" y="947"/>
                <a:ext cx="849" cy="129"/>
              </a:xfrm>
              <a:custGeom>
                <a:gdLst>
                  <a:gd name="T0" fmla="*/ 685 w 849"/>
                  <a:gd name="T1" fmla="*/ 32 h 129"/>
                  <a:gd name="T2" fmla="*/ 573 w 849"/>
                  <a:gd name="T3" fmla="*/ 66 h 129"/>
                  <a:gd name="T4" fmla="*/ 525 w 849"/>
                  <a:gd name="T5" fmla="*/ 80 h 129"/>
                  <a:gd name="T6" fmla="*/ 455 w 849"/>
                  <a:gd name="T7" fmla="*/ 91 h 129"/>
                  <a:gd name="T8" fmla="*/ 410 w 849"/>
                  <a:gd name="T9" fmla="*/ 85 h 129"/>
                  <a:gd name="T10" fmla="*/ 384 w 849"/>
                  <a:gd name="T11" fmla="*/ 83 h 129"/>
                  <a:gd name="T12" fmla="*/ 387 w 849"/>
                  <a:gd name="T13" fmla="*/ 97 h 129"/>
                  <a:gd name="T14" fmla="*/ 326 w 849"/>
                  <a:gd name="T15" fmla="*/ 95 h 129"/>
                  <a:gd name="T16" fmla="*/ 291 w 849"/>
                  <a:gd name="T17" fmla="*/ 88 h 129"/>
                  <a:gd name="T18" fmla="*/ 294 w 849"/>
                  <a:gd name="T19" fmla="*/ 86 h 129"/>
                  <a:gd name="T20" fmla="*/ 291 w 849"/>
                  <a:gd name="T21" fmla="*/ 97 h 129"/>
                  <a:gd name="T22" fmla="*/ 291 w 849"/>
                  <a:gd name="T23" fmla="*/ 110 h 129"/>
                  <a:gd name="T24" fmla="*/ 230 w 849"/>
                  <a:gd name="T25" fmla="*/ 107 h 129"/>
                  <a:gd name="T26" fmla="*/ 182 w 849"/>
                  <a:gd name="T27" fmla="*/ 94 h 129"/>
                  <a:gd name="T28" fmla="*/ 176 w 849"/>
                  <a:gd name="T29" fmla="*/ 85 h 129"/>
                  <a:gd name="T30" fmla="*/ 170 w 849"/>
                  <a:gd name="T31" fmla="*/ 80 h 129"/>
                  <a:gd name="T32" fmla="*/ 186 w 849"/>
                  <a:gd name="T33" fmla="*/ 71 h 129"/>
                  <a:gd name="T34" fmla="*/ 195 w 849"/>
                  <a:gd name="T35" fmla="*/ 66 h 129"/>
                  <a:gd name="T36" fmla="*/ 170 w 849"/>
                  <a:gd name="T37" fmla="*/ 62 h 129"/>
                  <a:gd name="T38" fmla="*/ 147 w 849"/>
                  <a:gd name="T39" fmla="*/ 76 h 129"/>
                  <a:gd name="T40" fmla="*/ 144 w 849"/>
                  <a:gd name="T41" fmla="*/ 97 h 129"/>
                  <a:gd name="T42" fmla="*/ 157 w 849"/>
                  <a:gd name="T43" fmla="*/ 104 h 129"/>
                  <a:gd name="T44" fmla="*/ 150 w 849"/>
                  <a:gd name="T45" fmla="*/ 106 h 129"/>
                  <a:gd name="T46" fmla="*/ 61 w 849"/>
                  <a:gd name="T47" fmla="*/ 77 h 129"/>
                  <a:gd name="T48" fmla="*/ 38 w 849"/>
                  <a:gd name="T49" fmla="*/ 54 h 129"/>
                  <a:gd name="T50" fmla="*/ 51 w 849"/>
                  <a:gd name="T51" fmla="*/ 39 h 129"/>
                  <a:gd name="T52" fmla="*/ 73 w 849"/>
                  <a:gd name="T53" fmla="*/ 36 h 129"/>
                  <a:gd name="T54" fmla="*/ 93 w 849"/>
                  <a:gd name="T55" fmla="*/ 45 h 129"/>
                  <a:gd name="T56" fmla="*/ 90 w 849"/>
                  <a:gd name="T57" fmla="*/ 56 h 129"/>
                  <a:gd name="T58" fmla="*/ 93 w 849"/>
                  <a:gd name="T59" fmla="*/ 56 h 129"/>
                  <a:gd name="T60" fmla="*/ 125 w 849"/>
                  <a:gd name="T61" fmla="*/ 41 h 129"/>
                  <a:gd name="T62" fmla="*/ 122 w 849"/>
                  <a:gd name="T63" fmla="*/ 22 h 129"/>
                  <a:gd name="T64" fmla="*/ 80 w 849"/>
                  <a:gd name="T65" fmla="*/ 12 h 129"/>
                  <a:gd name="T66" fmla="*/ 45 w 849"/>
                  <a:gd name="T67" fmla="*/ 15 h 129"/>
                  <a:gd name="T68" fmla="*/ 13 w 849"/>
                  <a:gd name="T69" fmla="*/ 35 h 129"/>
                  <a:gd name="T70" fmla="*/ 0 w 849"/>
                  <a:gd name="T71" fmla="*/ 59 h 129"/>
                  <a:gd name="T72" fmla="*/ 9 w 849"/>
                  <a:gd name="T73" fmla="*/ 76 h 129"/>
                  <a:gd name="T74" fmla="*/ 41 w 849"/>
                  <a:gd name="T75" fmla="*/ 92 h 129"/>
                  <a:gd name="T76" fmla="*/ 99 w 849"/>
                  <a:gd name="T77" fmla="*/ 112 h 129"/>
                  <a:gd name="T78" fmla="*/ 176 w 849"/>
                  <a:gd name="T79" fmla="*/ 123 h 129"/>
                  <a:gd name="T80" fmla="*/ 269 w 849"/>
                  <a:gd name="T81" fmla="*/ 129 h 129"/>
                  <a:gd name="T82" fmla="*/ 314 w 849"/>
                  <a:gd name="T83" fmla="*/ 127 h 129"/>
                  <a:gd name="T84" fmla="*/ 451 w 849"/>
                  <a:gd name="T85" fmla="*/ 110 h 129"/>
                  <a:gd name="T86" fmla="*/ 541 w 849"/>
                  <a:gd name="T87" fmla="*/ 89 h 129"/>
                  <a:gd name="T88" fmla="*/ 631 w 849"/>
                  <a:gd name="T89" fmla="*/ 63 h 129"/>
                  <a:gd name="T90" fmla="*/ 634 w 849"/>
                  <a:gd name="T91" fmla="*/ 60 h 129"/>
                  <a:gd name="T92" fmla="*/ 663 w 849"/>
                  <a:gd name="T93" fmla="*/ 54 h 129"/>
                  <a:gd name="T94" fmla="*/ 740 w 849"/>
                  <a:gd name="T95" fmla="*/ 30 h 129"/>
                  <a:gd name="T96" fmla="*/ 794 w 849"/>
                  <a:gd name="T97" fmla="*/ 15 h 129"/>
                  <a:gd name="T98" fmla="*/ 823 w 849"/>
                  <a:gd name="T99" fmla="*/ 7 h 129"/>
                  <a:gd name="T100" fmla="*/ 842 w 849"/>
                  <a:gd name="T101" fmla="*/ 3 h 129"/>
                  <a:gd name="T102" fmla="*/ 823 w 849"/>
                  <a:gd name="T103" fmla="*/ 0 h 129"/>
                  <a:gd name="T104" fmla="*/ 727 w 849"/>
                  <a:gd name="T105" fmla="*/ 22 h 12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</a:cxnLst>
                <a:rect l="0" t="0" r="r" b="b"/>
                <a:pathLst>
                  <a:path w="849" h="129">
                    <a:moveTo>
                      <a:pt x="727" y="22"/>
                    </a:moveTo>
                    <a:lnTo>
                      <a:pt x="685" y="32"/>
                    </a:lnTo>
                    <a:lnTo>
                      <a:pt x="650" y="42"/>
                    </a:lnTo>
                    <a:lnTo>
                      <a:pt x="573" y="66"/>
                    </a:lnTo>
                    <a:lnTo>
                      <a:pt x="535" y="76"/>
                    </a:lnTo>
                    <a:lnTo>
                      <a:pt x="525" y="80"/>
                    </a:lnTo>
                    <a:lnTo>
                      <a:pt x="483" y="88"/>
                    </a:lnTo>
                    <a:lnTo>
                      <a:pt x="455" y="91"/>
                    </a:lnTo>
                    <a:lnTo>
                      <a:pt x="439" y="89"/>
                    </a:lnTo>
                    <a:lnTo>
                      <a:pt x="410" y="85"/>
                    </a:lnTo>
                    <a:lnTo>
                      <a:pt x="391" y="79"/>
                    </a:lnTo>
                    <a:lnTo>
                      <a:pt x="384" y="83"/>
                    </a:lnTo>
                    <a:lnTo>
                      <a:pt x="387" y="97"/>
                    </a:lnTo>
                    <a:lnTo>
                      <a:pt x="381" y="100"/>
                    </a:lnTo>
                    <a:lnTo>
                      <a:pt x="326" y="95"/>
                    </a:lnTo>
                    <a:lnTo>
                      <a:pt x="294" y="88"/>
                    </a:lnTo>
                    <a:lnTo>
                      <a:pt x="291" y="88"/>
                    </a:lnTo>
                    <a:lnTo>
                      <a:pt x="294" y="88"/>
                    </a:lnTo>
                    <a:lnTo>
                      <a:pt x="294" y="86"/>
                    </a:lnTo>
                    <a:lnTo>
                      <a:pt x="291" y="86"/>
                    </a:lnTo>
                    <a:lnTo>
                      <a:pt x="291" y="97"/>
                    </a:lnTo>
                    <a:lnTo>
                      <a:pt x="301" y="106"/>
                    </a:lnTo>
                    <a:lnTo>
                      <a:pt x="291" y="110"/>
                    </a:lnTo>
                    <a:lnTo>
                      <a:pt x="262" y="110"/>
                    </a:lnTo>
                    <a:lnTo>
                      <a:pt x="230" y="107"/>
                    </a:lnTo>
                    <a:lnTo>
                      <a:pt x="202" y="100"/>
                    </a:lnTo>
                    <a:lnTo>
                      <a:pt x="182" y="94"/>
                    </a:lnTo>
                    <a:lnTo>
                      <a:pt x="176" y="89"/>
                    </a:lnTo>
                    <a:lnTo>
                      <a:pt x="176" y="85"/>
                    </a:lnTo>
                    <a:lnTo>
                      <a:pt x="173" y="85"/>
                    </a:lnTo>
                    <a:lnTo>
                      <a:pt x="170" y="80"/>
                    </a:lnTo>
                    <a:lnTo>
                      <a:pt x="176" y="76"/>
                    </a:lnTo>
                    <a:lnTo>
                      <a:pt x="186" y="71"/>
                    </a:lnTo>
                    <a:lnTo>
                      <a:pt x="195" y="69"/>
                    </a:lnTo>
                    <a:lnTo>
                      <a:pt x="195" y="66"/>
                    </a:lnTo>
                    <a:lnTo>
                      <a:pt x="182" y="62"/>
                    </a:lnTo>
                    <a:lnTo>
                      <a:pt x="170" y="62"/>
                    </a:lnTo>
                    <a:lnTo>
                      <a:pt x="157" y="65"/>
                    </a:lnTo>
                    <a:lnTo>
                      <a:pt x="147" y="76"/>
                    </a:lnTo>
                    <a:lnTo>
                      <a:pt x="144" y="91"/>
                    </a:lnTo>
                    <a:lnTo>
                      <a:pt x="144" y="97"/>
                    </a:lnTo>
                    <a:lnTo>
                      <a:pt x="150" y="103"/>
                    </a:lnTo>
                    <a:lnTo>
                      <a:pt x="157" y="104"/>
                    </a:lnTo>
                    <a:lnTo>
                      <a:pt x="157" y="106"/>
                    </a:lnTo>
                    <a:lnTo>
                      <a:pt x="150" y="106"/>
                    </a:lnTo>
                    <a:lnTo>
                      <a:pt x="96" y="92"/>
                    </a:lnTo>
                    <a:lnTo>
                      <a:pt x="61" y="77"/>
                    </a:lnTo>
                    <a:lnTo>
                      <a:pt x="45" y="62"/>
                    </a:lnTo>
                    <a:lnTo>
                      <a:pt x="38" y="54"/>
                    </a:lnTo>
                    <a:lnTo>
                      <a:pt x="45" y="44"/>
                    </a:lnTo>
                    <a:lnTo>
                      <a:pt x="51" y="39"/>
                    </a:lnTo>
                    <a:lnTo>
                      <a:pt x="57" y="36"/>
                    </a:lnTo>
                    <a:lnTo>
                      <a:pt x="73" y="36"/>
                    </a:lnTo>
                    <a:lnTo>
                      <a:pt x="86" y="39"/>
                    </a:lnTo>
                    <a:lnTo>
                      <a:pt x="93" y="45"/>
                    </a:lnTo>
                    <a:lnTo>
                      <a:pt x="90" y="54"/>
                    </a:lnTo>
                    <a:lnTo>
                      <a:pt x="90" y="56"/>
                    </a:lnTo>
                    <a:lnTo>
                      <a:pt x="86" y="56"/>
                    </a:lnTo>
                    <a:lnTo>
                      <a:pt x="93" y="56"/>
                    </a:lnTo>
                    <a:lnTo>
                      <a:pt x="112" y="51"/>
                    </a:lnTo>
                    <a:lnTo>
                      <a:pt x="125" y="41"/>
                    </a:lnTo>
                    <a:lnTo>
                      <a:pt x="128" y="33"/>
                    </a:lnTo>
                    <a:lnTo>
                      <a:pt x="122" y="22"/>
                    </a:lnTo>
                    <a:lnTo>
                      <a:pt x="109" y="16"/>
                    </a:lnTo>
                    <a:lnTo>
                      <a:pt x="80" y="12"/>
                    </a:lnTo>
                    <a:lnTo>
                      <a:pt x="61" y="12"/>
                    </a:lnTo>
                    <a:lnTo>
                      <a:pt x="45" y="15"/>
                    </a:lnTo>
                    <a:lnTo>
                      <a:pt x="29" y="22"/>
                    </a:lnTo>
                    <a:lnTo>
                      <a:pt x="13" y="35"/>
                    </a:lnTo>
                    <a:lnTo>
                      <a:pt x="3" y="45"/>
                    </a:lnTo>
                    <a:lnTo>
                      <a:pt x="0" y="59"/>
                    </a:lnTo>
                    <a:lnTo>
                      <a:pt x="3" y="66"/>
                    </a:lnTo>
                    <a:lnTo>
                      <a:pt x="9" y="76"/>
                    </a:lnTo>
                    <a:lnTo>
                      <a:pt x="19" y="82"/>
                    </a:lnTo>
                    <a:lnTo>
                      <a:pt x="41" y="92"/>
                    </a:lnTo>
                    <a:lnTo>
                      <a:pt x="64" y="101"/>
                    </a:lnTo>
                    <a:lnTo>
                      <a:pt x="99" y="112"/>
                    </a:lnTo>
                    <a:lnTo>
                      <a:pt x="131" y="117"/>
                    </a:lnTo>
                    <a:lnTo>
                      <a:pt x="176" y="123"/>
                    </a:lnTo>
                    <a:lnTo>
                      <a:pt x="186" y="124"/>
                    </a:lnTo>
                    <a:lnTo>
                      <a:pt x="269" y="129"/>
                    </a:lnTo>
                    <a:lnTo>
                      <a:pt x="291" y="127"/>
                    </a:lnTo>
                    <a:lnTo>
                      <a:pt x="314" y="127"/>
                    </a:lnTo>
                    <a:lnTo>
                      <a:pt x="384" y="120"/>
                    </a:lnTo>
                    <a:lnTo>
                      <a:pt x="451" y="110"/>
                    </a:lnTo>
                    <a:lnTo>
                      <a:pt x="506" y="98"/>
                    </a:lnTo>
                    <a:lnTo>
                      <a:pt x="541" y="89"/>
                    </a:lnTo>
                    <a:lnTo>
                      <a:pt x="586" y="77"/>
                    </a:lnTo>
                    <a:lnTo>
                      <a:pt x="631" y="63"/>
                    </a:lnTo>
                    <a:lnTo>
                      <a:pt x="631" y="62"/>
                    </a:lnTo>
                    <a:lnTo>
                      <a:pt x="634" y="60"/>
                    </a:lnTo>
                    <a:lnTo>
                      <a:pt x="647" y="57"/>
                    </a:lnTo>
                    <a:lnTo>
                      <a:pt x="663" y="54"/>
                    </a:lnTo>
                    <a:lnTo>
                      <a:pt x="682" y="47"/>
                    </a:lnTo>
                    <a:lnTo>
                      <a:pt x="740" y="30"/>
                    </a:lnTo>
                    <a:lnTo>
                      <a:pt x="759" y="24"/>
                    </a:lnTo>
                    <a:lnTo>
                      <a:pt x="794" y="15"/>
                    </a:lnTo>
                    <a:lnTo>
                      <a:pt x="810" y="10"/>
                    </a:lnTo>
                    <a:lnTo>
                      <a:pt x="823" y="7"/>
                    </a:lnTo>
                    <a:lnTo>
                      <a:pt x="849" y="3"/>
                    </a:lnTo>
                    <a:lnTo>
                      <a:pt x="842" y="3"/>
                    </a:lnTo>
                    <a:lnTo>
                      <a:pt x="836" y="1"/>
                    </a:lnTo>
                    <a:lnTo>
                      <a:pt x="823" y="0"/>
                    </a:lnTo>
                    <a:lnTo>
                      <a:pt x="804" y="1"/>
                    </a:lnTo>
                    <a:lnTo>
                      <a:pt x="727" y="22"/>
                    </a:lnTo>
                    <a:close/>
                  </a:path>
                </a:pathLst>
              </a:custGeom>
              <a:solidFill>
                <a:srgbClr val="CCCC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33" name="任意多边形 7393"/>
              <p:cNvSpPr>
                <a:spLocks noChangeArrowheads="1"/>
              </p:cNvSpPr>
              <p:nvPr>
                <p:custDataLst>
                  <p:tags r:id="rId227"/>
                </p:custDataLst>
              </p:nvPr>
            </p:nvSpPr>
            <p:spPr bwMode="auto">
              <a:xfrm>
                <a:off x="2367" y="953"/>
                <a:ext cx="13" cy="3"/>
              </a:xfrm>
              <a:custGeom>
                <a:gdLst>
                  <a:gd name="T0" fmla="*/ 13 w 13"/>
                  <a:gd name="T1" fmla="*/ 3 h 3"/>
                  <a:gd name="T2" fmla="*/ 13 w 13"/>
                  <a:gd name="T3" fmla="*/ 3 h 3"/>
                  <a:gd name="T4" fmla="*/ 3 w 13"/>
                  <a:gd name="T5" fmla="*/ 3 h 3"/>
                  <a:gd name="T6" fmla="*/ 0 w 13"/>
                  <a:gd name="T7" fmla="*/ 0 h 3"/>
                  <a:gd name="T8" fmla="*/ 10 w 13"/>
                  <a:gd name="T9" fmla="*/ 1 h 3"/>
                  <a:gd name="T10" fmla="*/ 13 w 13"/>
                  <a:gd name="T11" fmla="*/ 3 h 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3" h="3">
                    <a:moveTo>
                      <a:pt x="13" y="3"/>
                    </a:moveTo>
                    <a:lnTo>
                      <a:pt x="13" y="3"/>
                    </a:lnTo>
                    <a:lnTo>
                      <a:pt x="3" y="3"/>
                    </a:lnTo>
                    <a:lnTo>
                      <a:pt x="0" y="0"/>
                    </a:lnTo>
                    <a:lnTo>
                      <a:pt x="10" y="1"/>
                    </a:lnTo>
                    <a:lnTo>
                      <a:pt x="13" y="3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34" name="任意多边形 7394"/>
              <p:cNvSpPr>
                <a:spLocks noChangeArrowheads="1"/>
              </p:cNvSpPr>
              <p:nvPr>
                <p:custDataLst>
                  <p:tags r:id="rId228"/>
                </p:custDataLst>
              </p:nvPr>
            </p:nvSpPr>
            <p:spPr bwMode="auto">
              <a:xfrm>
                <a:off x="4340" y="948"/>
                <a:ext cx="9" cy="3"/>
              </a:xfrm>
              <a:custGeom>
                <a:gdLst>
                  <a:gd name="T0" fmla="*/ 0 w 9"/>
                  <a:gd name="T1" fmla="*/ 2 h 3"/>
                  <a:gd name="T2" fmla="*/ 0 w 9"/>
                  <a:gd name="T3" fmla="*/ 3 h 3"/>
                  <a:gd name="T4" fmla="*/ 9 w 9"/>
                  <a:gd name="T5" fmla="*/ 2 h 3"/>
                  <a:gd name="T6" fmla="*/ 9 w 9"/>
                  <a:gd name="T7" fmla="*/ 0 h 3"/>
                  <a:gd name="T8" fmla="*/ 0 w 9"/>
                  <a:gd name="T9" fmla="*/ 2 h 3"/>
                  <a:gd name="T10" fmla="*/ 0 w 9"/>
                  <a:gd name="T11" fmla="*/ 2 h 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9" h="3">
                    <a:moveTo>
                      <a:pt x="0" y="2"/>
                    </a:moveTo>
                    <a:lnTo>
                      <a:pt x="0" y="3"/>
                    </a:lnTo>
                    <a:lnTo>
                      <a:pt x="9" y="2"/>
                    </a:lnTo>
                    <a:lnTo>
                      <a:pt x="9" y="0"/>
                    </a:lnTo>
                    <a:lnTo>
                      <a:pt x="0" y="2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35" name="任意多边形 7395"/>
              <p:cNvSpPr>
                <a:spLocks noChangeArrowheads="1"/>
              </p:cNvSpPr>
              <p:nvPr>
                <p:custDataLst>
                  <p:tags r:id="rId229"/>
                </p:custDataLst>
              </p:nvPr>
            </p:nvSpPr>
            <p:spPr bwMode="auto">
              <a:xfrm>
                <a:off x="2662" y="956"/>
                <a:ext cx="12" cy="7"/>
              </a:xfrm>
              <a:custGeom>
                <a:gdLst>
                  <a:gd name="T0" fmla="*/ 12 w 12"/>
                  <a:gd name="T1" fmla="*/ 7 h 7"/>
                  <a:gd name="T2" fmla="*/ 12 w 12"/>
                  <a:gd name="T3" fmla="*/ 7 h 7"/>
                  <a:gd name="T4" fmla="*/ 0 w 12"/>
                  <a:gd name="T5" fmla="*/ 1 h 7"/>
                  <a:gd name="T6" fmla="*/ 0 w 12"/>
                  <a:gd name="T7" fmla="*/ 0 h 7"/>
                  <a:gd name="T8" fmla="*/ 12 w 12"/>
                  <a:gd name="T9" fmla="*/ 6 h 7"/>
                  <a:gd name="T10" fmla="*/ 12 w 12"/>
                  <a:gd name="T11" fmla="*/ 7 h 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2" h="7">
                    <a:moveTo>
                      <a:pt x="12" y="7"/>
                    </a:moveTo>
                    <a:lnTo>
                      <a:pt x="12" y="7"/>
                    </a:lnTo>
                    <a:lnTo>
                      <a:pt x="0" y="1"/>
                    </a:lnTo>
                    <a:lnTo>
                      <a:pt x="0" y="0"/>
                    </a:lnTo>
                    <a:lnTo>
                      <a:pt x="12" y="6"/>
                    </a:lnTo>
                    <a:lnTo>
                      <a:pt x="12" y="7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36" name="任意多边形 7396"/>
              <p:cNvSpPr>
                <a:spLocks noChangeArrowheads="1"/>
              </p:cNvSpPr>
              <p:nvPr>
                <p:custDataLst>
                  <p:tags r:id="rId230"/>
                </p:custDataLst>
              </p:nvPr>
            </p:nvSpPr>
            <p:spPr bwMode="auto">
              <a:xfrm>
                <a:off x="4045" y="951"/>
                <a:ext cx="13" cy="9"/>
              </a:xfrm>
              <a:custGeom>
                <a:gdLst>
                  <a:gd name="T0" fmla="*/ 0 w 13"/>
                  <a:gd name="T1" fmla="*/ 8 h 9"/>
                  <a:gd name="T2" fmla="*/ 0 w 13"/>
                  <a:gd name="T3" fmla="*/ 9 h 9"/>
                  <a:gd name="T4" fmla="*/ 13 w 13"/>
                  <a:gd name="T5" fmla="*/ 3 h 9"/>
                  <a:gd name="T6" fmla="*/ 13 w 13"/>
                  <a:gd name="T7" fmla="*/ 0 h 9"/>
                  <a:gd name="T8" fmla="*/ 0 w 13"/>
                  <a:gd name="T9" fmla="*/ 8 h 9"/>
                  <a:gd name="T10" fmla="*/ 0 w 13"/>
                  <a:gd name="T11" fmla="*/ 8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3" h="9">
                    <a:moveTo>
                      <a:pt x="0" y="8"/>
                    </a:moveTo>
                    <a:lnTo>
                      <a:pt x="0" y="9"/>
                    </a:lnTo>
                    <a:lnTo>
                      <a:pt x="13" y="3"/>
                    </a:lnTo>
                    <a:lnTo>
                      <a:pt x="13" y="0"/>
                    </a:lnTo>
                    <a:lnTo>
                      <a:pt x="0" y="8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37" name="任意多边形 7397"/>
              <p:cNvSpPr>
                <a:spLocks noChangeArrowheads="1"/>
              </p:cNvSpPr>
              <p:nvPr>
                <p:custDataLst>
                  <p:tags r:id="rId231"/>
                </p:custDataLst>
              </p:nvPr>
            </p:nvSpPr>
            <p:spPr bwMode="auto">
              <a:xfrm>
                <a:off x="2306" y="956"/>
                <a:ext cx="298" cy="76"/>
              </a:xfrm>
              <a:custGeom>
                <a:gdLst>
                  <a:gd name="T0" fmla="*/ 55 w 298"/>
                  <a:gd name="T1" fmla="*/ 26 h 76"/>
                  <a:gd name="T2" fmla="*/ 83 w 298"/>
                  <a:gd name="T3" fmla="*/ 39 h 76"/>
                  <a:gd name="T4" fmla="*/ 119 w 298"/>
                  <a:gd name="T5" fmla="*/ 50 h 76"/>
                  <a:gd name="T6" fmla="*/ 144 w 298"/>
                  <a:gd name="T7" fmla="*/ 56 h 76"/>
                  <a:gd name="T8" fmla="*/ 160 w 298"/>
                  <a:gd name="T9" fmla="*/ 59 h 76"/>
                  <a:gd name="T10" fmla="*/ 189 w 298"/>
                  <a:gd name="T11" fmla="*/ 62 h 76"/>
                  <a:gd name="T12" fmla="*/ 218 w 298"/>
                  <a:gd name="T13" fmla="*/ 64 h 76"/>
                  <a:gd name="T14" fmla="*/ 247 w 298"/>
                  <a:gd name="T15" fmla="*/ 62 h 76"/>
                  <a:gd name="T16" fmla="*/ 253 w 298"/>
                  <a:gd name="T17" fmla="*/ 60 h 76"/>
                  <a:gd name="T18" fmla="*/ 282 w 298"/>
                  <a:gd name="T19" fmla="*/ 68 h 76"/>
                  <a:gd name="T20" fmla="*/ 298 w 298"/>
                  <a:gd name="T21" fmla="*/ 73 h 76"/>
                  <a:gd name="T22" fmla="*/ 256 w 298"/>
                  <a:gd name="T23" fmla="*/ 76 h 76"/>
                  <a:gd name="T24" fmla="*/ 202 w 298"/>
                  <a:gd name="T25" fmla="*/ 76 h 76"/>
                  <a:gd name="T26" fmla="*/ 151 w 298"/>
                  <a:gd name="T27" fmla="*/ 70 h 76"/>
                  <a:gd name="T28" fmla="*/ 128 w 298"/>
                  <a:gd name="T29" fmla="*/ 65 h 76"/>
                  <a:gd name="T30" fmla="*/ 87 w 298"/>
                  <a:gd name="T31" fmla="*/ 54 h 76"/>
                  <a:gd name="T32" fmla="*/ 51 w 298"/>
                  <a:gd name="T33" fmla="*/ 41 h 76"/>
                  <a:gd name="T34" fmla="*/ 22 w 298"/>
                  <a:gd name="T35" fmla="*/ 23 h 76"/>
                  <a:gd name="T36" fmla="*/ 6 w 298"/>
                  <a:gd name="T37" fmla="*/ 12 h 76"/>
                  <a:gd name="T38" fmla="*/ 0 w 298"/>
                  <a:gd name="T39" fmla="*/ 6 h 76"/>
                  <a:gd name="T40" fmla="*/ 0 w 298"/>
                  <a:gd name="T41" fmla="*/ 3 h 76"/>
                  <a:gd name="T42" fmla="*/ 10 w 298"/>
                  <a:gd name="T43" fmla="*/ 0 h 76"/>
                  <a:gd name="T44" fmla="*/ 19 w 298"/>
                  <a:gd name="T45" fmla="*/ 0 h 76"/>
                  <a:gd name="T46" fmla="*/ 55 w 298"/>
                  <a:gd name="T47" fmla="*/ 26 h 7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</a:cxnLst>
                <a:rect l="0" t="0" r="r" b="b"/>
                <a:pathLst>
                  <a:path w="298" h="76">
                    <a:moveTo>
                      <a:pt x="55" y="26"/>
                    </a:moveTo>
                    <a:lnTo>
                      <a:pt x="83" y="39"/>
                    </a:lnTo>
                    <a:lnTo>
                      <a:pt x="119" y="50"/>
                    </a:lnTo>
                    <a:lnTo>
                      <a:pt x="144" y="56"/>
                    </a:lnTo>
                    <a:lnTo>
                      <a:pt x="160" y="59"/>
                    </a:lnTo>
                    <a:lnTo>
                      <a:pt x="189" y="62"/>
                    </a:lnTo>
                    <a:lnTo>
                      <a:pt x="218" y="64"/>
                    </a:lnTo>
                    <a:lnTo>
                      <a:pt x="247" y="62"/>
                    </a:lnTo>
                    <a:lnTo>
                      <a:pt x="253" y="60"/>
                    </a:lnTo>
                    <a:lnTo>
                      <a:pt x="282" y="68"/>
                    </a:lnTo>
                    <a:lnTo>
                      <a:pt x="298" y="73"/>
                    </a:lnTo>
                    <a:lnTo>
                      <a:pt x="256" y="76"/>
                    </a:lnTo>
                    <a:lnTo>
                      <a:pt x="202" y="76"/>
                    </a:lnTo>
                    <a:lnTo>
                      <a:pt x="151" y="70"/>
                    </a:lnTo>
                    <a:lnTo>
                      <a:pt x="128" y="65"/>
                    </a:lnTo>
                    <a:lnTo>
                      <a:pt x="87" y="54"/>
                    </a:lnTo>
                    <a:lnTo>
                      <a:pt x="51" y="41"/>
                    </a:lnTo>
                    <a:lnTo>
                      <a:pt x="22" y="23"/>
                    </a:lnTo>
                    <a:lnTo>
                      <a:pt x="6" y="12"/>
                    </a:lnTo>
                    <a:lnTo>
                      <a:pt x="0" y="6"/>
                    </a:lnTo>
                    <a:lnTo>
                      <a:pt x="0" y="3"/>
                    </a:lnTo>
                    <a:lnTo>
                      <a:pt x="10" y="0"/>
                    </a:lnTo>
                    <a:lnTo>
                      <a:pt x="19" y="0"/>
                    </a:lnTo>
                    <a:lnTo>
                      <a:pt x="55" y="26"/>
                    </a:lnTo>
                    <a:close/>
                  </a:path>
                </a:pathLst>
              </a:custGeom>
              <a:solidFill>
                <a:srgbClr val="8C8CE8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38" name="任意多边形 7398"/>
              <p:cNvSpPr>
                <a:spLocks noChangeArrowheads="1"/>
              </p:cNvSpPr>
              <p:nvPr>
                <p:custDataLst>
                  <p:tags r:id="rId232"/>
                </p:custDataLst>
              </p:nvPr>
            </p:nvSpPr>
            <p:spPr bwMode="auto">
              <a:xfrm>
                <a:off x="4116" y="951"/>
                <a:ext cx="297" cy="78"/>
              </a:xfrm>
              <a:custGeom>
                <a:gdLst>
                  <a:gd name="T0" fmla="*/ 240 w 297"/>
                  <a:gd name="T1" fmla="*/ 26 h 78"/>
                  <a:gd name="T2" fmla="*/ 211 w 297"/>
                  <a:gd name="T3" fmla="*/ 40 h 78"/>
                  <a:gd name="T4" fmla="*/ 179 w 297"/>
                  <a:gd name="T5" fmla="*/ 50 h 78"/>
                  <a:gd name="T6" fmla="*/ 153 w 297"/>
                  <a:gd name="T7" fmla="*/ 56 h 78"/>
                  <a:gd name="T8" fmla="*/ 137 w 297"/>
                  <a:gd name="T9" fmla="*/ 59 h 78"/>
                  <a:gd name="T10" fmla="*/ 108 w 297"/>
                  <a:gd name="T11" fmla="*/ 62 h 78"/>
                  <a:gd name="T12" fmla="*/ 80 w 297"/>
                  <a:gd name="T13" fmla="*/ 64 h 78"/>
                  <a:gd name="T14" fmla="*/ 51 w 297"/>
                  <a:gd name="T15" fmla="*/ 62 h 78"/>
                  <a:gd name="T16" fmla="*/ 44 w 297"/>
                  <a:gd name="T17" fmla="*/ 61 h 78"/>
                  <a:gd name="T18" fmla="*/ 16 w 297"/>
                  <a:gd name="T19" fmla="*/ 69 h 78"/>
                  <a:gd name="T20" fmla="*/ 0 w 297"/>
                  <a:gd name="T21" fmla="*/ 73 h 78"/>
                  <a:gd name="T22" fmla="*/ 41 w 297"/>
                  <a:gd name="T23" fmla="*/ 78 h 78"/>
                  <a:gd name="T24" fmla="*/ 96 w 297"/>
                  <a:gd name="T25" fmla="*/ 76 h 78"/>
                  <a:gd name="T26" fmla="*/ 147 w 297"/>
                  <a:gd name="T27" fmla="*/ 70 h 78"/>
                  <a:gd name="T28" fmla="*/ 169 w 297"/>
                  <a:gd name="T29" fmla="*/ 65 h 78"/>
                  <a:gd name="T30" fmla="*/ 211 w 297"/>
                  <a:gd name="T31" fmla="*/ 55 h 78"/>
                  <a:gd name="T32" fmla="*/ 246 w 297"/>
                  <a:gd name="T33" fmla="*/ 41 h 78"/>
                  <a:gd name="T34" fmla="*/ 275 w 297"/>
                  <a:gd name="T35" fmla="*/ 23 h 78"/>
                  <a:gd name="T36" fmla="*/ 288 w 297"/>
                  <a:gd name="T37" fmla="*/ 12 h 78"/>
                  <a:gd name="T38" fmla="*/ 297 w 297"/>
                  <a:gd name="T39" fmla="*/ 5 h 78"/>
                  <a:gd name="T40" fmla="*/ 297 w 297"/>
                  <a:gd name="T41" fmla="*/ 3 h 78"/>
                  <a:gd name="T42" fmla="*/ 285 w 297"/>
                  <a:gd name="T43" fmla="*/ 0 h 78"/>
                  <a:gd name="T44" fmla="*/ 275 w 297"/>
                  <a:gd name="T45" fmla="*/ 0 h 78"/>
                  <a:gd name="T46" fmla="*/ 240 w 297"/>
                  <a:gd name="T47" fmla="*/ 26 h 7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</a:cxnLst>
                <a:rect l="0" t="0" r="r" b="b"/>
                <a:pathLst>
                  <a:path w="297" h="78">
                    <a:moveTo>
                      <a:pt x="240" y="26"/>
                    </a:moveTo>
                    <a:lnTo>
                      <a:pt x="211" y="40"/>
                    </a:lnTo>
                    <a:lnTo>
                      <a:pt x="179" y="50"/>
                    </a:lnTo>
                    <a:lnTo>
                      <a:pt x="153" y="56"/>
                    </a:lnTo>
                    <a:lnTo>
                      <a:pt x="137" y="59"/>
                    </a:lnTo>
                    <a:lnTo>
                      <a:pt x="108" y="62"/>
                    </a:lnTo>
                    <a:lnTo>
                      <a:pt x="80" y="64"/>
                    </a:lnTo>
                    <a:lnTo>
                      <a:pt x="51" y="62"/>
                    </a:lnTo>
                    <a:lnTo>
                      <a:pt x="44" y="61"/>
                    </a:lnTo>
                    <a:lnTo>
                      <a:pt x="16" y="69"/>
                    </a:lnTo>
                    <a:lnTo>
                      <a:pt x="0" y="73"/>
                    </a:lnTo>
                    <a:lnTo>
                      <a:pt x="41" y="78"/>
                    </a:lnTo>
                    <a:lnTo>
                      <a:pt x="96" y="76"/>
                    </a:lnTo>
                    <a:lnTo>
                      <a:pt x="147" y="70"/>
                    </a:lnTo>
                    <a:lnTo>
                      <a:pt x="169" y="65"/>
                    </a:lnTo>
                    <a:lnTo>
                      <a:pt x="211" y="55"/>
                    </a:lnTo>
                    <a:lnTo>
                      <a:pt x="246" y="41"/>
                    </a:lnTo>
                    <a:lnTo>
                      <a:pt x="275" y="23"/>
                    </a:lnTo>
                    <a:lnTo>
                      <a:pt x="288" y="12"/>
                    </a:lnTo>
                    <a:lnTo>
                      <a:pt x="297" y="5"/>
                    </a:lnTo>
                    <a:lnTo>
                      <a:pt x="297" y="3"/>
                    </a:lnTo>
                    <a:lnTo>
                      <a:pt x="285" y="0"/>
                    </a:lnTo>
                    <a:lnTo>
                      <a:pt x="275" y="0"/>
                    </a:lnTo>
                    <a:lnTo>
                      <a:pt x="240" y="26"/>
                    </a:lnTo>
                    <a:close/>
                  </a:path>
                </a:pathLst>
              </a:custGeom>
              <a:solidFill>
                <a:srgbClr val="8C8CE8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39" name="任意多边形 7399"/>
              <p:cNvSpPr>
                <a:spLocks noChangeArrowheads="1"/>
              </p:cNvSpPr>
              <p:nvPr>
                <p:custDataLst>
                  <p:tags r:id="rId233"/>
                </p:custDataLst>
              </p:nvPr>
            </p:nvSpPr>
            <p:spPr bwMode="auto">
              <a:xfrm>
                <a:off x="2402" y="959"/>
                <a:ext cx="10" cy="4"/>
              </a:xfrm>
              <a:custGeom>
                <a:gdLst>
                  <a:gd name="T0" fmla="*/ 10 w 10"/>
                  <a:gd name="T1" fmla="*/ 4 h 4"/>
                  <a:gd name="T2" fmla="*/ 3 w 10"/>
                  <a:gd name="T3" fmla="*/ 4 h 4"/>
                  <a:gd name="T4" fmla="*/ 0 w 10"/>
                  <a:gd name="T5" fmla="*/ 3 h 4"/>
                  <a:gd name="T6" fmla="*/ 0 w 10"/>
                  <a:gd name="T7" fmla="*/ 0 h 4"/>
                  <a:gd name="T8" fmla="*/ 3 w 10"/>
                  <a:gd name="T9" fmla="*/ 0 h 4"/>
                  <a:gd name="T10" fmla="*/ 10 w 10"/>
                  <a:gd name="T11" fmla="*/ 4 h 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0" h="4">
                    <a:moveTo>
                      <a:pt x="10" y="4"/>
                    </a:moveTo>
                    <a:lnTo>
                      <a:pt x="3" y="4"/>
                    </a:lnTo>
                    <a:lnTo>
                      <a:pt x="0" y="3"/>
                    </a:lnTo>
                    <a:lnTo>
                      <a:pt x="0" y="0"/>
                    </a:lnTo>
                    <a:lnTo>
                      <a:pt x="3" y="0"/>
                    </a:lnTo>
                    <a:lnTo>
                      <a:pt x="10" y="4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40" name="任意多边形 7400"/>
              <p:cNvSpPr>
                <a:spLocks noChangeArrowheads="1"/>
              </p:cNvSpPr>
              <p:nvPr>
                <p:custDataLst>
                  <p:tags r:id="rId234"/>
                </p:custDataLst>
              </p:nvPr>
            </p:nvSpPr>
            <p:spPr bwMode="auto">
              <a:xfrm>
                <a:off x="4308" y="954"/>
                <a:ext cx="9" cy="5"/>
              </a:xfrm>
              <a:custGeom>
                <a:gdLst>
                  <a:gd name="T0" fmla="*/ 0 w 9"/>
                  <a:gd name="T1" fmla="*/ 5 h 5"/>
                  <a:gd name="T2" fmla="*/ 3 w 9"/>
                  <a:gd name="T3" fmla="*/ 3 h 5"/>
                  <a:gd name="T4" fmla="*/ 9 w 9"/>
                  <a:gd name="T5" fmla="*/ 3 h 5"/>
                  <a:gd name="T6" fmla="*/ 9 w 9"/>
                  <a:gd name="T7" fmla="*/ 0 h 5"/>
                  <a:gd name="T8" fmla="*/ 6 w 9"/>
                  <a:gd name="T9" fmla="*/ 0 h 5"/>
                  <a:gd name="T10" fmla="*/ 0 w 9"/>
                  <a:gd name="T11" fmla="*/ 5 h 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9" h="5">
                    <a:moveTo>
                      <a:pt x="0" y="5"/>
                    </a:moveTo>
                    <a:lnTo>
                      <a:pt x="3" y="3"/>
                    </a:lnTo>
                    <a:lnTo>
                      <a:pt x="9" y="3"/>
                    </a:lnTo>
                    <a:lnTo>
                      <a:pt x="9" y="0"/>
                    </a:lnTo>
                    <a:lnTo>
                      <a:pt x="6" y="0"/>
                    </a:lnTo>
                    <a:lnTo>
                      <a:pt x="0" y="5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41" name="任意多边形 7401"/>
              <p:cNvSpPr>
                <a:spLocks noChangeArrowheads="1"/>
              </p:cNvSpPr>
              <p:nvPr>
                <p:custDataLst>
                  <p:tags r:id="rId235"/>
                </p:custDataLst>
              </p:nvPr>
            </p:nvSpPr>
            <p:spPr bwMode="auto">
              <a:xfrm>
                <a:off x="2322" y="965"/>
                <a:ext cx="13" cy="9"/>
              </a:xfrm>
              <a:custGeom>
                <a:gdLst>
                  <a:gd name="T0" fmla="*/ 13 w 13"/>
                  <a:gd name="T1" fmla="*/ 7 h 9"/>
                  <a:gd name="T2" fmla="*/ 10 w 13"/>
                  <a:gd name="T3" fmla="*/ 9 h 9"/>
                  <a:gd name="T4" fmla="*/ 3 w 13"/>
                  <a:gd name="T5" fmla="*/ 4 h 9"/>
                  <a:gd name="T6" fmla="*/ 0 w 13"/>
                  <a:gd name="T7" fmla="*/ 1 h 9"/>
                  <a:gd name="T8" fmla="*/ 0 w 13"/>
                  <a:gd name="T9" fmla="*/ 0 h 9"/>
                  <a:gd name="T10" fmla="*/ 3 w 13"/>
                  <a:gd name="T11" fmla="*/ 0 h 9"/>
                  <a:gd name="T12" fmla="*/ 13 w 13"/>
                  <a:gd name="T13" fmla="*/ 7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3" h="9">
                    <a:moveTo>
                      <a:pt x="13" y="7"/>
                    </a:moveTo>
                    <a:lnTo>
                      <a:pt x="10" y="9"/>
                    </a:lnTo>
                    <a:lnTo>
                      <a:pt x="3" y="4"/>
                    </a:lnTo>
                    <a:lnTo>
                      <a:pt x="0" y="1"/>
                    </a:lnTo>
                    <a:lnTo>
                      <a:pt x="0" y="0"/>
                    </a:lnTo>
                    <a:lnTo>
                      <a:pt x="3" y="0"/>
                    </a:lnTo>
                    <a:lnTo>
                      <a:pt x="13" y="7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42" name="任意多边形 7402"/>
              <p:cNvSpPr>
                <a:spLocks noChangeArrowheads="1"/>
              </p:cNvSpPr>
              <p:nvPr>
                <p:custDataLst>
                  <p:tags r:id="rId236"/>
                </p:custDataLst>
              </p:nvPr>
            </p:nvSpPr>
            <p:spPr bwMode="auto">
              <a:xfrm>
                <a:off x="4385" y="959"/>
                <a:ext cx="12" cy="9"/>
              </a:xfrm>
              <a:custGeom>
                <a:gdLst>
                  <a:gd name="T0" fmla="*/ 0 w 12"/>
                  <a:gd name="T1" fmla="*/ 9 h 9"/>
                  <a:gd name="T2" fmla="*/ 0 w 12"/>
                  <a:gd name="T3" fmla="*/ 9 h 9"/>
                  <a:gd name="T4" fmla="*/ 6 w 12"/>
                  <a:gd name="T5" fmla="*/ 6 h 9"/>
                  <a:gd name="T6" fmla="*/ 12 w 12"/>
                  <a:gd name="T7" fmla="*/ 3 h 9"/>
                  <a:gd name="T8" fmla="*/ 9 w 12"/>
                  <a:gd name="T9" fmla="*/ 0 h 9"/>
                  <a:gd name="T10" fmla="*/ 9 w 12"/>
                  <a:gd name="T11" fmla="*/ 0 h 9"/>
                  <a:gd name="T12" fmla="*/ 0 w 12"/>
                  <a:gd name="T13" fmla="*/ 9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" h="9">
                    <a:moveTo>
                      <a:pt x="0" y="9"/>
                    </a:moveTo>
                    <a:lnTo>
                      <a:pt x="0" y="9"/>
                    </a:lnTo>
                    <a:lnTo>
                      <a:pt x="6" y="6"/>
                    </a:lnTo>
                    <a:lnTo>
                      <a:pt x="12" y="3"/>
                    </a:lnTo>
                    <a:lnTo>
                      <a:pt x="9" y="0"/>
                    </a:lnTo>
                    <a:lnTo>
                      <a:pt x="0" y="9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43" name="任意多边形 7403"/>
              <p:cNvSpPr>
                <a:spLocks noChangeArrowheads="1"/>
              </p:cNvSpPr>
              <p:nvPr>
                <p:custDataLst>
                  <p:tags r:id="rId237"/>
                </p:custDataLst>
              </p:nvPr>
            </p:nvSpPr>
            <p:spPr bwMode="auto">
              <a:xfrm>
                <a:off x="3116" y="966"/>
                <a:ext cx="13" cy="5"/>
              </a:xfrm>
              <a:custGeom>
                <a:gdLst>
                  <a:gd name="T0" fmla="*/ 13 w 13"/>
                  <a:gd name="T1" fmla="*/ 2 h 5"/>
                  <a:gd name="T2" fmla="*/ 0 w 13"/>
                  <a:gd name="T3" fmla="*/ 5 h 5"/>
                  <a:gd name="T4" fmla="*/ 0 w 13"/>
                  <a:gd name="T5" fmla="*/ 5 h 5"/>
                  <a:gd name="T6" fmla="*/ 0 w 13"/>
                  <a:gd name="T7" fmla="*/ 2 h 5"/>
                  <a:gd name="T8" fmla="*/ 7 w 13"/>
                  <a:gd name="T9" fmla="*/ 0 h 5"/>
                  <a:gd name="T10" fmla="*/ 10 w 13"/>
                  <a:gd name="T11" fmla="*/ 0 h 5"/>
                  <a:gd name="T12" fmla="*/ 13 w 13"/>
                  <a:gd name="T13" fmla="*/ 2 h 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3" h="5">
                    <a:moveTo>
                      <a:pt x="13" y="2"/>
                    </a:moveTo>
                    <a:lnTo>
                      <a:pt x="0" y="5"/>
                    </a:lnTo>
                    <a:lnTo>
                      <a:pt x="0" y="2"/>
                    </a:lnTo>
                    <a:lnTo>
                      <a:pt x="7" y="0"/>
                    </a:lnTo>
                    <a:lnTo>
                      <a:pt x="10" y="0"/>
                    </a:lnTo>
                    <a:lnTo>
                      <a:pt x="13" y="2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44" name="任意多边形 7404"/>
              <p:cNvSpPr>
                <a:spLocks noChangeArrowheads="1"/>
              </p:cNvSpPr>
              <p:nvPr>
                <p:custDataLst>
                  <p:tags r:id="rId238"/>
                </p:custDataLst>
              </p:nvPr>
            </p:nvSpPr>
            <p:spPr bwMode="auto">
              <a:xfrm>
                <a:off x="3590" y="965"/>
                <a:ext cx="13" cy="3"/>
              </a:xfrm>
              <a:custGeom>
                <a:gdLst>
                  <a:gd name="T0" fmla="*/ 0 w 13"/>
                  <a:gd name="T1" fmla="*/ 1 h 3"/>
                  <a:gd name="T2" fmla="*/ 10 w 13"/>
                  <a:gd name="T3" fmla="*/ 3 h 3"/>
                  <a:gd name="T4" fmla="*/ 13 w 13"/>
                  <a:gd name="T5" fmla="*/ 3 h 3"/>
                  <a:gd name="T6" fmla="*/ 13 w 13"/>
                  <a:gd name="T7" fmla="*/ 1 h 3"/>
                  <a:gd name="T8" fmla="*/ 7 w 13"/>
                  <a:gd name="T9" fmla="*/ 0 h 3"/>
                  <a:gd name="T10" fmla="*/ 0 w 13"/>
                  <a:gd name="T11" fmla="*/ 0 h 3"/>
                  <a:gd name="T12" fmla="*/ 0 w 13"/>
                  <a:gd name="T13" fmla="*/ 1 h 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3" h="3">
                    <a:moveTo>
                      <a:pt x="0" y="1"/>
                    </a:moveTo>
                    <a:lnTo>
                      <a:pt x="10" y="3"/>
                    </a:lnTo>
                    <a:lnTo>
                      <a:pt x="13" y="3"/>
                    </a:lnTo>
                    <a:lnTo>
                      <a:pt x="13" y="1"/>
                    </a:lnTo>
                    <a:lnTo>
                      <a:pt x="7" y="0"/>
                    </a:lnTo>
                    <a:lnTo>
                      <a:pt x="0" y="0"/>
                    </a:lnTo>
                    <a:lnTo>
                      <a:pt x="0" y="1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45" name="任意多边形 7405"/>
              <p:cNvSpPr>
                <a:spLocks noChangeArrowheads="1"/>
              </p:cNvSpPr>
              <p:nvPr>
                <p:custDataLst>
                  <p:tags r:id="rId239"/>
                </p:custDataLst>
              </p:nvPr>
            </p:nvSpPr>
            <p:spPr bwMode="auto">
              <a:xfrm>
                <a:off x="2428" y="968"/>
                <a:ext cx="13" cy="3"/>
              </a:xfrm>
              <a:custGeom>
                <a:gdLst>
                  <a:gd name="T0" fmla="*/ 13 w 13"/>
                  <a:gd name="T1" fmla="*/ 3 h 3"/>
                  <a:gd name="T2" fmla="*/ 6 w 13"/>
                  <a:gd name="T3" fmla="*/ 3 h 3"/>
                  <a:gd name="T4" fmla="*/ 0 w 13"/>
                  <a:gd name="T5" fmla="*/ 0 h 3"/>
                  <a:gd name="T6" fmla="*/ 3 w 13"/>
                  <a:gd name="T7" fmla="*/ 0 h 3"/>
                  <a:gd name="T8" fmla="*/ 13 w 13"/>
                  <a:gd name="T9" fmla="*/ 3 h 3"/>
                  <a:gd name="T10" fmla="*/ 13 w 13"/>
                  <a:gd name="T11" fmla="*/ 3 h 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3" h="3">
                    <a:moveTo>
                      <a:pt x="13" y="3"/>
                    </a:moveTo>
                    <a:lnTo>
                      <a:pt x="6" y="3"/>
                    </a:lnTo>
                    <a:lnTo>
                      <a:pt x="0" y="0"/>
                    </a:lnTo>
                    <a:lnTo>
                      <a:pt x="3" y="0"/>
                    </a:lnTo>
                    <a:lnTo>
                      <a:pt x="13" y="3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46" name="任意多边形 7406"/>
              <p:cNvSpPr>
                <a:spLocks noChangeArrowheads="1"/>
              </p:cNvSpPr>
              <p:nvPr>
                <p:custDataLst>
                  <p:tags r:id="rId240"/>
                </p:custDataLst>
              </p:nvPr>
            </p:nvSpPr>
            <p:spPr bwMode="auto">
              <a:xfrm>
                <a:off x="4279" y="963"/>
                <a:ext cx="9" cy="3"/>
              </a:xfrm>
              <a:custGeom>
                <a:gdLst>
                  <a:gd name="T0" fmla="*/ 0 w 9"/>
                  <a:gd name="T1" fmla="*/ 3 h 3"/>
                  <a:gd name="T2" fmla="*/ 3 w 9"/>
                  <a:gd name="T3" fmla="*/ 3 h 3"/>
                  <a:gd name="T4" fmla="*/ 9 w 9"/>
                  <a:gd name="T5" fmla="*/ 0 h 3"/>
                  <a:gd name="T6" fmla="*/ 9 w 9"/>
                  <a:gd name="T7" fmla="*/ 0 h 3"/>
                  <a:gd name="T8" fmla="*/ 0 w 9"/>
                  <a:gd name="T9" fmla="*/ 3 h 3"/>
                  <a:gd name="T10" fmla="*/ 0 w 9"/>
                  <a:gd name="T11" fmla="*/ 3 h 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9" h="3">
                    <a:moveTo>
                      <a:pt x="0" y="3"/>
                    </a:moveTo>
                    <a:lnTo>
                      <a:pt x="3" y="3"/>
                    </a:lnTo>
                    <a:lnTo>
                      <a:pt x="9" y="0"/>
                    </a:lnTo>
                    <a:lnTo>
                      <a:pt x="0" y="3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47" name="任意多边形 7407"/>
              <p:cNvSpPr>
                <a:spLocks noChangeArrowheads="1"/>
              </p:cNvSpPr>
              <p:nvPr>
                <p:custDataLst>
                  <p:tags r:id="rId241"/>
                </p:custDataLst>
              </p:nvPr>
            </p:nvSpPr>
            <p:spPr bwMode="auto">
              <a:xfrm>
                <a:off x="2678" y="969"/>
                <a:ext cx="3" cy="16"/>
              </a:xfrm>
              <a:custGeom>
                <a:gdLst>
                  <a:gd name="T0" fmla="*/ 3 w 3"/>
                  <a:gd name="T1" fmla="*/ 14 h 16"/>
                  <a:gd name="T2" fmla="*/ 3 w 3"/>
                  <a:gd name="T3" fmla="*/ 16 h 16"/>
                  <a:gd name="T4" fmla="*/ 0 w 3"/>
                  <a:gd name="T5" fmla="*/ 16 h 16"/>
                  <a:gd name="T6" fmla="*/ 3 w 3"/>
                  <a:gd name="T7" fmla="*/ 0 h 16"/>
                  <a:gd name="T8" fmla="*/ 3 w 3"/>
                  <a:gd name="T9" fmla="*/ 0 h 16"/>
                  <a:gd name="T10" fmla="*/ 3 w 3"/>
                  <a:gd name="T11" fmla="*/ 14 h 1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3" h="16">
                    <a:moveTo>
                      <a:pt x="3" y="14"/>
                    </a:moveTo>
                    <a:lnTo>
                      <a:pt x="3" y="16"/>
                    </a:lnTo>
                    <a:lnTo>
                      <a:pt x="0" y="16"/>
                    </a:lnTo>
                    <a:lnTo>
                      <a:pt x="3" y="0"/>
                    </a:lnTo>
                    <a:lnTo>
                      <a:pt x="3" y="14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48" name="任意多边形 7408"/>
              <p:cNvSpPr>
                <a:spLocks noChangeArrowheads="1"/>
              </p:cNvSpPr>
              <p:nvPr>
                <p:custDataLst>
                  <p:tags r:id="rId242"/>
                </p:custDataLst>
              </p:nvPr>
            </p:nvSpPr>
            <p:spPr bwMode="auto">
              <a:xfrm>
                <a:off x="4035" y="966"/>
                <a:ext cx="7" cy="16"/>
              </a:xfrm>
              <a:custGeom>
                <a:gdLst>
                  <a:gd name="T0" fmla="*/ 0 w 7"/>
                  <a:gd name="T1" fmla="*/ 13 h 16"/>
                  <a:gd name="T2" fmla="*/ 4 w 7"/>
                  <a:gd name="T3" fmla="*/ 16 h 16"/>
                  <a:gd name="T4" fmla="*/ 7 w 7"/>
                  <a:gd name="T5" fmla="*/ 16 h 16"/>
                  <a:gd name="T6" fmla="*/ 4 w 7"/>
                  <a:gd name="T7" fmla="*/ 0 h 16"/>
                  <a:gd name="T8" fmla="*/ 4 w 7"/>
                  <a:gd name="T9" fmla="*/ 0 h 16"/>
                  <a:gd name="T10" fmla="*/ 0 w 7"/>
                  <a:gd name="T11" fmla="*/ 13 h 1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7" h="16">
                    <a:moveTo>
                      <a:pt x="0" y="13"/>
                    </a:moveTo>
                    <a:lnTo>
                      <a:pt x="4" y="16"/>
                    </a:lnTo>
                    <a:lnTo>
                      <a:pt x="7" y="16"/>
                    </a:lnTo>
                    <a:lnTo>
                      <a:pt x="4" y="0"/>
                    </a:lnTo>
                    <a:lnTo>
                      <a:pt x="0" y="13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49" name="任意多边形 7409"/>
              <p:cNvSpPr>
                <a:spLocks noChangeArrowheads="1"/>
              </p:cNvSpPr>
              <p:nvPr>
                <p:custDataLst>
                  <p:tags r:id="rId243"/>
                </p:custDataLst>
              </p:nvPr>
            </p:nvSpPr>
            <p:spPr bwMode="auto">
              <a:xfrm>
                <a:off x="3094" y="971"/>
                <a:ext cx="9" cy="6"/>
              </a:xfrm>
              <a:custGeom>
                <a:gdLst>
                  <a:gd name="T0" fmla="*/ 6 w 9"/>
                  <a:gd name="T1" fmla="*/ 3 h 6"/>
                  <a:gd name="T2" fmla="*/ 0 w 9"/>
                  <a:gd name="T3" fmla="*/ 6 h 6"/>
                  <a:gd name="T4" fmla="*/ 0 w 9"/>
                  <a:gd name="T5" fmla="*/ 6 h 6"/>
                  <a:gd name="T6" fmla="*/ 0 w 9"/>
                  <a:gd name="T7" fmla="*/ 6 h 6"/>
                  <a:gd name="T8" fmla="*/ 3 w 9"/>
                  <a:gd name="T9" fmla="*/ 1 h 6"/>
                  <a:gd name="T10" fmla="*/ 6 w 9"/>
                  <a:gd name="T11" fmla="*/ 0 h 6"/>
                  <a:gd name="T12" fmla="*/ 9 w 9"/>
                  <a:gd name="T13" fmla="*/ 0 h 6"/>
                  <a:gd name="T14" fmla="*/ 6 w 9"/>
                  <a:gd name="T15" fmla="*/ 3 h 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9" h="6">
                    <a:moveTo>
                      <a:pt x="6" y="3"/>
                    </a:moveTo>
                    <a:lnTo>
                      <a:pt x="0" y="6"/>
                    </a:lnTo>
                    <a:lnTo>
                      <a:pt x="3" y="1"/>
                    </a:lnTo>
                    <a:lnTo>
                      <a:pt x="6" y="0"/>
                    </a:lnTo>
                    <a:lnTo>
                      <a:pt x="9" y="0"/>
                    </a:lnTo>
                    <a:lnTo>
                      <a:pt x="6" y="3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50" name="任意多边形 7410"/>
              <p:cNvSpPr>
                <a:spLocks noChangeArrowheads="1"/>
              </p:cNvSpPr>
              <p:nvPr>
                <p:custDataLst>
                  <p:tags r:id="rId244"/>
                </p:custDataLst>
              </p:nvPr>
            </p:nvSpPr>
            <p:spPr bwMode="auto">
              <a:xfrm>
                <a:off x="3616" y="968"/>
                <a:ext cx="10" cy="8"/>
              </a:xfrm>
              <a:custGeom>
                <a:gdLst>
                  <a:gd name="T0" fmla="*/ 3 w 10"/>
                  <a:gd name="T1" fmla="*/ 4 h 8"/>
                  <a:gd name="T2" fmla="*/ 10 w 10"/>
                  <a:gd name="T3" fmla="*/ 8 h 8"/>
                  <a:gd name="T4" fmla="*/ 10 w 10"/>
                  <a:gd name="T5" fmla="*/ 8 h 8"/>
                  <a:gd name="T6" fmla="*/ 10 w 10"/>
                  <a:gd name="T7" fmla="*/ 6 h 8"/>
                  <a:gd name="T8" fmla="*/ 6 w 10"/>
                  <a:gd name="T9" fmla="*/ 3 h 8"/>
                  <a:gd name="T10" fmla="*/ 3 w 10"/>
                  <a:gd name="T11" fmla="*/ 0 h 8"/>
                  <a:gd name="T12" fmla="*/ 0 w 10"/>
                  <a:gd name="T13" fmla="*/ 0 h 8"/>
                  <a:gd name="T14" fmla="*/ 3 w 10"/>
                  <a:gd name="T15" fmla="*/ 4 h 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10" h="8">
                    <a:moveTo>
                      <a:pt x="3" y="4"/>
                    </a:moveTo>
                    <a:lnTo>
                      <a:pt x="10" y="8"/>
                    </a:lnTo>
                    <a:lnTo>
                      <a:pt x="10" y="6"/>
                    </a:lnTo>
                    <a:lnTo>
                      <a:pt x="6" y="3"/>
                    </a:lnTo>
                    <a:lnTo>
                      <a:pt x="3" y="0"/>
                    </a:lnTo>
                    <a:lnTo>
                      <a:pt x="0" y="0"/>
                    </a:lnTo>
                    <a:lnTo>
                      <a:pt x="3" y="4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51" name="任意多边形 7411"/>
              <p:cNvSpPr>
                <a:spLocks noChangeArrowheads="1"/>
              </p:cNvSpPr>
              <p:nvPr>
                <p:custDataLst>
                  <p:tags r:id="rId245"/>
                </p:custDataLst>
              </p:nvPr>
            </p:nvSpPr>
            <p:spPr bwMode="auto">
              <a:xfrm>
                <a:off x="3139" y="971"/>
                <a:ext cx="13" cy="1"/>
              </a:xfrm>
              <a:custGeom>
                <a:gdLst>
                  <a:gd name="T0" fmla="*/ 13 w 13"/>
                  <a:gd name="T1" fmla="*/ 0 h 1"/>
                  <a:gd name="T2" fmla="*/ 13 w 13"/>
                  <a:gd name="T3" fmla="*/ 1 h 1"/>
                  <a:gd name="T4" fmla="*/ 6 w 13"/>
                  <a:gd name="T5" fmla="*/ 1 h 1"/>
                  <a:gd name="T6" fmla="*/ 0 w 13"/>
                  <a:gd name="T7" fmla="*/ 0 h 1"/>
                  <a:gd name="T8" fmla="*/ 13 w 13"/>
                  <a:gd name="T9" fmla="*/ 0 h 1"/>
                  <a:gd name="T10" fmla="*/ 13 w 13"/>
                  <a:gd name="T11" fmla="*/ 0 h 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3" h="1">
                    <a:moveTo>
                      <a:pt x="13" y="0"/>
                    </a:moveTo>
                    <a:lnTo>
                      <a:pt x="13" y="1"/>
                    </a:lnTo>
                    <a:lnTo>
                      <a:pt x="6" y="1"/>
                    </a:lnTo>
                    <a:lnTo>
                      <a:pt x="0" y="0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52" name="任意多边形 7412"/>
              <p:cNvSpPr>
                <a:spLocks noChangeArrowheads="1"/>
              </p:cNvSpPr>
              <p:nvPr>
                <p:custDataLst>
                  <p:tags r:id="rId246"/>
                </p:custDataLst>
              </p:nvPr>
            </p:nvSpPr>
            <p:spPr bwMode="auto">
              <a:xfrm>
                <a:off x="3565" y="968"/>
                <a:ext cx="12" cy="3"/>
              </a:xfrm>
              <a:custGeom>
                <a:gdLst>
                  <a:gd name="T0" fmla="*/ 3 w 12"/>
                  <a:gd name="T1" fmla="*/ 1 h 3"/>
                  <a:gd name="T2" fmla="*/ 0 w 12"/>
                  <a:gd name="T3" fmla="*/ 3 h 3"/>
                  <a:gd name="T4" fmla="*/ 9 w 12"/>
                  <a:gd name="T5" fmla="*/ 3 h 3"/>
                  <a:gd name="T6" fmla="*/ 12 w 12"/>
                  <a:gd name="T7" fmla="*/ 0 h 3"/>
                  <a:gd name="T8" fmla="*/ 3 w 12"/>
                  <a:gd name="T9" fmla="*/ 1 h 3"/>
                  <a:gd name="T10" fmla="*/ 3 w 12"/>
                  <a:gd name="T11" fmla="*/ 1 h 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2" h="3">
                    <a:moveTo>
                      <a:pt x="3" y="1"/>
                    </a:moveTo>
                    <a:lnTo>
                      <a:pt x="0" y="3"/>
                    </a:lnTo>
                    <a:lnTo>
                      <a:pt x="9" y="3"/>
                    </a:lnTo>
                    <a:lnTo>
                      <a:pt x="12" y="0"/>
                    </a:lnTo>
                    <a:lnTo>
                      <a:pt x="3" y="1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53" name="任意多边形 7413"/>
              <p:cNvSpPr>
                <a:spLocks noChangeArrowheads="1"/>
              </p:cNvSpPr>
              <p:nvPr>
                <p:custDataLst>
                  <p:tags r:id="rId247"/>
                </p:custDataLst>
              </p:nvPr>
            </p:nvSpPr>
            <p:spPr bwMode="auto">
              <a:xfrm>
                <a:off x="2460" y="977"/>
                <a:ext cx="13" cy="5"/>
              </a:xfrm>
              <a:custGeom>
                <a:gdLst>
                  <a:gd name="T0" fmla="*/ 13 w 13"/>
                  <a:gd name="T1" fmla="*/ 5 h 5"/>
                  <a:gd name="T2" fmla="*/ 13 w 13"/>
                  <a:gd name="T3" fmla="*/ 5 h 5"/>
                  <a:gd name="T4" fmla="*/ 3 w 13"/>
                  <a:gd name="T5" fmla="*/ 3 h 5"/>
                  <a:gd name="T6" fmla="*/ 0 w 13"/>
                  <a:gd name="T7" fmla="*/ 2 h 5"/>
                  <a:gd name="T8" fmla="*/ 0 w 13"/>
                  <a:gd name="T9" fmla="*/ 0 h 5"/>
                  <a:gd name="T10" fmla="*/ 6 w 13"/>
                  <a:gd name="T11" fmla="*/ 2 h 5"/>
                  <a:gd name="T12" fmla="*/ 13 w 13"/>
                  <a:gd name="T13" fmla="*/ 5 h 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3" h="5">
                    <a:moveTo>
                      <a:pt x="13" y="5"/>
                    </a:moveTo>
                    <a:lnTo>
                      <a:pt x="13" y="5"/>
                    </a:lnTo>
                    <a:lnTo>
                      <a:pt x="3" y="3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6" y="2"/>
                    </a:lnTo>
                    <a:lnTo>
                      <a:pt x="13" y="5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54" name="任意多边形 7414"/>
              <p:cNvSpPr>
                <a:spLocks noChangeArrowheads="1"/>
              </p:cNvSpPr>
              <p:nvPr>
                <p:custDataLst>
                  <p:tags r:id="rId248"/>
                </p:custDataLst>
              </p:nvPr>
            </p:nvSpPr>
            <p:spPr bwMode="auto">
              <a:xfrm>
                <a:off x="4247" y="972"/>
                <a:ext cx="13" cy="5"/>
              </a:xfrm>
              <a:custGeom>
                <a:gdLst>
                  <a:gd name="T0" fmla="*/ 0 w 13"/>
                  <a:gd name="T1" fmla="*/ 5 h 5"/>
                  <a:gd name="T2" fmla="*/ 0 w 13"/>
                  <a:gd name="T3" fmla="*/ 5 h 5"/>
                  <a:gd name="T4" fmla="*/ 6 w 13"/>
                  <a:gd name="T5" fmla="*/ 4 h 5"/>
                  <a:gd name="T6" fmla="*/ 13 w 13"/>
                  <a:gd name="T7" fmla="*/ 2 h 5"/>
                  <a:gd name="T8" fmla="*/ 9 w 13"/>
                  <a:gd name="T9" fmla="*/ 0 h 5"/>
                  <a:gd name="T10" fmla="*/ 3 w 13"/>
                  <a:gd name="T11" fmla="*/ 2 h 5"/>
                  <a:gd name="T12" fmla="*/ 0 w 13"/>
                  <a:gd name="T13" fmla="*/ 5 h 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3" h="5">
                    <a:moveTo>
                      <a:pt x="0" y="5"/>
                    </a:moveTo>
                    <a:lnTo>
                      <a:pt x="0" y="5"/>
                    </a:lnTo>
                    <a:lnTo>
                      <a:pt x="6" y="4"/>
                    </a:lnTo>
                    <a:lnTo>
                      <a:pt x="13" y="2"/>
                    </a:lnTo>
                    <a:lnTo>
                      <a:pt x="9" y="0"/>
                    </a:lnTo>
                    <a:lnTo>
                      <a:pt x="3" y="2"/>
                    </a:lnTo>
                    <a:lnTo>
                      <a:pt x="0" y="5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55" name="任意多边形 7415"/>
              <p:cNvSpPr>
                <a:spLocks noChangeArrowheads="1"/>
              </p:cNvSpPr>
              <p:nvPr>
                <p:custDataLst>
                  <p:tags r:id="rId249"/>
                </p:custDataLst>
              </p:nvPr>
            </p:nvSpPr>
            <p:spPr bwMode="auto">
              <a:xfrm>
                <a:off x="3164" y="979"/>
                <a:ext cx="10" cy="6"/>
              </a:xfrm>
              <a:custGeom>
                <a:gdLst>
                  <a:gd name="T0" fmla="*/ 10 w 10"/>
                  <a:gd name="T1" fmla="*/ 6 h 6"/>
                  <a:gd name="T2" fmla="*/ 4 w 10"/>
                  <a:gd name="T3" fmla="*/ 6 h 6"/>
                  <a:gd name="T4" fmla="*/ 0 w 10"/>
                  <a:gd name="T5" fmla="*/ 1 h 6"/>
                  <a:gd name="T6" fmla="*/ 0 w 10"/>
                  <a:gd name="T7" fmla="*/ 0 h 6"/>
                  <a:gd name="T8" fmla="*/ 10 w 10"/>
                  <a:gd name="T9" fmla="*/ 4 h 6"/>
                  <a:gd name="T10" fmla="*/ 10 w 10"/>
                  <a:gd name="T11" fmla="*/ 6 h 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0" h="6">
                    <a:moveTo>
                      <a:pt x="10" y="6"/>
                    </a:moveTo>
                    <a:lnTo>
                      <a:pt x="4" y="6"/>
                    </a:lnTo>
                    <a:lnTo>
                      <a:pt x="0" y="1"/>
                    </a:lnTo>
                    <a:lnTo>
                      <a:pt x="0" y="0"/>
                    </a:lnTo>
                    <a:lnTo>
                      <a:pt x="10" y="4"/>
                    </a:lnTo>
                    <a:lnTo>
                      <a:pt x="10" y="6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56" name="任意多边形 7416"/>
              <p:cNvSpPr>
                <a:spLocks noChangeArrowheads="1"/>
              </p:cNvSpPr>
              <p:nvPr>
                <p:custDataLst>
                  <p:tags r:id="rId250"/>
                </p:custDataLst>
              </p:nvPr>
            </p:nvSpPr>
            <p:spPr bwMode="auto">
              <a:xfrm>
                <a:off x="3545" y="977"/>
                <a:ext cx="10" cy="5"/>
              </a:xfrm>
              <a:custGeom>
                <a:gdLst>
                  <a:gd name="T0" fmla="*/ 0 w 10"/>
                  <a:gd name="T1" fmla="*/ 5 h 5"/>
                  <a:gd name="T2" fmla="*/ 4 w 10"/>
                  <a:gd name="T3" fmla="*/ 5 h 5"/>
                  <a:gd name="T4" fmla="*/ 10 w 10"/>
                  <a:gd name="T5" fmla="*/ 2 h 5"/>
                  <a:gd name="T6" fmla="*/ 10 w 10"/>
                  <a:gd name="T7" fmla="*/ 0 h 5"/>
                  <a:gd name="T8" fmla="*/ 0 w 10"/>
                  <a:gd name="T9" fmla="*/ 5 h 5"/>
                  <a:gd name="T10" fmla="*/ 0 w 10"/>
                  <a:gd name="T11" fmla="*/ 5 h 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0" h="5">
                    <a:moveTo>
                      <a:pt x="0" y="5"/>
                    </a:moveTo>
                    <a:lnTo>
                      <a:pt x="4" y="5"/>
                    </a:lnTo>
                    <a:lnTo>
                      <a:pt x="10" y="2"/>
                    </a:lnTo>
                    <a:lnTo>
                      <a:pt x="10" y="0"/>
                    </a:lnTo>
                    <a:lnTo>
                      <a:pt x="0" y="5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57" name="任意多边形 7417"/>
              <p:cNvSpPr>
                <a:spLocks noChangeArrowheads="1"/>
              </p:cNvSpPr>
              <p:nvPr>
                <p:custDataLst>
                  <p:tags r:id="rId251"/>
                </p:custDataLst>
              </p:nvPr>
            </p:nvSpPr>
            <p:spPr bwMode="auto">
              <a:xfrm>
                <a:off x="2341" y="979"/>
                <a:ext cx="13" cy="9"/>
              </a:xfrm>
              <a:custGeom>
                <a:gdLst>
                  <a:gd name="T0" fmla="*/ 13 w 13"/>
                  <a:gd name="T1" fmla="*/ 9 h 9"/>
                  <a:gd name="T2" fmla="*/ 13 w 13"/>
                  <a:gd name="T3" fmla="*/ 9 h 9"/>
                  <a:gd name="T4" fmla="*/ 3 w 13"/>
                  <a:gd name="T5" fmla="*/ 4 h 9"/>
                  <a:gd name="T6" fmla="*/ 0 w 13"/>
                  <a:gd name="T7" fmla="*/ 0 h 9"/>
                  <a:gd name="T8" fmla="*/ 0 w 13"/>
                  <a:gd name="T9" fmla="*/ 0 h 9"/>
                  <a:gd name="T10" fmla="*/ 13 w 13"/>
                  <a:gd name="T11" fmla="*/ 9 h 9"/>
                  <a:gd name="T12" fmla="*/ 13 w 13"/>
                  <a:gd name="T13" fmla="*/ 9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3" h="9">
                    <a:moveTo>
                      <a:pt x="13" y="9"/>
                    </a:moveTo>
                    <a:lnTo>
                      <a:pt x="13" y="9"/>
                    </a:lnTo>
                    <a:lnTo>
                      <a:pt x="3" y="4"/>
                    </a:lnTo>
                    <a:lnTo>
                      <a:pt x="0" y="0"/>
                    </a:lnTo>
                    <a:lnTo>
                      <a:pt x="13" y="9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58" name="任意多边形 7418"/>
              <p:cNvSpPr>
                <a:spLocks noChangeArrowheads="1"/>
              </p:cNvSpPr>
              <p:nvPr>
                <p:custDataLst>
                  <p:tags r:id="rId252"/>
                </p:custDataLst>
              </p:nvPr>
            </p:nvSpPr>
            <p:spPr bwMode="auto">
              <a:xfrm>
                <a:off x="4365" y="974"/>
                <a:ext cx="13" cy="9"/>
              </a:xfrm>
              <a:custGeom>
                <a:gdLst>
                  <a:gd name="T0" fmla="*/ 0 w 13"/>
                  <a:gd name="T1" fmla="*/ 9 h 9"/>
                  <a:gd name="T2" fmla="*/ 0 w 13"/>
                  <a:gd name="T3" fmla="*/ 9 h 9"/>
                  <a:gd name="T4" fmla="*/ 10 w 13"/>
                  <a:gd name="T5" fmla="*/ 5 h 9"/>
                  <a:gd name="T6" fmla="*/ 13 w 13"/>
                  <a:gd name="T7" fmla="*/ 0 h 9"/>
                  <a:gd name="T8" fmla="*/ 13 w 13"/>
                  <a:gd name="T9" fmla="*/ 0 h 9"/>
                  <a:gd name="T10" fmla="*/ 0 w 13"/>
                  <a:gd name="T11" fmla="*/ 8 h 9"/>
                  <a:gd name="T12" fmla="*/ 0 w 13"/>
                  <a:gd name="T13" fmla="*/ 9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3" h="9">
                    <a:moveTo>
                      <a:pt x="0" y="9"/>
                    </a:moveTo>
                    <a:lnTo>
                      <a:pt x="0" y="9"/>
                    </a:lnTo>
                    <a:lnTo>
                      <a:pt x="10" y="5"/>
                    </a:lnTo>
                    <a:lnTo>
                      <a:pt x="13" y="0"/>
                    </a:lnTo>
                    <a:lnTo>
                      <a:pt x="0" y="8"/>
                    </a:lnTo>
                    <a:lnTo>
                      <a:pt x="0" y="9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59" name="任意多边形 7419"/>
              <p:cNvSpPr>
                <a:spLocks noChangeArrowheads="1"/>
              </p:cNvSpPr>
              <p:nvPr>
                <p:custDataLst>
                  <p:tags r:id="rId253"/>
                </p:custDataLst>
              </p:nvPr>
            </p:nvSpPr>
            <p:spPr bwMode="auto">
              <a:xfrm>
                <a:off x="3084" y="982"/>
                <a:ext cx="3" cy="7"/>
              </a:xfrm>
              <a:custGeom>
                <a:gdLst>
                  <a:gd name="T0" fmla="*/ 0 w 3"/>
                  <a:gd name="T1" fmla="*/ 6 h 7"/>
                  <a:gd name="T2" fmla="*/ 0 w 3"/>
                  <a:gd name="T3" fmla="*/ 0 h 7"/>
                  <a:gd name="T4" fmla="*/ 3 w 3"/>
                  <a:gd name="T5" fmla="*/ 0 h 7"/>
                  <a:gd name="T6" fmla="*/ 3 w 3"/>
                  <a:gd name="T7" fmla="*/ 7 h 7"/>
                  <a:gd name="T8" fmla="*/ 0 w 3"/>
                  <a:gd name="T9" fmla="*/ 6 h 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3" h="7">
                    <a:moveTo>
                      <a:pt x="0" y="6"/>
                    </a:moveTo>
                    <a:lnTo>
                      <a:pt x="0" y="0"/>
                    </a:lnTo>
                    <a:lnTo>
                      <a:pt x="3" y="0"/>
                    </a:lnTo>
                    <a:lnTo>
                      <a:pt x="3" y="7"/>
                    </a:lnTo>
                    <a:lnTo>
                      <a:pt x="0" y="6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60" name="任意多边形 7420"/>
              <p:cNvSpPr>
                <a:spLocks noChangeArrowheads="1"/>
              </p:cNvSpPr>
              <p:nvPr>
                <p:custDataLst>
                  <p:tags r:id="rId254"/>
                </p:custDataLst>
              </p:nvPr>
            </p:nvSpPr>
            <p:spPr bwMode="auto">
              <a:xfrm>
                <a:off x="3632" y="979"/>
                <a:ext cx="3" cy="7"/>
              </a:xfrm>
              <a:custGeom>
                <a:gdLst>
                  <a:gd name="T0" fmla="*/ 3 w 3"/>
                  <a:gd name="T1" fmla="*/ 6 h 7"/>
                  <a:gd name="T2" fmla="*/ 3 w 3"/>
                  <a:gd name="T3" fmla="*/ 1 h 7"/>
                  <a:gd name="T4" fmla="*/ 0 w 3"/>
                  <a:gd name="T5" fmla="*/ 0 h 7"/>
                  <a:gd name="T6" fmla="*/ 0 w 3"/>
                  <a:gd name="T7" fmla="*/ 7 h 7"/>
                  <a:gd name="T8" fmla="*/ 3 w 3"/>
                  <a:gd name="T9" fmla="*/ 6 h 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3" h="7">
                    <a:moveTo>
                      <a:pt x="3" y="6"/>
                    </a:moveTo>
                    <a:lnTo>
                      <a:pt x="3" y="1"/>
                    </a:lnTo>
                    <a:lnTo>
                      <a:pt x="0" y="0"/>
                    </a:lnTo>
                    <a:lnTo>
                      <a:pt x="0" y="7"/>
                    </a:lnTo>
                    <a:lnTo>
                      <a:pt x="3" y="6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61" name="任意多边形 7421"/>
              <p:cNvSpPr>
                <a:spLocks noChangeArrowheads="1"/>
              </p:cNvSpPr>
              <p:nvPr>
                <p:custDataLst>
                  <p:tags r:id="rId255"/>
                </p:custDataLst>
              </p:nvPr>
            </p:nvSpPr>
            <p:spPr bwMode="auto">
              <a:xfrm>
                <a:off x="2489" y="986"/>
                <a:ext cx="19" cy="6"/>
              </a:xfrm>
              <a:custGeom>
                <a:gdLst>
                  <a:gd name="T0" fmla="*/ 19 w 19"/>
                  <a:gd name="T1" fmla="*/ 6 h 6"/>
                  <a:gd name="T2" fmla="*/ 16 w 19"/>
                  <a:gd name="T3" fmla="*/ 6 h 6"/>
                  <a:gd name="T4" fmla="*/ 3 w 19"/>
                  <a:gd name="T5" fmla="*/ 3 h 6"/>
                  <a:gd name="T6" fmla="*/ 0 w 19"/>
                  <a:gd name="T7" fmla="*/ 2 h 6"/>
                  <a:gd name="T8" fmla="*/ 3 w 19"/>
                  <a:gd name="T9" fmla="*/ 0 h 6"/>
                  <a:gd name="T10" fmla="*/ 19 w 19"/>
                  <a:gd name="T11" fmla="*/ 5 h 6"/>
                  <a:gd name="T12" fmla="*/ 19 w 19"/>
                  <a:gd name="T13" fmla="*/ 6 h 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9" h="6">
                    <a:moveTo>
                      <a:pt x="19" y="6"/>
                    </a:moveTo>
                    <a:lnTo>
                      <a:pt x="16" y="6"/>
                    </a:lnTo>
                    <a:lnTo>
                      <a:pt x="3" y="3"/>
                    </a:lnTo>
                    <a:lnTo>
                      <a:pt x="0" y="2"/>
                    </a:lnTo>
                    <a:lnTo>
                      <a:pt x="3" y="0"/>
                    </a:lnTo>
                    <a:lnTo>
                      <a:pt x="19" y="5"/>
                    </a:lnTo>
                    <a:lnTo>
                      <a:pt x="19" y="6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62" name="任意多边形 7422"/>
              <p:cNvSpPr>
                <a:spLocks noChangeArrowheads="1"/>
              </p:cNvSpPr>
              <p:nvPr>
                <p:custDataLst>
                  <p:tags r:id="rId256"/>
                </p:custDataLst>
              </p:nvPr>
            </p:nvSpPr>
            <p:spPr bwMode="auto">
              <a:xfrm>
                <a:off x="4212" y="982"/>
                <a:ext cx="16" cy="6"/>
              </a:xfrm>
              <a:custGeom>
                <a:gdLst>
                  <a:gd name="T0" fmla="*/ 0 w 16"/>
                  <a:gd name="T1" fmla="*/ 6 h 6"/>
                  <a:gd name="T2" fmla="*/ 3 w 16"/>
                  <a:gd name="T3" fmla="*/ 6 h 6"/>
                  <a:gd name="T4" fmla="*/ 16 w 16"/>
                  <a:gd name="T5" fmla="*/ 3 h 6"/>
                  <a:gd name="T6" fmla="*/ 16 w 16"/>
                  <a:gd name="T7" fmla="*/ 1 h 6"/>
                  <a:gd name="T8" fmla="*/ 16 w 16"/>
                  <a:gd name="T9" fmla="*/ 0 h 6"/>
                  <a:gd name="T10" fmla="*/ 0 w 16"/>
                  <a:gd name="T11" fmla="*/ 4 h 6"/>
                  <a:gd name="T12" fmla="*/ 0 w 16"/>
                  <a:gd name="T13" fmla="*/ 6 h 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6" h="6">
                    <a:moveTo>
                      <a:pt x="0" y="6"/>
                    </a:moveTo>
                    <a:lnTo>
                      <a:pt x="3" y="6"/>
                    </a:lnTo>
                    <a:lnTo>
                      <a:pt x="16" y="3"/>
                    </a:lnTo>
                    <a:lnTo>
                      <a:pt x="16" y="1"/>
                    </a:lnTo>
                    <a:lnTo>
                      <a:pt x="16" y="0"/>
                    </a:lnTo>
                    <a:lnTo>
                      <a:pt x="0" y="4"/>
                    </a:lnTo>
                    <a:lnTo>
                      <a:pt x="0" y="6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63" name="任意多边形 7423"/>
              <p:cNvSpPr>
                <a:spLocks noChangeArrowheads="1"/>
              </p:cNvSpPr>
              <p:nvPr>
                <p:custDataLst>
                  <p:tags r:id="rId257"/>
                </p:custDataLst>
              </p:nvPr>
            </p:nvSpPr>
            <p:spPr bwMode="auto">
              <a:xfrm>
                <a:off x="2662" y="991"/>
                <a:ext cx="12" cy="9"/>
              </a:xfrm>
              <a:custGeom>
                <a:gdLst>
                  <a:gd name="T0" fmla="*/ 12 w 12"/>
                  <a:gd name="T1" fmla="*/ 3 h 9"/>
                  <a:gd name="T2" fmla="*/ 3 w 12"/>
                  <a:gd name="T3" fmla="*/ 9 h 9"/>
                  <a:gd name="T4" fmla="*/ 0 w 12"/>
                  <a:gd name="T5" fmla="*/ 9 h 9"/>
                  <a:gd name="T6" fmla="*/ 0 w 12"/>
                  <a:gd name="T7" fmla="*/ 9 h 9"/>
                  <a:gd name="T8" fmla="*/ 0 w 12"/>
                  <a:gd name="T9" fmla="*/ 9 h 9"/>
                  <a:gd name="T10" fmla="*/ 9 w 12"/>
                  <a:gd name="T11" fmla="*/ 0 h 9"/>
                  <a:gd name="T12" fmla="*/ 12 w 12"/>
                  <a:gd name="T13" fmla="*/ 0 h 9"/>
                  <a:gd name="T14" fmla="*/ 12 w 12"/>
                  <a:gd name="T15" fmla="*/ 3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12" h="9">
                    <a:moveTo>
                      <a:pt x="12" y="3"/>
                    </a:moveTo>
                    <a:lnTo>
                      <a:pt x="3" y="9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12" y="0"/>
                    </a:lnTo>
                    <a:lnTo>
                      <a:pt x="12" y="3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64" name="任意多边形 7424"/>
              <p:cNvSpPr>
                <a:spLocks noChangeArrowheads="1"/>
              </p:cNvSpPr>
              <p:nvPr>
                <p:custDataLst>
                  <p:tags r:id="rId258"/>
                </p:custDataLst>
              </p:nvPr>
            </p:nvSpPr>
            <p:spPr bwMode="auto">
              <a:xfrm>
                <a:off x="4045" y="988"/>
                <a:ext cx="13" cy="9"/>
              </a:xfrm>
              <a:custGeom>
                <a:gdLst>
                  <a:gd name="T0" fmla="*/ 0 w 13"/>
                  <a:gd name="T1" fmla="*/ 1 h 9"/>
                  <a:gd name="T2" fmla="*/ 10 w 13"/>
                  <a:gd name="T3" fmla="*/ 9 h 9"/>
                  <a:gd name="T4" fmla="*/ 10 w 13"/>
                  <a:gd name="T5" fmla="*/ 9 h 9"/>
                  <a:gd name="T6" fmla="*/ 13 w 13"/>
                  <a:gd name="T7" fmla="*/ 9 h 9"/>
                  <a:gd name="T8" fmla="*/ 13 w 13"/>
                  <a:gd name="T9" fmla="*/ 9 h 9"/>
                  <a:gd name="T10" fmla="*/ 3 w 13"/>
                  <a:gd name="T11" fmla="*/ 0 h 9"/>
                  <a:gd name="T12" fmla="*/ 0 w 13"/>
                  <a:gd name="T13" fmla="*/ 0 h 9"/>
                  <a:gd name="T14" fmla="*/ 0 w 13"/>
                  <a:gd name="T15" fmla="*/ 1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13" h="9">
                    <a:moveTo>
                      <a:pt x="0" y="1"/>
                    </a:moveTo>
                    <a:lnTo>
                      <a:pt x="10" y="9"/>
                    </a:lnTo>
                    <a:lnTo>
                      <a:pt x="13" y="9"/>
                    </a:lnTo>
                    <a:lnTo>
                      <a:pt x="3" y="0"/>
                    </a:lnTo>
                    <a:lnTo>
                      <a:pt x="0" y="0"/>
                    </a:lnTo>
                    <a:lnTo>
                      <a:pt x="0" y="1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65" name="任意多边形 7425"/>
              <p:cNvSpPr>
                <a:spLocks noChangeArrowheads="1"/>
              </p:cNvSpPr>
              <p:nvPr>
                <p:custDataLst>
                  <p:tags r:id="rId259"/>
                </p:custDataLst>
              </p:nvPr>
            </p:nvSpPr>
            <p:spPr bwMode="auto">
              <a:xfrm>
                <a:off x="3084" y="992"/>
                <a:ext cx="13" cy="8"/>
              </a:xfrm>
              <a:custGeom>
                <a:gdLst>
                  <a:gd name="T0" fmla="*/ 7 w 13"/>
                  <a:gd name="T1" fmla="*/ 5 h 8"/>
                  <a:gd name="T2" fmla="*/ 13 w 13"/>
                  <a:gd name="T3" fmla="*/ 8 h 8"/>
                  <a:gd name="T4" fmla="*/ 13 w 13"/>
                  <a:gd name="T5" fmla="*/ 8 h 8"/>
                  <a:gd name="T6" fmla="*/ 7 w 13"/>
                  <a:gd name="T7" fmla="*/ 6 h 8"/>
                  <a:gd name="T8" fmla="*/ 0 w 13"/>
                  <a:gd name="T9" fmla="*/ 3 h 8"/>
                  <a:gd name="T10" fmla="*/ 0 w 13"/>
                  <a:gd name="T11" fmla="*/ 0 h 8"/>
                  <a:gd name="T12" fmla="*/ 3 w 13"/>
                  <a:gd name="T13" fmla="*/ 0 h 8"/>
                  <a:gd name="T14" fmla="*/ 7 w 13"/>
                  <a:gd name="T15" fmla="*/ 5 h 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13" h="8">
                    <a:moveTo>
                      <a:pt x="7" y="5"/>
                    </a:moveTo>
                    <a:lnTo>
                      <a:pt x="13" y="8"/>
                    </a:lnTo>
                    <a:lnTo>
                      <a:pt x="7" y="6"/>
                    </a:lnTo>
                    <a:lnTo>
                      <a:pt x="0" y="3"/>
                    </a:lnTo>
                    <a:lnTo>
                      <a:pt x="0" y="0"/>
                    </a:lnTo>
                    <a:lnTo>
                      <a:pt x="3" y="0"/>
                    </a:lnTo>
                    <a:lnTo>
                      <a:pt x="7" y="5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66" name="任意多边形 7426"/>
              <p:cNvSpPr>
                <a:spLocks noChangeArrowheads="1"/>
              </p:cNvSpPr>
              <p:nvPr>
                <p:custDataLst>
                  <p:tags r:id="rId260"/>
                </p:custDataLst>
              </p:nvPr>
            </p:nvSpPr>
            <p:spPr bwMode="auto">
              <a:xfrm>
                <a:off x="3622" y="991"/>
                <a:ext cx="10" cy="7"/>
              </a:xfrm>
              <a:custGeom>
                <a:gdLst>
                  <a:gd name="T0" fmla="*/ 4 w 10"/>
                  <a:gd name="T1" fmla="*/ 3 h 7"/>
                  <a:gd name="T2" fmla="*/ 0 w 10"/>
                  <a:gd name="T3" fmla="*/ 6 h 7"/>
                  <a:gd name="T4" fmla="*/ 0 w 10"/>
                  <a:gd name="T5" fmla="*/ 7 h 7"/>
                  <a:gd name="T6" fmla="*/ 4 w 10"/>
                  <a:gd name="T7" fmla="*/ 6 h 7"/>
                  <a:gd name="T8" fmla="*/ 10 w 10"/>
                  <a:gd name="T9" fmla="*/ 3 h 7"/>
                  <a:gd name="T10" fmla="*/ 10 w 10"/>
                  <a:gd name="T11" fmla="*/ 0 h 7"/>
                  <a:gd name="T12" fmla="*/ 10 w 10"/>
                  <a:gd name="T13" fmla="*/ 0 h 7"/>
                  <a:gd name="T14" fmla="*/ 4 w 10"/>
                  <a:gd name="T15" fmla="*/ 3 h 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10" h="7">
                    <a:moveTo>
                      <a:pt x="4" y="3"/>
                    </a:moveTo>
                    <a:lnTo>
                      <a:pt x="0" y="6"/>
                    </a:lnTo>
                    <a:lnTo>
                      <a:pt x="0" y="7"/>
                    </a:lnTo>
                    <a:lnTo>
                      <a:pt x="4" y="6"/>
                    </a:lnTo>
                    <a:lnTo>
                      <a:pt x="10" y="3"/>
                    </a:lnTo>
                    <a:lnTo>
                      <a:pt x="10" y="0"/>
                    </a:lnTo>
                    <a:lnTo>
                      <a:pt x="4" y="3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67" name="任意多边形 7427"/>
              <p:cNvSpPr>
                <a:spLocks noChangeArrowheads="1"/>
              </p:cNvSpPr>
              <p:nvPr>
                <p:custDataLst>
                  <p:tags r:id="rId261"/>
                </p:custDataLst>
              </p:nvPr>
            </p:nvSpPr>
            <p:spPr bwMode="auto">
              <a:xfrm>
                <a:off x="2367" y="992"/>
                <a:ext cx="22" cy="11"/>
              </a:xfrm>
              <a:custGeom>
                <a:gdLst>
                  <a:gd name="T0" fmla="*/ 22 w 22"/>
                  <a:gd name="T1" fmla="*/ 9 h 11"/>
                  <a:gd name="T2" fmla="*/ 22 w 22"/>
                  <a:gd name="T3" fmla="*/ 9 h 11"/>
                  <a:gd name="T4" fmla="*/ 19 w 22"/>
                  <a:gd name="T5" fmla="*/ 11 h 11"/>
                  <a:gd name="T6" fmla="*/ 0 w 22"/>
                  <a:gd name="T7" fmla="*/ 2 h 11"/>
                  <a:gd name="T8" fmla="*/ 0 w 22"/>
                  <a:gd name="T9" fmla="*/ 0 h 11"/>
                  <a:gd name="T10" fmla="*/ 16 w 22"/>
                  <a:gd name="T11" fmla="*/ 6 h 11"/>
                  <a:gd name="T12" fmla="*/ 22 w 22"/>
                  <a:gd name="T13" fmla="*/ 9 h 1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22" h="11">
                    <a:moveTo>
                      <a:pt x="22" y="9"/>
                    </a:moveTo>
                    <a:lnTo>
                      <a:pt x="22" y="9"/>
                    </a:lnTo>
                    <a:lnTo>
                      <a:pt x="19" y="11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16" y="6"/>
                    </a:lnTo>
                    <a:lnTo>
                      <a:pt x="22" y="9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68" name="任意多边形 7428"/>
              <p:cNvSpPr>
                <a:spLocks noChangeArrowheads="1"/>
              </p:cNvSpPr>
              <p:nvPr>
                <p:custDataLst>
                  <p:tags r:id="rId262"/>
                </p:custDataLst>
              </p:nvPr>
            </p:nvSpPr>
            <p:spPr bwMode="auto">
              <a:xfrm>
                <a:off x="4330" y="988"/>
                <a:ext cx="22" cy="9"/>
              </a:xfrm>
              <a:custGeom>
                <a:gdLst>
                  <a:gd name="T0" fmla="*/ 0 w 22"/>
                  <a:gd name="T1" fmla="*/ 9 h 9"/>
                  <a:gd name="T2" fmla="*/ 0 w 22"/>
                  <a:gd name="T3" fmla="*/ 9 h 9"/>
                  <a:gd name="T4" fmla="*/ 3 w 22"/>
                  <a:gd name="T5" fmla="*/ 9 h 9"/>
                  <a:gd name="T6" fmla="*/ 22 w 22"/>
                  <a:gd name="T7" fmla="*/ 1 h 9"/>
                  <a:gd name="T8" fmla="*/ 22 w 22"/>
                  <a:gd name="T9" fmla="*/ 0 h 9"/>
                  <a:gd name="T10" fmla="*/ 6 w 22"/>
                  <a:gd name="T11" fmla="*/ 6 h 9"/>
                  <a:gd name="T12" fmla="*/ 0 w 22"/>
                  <a:gd name="T13" fmla="*/ 9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22" h="9">
                    <a:moveTo>
                      <a:pt x="0" y="9"/>
                    </a:moveTo>
                    <a:lnTo>
                      <a:pt x="0" y="9"/>
                    </a:lnTo>
                    <a:lnTo>
                      <a:pt x="3" y="9"/>
                    </a:lnTo>
                    <a:lnTo>
                      <a:pt x="22" y="1"/>
                    </a:lnTo>
                    <a:lnTo>
                      <a:pt x="22" y="0"/>
                    </a:lnTo>
                    <a:lnTo>
                      <a:pt x="6" y="6"/>
                    </a:lnTo>
                    <a:lnTo>
                      <a:pt x="0" y="9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69" name="任意多边形 7429"/>
              <p:cNvSpPr>
                <a:spLocks noChangeArrowheads="1"/>
              </p:cNvSpPr>
              <p:nvPr>
                <p:custDataLst>
                  <p:tags r:id="rId263"/>
                </p:custDataLst>
              </p:nvPr>
            </p:nvSpPr>
            <p:spPr bwMode="auto">
              <a:xfrm>
                <a:off x="3180" y="992"/>
                <a:ext cx="4" cy="8"/>
              </a:xfrm>
              <a:custGeom>
                <a:gdLst>
                  <a:gd name="T0" fmla="*/ 4 w 4"/>
                  <a:gd name="T1" fmla="*/ 6 h 8"/>
                  <a:gd name="T2" fmla="*/ 4 w 4"/>
                  <a:gd name="T3" fmla="*/ 6 h 8"/>
                  <a:gd name="T4" fmla="*/ 4 w 4"/>
                  <a:gd name="T5" fmla="*/ 8 h 8"/>
                  <a:gd name="T6" fmla="*/ 0 w 4"/>
                  <a:gd name="T7" fmla="*/ 5 h 8"/>
                  <a:gd name="T8" fmla="*/ 0 w 4"/>
                  <a:gd name="T9" fmla="*/ 0 h 8"/>
                  <a:gd name="T10" fmla="*/ 4 w 4"/>
                  <a:gd name="T11" fmla="*/ 3 h 8"/>
                  <a:gd name="T12" fmla="*/ 4 w 4"/>
                  <a:gd name="T13" fmla="*/ 6 h 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4" h="8">
                    <a:moveTo>
                      <a:pt x="4" y="6"/>
                    </a:moveTo>
                    <a:lnTo>
                      <a:pt x="4" y="6"/>
                    </a:lnTo>
                    <a:lnTo>
                      <a:pt x="4" y="8"/>
                    </a:lnTo>
                    <a:lnTo>
                      <a:pt x="0" y="5"/>
                    </a:lnTo>
                    <a:lnTo>
                      <a:pt x="0" y="0"/>
                    </a:lnTo>
                    <a:lnTo>
                      <a:pt x="4" y="3"/>
                    </a:lnTo>
                    <a:lnTo>
                      <a:pt x="4" y="6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70" name="任意多边形 7430"/>
              <p:cNvSpPr>
                <a:spLocks noChangeArrowheads="1"/>
              </p:cNvSpPr>
              <p:nvPr>
                <p:custDataLst>
                  <p:tags r:id="rId264"/>
                </p:custDataLst>
              </p:nvPr>
            </p:nvSpPr>
            <p:spPr bwMode="auto">
              <a:xfrm>
                <a:off x="3533" y="991"/>
                <a:ext cx="6" cy="7"/>
              </a:xfrm>
              <a:custGeom>
                <a:gdLst>
                  <a:gd name="T0" fmla="*/ 3 w 6"/>
                  <a:gd name="T1" fmla="*/ 6 h 7"/>
                  <a:gd name="T2" fmla="*/ 0 w 6"/>
                  <a:gd name="T3" fmla="*/ 6 h 7"/>
                  <a:gd name="T4" fmla="*/ 3 w 6"/>
                  <a:gd name="T5" fmla="*/ 7 h 7"/>
                  <a:gd name="T6" fmla="*/ 6 w 6"/>
                  <a:gd name="T7" fmla="*/ 4 h 7"/>
                  <a:gd name="T8" fmla="*/ 6 w 6"/>
                  <a:gd name="T9" fmla="*/ 0 h 7"/>
                  <a:gd name="T10" fmla="*/ 3 w 6"/>
                  <a:gd name="T11" fmla="*/ 3 h 7"/>
                  <a:gd name="T12" fmla="*/ 3 w 6"/>
                  <a:gd name="T13" fmla="*/ 6 h 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6" h="7">
                    <a:moveTo>
                      <a:pt x="3" y="6"/>
                    </a:moveTo>
                    <a:lnTo>
                      <a:pt x="0" y="6"/>
                    </a:lnTo>
                    <a:lnTo>
                      <a:pt x="3" y="7"/>
                    </a:lnTo>
                    <a:lnTo>
                      <a:pt x="6" y="4"/>
                    </a:lnTo>
                    <a:lnTo>
                      <a:pt x="6" y="0"/>
                    </a:lnTo>
                    <a:lnTo>
                      <a:pt x="3" y="3"/>
                    </a:lnTo>
                    <a:lnTo>
                      <a:pt x="3" y="6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71" name="任意多边形 7431"/>
              <p:cNvSpPr>
                <a:spLocks noChangeArrowheads="1"/>
              </p:cNvSpPr>
              <p:nvPr>
                <p:custDataLst>
                  <p:tags r:id="rId265"/>
                </p:custDataLst>
              </p:nvPr>
            </p:nvSpPr>
            <p:spPr bwMode="auto">
              <a:xfrm>
                <a:off x="2530" y="998"/>
                <a:ext cx="16" cy="5"/>
              </a:xfrm>
              <a:custGeom>
                <a:gdLst>
                  <a:gd name="T0" fmla="*/ 13 w 16"/>
                  <a:gd name="T1" fmla="*/ 5 h 5"/>
                  <a:gd name="T2" fmla="*/ 16 w 16"/>
                  <a:gd name="T3" fmla="*/ 5 h 5"/>
                  <a:gd name="T4" fmla="*/ 16 w 16"/>
                  <a:gd name="T5" fmla="*/ 5 h 5"/>
                  <a:gd name="T6" fmla="*/ 7 w 16"/>
                  <a:gd name="T7" fmla="*/ 5 h 5"/>
                  <a:gd name="T8" fmla="*/ 0 w 16"/>
                  <a:gd name="T9" fmla="*/ 0 h 5"/>
                  <a:gd name="T10" fmla="*/ 3 w 16"/>
                  <a:gd name="T11" fmla="*/ 0 h 5"/>
                  <a:gd name="T12" fmla="*/ 13 w 16"/>
                  <a:gd name="T13" fmla="*/ 5 h 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6" h="5">
                    <a:moveTo>
                      <a:pt x="13" y="5"/>
                    </a:moveTo>
                    <a:lnTo>
                      <a:pt x="16" y="5"/>
                    </a:lnTo>
                    <a:lnTo>
                      <a:pt x="7" y="5"/>
                    </a:lnTo>
                    <a:lnTo>
                      <a:pt x="0" y="0"/>
                    </a:lnTo>
                    <a:lnTo>
                      <a:pt x="3" y="0"/>
                    </a:lnTo>
                    <a:lnTo>
                      <a:pt x="13" y="5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72" name="任意多边形 7432"/>
              <p:cNvSpPr>
                <a:spLocks noChangeArrowheads="1"/>
              </p:cNvSpPr>
              <p:nvPr>
                <p:custDataLst>
                  <p:tags r:id="rId266"/>
                </p:custDataLst>
              </p:nvPr>
            </p:nvSpPr>
            <p:spPr bwMode="auto">
              <a:xfrm>
                <a:off x="4173" y="994"/>
                <a:ext cx="16" cy="6"/>
              </a:xfrm>
              <a:custGeom>
                <a:gdLst>
                  <a:gd name="T0" fmla="*/ 3 w 16"/>
                  <a:gd name="T1" fmla="*/ 4 h 6"/>
                  <a:gd name="T2" fmla="*/ 0 w 16"/>
                  <a:gd name="T3" fmla="*/ 4 h 6"/>
                  <a:gd name="T4" fmla="*/ 0 w 16"/>
                  <a:gd name="T5" fmla="*/ 6 h 6"/>
                  <a:gd name="T6" fmla="*/ 10 w 16"/>
                  <a:gd name="T7" fmla="*/ 4 h 6"/>
                  <a:gd name="T8" fmla="*/ 16 w 16"/>
                  <a:gd name="T9" fmla="*/ 0 h 6"/>
                  <a:gd name="T10" fmla="*/ 10 w 16"/>
                  <a:gd name="T11" fmla="*/ 0 h 6"/>
                  <a:gd name="T12" fmla="*/ 3 w 16"/>
                  <a:gd name="T13" fmla="*/ 4 h 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6" h="6">
                    <a:moveTo>
                      <a:pt x="3" y="4"/>
                    </a:moveTo>
                    <a:lnTo>
                      <a:pt x="0" y="4"/>
                    </a:lnTo>
                    <a:lnTo>
                      <a:pt x="0" y="6"/>
                    </a:lnTo>
                    <a:lnTo>
                      <a:pt x="10" y="4"/>
                    </a:lnTo>
                    <a:lnTo>
                      <a:pt x="16" y="0"/>
                    </a:lnTo>
                    <a:lnTo>
                      <a:pt x="10" y="0"/>
                    </a:lnTo>
                    <a:lnTo>
                      <a:pt x="3" y="4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73" name="任意多边形 7433"/>
              <p:cNvSpPr>
                <a:spLocks noChangeArrowheads="1"/>
              </p:cNvSpPr>
              <p:nvPr>
                <p:custDataLst>
                  <p:tags r:id="rId267"/>
                </p:custDataLst>
              </p:nvPr>
            </p:nvSpPr>
            <p:spPr bwMode="auto">
              <a:xfrm>
                <a:off x="2399" y="1004"/>
                <a:ext cx="16" cy="8"/>
              </a:xfrm>
              <a:custGeom>
                <a:gdLst>
                  <a:gd name="T0" fmla="*/ 16 w 16"/>
                  <a:gd name="T1" fmla="*/ 6 h 8"/>
                  <a:gd name="T2" fmla="*/ 16 w 16"/>
                  <a:gd name="T3" fmla="*/ 6 h 8"/>
                  <a:gd name="T4" fmla="*/ 16 w 16"/>
                  <a:gd name="T5" fmla="*/ 8 h 8"/>
                  <a:gd name="T6" fmla="*/ 3 w 16"/>
                  <a:gd name="T7" fmla="*/ 3 h 8"/>
                  <a:gd name="T8" fmla="*/ 0 w 16"/>
                  <a:gd name="T9" fmla="*/ 2 h 8"/>
                  <a:gd name="T10" fmla="*/ 3 w 16"/>
                  <a:gd name="T11" fmla="*/ 0 h 8"/>
                  <a:gd name="T12" fmla="*/ 16 w 16"/>
                  <a:gd name="T13" fmla="*/ 6 h 8"/>
                  <a:gd name="T14" fmla="*/ 16 w 16"/>
                  <a:gd name="T15" fmla="*/ 6 h 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16" h="8">
                    <a:moveTo>
                      <a:pt x="16" y="6"/>
                    </a:moveTo>
                    <a:lnTo>
                      <a:pt x="16" y="6"/>
                    </a:lnTo>
                    <a:lnTo>
                      <a:pt x="16" y="8"/>
                    </a:lnTo>
                    <a:lnTo>
                      <a:pt x="3" y="3"/>
                    </a:lnTo>
                    <a:lnTo>
                      <a:pt x="0" y="2"/>
                    </a:lnTo>
                    <a:lnTo>
                      <a:pt x="3" y="0"/>
                    </a:lnTo>
                    <a:lnTo>
                      <a:pt x="16" y="6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74" name="任意多边形 7434"/>
              <p:cNvSpPr>
                <a:spLocks noChangeArrowheads="1"/>
              </p:cNvSpPr>
              <p:nvPr>
                <p:custDataLst>
                  <p:tags r:id="rId268"/>
                </p:custDataLst>
              </p:nvPr>
            </p:nvSpPr>
            <p:spPr bwMode="auto">
              <a:xfrm>
                <a:off x="4304" y="1000"/>
                <a:ext cx="16" cy="7"/>
              </a:xfrm>
              <a:custGeom>
                <a:gdLst>
                  <a:gd name="T0" fmla="*/ 0 w 16"/>
                  <a:gd name="T1" fmla="*/ 6 h 7"/>
                  <a:gd name="T2" fmla="*/ 0 w 16"/>
                  <a:gd name="T3" fmla="*/ 6 h 7"/>
                  <a:gd name="T4" fmla="*/ 0 w 16"/>
                  <a:gd name="T5" fmla="*/ 7 h 7"/>
                  <a:gd name="T6" fmla="*/ 13 w 16"/>
                  <a:gd name="T7" fmla="*/ 3 h 7"/>
                  <a:gd name="T8" fmla="*/ 16 w 16"/>
                  <a:gd name="T9" fmla="*/ 0 h 7"/>
                  <a:gd name="T10" fmla="*/ 13 w 16"/>
                  <a:gd name="T11" fmla="*/ 0 h 7"/>
                  <a:gd name="T12" fmla="*/ 0 w 16"/>
                  <a:gd name="T13" fmla="*/ 6 h 7"/>
                  <a:gd name="T14" fmla="*/ 0 w 16"/>
                  <a:gd name="T15" fmla="*/ 6 h 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16" h="7">
                    <a:moveTo>
                      <a:pt x="0" y="6"/>
                    </a:moveTo>
                    <a:lnTo>
                      <a:pt x="0" y="6"/>
                    </a:lnTo>
                    <a:lnTo>
                      <a:pt x="0" y="7"/>
                    </a:lnTo>
                    <a:lnTo>
                      <a:pt x="13" y="3"/>
                    </a:lnTo>
                    <a:lnTo>
                      <a:pt x="16" y="0"/>
                    </a:lnTo>
                    <a:lnTo>
                      <a:pt x="13" y="0"/>
                    </a:lnTo>
                    <a:lnTo>
                      <a:pt x="0" y="6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75" name="任意多边形 7435"/>
              <p:cNvSpPr>
                <a:spLocks noChangeArrowheads="1"/>
              </p:cNvSpPr>
              <p:nvPr>
                <p:custDataLst>
                  <p:tags r:id="rId269"/>
                </p:custDataLst>
              </p:nvPr>
            </p:nvSpPr>
            <p:spPr bwMode="auto">
              <a:xfrm>
                <a:off x="2630" y="1004"/>
                <a:ext cx="22" cy="6"/>
              </a:xfrm>
              <a:custGeom>
                <a:gdLst>
                  <a:gd name="T0" fmla="*/ 22 w 22"/>
                  <a:gd name="T1" fmla="*/ 0 h 6"/>
                  <a:gd name="T2" fmla="*/ 9 w 22"/>
                  <a:gd name="T3" fmla="*/ 5 h 6"/>
                  <a:gd name="T4" fmla="*/ 6 w 22"/>
                  <a:gd name="T5" fmla="*/ 5 h 6"/>
                  <a:gd name="T6" fmla="*/ 0 w 22"/>
                  <a:gd name="T7" fmla="*/ 6 h 6"/>
                  <a:gd name="T8" fmla="*/ 0 w 22"/>
                  <a:gd name="T9" fmla="*/ 6 h 6"/>
                  <a:gd name="T10" fmla="*/ 0 w 22"/>
                  <a:gd name="T11" fmla="*/ 6 h 6"/>
                  <a:gd name="T12" fmla="*/ 6 w 22"/>
                  <a:gd name="T13" fmla="*/ 3 h 6"/>
                  <a:gd name="T14" fmla="*/ 19 w 22"/>
                  <a:gd name="T15" fmla="*/ 0 h 6"/>
                  <a:gd name="T16" fmla="*/ 22 w 22"/>
                  <a:gd name="T17" fmla="*/ 0 h 6"/>
                  <a:gd name="T18" fmla="*/ 22 w 22"/>
                  <a:gd name="T19" fmla="*/ 0 h 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2" h="6">
                    <a:moveTo>
                      <a:pt x="22" y="0"/>
                    </a:moveTo>
                    <a:lnTo>
                      <a:pt x="9" y="5"/>
                    </a:lnTo>
                    <a:lnTo>
                      <a:pt x="6" y="5"/>
                    </a:lnTo>
                    <a:lnTo>
                      <a:pt x="0" y="6"/>
                    </a:lnTo>
                    <a:lnTo>
                      <a:pt x="6" y="3"/>
                    </a:lnTo>
                    <a:lnTo>
                      <a:pt x="19" y="0"/>
                    </a:lnTo>
                    <a:lnTo>
                      <a:pt x="22" y="0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76" name="任意多边形 7436"/>
              <p:cNvSpPr>
                <a:spLocks noChangeArrowheads="1"/>
              </p:cNvSpPr>
              <p:nvPr>
                <p:custDataLst>
                  <p:tags r:id="rId270"/>
                </p:custDataLst>
              </p:nvPr>
            </p:nvSpPr>
            <p:spPr bwMode="auto">
              <a:xfrm>
                <a:off x="4067" y="1000"/>
                <a:ext cx="23" cy="7"/>
              </a:xfrm>
              <a:custGeom>
                <a:gdLst>
                  <a:gd name="T0" fmla="*/ 0 w 23"/>
                  <a:gd name="T1" fmla="*/ 1 h 7"/>
                  <a:gd name="T2" fmla="*/ 13 w 23"/>
                  <a:gd name="T3" fmla="*/ 4 h 7"/>
                  <a:gd name="T4" fmla="*/ 16 w 23"/>
                  <a:gd name="T5" fmla="*/ 4 h 7"/>
                  <a:gd name="T6" fmla="*/ 23 w 23"/>
                  <a:gd name="T7" fmla="*/ 7 h 7"/>
                  <a:gd name="T8" fmla="*/ 23 w 23"/>
                  <a:gd name="T9" fmla="*/ 7 h 7"/>
                  <a:gd name="T10" fmla="*/ 23 w 23"/>
                  <a:gd name="T11" fmla="*/ 6 h 7"/>
                  <a:gd name="T12" fmla="*/ 16 w 23"/>
                  <a:gd name="T13" fmla="*/ 3 h 7"/>
                  <a:gd name="T14" fmla="*/ 4 w 23"/>
                  <a:gd name="T15" fmla="*/ 0 h 7"/>
                  <a:gd name="T16" fmla="*/ 0 w 23"/>
                  <a:gd name="T17" fmla="*/ 0 h 7"/>
                  <a:gd name="T18" fmla="*/ 0 w 23"/>
                  <a:gd name="T19" fmla="*/ 1 h 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3" h="7">
                    <a:moveTo>
                      <a:pt x="0" y="1"/>
                    </a:moveTo>
                    <a:lnTo>
                      <a:pt x="13" y="4"/>
                    </a:lnTo>
                    <a:lnTo>
                      <a:pt x="16" y="4"/>
                    </a:lnTo>
                    <a:lnTo>
                      <a:pt x="23" y="7"/>
                    </a:lnTo>
                    <a:lnTo>
                      <a:pt x="23" y="6"/>
                    </a:lnTo>
                    <a:lnTo>
                      <a:pt x="16" y="3"/>
                    </a:lnTo>
                    <a:lnTo>
                      <a:pt x="4" y="0"/>
                    </a:lnTo>
                    <a:lnTo>
                      <a:pt x="0" y="0"/>
                    </a:lnTo>
                    <a:lnTo>
                      <a:pt x="0" y="1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77" name="任意多边形 7437"/>
              <p:cNvSpPr>
                <a:spLocks noChangeArrowheads="1"/>
              </p:cNvSpPr>
              <p:nvPr>
                <p:custDataLst>
                  <p:tags r:id="rId271"/>
                </p:custDataLst>
              </p:nvPr>
            </p:nvSpPr>
            <p:spPr bwMode="auto">
              <a:xfrm>
                <a:off x="3180" y="1006"/>
                <a:ext cx="4" cy="9"/>
              </a:xfrm>
              <a:custGeom>
                <a:gdLst>
                  <a:gd name="T0" fmla="*/ 4 w 4"/>
                  <a:gd name="T1" fmla="*/ 9 h 9"/>
                  <a:gd name="T2" fmla="*/ 0 w 4"/>
                  <a:gd name="T3" fmla="*/ 9 h 9"/>
                  <a:gd name="T4" fmla="*/ 0 w 4"/>
                  <a:gd name="T5" fmla="*/ 1 h 9"/>
                  <a:gd name="T6" fmla="*/ 4 w 4"/>
                  <a:gd name="T7" fmla="*/ 0 h 9"/>
                  <a:gd name="T8" fmla="*/ 4 w 4"/>
                  <a:gd name="T9" fmla="*/ 7 h 9"/>
                  <a:gd name="T10" fmla="*/ 4 w 4"/>
                  <a:gd name="T11" fmla="*/ 9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4" h="9">
                    <a:moveTo>
                      <a:pt x="4" y="9"/>
                    </a:moveTo>
                    <a:lnTo>
                      <a:pt x="0" y="9"/>
                    </a:lnTo>
                    <a:lnTo>
                      <a:pt x="0" y="1"/>
                    </a:lnTo>
                    <a:lnTo>
                      <a:pt x="4" y="0"/>
                    </a:lnTo>
                    <a:lnTo>
                      <a:pt x="4" y="7"/>
                    </a:lnTo>
                    <a:lnTo>
                      <a:pt x="4" y="9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78" name="任意多边形 7438"/>
              <p:cNvSpPr>
                <a:spLocks noChangeArrowheads="1"/>
              </p:cNvSpPr>
              <p:nvPr>
                <p:custDataLst>
                  <p:tags r:id="rId272"/>
                </p:custDataLst>
              </p:nvPr>
            </p:nvSpPr>
            <p:spPr bwMode="auto">
              <a:xfrm>
                <a:off x="3533" y="1003"/>
                <a:ext cx="6" cy="10"/>
              </a:xfrm>
              <a:custGeom>
                <a:gdLst>
                  <a:gd name="T0" fmla="*/ 3 w 6"/>
                  <a:gd name="T1" fmla="*/ 10 h 10"/>
                  <a:gd name="T2" fmla="*/ 6 w 6"/>
                  <a:gd name="T3" fmla="*/ 10 h 10"/>
                  <a:gd name="T4" fmla="*/ 6 w 6"/>
                  <a:gd name="T5" fmla="*/ 3 h 10"/>
                  <a:gd name="T6" fmla="*/ 0 w 6"/>
                  <a:gd name="T7" fmla="*/ 0 h 10"/>
                  <a:gd name="T8" fmla="*/ 0 w 6"/>
                  <a:gd name="T9" fmla="*/ 9 h 10"/>
                  <a:gd name="T10" fmla="*/ 3 w 6"/>
                  <a:gd name="T11" fmla="*/ 10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6" h="10">
                    <a:moveTo>
                      <a:pt x="3" y="10"/>
                    </a:moveTo>
                    <a:lnTo>
                      <a:pt x="6" y="10"/>
                    </a:lnTo>
                    <a:lnTo>
                      <a:pt x="6" y="3"/>
                    </a:lnTo>
                    <a:lnTo>
                      <a:pt x="0" y="0"/>
                    </a:lnTo>
                    <a:lnTo>
                      <a:pt x="0" y="9"/>
                    </a:lnTo>
                    <a:lnTo>
                      <a:pt x="3" y="10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79" name="任意多边形 7439"/>
              <p:cNvSpPr>
                <a:spLocks noChangeArrowheads="1"/>
              </p:cNvSpPr>
              <p:nvPr>
                <p:custDataLst>
                  <p:tags r:id="rId273"/>
                </p:custDataLst>
              </p:nvPr>
            </p:nvSpPr>
            <p:spPr bwMode="auto">
              <a:xfrm>
                <a:off x="3200" y="1007"/>
                <a:ext cx="163" cy="90"/>
              </a:xfrm>
              <a:custGeom>
                <a:gdLst>
                  <a:gd name="T0" fmla="*/ 124 w 163"/>
                  <a:gd name="T1" fmla="*/ 9 h 90"/>
                  <a:gd name="T2" fmla="*/ 144 w 163"/>
                  <a:gd name="T3" fmla="*/ 20 h 90"/>
                  <a:gd name="T4" fmla="*/ 157 w 163"/>
                  <a:gd name="T5" fmla="*/ 35 h 90"/>
                  <a:gd name="T6" fmla="*/ 163 w 163"/>
                  <a:gd name="T7" fmla="*/ 57 h 90"/>
                  <a:gd name="T8" fmla="*/ 157 w 163"/>
                  <a:gd name="T9" fmla="*/ 66 h 90"/>
                  <a:gd name="T10" fmla="*/ 140 w 163"/>
                  <a:gd name="T11" fmla="*/ 78 h 90"/>
                  <a:gd name="T12" fmla="*/ 124 w 163"/>
                  <a:gd name="T13" fmla="*/ 85 h 90"/>
                  <a:gd name="T14" fmla="*/ 118 w 163"/>
                  <a:gd name="T15" fmla="*/ 85 h 90"/>
                  <a:gd name="T16" fmla="*/ 105 w 163"/>
                  <a:gd name="T17" fmla="*/ 88 h 90"/>
                  <a:gd name="T18" fmla="*/ 89 w 163"/>
                  <a:gd name="T19" fmla="*/ 90 h 90"/>
                  <a:gd name="T20" fmla="*/ 73 w 163"/>
                  <a:gd name="T21" fmla="*/ 90 h 90"/>
                  <a:gd name="T22" fmla="*/ 64 w 163"/>
                  <a:gd name="T23" fmla="*/ 88 h 90"/>
                  <a:gd name="T24" fmla="*/ 48 w 163"/>
                  <a:gd name="T25" fmla="*/ 82 h 90"/>
                  <a:gd name="T26" fmla="*/ 32 w 163"/>
                  <a:gd name="T27" fmla="*/ 69 h 90"/>
                  <a:gd name="T28" fmla="*/ 28 w 163"/>
                  <a:gd name="T29" fmla="*/ 60 h 90"/>
                  <a:gd name="T30" fmla="*/ 32 w 163"/>
                  <a:gd name="T31" fmla="*/ 57 h 90"/>
                  <a:gd name="T32" fmla="*/ 28 w 163"/>
                  <a:gd name="T33" fmla="*/ 57 h 90"/>
                  <a:gd name="T34" fmla="*/ 54 w 163"/>
                  <a:gd name="T35" fmla="*/ 67 h 90"/>
                  <a:gd name="T36" fmla="*/ 67 w 163"/>
                  <a:gd name="T37" fmla="*/ 69 h 90"/>
                  <a:gd name="T38" fmla="*/ 99 w 163"/>
                  <a:gd name="T39" fmla="*/ 69 h 90"/>
                  <a:gd name="T40" fmla="*/ 108 w 163"/>
                  <a:gd name="T41" fmla="*/ 67 h 90"/>
                  <a:gd name="T42" fmla="*/ 124 w 163"/>
                  <a:gd name="T43" fmla="*/ 58 h 90"/>
                  <a:gd name="T44" fmla="*/ 131 w 163"/>
                  <a:gd name="T45" fmla="*/ 50 h 90"/>
                  <a:gd name="T46" fmla="*/ 131 w 163"/>
                  <a:gd name="T47" fmla="*/ 38 h 90"/>
                  <a:gd name="T48" fmla="*/ 118 w 163"/>
                  <a:gd name="T49" fmla="*/ 29 h 90"/>
                  <a:gd name="T50" fmla="*/ 96 w 163"/>
                  <a:gd name="T51" fmla="*/ 20 h 90"/>
                  <a:gd name="T52" fmla="*/ 73 w 163"/>
                  <a:gd name="T53" fmla="*/ 17 h 90"/>
                  <a:gd name="T54" fmla="*/ 35 w 163"/>
                  <a:gd name="T55" fmla="*/ 14 h 90"/>
                  <a:gd name="T56" fmla="*/ 12 w 163"/>
                  <a:gd name="T57" fmla="*/ 14 h 90"/>
                  <a:gd name="T58" fmla="*/ 9 w 163"/>
                  <a:gd name="T59" fmla="*/ 16 h 90"/>
                  <a:gd name="T60" fmla="*/ 3 w 163"/>
                  <a:gd name="T61" fmla="*/ 16 h 90"/>
                  <a:gd name="T62" fmla="*/ 0 w 163"/>
                  <a:gd name="T63" fmla="*/ 17 h 90"/>
                  <a:gd name="T64" fmla="*/ 6 w 163"/>
                  <a:gd name="T65" fmla="*/ 9 h 90"/>
                  <a:gd name="T66" fmla="*/ 6 w 163"/>
                  <a:gd name="T67" fmla="*/ 6 h 90"/>
                  <a:gd name="T68" fmla="*/ 25 w 163"/>
                  <a:gd name="T69" fmla="*/ 2 h 90"/>
                  <a:gd name="T70" fmla="*/ 60 w 163"/>
                  <a:gd name="T71" fmla="*/ 0 h 90"/>
                  <a:gd name="T72" fmla="*/ 96 w 163"/>
                  <a:gd name="T73" fmla="*/ 3 h 90"/>
                  <a:gd name="T74" fmla="*/ 124 w 163"/>
                  <a:gd name="T75" fmla="*/ 9 h 9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163" h="90">
                    <a:moveTo>
                      <a:pt x="124" y="9"/>
                    </a:moveTo>
                    <a:lnTo>
                      <a:pt x="144" y="20"/>
                    </a:lnTo>
                    <a:lnTo>
                      <a:pt x="157" y="35"/>
                    </a:lnTo>
                    <a:lnTo>
                      <a:pt x="163" y="57"/>
                    </a:lnTo>
                    <a:lnTo>
                      <a:pt x="157" y="66"/>
                    </a:lnTo>
                    <a:lnTo>
                      <a:pt x="140" y="78"/>
                    </a:lnTo>
                    <a:lnTo>
                      <a:pt x="124" y="85"/>
                    </a:lnTo>
                    <a:lnTo>
                      <a:pt x="118" y="85"/>
                    </a:lnTo>
                    <a:lnTo>
                      <a:pt x="105" y="88"/>
                    </a:lnTo>
                    <a:lnTo>
                      <a:pt x="89" y="90"/>
                    </a:lnTo>
                    <a:lnTo>
                      <a:pt x="73" y="90"/>
                    </a:lnTo>
                    <a:lnTo>
                      <a:pt x="64" y="88"/>
                    </a:lnTo>
                    <a:lnTo>
                      <a:pt x="48" y="82"/>
                    </a:lnTo>
                    <a:lnTo>
                      <a:pt x="32" y="69"/>
                    </a:lnTo>
                    <a:lnTo>
                      <a:pt x="28" y="60"/>
                    </a:lnTo>
                    <a:lnTo>
                      <a:pt x="32" y="57"/>
                    </a:lnTo>
                    <a:lnTo>
                      <a:pt x="28" y="57"/>
                    </a:lnTo>
                    <a:lnTo>
                      <a:pt x="54" y="67"/>
                    </a:lnTo>
                    <a:lnTo>
                      <a:pt x="67" y="69"/>
                    </a:lnTo>
                    <a:lnTo>
                      <a:pt x="99" y="69"/>
                    </a:lnTo>
                    <a:lnTo>
                      <a:pt x="108" y="67"/>
                    </a:lnTo>
                    <a:lnTo>
                      <a:pt x="124" y="58"/>
                    </a:lnTo>
                    <a:lnTo>
                      <a:pt x="131" y="50"/>
                    </a:lnTo>
                    <a:lnTo>
                      <a:pt x="131" y="38"/>
                    </a:lnTo>
                    <a:lnTo>
                      <a:pt x="118" y="29"/>
                    </a:lnTo>
                    <a:lnTo>
                      <a:pt x="96" y="20"/>
                    </a:lnTo>
                    <a:lnTo>
                      <a:pt x="73" y="17"/>
                    </a:lnTo>
                    <a:lnTo>
                      <a:pt x="35" y="14"/>
                    </a:lnTo>
                    <a:lnTo>
                      <a:pt x="12" y="14"/>
                    </a:lnTo>
                    <a:lnTo>
                      <a:pt x="9" y="16"/>
                    </a:lnTo>
                    <a:lnTo>
                      <a:pt x="3" y="16"/>
                    </a:lnTo>
                    <a:lnTo>
                      <a:pt x="0" y="17"/>
                    </a:lnTo>
                    <a:lnTo>
                      <a:pt x="6" y="9"/>
                    </a:lnTo>
                    <a:lnTo>
                      <a:pt x="6" y="6"/>
                    </a:lnTo>
                    <a:lnTo>
                      <a:pt x="25" y="2"/>
                    </a:lnTo>
                    <a:lnTo>
                      <a:pt x="60" y="0"/>
                    </a:lnTo>
                    <a:lnTo>
                      <a:pt x="96" y="3"/>
                    </a:lnTo>
                    <a:lnTo>
                      <a:pt x="124" y="9"/>
                    </a:lnTo>
                    <a:close/>
                  </a:path>
                </a:pathLst>
              </a:custGeom>
              <a:solidFill>
                <a:srgbClr val="9999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80" name="任意多边形 7440"/>
              <p:cNvSpPr>
                <a:spLocks noChangeArrowheads="1"/>
              </p:cNvSpPr>
              <p:nvPr>
                <p:custDataLst>
                  <p:tags r:id="rId274"/>
                </p:custDataLst>
              </p:nvPr>
            </p:nvSpPr>
            <p:spPr bwMode="auto">
              <a:xfrm>
                <a:off x="3360" y="1006"/>
                <a:ext cx="160" cy="89"/>
              </a:xfrm>
              <a:custGeom>
                <a:gdLst>
                  <a:gd name="T0" fmla="*/ 35 w 160"/>
                  <a:gd name="T1" fmla="*/ 10 h 89"/>
                  <a:gd name="T2" fmla="*/ 16 w 160"/>
                  <a:gd name="T3" fmla="*/ 20 h 89"/>
                  <a:gd name="T4" fmla="*/ 3 w 160"/>
                  <a:gd name="T5" fmla="*/ 35 h 89"/>
                  <a:gd name="T6" fmla="*/ 0 w 160"/>
                  <a:gd name="T7" fmla="*/ 56 h 89"/>
                  <a:gd name="T8" fmla="*/ 3 w 160"/>
                  <a:gd name="T9" fmla="*/ 65 h 89"/>
                  <a:gd name="T10" fmla="*/ 19 w 160"/>
                  <a:gd name="T11" fmla="*/ 79 h 89"/>
                  <a:gd name="T12" fmla="*/ 35 w 160"/>
                  <a:gd name="T13" fmla="*/ 85 h 89"/>
                  <a:gd name="T14" fmla="*/ 41 w 160"/>
                  <a:gd name="T15" fmla="*/ 85 h 89"/>
                  <a:gd name="T16" fmla="*/ 54 w 160"/>
                  <a:gd name="T17" fmla="*/ 88 h 89"/>
                  <a:gd name="T18" fmla="*/ 70 w 160"/>
                  <a:gd name="T19" fmla="*/ 89 h 89"/>
                  <a:gd name="T20" fmla="*/ 86 w 160"/>
                  <a:gd name="T21" fmla="*/ 89 h 89"/>
                  <a:gd name="T22" fmla="*/ 96 w 160"/>
                  <a:gd name="T23" fmla="*/ 88 h 89"/>
                  <a:gd name="T24" fmla="*/ 112 w 160"/>
                  <a:gd name="T25" fmla="*/ 82 h 89"/>
                  <a:gd name="T26" fmla="*/ 128 w 160"/>
                  <a:gd name="T27" fmla="*/ 70 h 89"/>
                  <a:gd name="T28" fmla="*/ 131 w 160"/>
                  <a:gd name="T29" fmla="*/ 59 h 89"/>
                  <a:gd name="T30" fmla="*/ 128 w 160"/>
                  <a:gd name="T31" fmla="*/ 56 h 89"/>
                  <a:gd name="T32" fmla="*/ 131 w 160"/>
                  <a:gd name="T33" fmla="*/ 56 h 89"/>
                  <a:gd name="T34" fmla="*/ 105 w 160"/>
                  <a:gd name="T35" fmla="*/ 67 h 89"/>
                  <a:gd name="T36" fmla="*/ 93 w 160"/>
                  <a:gd name="T37" fmla="*/ 70 h 89"/>
                  <a:gd name="T38" fmla="*/ 61 w 160"/>
                  <a:gd name="T39" fmla="*/ 68 h 89"/>
                  <a:gd name="T40" fmla="*/ 51 w 160"/>
                  <a:gd name="T41" fmla="*/ 67 h 89"/>
                  <a:gd name="T42" fmla="*/ 35 w 160"/>
                  <a:gd name="T43" fmla="*/ 58 h 89"/>
                  <a:gd name="T44" fmla="*/ 29 w 160"/>
                  <a:gd name="T45" fmla="*/ 50 h 89"/>
                  <a:gd name="T46" fmla="*/ 32 w 160"/>
                  <a:gd name="T47" fmla="*/ 39 h 89"/>
                  <a:gd name="T48" fmla="*/ 41 w 160"/>
                  <a:gd name="T49" fmla="*/ 29 h 89"/>
                  <a:gd name="T50" fmla="*/ 64 w 160"/>
                  <a:gd name="T51" fmla="*/ 20 h 89"/>
                  <a:gd name="T52" fmla="*/ 86 w 160"/>
                  <a:gd name="T53" fmla="*/ 17 h 89"/>
                  <a:gd name="T54" fmla="*/ 125 w 160"/>
                  <a:gd name="T55" fmla="*/ 14 h 89"/>
                  <a:gd name="T56" fmla="*/ 147 w 160"/>
                  <a:gd name="T57" fmla="*/ 14 h 89"/>
                  <a:gd name="T58" fmla="*/ 150 w 160"/>
                  <a:gd name="T59" fmla="*/ 15 h 89"/>
                  <a:gd name="T60" fmla="*/ 157 w 160"/>
                  <a:gd name="T61" fmla="*/ 15 h 89"/>
                  <a:gd name="T62" fmla="*/ 160 w 160"/>
                  <a:gd name="T63" fmla="*/ 17 h 89"/>
                  <a:gd name="T64" fmla="*/ 153 w 160"/>
                  <a:gd name="T65" fmla="*/ 9 h 89"/>
                  <a:gd name="T66" fmla="*/ 153 w 160"/>
                  <a:gd name="T67" fmla="*/ 6 h 89"/>
                  <a:gd name="T68" fmla="*/ 134 w 160"/>
                  <a:gd name="T69" fmla="*/ 1 h 89"/>
                  <a:gd name="T70" fmla="*/ 99 w 160"/>
                  <a:gd name="T71" fmla="*/ 0 h 89"/>
                  <a:gd name="T72" fmla="*/ 64 w 160"/>
                  <a:gd name="T73" fmla="*/ 3 h 89"/>
                  <a:gd name="T74" fmla="*/ 35 w 160"/>
                  <a:gd name="T75" fmla="*/ 10 h 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160" h="89">
                    <a:moveTo>
                      <a:pt x="35" y="10"/>
                    </a:moveTo>
                    <a:lnTo>
                      <a:pt x="16" y="20"/>
                    </a:lnTo>
                    <a:lnTo>
                      <a:pt x="3" y="35"/>
                    </a:lnTo>
                    <a:lnTo>
                      <a:pt x="0" y="56"/>
                    </a:lnTo>
                    <a:lnTo>
                      <a:pt x="3" y="65"/>
                    </a:lnTo>
                    <a:lnTo>
                      <a:pt x="19" y="79"/>
                    </a:lnTo>
                    <a:lnTo>
                      <a:pt x="35" y="85"/>
                    </a:lnTo>
                    <a:lnTo>
                      <a:pt x="41" y="85"/>
                    </a:lnTo>
                    <a:lnTo>
                      <a:pt x="54" y="88"/>
                    </a:lnTo>
                    <a:lnTo>
                      <a:pt x="70" y="89"/>
                    </a:lnTo>
                    <a:lnTo>
                      <a:pt x="86" y="89"/>
                    </a:lnTo>
                    <a:lnTo>
                      <a:pt x="96" y="88"/>
                    </a:lnTo>
                    <a:lnTo>
                      <a:pt x="112" y="82"/>
                    </a:lnTo>
                    <a:lnTo>
                      <a:pt x="128" y="70"/>
                    </a:lnTo>
                    <a:lnTo>
                      <a:pt x="131" y="59"/>
                    </a:lnTo>
                    <a:lnTo>
                      <a:pt x="128" y="56"/>
                    </a:lnTo>
                    <a:lnTo>
                      <a:pt x="131" y="56"/>
                    </a:lnTo>
                    <a:lnTo>
                      <a:pt x="105" y="67"/>
                    </a:lnTo>
                    <a:lnTo>
                      <a:pt x="93" y="70"/>
                    </a:lnTo>
                    <a:lnTo>
                      <a:pt x="61" y="68"/>
                    </a:lnTo>
                    <a:lnTo>
                      <a:pt x="51" y="67"/>
                    </a:lnTo>
                    <a:lnTo>
                      <a:pt x="35" y="58"/>
                    </a:lnTo>
                    <a:lnTo>
                      <a:pt x="29" y="50"/>
                    </a:lnTo>
                    <a:lnTo>
                      <a:pt x="32" y="39"/>
                    </a:lnTo>
                    <a:lnTo>
                      <a:pt x="41" y="29"/>
                    </a:lnTo>
                    <a:lnTo>
                      <a:pt x="64" y="20"/>
                    </a:lnTo>
                    <a:lnTo>
                      <a:pt x="86" y="17"/>
                    </a:lnTo>
                    <a:lnTo>
                      <a:pt x="125" y="14"/>
                    </a:lnTo>
                    <a:lnTo>
                      <a:pt x="147" y="14"/>
                    </a:lnTo>
                    <a:lnTo>
                      <a:pt x="150" y="15"/>
                    </a:lnTo>
                    <a:lnTo>
                      <a:pt x="157" y="15"/>
                    </a:lnTo>
                    <a:lnTo>
                      <a:pt x="160" y="17"/>
                    </a:lnTo>
                    <a:lnTo>
                      <a:pt x="153" y="9"/>
                    </a:lnTo>
                    <a:lnTo>
                      <a:pt x="153" y="6"/>
                    </a:lnTo>
                    <a:lnTo>
                      <a:pt x="134" y="1"/>
                    </a:lnTo>
                    <a:lnTo>
                      <a:pt x="99" y="0"/>
                    </a:lnTo>
                    <a:lnTo>
                      <a:pt x="64" y="3"/>
                    </a:lnTo>
                    <a:lnTo>
                      <a:pt x="35" y="10"/>
                    </a:lnTo>
                    <a:close/>
                  </a:path>
                </a:pathLst>
              </a:custGeom>
              <a:solidFill>
                <a:srgbClr val="9999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81" name="任意多边形 7441"/>
              <p:cNvSpPr>
                <a:spLocks noChangeArrowheads="1"/>
              </p:cNvSpPr>
              <p:nvPr>
                <p:custDataLst>
                  <p:tags r:id="rId275"/>
                </p:custDataLst>
              </p:nvPr>
            </p:nvSpPr>
            <p:spPr bwMode="auto">
              <a:xfrm>
                <a:off x="2569" y="1010"/>
                <a:ext cx="12" cy="3"/>
              </a:xfrm>
              <a:custGeom>
                <a:gdLst>
                  <a:gd name="T0" fmla="*/ 12 w 12"/>
                  <a:gd name="T1" fmla="*/ 3 h 3"/>
                  <a:gd name="T2" fmla="*/ 6 w 12"/>
                  <a:gd name="T3" fmla="*/ 3 h 3"/>
                  <a:gd name="T4" fmla="*/ 0 w 12"/>
                  <a:gd name="T5" fmla="*/ 3 h 3"/>
                  <a:gd name="T6" fmla="*/ 0 w 12"/>
                  <a:gd name="T7" fmla="*/ 2 h 3"/>
                  <a:gd name="T8" fmla="*/ 0 w 12"/>
                  <a:gd name="T9" fmla="*/ 0 h 3"/>
                  <a:gd name="T10" fmla="*/ 6 w 12"/>
                  <a:gd name="T11" fmla="*/ 0 h 3"/>
                  <a:gd name="T12" fmla="*/ 12 w 12"/>
                  <a:gd name="T13" fmla="*/ 3 h 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" h="3">
                    <a:moveTo>
                      <a:pt x="12" y="3"/>
                    </a:moveTo>
                    <a:lnTo>
                      <a:pt x="6" y="3"/>
                    </a:lnTo>
                    <a:lnTo>
                      <a:pt x="0" y="3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6" y="0"/>
                    </a:lnTo>
                    <a:lnTo>
                      <a:pt x="12" y="3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82" name="任意多边形 7442"/>
              <p:cNvSpPr>
                <a:spLocks noChangeArrowheads="1"/>
              </p:cNvSpPr>
              <p:nvPr>
                <p:custDataLst>
                  <p:tags r:id="rId276"/>
                </p:custDataLst>
              </p:nvPr>
            </p:nvSpPr>
            <p:spPr bwMode="auto">
              <a:xfrm>
                <a:off x="4138" y="1006"/>
                <a:ext cx="13" cy="4"/>
              </a:xfrm>
              <a:custGeom>
                <a:gdLst>
                  <a:gd name="T0" fmla="*/ 0 w 13"/>
                  <a:gd name="T1" fmla="*/ 4 h 4"/>
                  <a:gd name="T2" fmla="*/ 6 w 13"/>
                  <a:gd name="T3" fmla="*/ 4 h 4"/>
                  <a:gd name="T4" fmla="*/ 13 w 13"/>
                  <a:gd name="T5" fmla="*/ 3 h 4"/>
                  <a:gd name="T6" fmla="*/ 13 w 13"/>
                  <a:gd name="T7" fmla="*/ 3 h 4"/>
                  <a:gd name="T8" fmla="*/ 13 w 13"/>
                  <a:gd name="T9" fmla="*/ 0 h 4"/>
                  <a:gd name="T10" fmla="*/ 6 w 13"/>
                  <a:gd name="T11" fmla="*/ 1 h 4"/>
                  <a:gd name="T12" fmla="*/ 0 w 13"/>
                  <a:gd name="T13" fmla="*/ 4 h 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3" h="4">
                    <a:moveTo>
                      <a:pt x="0" y="4"/>
                    </a:moveTo>
                    <a:lnTo>
                      <a:pt x="6" y="4"/>
                    </a:lnTo>
                    <a:lnTo>
                      <a:pt x="13" y="3"/>
                    </a:lnTo>
                    <a:lnTo>
                      <a:pt x="13" y="0"/>
                    </a:lnTo>
                    <a:lnTo>
                      <a:pt x="6" y="1"/>
                    </a:lnTo>
                    <a:lnTo>
                      <a:pt x="0" y="4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83" name="任意多边形 7443"/>
              <p:cNvSpPr>
                <a:spLocks noChangeArrowheads="1"/>
              </p:cNvSpPr>
              <p:nvPr>
                <p:custDataLst>
                  <p:tags r:id="rId277"/>
                </p:custDataLst>
              </p:nvPr>
            </p:nvSpPr>
            <p:spPr bwMode="auto">
              <a:xfrm>
                <a:off x="2434" y="1013"/>
                <a:ext cx="19" cy="7"/>
              </a:xfrm>
              <a:custGeom>
                <a:gdLst>
                  <a:gd name="T0" fmla="*/ 19 w 19"/>
                  <a:gd name="T1" fmla="*/ 5 h 7"/>
                  <a:gd name="T2" fmla="*/ 19 w 19"/>
                  <a:gd name="T3" fmla="*/ 5 h 7"/>
                  <a:gd name="T4" fmla="*/ 19 w 19"/>
                  <a:gd name="T5" fmla="*/ 7 h 7"/>
                  <a:gd name="T6" fmla="*/ 13 w 19"/>
                  <a:gd name="T7" fmla="*/ 7 h 7"/>
                  <a:gd name="T8" fmla="*/ 0 w 19"/>
                  <a:gd name="T9" fmla="*/ 0 h 7"/>
                  <a:gd name="T10" fmla="*/ 0 w 19"/>
                  <a:gd name="T11" fmla="*/ 0 h 7"/>
                  <a:gd name="T12" fmla="*/ 16 w 19"/>
                  <a:gd name="T13" fmla="*/ 5 h 7"/>
                  <a:gd name="T14" fmla="*/ 19 w 19"/>
                  <a:gd name="T15" fmla="*/ 5 h 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19" h="7">
                    <a:moveTo>
                      <a:pt x="19" y="5"/>
                    </a:moveTo>
                    <a:lnTo>
                      <a:pt x="19" y="5"/>
                    </a:lnTo>
                    <a:lnTo>
                      <a:pt x="19" y="7"/>
                    </a:lnTo>
                    <a:lnTo>
                      <a:pt x="13" y="7"/>
                    </a:lnTo>
                    <a:lnTo>
                      <a:pt x="0" y="0"/>
                    </a:lnTo>
                    <a:lnTo>
                      <a:pt x="16" y="5"/>
                    </a:lnTo>
                    <a:lnTo>
                      <a:pt x="19" y="5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84" name="任意多边形 7444"/>
              <p:cNvSpPr>
                <a:spLocks noChangeArrowheads="1"/>
              </p:cNvSpPr>
              <p:nvPr>
                <p:custDataLst>
                  <p:tags r:id="rId278"/>
                </p:custDataLst>
              </p:nvPr>
            </p:nvSpPr>
            <p:spPr bwMode="auto">
              <a:xfrm>
                <a:off x="4266" y="1009"/>
                <a:ext cx="19" cy="6"/>
              </a:xfrm>
              <a:custGeom>
                <a:gdLst>
                  <a:gd name="T0" fmla="*/ 0 w 19"/>
                  <a:gd name="T1" fmla="*/ 4 h 6"/>
                  <a:gd name="T2" fmla="*/ 0 w 19"/>
                  <a:gd name="T3" fmla="*/ 4 h 6"/>
                  <a:gd name="T4" fmla="*/ 0 w 19"/>
                  <a:gd name="T5" fmla="*/ 6 h 6"/>
                  <a:gd name="T6" fmla="*/ 6 w 19"/>
                  <a:gd name="T7" fmla="*/ 6 h 6"/>
                  <a:gd name="T8" fmla="*/ 19 w 19"/>
                  <a:gd name="T9" fmla="*/ 0 h 6"/>
                  <a:gd name="T10" fmla="*/ 16 w 19"/>
                  <a:gd name="T11" fmla="*/ 0 h 6"/>
                  <a:gd name="T12" fmla="*/ 3 w 19"/>
                  <a:gd name="T13" fmla="*/ 4 h 6"/>
                  <a:gd name="T14" fmla="*/ 0 w 19"/>
                  <a:gd name="T15" fmla="*/ 4 h 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19" h="6">
                    <a:moveTo>
                      <a:pt x="0" y="4"/>
                    </a:moveTo>
                    <a:lnTo>
                      <a:pt x="0" y="4"/>
                    </a:lnTo>
                    <a:lnTo>
                      <a:pt x="0" y="6"/>
                    </a:lnTo>
                    <a:lnTo>
                      <a:pt x="6" y="6"/>
                    </a:lnTo>
                    <a:lnTo>
                      <a:pt x="19" y="0"/>
                    </a:lnTo>
                    <a:lnTo>
                      <a:pt x="16" y="0"/>
                    </a:lnTo>
                    <a:lnTo>
                      <a:pt x="3" y="4"/>
                    </a:lnTo>
                    <a:lnTo>
                      <a:pt x="0" y="4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85" name="任意多边形 7445"/>
              <p:cNvSpPr>
                <a:spLocks noChangeArrowheads="1"/>
              </p:cNvSpPr>
              <p:nvPr>
                <p:custDataLst>
                  <p:tags r:id="rId279"/>
                </p:custDataLst>
              </p:nvPr>
            </p:nvSpPr>
            <p:spPr bwMode="auto">
              <a:xfrm>
                <a:off x="3260" y="1015"/>
                <a:ext cx="23" cy="6"/>
              </a:xfrm>
              <a:custGeom>
                <a:gdLst>
                  <a:gd name="T0" fmla="*/ 23 w 23"/>
                  <a:gd name="T1" fmla="*/ 5 h 6"/>
                  <a:gd name="T2" fmla="*/ 23 w 23"/>
                  <a:gd name="T3" fmla="*/ 6 h 6"/>
                  <a:gd name="T4" fmla="*/ 20 w 23"/>
                  <a:gd name="T5" fmla="*/ 6 h 6"/>
                  <a:gd name="T6" fmla="*/ 7 w 23"/>
                  <a:gd name="T7" fmla="*/ 1 h 6"/>
                  <a:gd name="T8" fmla="*/ 0 w 23"/>
                  <a:gd name="T9" fmla="*/ 1 h 6"/>
                  <a:gd name="T10" fmla="*/ 0 w 23"/>
                  <a:gd name="T11" fmla="*/ 0 h 6"/>
                  <a:gd name="T12" fmla="*/ 20 w 23"/>
                  <a:gd name="T13" fmla="*/ 3 h 6"/>
                  <a:gd name="T14" fmla="*/ 23 w 23"/>
                  <a:gd name="T15" fmla="*/ 5 h 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23" h="6">
                    <a:moveTo>
                      <a:pt x="23" y="5"/>
                    </a:moveTo>
                    <a:lnTo>
                      <a:pt x="23" y="6"/>
                    </a:lnTo>
                    <a:lnTo>
                      <a:pt x="20" y="6"/>
                    </a:lnTo>
                    <a:lnTo>
                      <a:pt x="7" y="1"/>
                    </a:lnTo>
                    <a:lnTo>
                      <a:pt x="0" y="1"/>
                    </a:lnTo>
                    <a:lnTo>
                      <a:pt x="0" y="0"/>
                    </a:lnTo>
                    <a:lnTo>
                      <a:pt x="20" y="3"/>
                    </a:lnTo>
                    <a:lnTo>
                      <a:pt x="23" y="5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86" name="任意多边形 7446"/>
              <p:cNvSpPr>
                <a:spLocks noChangeArrowheads="1"/>
              </p:cNvSpPr>
              <p:nvPr>
                <p:custDataLst>
                  <p:tags r:id="rId280"/>
                </p:custDataLst>
              </p:nvPr>
            </p:nvSpPr>
            <p:spPr bwMode="auto">
              <a:xfrm>
                <a:off x="3437" y="1013"/>
                <a:ext cx="22" cy="7"/>
              </a:xfrm>
              <a:custGeom>
                <a:gdLst>
                  <a:gd name="T0" fmla="*/ 0 w 22"/>
                  <a:gd name="T1" fmla="*/ 5 h 7"/>
                  <a:gd name="T2" fmla="*/ 0 w 22"/>
                  <a:gd name="T3" fmla="*/ 7 h 7"/>
                  <a:gd name="T4" fmla="*/ 3 w 22"/>
                  <a:gd name="T5" fmla="*/ 7 h 7"/>
                  <a:gd name="T6" fmla="*/ 16 w 22"/>
                  <a:gd name="T7" fmla="*/ 2 h 7"/>
                  <a:gd name="T8" fmla="*/ 22 w 22"/>
                  <a:gd name="T9" fmla="*/ 2 h 7"/>
                  <a:gd name="T10" fmla="*/ 22 w 22"/>
                  <a:gd name="T11" fmla="*/ 0 h 7"/>
                  <a:gd name="T12" fmla="*/ 3 w 22"/>
                  <a:gd name="T13" fmla="*/ 3 h 7"/>
                  <a:gd name="T14" fmla="*/ 0 w 22"/>
                  <a:gd name="T15" fmla="*/ 5 h 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22" h="7">
                    <a:moveTo>
                      <a:pt x="0" y="5"/>
                    </a:moveTo>
                    <a:lnTo>
                      <a:pt x="0" y="7"/>
                    </a:lnTo>
                    <a:lnTo>
                      <a:pt x="3" y="7"/>
                    </a:lnTo>
                    <a:lnTo>
                      <a:pt x="16" y="2"/>
                    </a:lnTo>
                    <a:lnTo>
                      <a:pt x="22" y="2"/>
                    </a:lnTo>
                    <a:lnTo>
                      <a:pt x="22" y="0"/>
                    </a:lnTo>
                    <a:lnTo>
                      <a:pt x="3" y="3"/>
                    </a:lnTo>
                    <a:lnTo>
                      <a:pt x="0" y="5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87" name="任意多边形 7447"/>
              <p:cNvSpPr>
                <a:spLocks noChangeArrowheads="1"/>
              </p:cNvSpPr>
              <p:nvPr>
                <p:custDataLst>
                  <p:tags r:id="rId281"/>
                </p:custDataLst>
              </p:nvPr>
            </p:nvSpPr>
            <p:spPr bwMode="auto">
              <a:xfrm>
                <a:off x="3225" y="1016"/>
                <a:ext cx="23" cy="2"/>
              </a:xfrm>
              <a:custGeom>
                <a:gdLst>
                  <a:gd name="T0" fmla="*/ 23 w 23"/>
                  <a:gd name="T1" fmla="*/ 2 h 2"/>
                  <a:gd name="T2" fmla="*/ 23 w 23"/>
                  <a:gd name="T3" fmla="*/ 2 h 2"/>
                  <a:gd name="T4" fmla="*/ 0 w 23"/>
                  <a:gd name="T5" fmla="*/ 2 h 2"/>
                  <a:gd name="T6" fmla="*/ 0 w 23"/>
                  <a:gd name="T7" fmla="*/ 0 h 2"/>
                  <a:gd name="T8" fmla="*/ 19 w 23"/>
                  <a:gd name="T9" fmla="*/ 2 h 2"/>
                  <a:gd name="T10" fmla="*/ 23 w 23"/>
                  <a:gd name="T11" fmla="*/ 2 h 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23" h="2">
                    <a:moveTo>
                      <a:pt x="23" y="2"/>
                    </a:moveTo>
                    <a:lnTo>
                      <a:pt x="23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19" y="2"/>
                    </a:lnTo>
                    <a:lnTo>
                      <a:pt x="23" y="2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88" name="任意多边形 7448"/>
              <p:cNvSpPr>
                <a:spLocks noChangeArrowheads="1"/>
              </p:cNvSpPr>
              <p:nvPr>
                <p:custDataLst>
                  <p:tags r:id="rId282"/>
                </p:custDataLst>
              </p:nvPr>
            </p:nvSpPr>
            <p:spPr bwMode="auto">
              <a:xfrm>
                <a:off x="3472" y="1015"/>
                <a:ext cx="22" cy="3"/>
              </a:xfrm>
              <a:custGeom>
                <a:gdLst>
                  <a:gd name="T0" fmla="*/ 0 w 22"/>
                  <a:gd name="T1" fmla="*/ 1 h 3"/>
                  <a:gd name="T2" fmla="*/ 0 w 22"/>
                  <a:gd name="T3" fmla="*/ 3 h 3"/>
                  <a:gd name="T4" fmla="*/ 22 w 22"/>
                  <a:gd name="T5" fmla="*/ 1 h 3"/>
                  <a:gd name="T6" fmla="*/ 22 w 22"/>
                  <a:gd name="T7" fmla="*/ 0 h 3"/>
                  <a:gd name="T8" fmla="*/ 3 w 22"/>
                  <a:gd name="T9" fmla="*/ 1 h 3"/>
                  <a:gd name="T10" fmla="*/ 0 w 22"/>
                  <a:gd name="T11" fmla="*/ 1 h 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22" h="3">
                    <a:moveTo>
                      <a:pt x="0" y="1"/>
                    </a:moveTo>
                    <a:lnTo>
                      <a:pt x="0" y="3"/>
                    </a:lnTo>
                    <a:lnTo>
                      <a:pt x="22" y="1"/>
                    </a:lnTo>
                    <a:lnTo>
                      <a:pt x="22" y="0"/>
                    </a:lnTo>
                    <a:lnTo>
                      <a:pt x="3" y="1"/>
                    </a:lnTo>
                    <a:lnTo>
                      <a:pt x="0" y="1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89" name="任意多边形 7449"/>
              <p:cNvSpPr>
                <a:spLocks noChangeArrowheads="1"/>
              </p:cNvSpPr>
              <p:nvPr>
                <p:custDataLst>
                  <p:tags r:id="rId283"/>
                </p:custDataLst>
              </p:nvPr>
            </p:nvSpPr>
            <p:spPr bwMode="auto">
              <a:xfrm>
                <a:off x="2601" y="1018"/>
                <a:ext cx="16" cy="8"/>
              </a:xfrm>
              <a:custGeom>
                <a:gdLst>
                  <a:gd name="T0" fmla="*/ 16 w 16"/>
                  <a:gd name="T1" fmla="*/ 8 h 8"/>
                  <a:gd name="T2" fmla="*/ 9 w 16"/>
                  <a:gd name="T3" fmla="*/ 6 h 8"/>
                  <a:gd name="T4" fmla="*/ 0 w 16"/>
                  <a:gd name="T5" fmla="*/ 3 h 8"/>
                  <a:gd name="T6" fmla="*/ 3 w 16"/>
                  <a:gd name="T7" fmla="*/ 0 h 8"/>
                  <a:gd name="T8" fmla="*/ 16 w 16"/>
                  <a:gd name="T9" fmla="*/ 6 h 8"/>
                  <a:gd name="T10" fmla="*/ 16 w 16"/>
                  <a:gd name="T11" fmla="*/ 8 h 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6" h="8">
                    <a:moveTo>
                      <a:pt x="16" y="8"/>
                    </a:moveTo>
                    <a:lnTo>
                      <a:pt x="9" y="6"/>
                    </a:lnTo>
                    <a:lnTo>
                      <a:pt x="0" y="3"/>
                    </a:lnTo>
                    <a:lnTo>
                      <a:pt x="3" y="0"/>
                    </a:lnTo>
                    <a:lnTo>
                      <a:pt x="16" y="6"/>
                    </a:lnTo>
                    <a:lnTo>
                      <a:pt x="16" y="8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90" name="任意多边形 7450"/>
              <p:cNvSpPr>
                <a:spLocks noChangeArrowheads="1"/>
              </p:cNvSpPr>
              <p:nvPr>
                <p:custDataLst>
                  <p:tags r:id="rId284"/>
                </p:custDataLst>
              </p:nvPr>
            </p:nvSpPr>
            <p:spPr bwMode="auto">
              <a:xfrm>
                <a:off x="4099" y="1015"/>
                <a:ext cx="17" cy="6"/>
              </a:xfrm>
              <a:custGeom>
                <a:gdLst>
                  <a:gd name="T0" fmla="*/ 0 w 17"/>
                  <a:gd name="T1" fmla="*/ 6 h 6"/>
                  <a:gd name="T2" fmla="*/ 10 w 17"/>
                  <a:gd name="T3" fmla="*/ 5 h 6"/>
                  <a:gd name="T4" fmla="*/ 17 w 17"/>
                  <a:gd name="T5" fmla="*/ 1 h 6"/>
                  <a:gd name="T6" fmla="*/ 17 w 17"/>
                  <a:gd name="T7" fmla="*/ 0 h 6"/>
                  <a:gd name="T8" fmla="*/ 0 w 17"/>
                  <a:gd name="T9" fmla="*/ 5 h 6"/>
                  <a:gd name="T10" fmla="*/ 0 w 17"/>
                  <a:gd name="T11" fmla="*/ 6 h 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7" h="6">
                    <a:moveTo>
                      <a:pt x="0" y="6"/>
                    </a:moveTo>
                    <a:lnTo>
                      <a:pt x="10" y="5"/>
                    </a:lnTo>
                    <a:lnTo>
                      <a:pt x="17" y="1"/>
                    </a:lnTo>
                    <a:lnTo>
                      <a:pt x="17" y="0"/>
                    </a:lnTo>
                    <a:lnTo>
                      <a:pt x="0" y="5"/>
                    </a:lnTo>
                    <a:lnTo>
                      <a:pt x="0" y="6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91" name="任意多边形 7451"/>
              <p:cNvSpPr>
                <a:spLocks noChangeArrowheads="1"/>
              </p:cNvSpPr>
              <p:nvPr>
                <p:custDataLst>
                  <p:tags r:id="rId285"/>
                </p:custDataLst>
              </p:nvPr>
            </p:nvSpPr>
            <p:spPr bwMode="auto">
              <a:xfrm>
                <a:off x="3299" y="1020"/>
                <a:ext cx="22" cy="7"/>
              </a:xfrm>
              <a:custGeom>
                <a:gdLst>
                  <a:gd name="T0" fmla="*/ 22 w 22"/>
                  <a:gd name="T1" fmla="*/ 6 h 7"/>
                  <a:gd name="T2" fmla="*/ 22 w 22"/>
                  <a:gd name="T3" fmla="*/ 6 h 7"/>
                  <a:gd name="T4" fmla="*/ 19 w 22"/>
                  <a:gd name="T5" fmla="*/ 7 h 7"/>
                  <a:gd name="T6" fmla="*/ 13 w 22"/>
                  <a:gd name="T7" fmla="*/ 4 h 7"/>
                  <a:gd name="T8" fmla="*/ 0 w 22"/>
                  <a:gd name="T9" fmla="*/ 1 h 7"/>
                  <a:gd name="T10" fmla="*/ 0 w 22"/>
                  <a:gd name="T11" fmla="*/ 0 h 7"/>
                  <a:gd name="T12" fmla="*/ 16 w 22"/>
                  <a:gd name="T13" fmla="*/ 4 h 7"/>
                  <a:gd name="T14" fmla="*/ 22 w 22"/>
                  <a:gd name="T15" fmla="*/ 6 h 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22" h="7">
                    <a:moveTo>
                      <a:pt x="22" y="6"/>
                    </a:moveTo>
                    <a:lnTo>
                      <a:pt x="22" y="6"/>
                    </a:lnTo>
                    <a:lnTo>
                      <a:pt x="19" y="7"/>
                    </a:lnTo>
                    <a:lnTo>
                      <a:pt x="13" y="4"/>
                    </a:lnTo>
                    <a:lnTo>
                      <a:pt x="0" y="1"/>
                    </a:lnTo>
                    <a:lnTo>
                      <a:pt x="0" y="0"/>
                    </a:lnTo>
                    <a:lnTo>
                      <a:pt x="16" y="4"/>
                    </a:lnTo>
                    <a:lnTo>
                      <a:pt x="22" y="6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92" name="任意多边形 7452"/>
              <p:cNvSpPr>
                <a:spLocks noChangeArrowheads="1"/>
              </p:cNvSpPr>
              <p:nvPr>
                <p:custDataLst>
                  <p:tags r:id="rId286"/>
                </p:custDataLst>
              </p:nvPr>
            </p:nvSpPr>
            <p:spPr bwMode="auto">
              <a:xfrm>
                <a:off x="3398" y="1018"/>
                <a:ext cx="23" cy="8"/>
              </a:xfrm>
              <a:custGeom>
                <a:gdLst>
                  <a:gd name="T0" fmla="*/ 0 w 23"/>
                  <a:gd name="T1" fmla="*/ 6 h 8"/>
                  <a:gd name="T2" fmla="*/ 0 w 23"/>
                  <a:gd name="T3" fmla="*/ 8 h 8"/>
                  <a:gd name="T4" fmla="*/ 3 w 23"/>
                  <a:gd name="T5" fmla="*/ 8 h 8"/>
                  <a:gd name="T6" fmla="*/ 10 w 23"/>
                  <a:gd name="T7" fmla="*/ 5 h 8"/>
                  <a:gd name="T8" fmla="*/ 23 w 23"/>
                  <a:gd name="T9" fmla="*/ 3 h 8"/>
                  <a:gd name="T10" fmla="*/ 23 w 23"/>
                  <a:gd name="T11" fmla="*/ 0 h 8"/>
                  <a:gd name="T12" fmla="*/ 7 w 23"/>
                  <a:gd name="T13" fmla="*/ 5 h 8"/>
                  <a:gd name="T14" fmla="*/ 0 w 23"/>
                  <a:gd name="T15" fmla="*/ 6 h 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23" h="8">
                    <a:moveTo>
                      <a:pt x="0" y="6"/>
                    </a:moveTo>
                    <a:lnTo>
                      <a:pt x="0" y="8"/>
                    </a:lnTo>
                    <a:lnTo>
                      <a:pt x="3" y="8"/>
                    </a:lnTo>
                    <a:lnTo>
                      <a:pt x="10" y="5"/>
                    </a:lnTo>
                    <a:lnTo>
                      <a:pt x="23" y="3"/>
                    </a:lnTo>
                    <a:lnTo>
                      <a:pt x="23" y="0"/>
                    </a:lnTo>
                    <a:lnTo>
                      <a:pt x="7" y="5"/>
                    </a:lnTo>
                    <a:lnTo>
                      <a:pt x="0" y="6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93" name="任意多边形 7453"/>
              <p:cNvSpPr>
                <a:spLocks noChangeArrowheads="1"/>
              </p:cNvSpPr>
              <p:nvPr>
                <p:custDataLst>
                  <p:tags r:id="rId287"/>
                </p:custDataLst>
              </p:nvPr>
            </p:nvSpPr>
            <p:spPr bwMode="auto">
              <a:xfrm>
                <a:off x="3168" y="1021"/>
                <a:ext cx="6" cy="8"/>
              </a:xfrm>
              <a:custGeom>
                <a:gdLst>
                  <a:gd name="T0" fmla="*/ 3 w 6"/>
                  <a:gd name="T1" fmla="*/ 8 h 8"/>
                  <a:gd name="T2" fmla="*/ 0 w 6"/>
                  <a:gd name="T3" fmla="*/ 8 h 8"/>
                  <a:gd name="T4" fmla="*/ 0 w 6"/>
                  <a:gd name="T5" fmla="*/ 5 h 8"/>
                  <a:gd name="T6" fmla="*/ 6 w 6"/>
                  <a:gd name="T7" fmla="*/ 0 h 8"/>
                  <a:gd name="T8" fmla="*/ 6 w 6"/>
                  <a:gd name="T9" fmla="*/ 3 h 8"/>
                  <a:gd name="T10" fmla="*/ 3 w 6"/>
                  <a:gd name="T11" fmla="*/ 8 h 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6" h="8">
                    <a:moveTo>
                      <a:pt x="3" y="8"/>
                    </a:moveTo>
                    <a:lnTo>
                      <a:pt x="0" y="8"/>
                    </a:lnTo>
                    <a:lnTo>
                      <a:pt x="0" y="5"/>
                    </a:lnTo>
                    <a:lnTo>
                      <a:pt x="6" y="0"/>
                    </a:lnTo>
                    <a:lnTo>
                      <a:pt x="6" y="3"/>
                    </a:lnTo>
                    <a:lnTo>
                      <a:pt x="3" y="8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94" name="任意多边形 7454"/>
              <p:cNvSpPr>
                <a:spLocks noChangeArrowheads="1"/>
              </p:cNvSpPr>
              <p:nvPr>
                <p:custDataLst>
                  <p:tags r:id="rId288"/>
                </p:custDataLst>
              </p:nvPr>
            </p:nvSpPr>
            <p:spPr bwMode="auto">
              <a:xfrm>
                <a:off x="3545" y="1020"/>
                <a:ext cx="7" cy="7"/>
              </a:xfrm>
              <a:custGeom>
                <a:gdLst>
                  <a:gd name="T0" fmla="*/ 4 w 7"/>
                  <a:gd name="T1" fmla="*/ 7 h 7"/>
                  <a:gd name="T2" fmla="*/ 7 w 7"/>
                  <a:gd name="T3" fmla="*/ 7 h 7"/>
                  <a:gd name="T4" fmla="*/ 7 w 7"/>
                  <a:gd name="T5" fmla="*/ 4 h 7"/>
                  <a:gd name="T6" fmla="*/ 0 w 7"/>
                  <a:gd name="T7" fmla="*/ 0 h 7"/>
                  <a:gd name="T8" fmla="*/ 0 w 7"/>
                  <a:gd name="T9" fmla="*/ 3 h 7"/>
                  <a:gd name="T10" fmla="*/ 4 w 7"/>
                  <a:gd name="T11" fmla="*/ 7 h 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7" h="7">
                    <a:moveTo>
                      <a:pt x="4" y="7"/>
                    </a:moveTo>
                    <a:lnTo>
                      <a:pt x="7" y="7"/>
                    </a:lnTo>
                    <a:lnTo>
                      <a:pt x="7" y="4"/>
                    </a:lnTo>
                    <a:lnTo>
                      <a:pt x="0" y="0"/>
                    </a:lnTo>
                    <a:lnTo>
                      <a:pt x="0" y="3"/>
                    </a:lnTo>
                    <a:lnTo>
                      <a:pt x="4" y="7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95" name="任意多边形 7455"/>
              <p:cNvSpPr>
                <a:spLocks noChangeArrowheads="1"/>
              </p:cNvSpPr>
              <p:nvPr>
                <p:custDataLst>
                  <p:tags r:id="rId289"/>
                </p:custDataLst>
              </p:nvPr>
            </p:nvSpPr>
            <p:spPr bwMode="auto">
              <a:xfrm>
                <a:off x="2479" y="1021"/>
                <a:ext cx="26" cy="3"/>
              </a:xfrm>
              <a:custGeom>
                <a:gdLst>
                  <a:gd name="T0" fmla="*/ 26 w 26"/>
                  <a:gd name="T1" fmla="*/ 3 h 3"/>
                  <a:gd name="T2" fmla="*/ 26 w 26"/>
                  <a:gd name="T3" fmla="*/ 3 h 3"/>
                  <a:gd name="T4" fmla="*/ 26 w 26"/>
                  <a:gd name="T5" fmla="*/ 3 h 3"/>
                  <a:gd name="T6" fmla="*/ 6 w 26"/>
                  <a:gd name="T7" fmla="*/ 3 h 3"/>
                  <a:gd name="T8" fmla="*/ 0 w 26"/>
                  <a:gd name="T9" fmla="*/ 2 h 3"/>
                  <a:gd name="T10" fmla="*/ 3 w 26"/>
                  <a:gd name="T11" fmla="*/ 0 h 3"/>
                  <a:gd name="T12" fmla="*/ 16 w 26"/>
                  <a:gd name="T13" fmla="*/ 3 h 3"/>
                  <a:gd name="T14" fmla="*/ 26 w 26"/>
                  <a:gd name="T15" fmla="*/ 3 h 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26" h="3">
                    <a:moveTo>
                      <a:pt x="26" y="3"/>
                    </a:moveTo>
                    <a:lnTo>
                      <a:pt x="26" y="3"/>
                    </a:lnTo>
                    <a:lnTo>
                      <a:pt x="6" y="3"/>
                    </a:lnTo>
                    <a:lnTo>
                      <a:pt x="0" y="2"/>
                    </a:lnTo>
                    <a:lnTo>
                      <a:pt x="3" y="0"/>
                    </a:lnTo>
                    <a:lnTo>
                      <a:pt x="16" y="3"/>
                    </a:lnTo>
                    <a:lnTo>
                      <a:pt x="26" y="3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96" name="任意多边形 7456"/>
              <p:cNvSpPr>
                <a:spLocks noChangeArrowheads="1"/>
              </p:cNvSpPr>
              <p:nvPr>
                <p:custDataLst>
                  <p:tags r:id="rId290"/>
                </p:custDataLst>
              </p:nvPr>
            </p:nvSpPr>
            <p:spPr bwMode="auto">
              <a:xfrm>
                <a:off x="4215" y="1016"/>
                <a:ext cx="25" cy="4"/>
              </a:xfrm>
              <a:custGeom>
                <a:gdLst>
                  <a:gd name="T0" fmla="*/ 0 w 25"/>
                  <a:gd name="T1" fmla="*/ 4 h 4"/>
                  <a:gd name="T2" fmla="*/ 0 w 25"/>
                  <a:gd name="T3" fmla="*/ 4 h 4"/>
                  <a:gd name="T4" fmla="*/ 0 w 25"/>
                  <a:gd name="T5" fmla="*/ 4 h 4"/>
                  <a:gd name="T6" fmla="*/ 19 w 25"/>
                  <a:gd name="T7" fmla="*/ 4 h 4"/>
                  <a:gd name="T8" fmla="*/ 25 w 25"/>
                  <a:gd name="T9" fmla="*/ 2 h 4"/>
                  <a:gd name="T10" fmla="*/ 22 w 25"/>
                  <a:gd name="T11" fmla="*/ 0 h 4"/>
                  <a:gd name="T12" fmla="*/ 9 w 25"/>
                  <a:gd name="T13" fmla="*/ 4 h 4"/>
                  <a:gd name="T14" fmla="*/ 0 w 25"/>
                  <a:gd name="T15" fmla="*/ 4 h 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25" h="4">
                    <a:moveTo>
                      <a:pt x="0" y="4"/>
                    </a:moveTo>
                    <a:lnTo>
                      <a:pt x="0" y="4"/>
                    </a:lnTo>
                    <a:lnTo>
                      <a:pt x="19" y="4"/>
                    </a:lnTo>
                    <a:lnTo>
                      <a:pt x="25" y="2"/>
                    </a:lnTo>
                    <a:lnTo>
                      <a:pt x="22" y="0"/>
                    </a:lnTo>
                    <a:lnTo>
                      <a:pt x="9" y="4"/>
                    </a:lnTo>
                    <a:lnTo>
                      <a:pt x="0" y="4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97" name="任意多边形 7457"/>
              <p:cNvSpPr>
                <a:spLocks noChangeArrowheads="1"/>
              </p:cNvSpPr>
              <p:nvPr>
                <p:custDataLst>
                  <p:tags r:id="rId291"/>
                </p:custDataLst>
              </p:nvPr>
            </p:nvSpPr>
            <p:spPr bwMode="auto">
              <a:xfrm>
                <a:off x="2556" y="1024"/>
                <a:ext cx="25" cy="2"/>
              </a:xfrm>
              <a:custGeom>
                <a:gdLst>
                  <a:gd name="T0" fmla="*/ 25 w 25"/>
                  <a:gd name="T1" fmla="*/ 0 h 2"/>
                  <a:gd name="T2" fmla="*/ 25 w 25"/>
                  <a:gd name="T3" fmla="*/ 0 h 2"/>
                  <a:gd name="T4" fmla="*/ 13 w 25"/>
                  <a:gd name="T5" fmla="*/ 2 h 2"/>
                  <a:gd name="T6" fmla="*/ 3 w 25"/>
                  <a:gd name="T7" fmla="*/ 2 h 2"/>
                  <a:gd name="T8" fmla="*/ 0 w 25"/>
                  <a:gd name="T9" fmla="*/ 2 h 2"/>
                  <a:gd name="T10" fmla="*/ 0 w 25"/>
                  <a:gd name="T11" fmla="*/ 2 h 2"/>
                  <a:gd name="T12" fmla="*/ 19 w 25"/>
                  <a:gd name="T13" fmla="*/ 0 h 2"/>
                  <a:gd name="T14" fmla="*/ 22 w 25"/>
                  <a:gd name="T15" fmla="*/ 0 h 2"/>
                  <a:gd name="T16" fmla="*/ 25 w 25"/>
                  <a:gd name="T17" fmla="*/ 0 h 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25" h="2">
                    <a:moveTo>
                      <a:pt x="25" y="0"/>
                    </a:moveTo>
                    <a:lnTo>
                      <a:pt x="25" y="0"/>
                    </a:lnTo>
                    <a:lnTo>
                      <a:pt x="13" y="2"/>
                    </a:lnTo>
                    <a:lnTo>
                      <a:pt x="3" y="2"/>
                    </a:lnTo>
                    <a:lnTo>
                      <a:pt x="0" y="2"/>
                    </a:lnTo>
                    <a:lnTo>
                      <a:pt x="19" y="0"/>
                    </a:lnTo>
                    <a:lnTo>
                      <a:pt x="22" y="0"/>
                    </a:lnTo>
                    <a:lnTo>
                      <a:pt x="25" y="0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98" name="任意多边形 7458"/>
              <p:cNvSpPr>
                <a:spLocks noChangeArrowheads="1"/>
              </p:cNvSpPr>
              <p:nvPr>
                <p:custDataLst>
                  <p:tags r:id="rId292"/>
                </p:custDataLst>
              </p:nvPr>
            </p:nvSpPr>
            <p:spPr bwMode="auto">
              <a:xfrm>
                <a:off x="4138" y="1020"/>
                <a:ext cx="26" cy="3"/>
              </a:xfrm>
              <a:custGeom>
                <a:gdLst>
                  <a:gd name="T0" fmla="*/ 0 w 26"/>
                  <a:gd name="T1" fmla="*/ 0 h 3"/>
                  <a:gd name="T2" fmla="*/ 0 w 26"/>
                  <a:gd name="T3" fmla="*/ 1 h 3"/>
                  <a:gd name="T4" fmla="*/ 13 w 26"/>
                  <a:gd name="T5" fmla="*/ 3 h 3"/>
                  <a:gd name="T6" fmla="*/ 22 w 26"/>
                  <a:gd name="T7" fmla="*/ 3 h 3"/>
                  <a:gd name="T8" fmla="*/ 26 w 26"/>
                  <a:gd name="T9" fmla="*/ 1 h 3"/>
                  <a:gd name="T10" fmla="*/ 26 w 26"/>
                  <a:gd name="T11" fmla="*/ 1 h 3"/>
                  <a:gd name="T12" fmla="*/ 6 w 26"/>
                  <a:gd name="T13" fmla="*/ 0 h 3"/>
                  <a:gd name="T14" fmla="*/ 3 w 26"/>
                  <a:gd name="T15" fmla="*/ 0 h 3"/>
                  <a:gd name="T16" fmla="*/ 0 w 26"/>
                  <a:gd name="T17" fmla="*/ 0 h 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26" h="3">
                    <a:moveTo>
                      <a:pt x="0" y="0"/>
                    </a:moveTo>
                    <a:lnTo>
                      <a:pt x="0" y="1"/>
                    </a:lnTo>
                    <a:lnTo>
                      <a:pt x="13" y="3"/>
                    </a:lnTo>
                    <a:lnTo>
                      <a:pt x="22" y="3"/>
                    </a:lnTo>
                    <a:lnTo>
                      <a:pt x="26" y="1"/>
                    </a:lnTo>
                    <a:lnTo>
                      <a:pt x="6" y="0"/>
                    </a:lnTo>
                    <a:lnTo>
                      <a:pt x="3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99" name="任意多边形 7459"/>
              <p:cNvSpPr>
                <a:spLocks noChangeArrowheads="1"/>
              </p:cNvSpPr>
              <p:nvPr>
                <p:custDataLst>
                  <p:tags r:id="rId293"/>
                </p:custDataLst>
              </p:nvPr>
            </p:nvSpPr>
            <p:spPr bwMode="auto">
              <a:xfrm>
                <a:off x="2517" y="1024"/>
                <a:ext cx="29" cy="3"/>
              </a:xfrm>
              <a:custGeom>
                <a:gdLst>
                  <a:gd name="T0" fmla="*/ 29 w 29"/>
                  <a:gd name="T1" fmla="*/ 2 h 3"/>
                  <a:gd name="T2" fmla="*/ 29 w 29"/>
                  <a:gd name="T3" fmla="*/ 3 h 3"/>
                  <a:gd name="T4" fmla="*/ 13 w 29"/>
                  <a:gd name="T5" fmla="*/ 2 h 3"/>
                  <a:gd name="T6" fmla="*/ 0 w 29"/>
                  <a:gd name="T7" fmla="*/ 2 h 3"/>
                  <a:gd name="T8" fmla="*/ 4 w 29"/>
                  <a:gd name="T9" fmla="*/ 0 h 3"/>
                  <a:gd name="T10" fmla="*/ 26 w 29"/>
                  <a:gd name="T11" fmla="*/ 2 h 3"/>
                  <a:gd name="T12" fmla="*/ 29 w 29"/>
                  <a:gd name="T13" fmla="*/ 2 h 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28" h="3">
                    <a:moveTo>
                      <a:pt x="29" y="2"/>
                    </a:moveTo>
                    <a:lnTo>
                      <a:pt x="29" y="3"/>
                    </a:lnTo>
                    <a:lnTo>
                      <a:pt x="13" y="2"/>
                    </a:lnTo>
                    <a:lnTo>
                      <a:pt x="0" y="2"/>
                    </a:lnTo>
                    <a:lnTo>
                      <a:pt x="4" y="0"/>
                    </a:lnTo>
                    <a:lnTo>
                      <a:pt x="26" y="2"/>
                    </a:lnTo>
                    <a:lnTo>
                      <a:pt x="29" y="2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00" name="任意多边形 7460"/>
              <p:cNvSpPr>
                <a:spLocks noChangeArrowheads="1"/>
              </p:cNvSpPr>
              <p:nvPr>
                <p:custDataLst>
                  <p:tags r:id="rId294"/>
                </p:custDataLst>
              </p:nvPr>
            </p:nvSpPr>
            <p:spPr bwMode="auto">
              <a:xfrm>
                <a:off x="4173" y="1020"/>
                <a:ext cx="29" cy="3"/>
              </a:xfrm>
              <a:custGeom>
                <a:gdLst>
                  <a:gd name="T0" fmla="*/ 0 w 29"/>
                  <a:gd name="T1" fmla="*/ 3 h 3"/>
                  <a:gd name="T2" fmla="*/ 0 w 29"/>
                  <a:gd name="T3" fmla="*/ 3 h 3"/>
                  <a:gd name="T4" fmla="*/ 16 w 29"/>
                  <a:gd name="T5" fmla="*/ 3 h 3"/>
                  <a:gd name="T6" fmla="*/ 29 w 29"/>
                  <a:gd name="T7" fmla="*/ 1 h 3"/>
                  <a:gd name="T8" fmla="*/ 26 w 29"/>
                  <a:gd name="T9" fmla="*/ 0 h 3"/>
                  <a:gd name="T10" fmla="*/ 3 w 29"/>
                  <a:gd name="T11" fmla="*/ 1 h 3"/>
                  <a:gd name="T12" fmla="*/ 0 w 29"/>
                  <a:gd name="T13" fmla="*/ 3 h 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28" h="3">
                    <a:moveTo>
                      <a:pt x="0" y="3"/>
                    </a:moveTo>
                    <a:lnTo>
                      <a:pt x="0" y="3"/>
                    </a:lnTo>
                    <a:lnTo>
                      <a:pt x="16" y="3"/>
                    </a:lnTo>
                    <a:lnTo>
                      <a:pt x="29" y="1"/>
                    </a:lnTo>
                    <a:lnTo>
                      <a:pt x="26" y="0"/>
                    </a:lnTo>
                    <a:lnTo>
                      <a:pt x="3" y="1"/>
                    </a:lnTo>
                    <a:lnTo>
                      <a:pt x="0" y="3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01" name="任意多边形 7461"/>
              <p:cNvSpPr>
                <a:spLocks noChangeArrowheads="1"/>
              </p:cNvSpPr>
              <p:nvPr>
                <p:custDataLst>
                  <p:tags r:id="rId295"/>
                </p:custDataLst>
              </p:nvPr>
            </p:nvSpPr>
            <p:spPr bwMode="auto">
              <a:xfrm>
                <a:off x="2646" y="1032"/>
                <a:ext cx="16" cy="6"/>
              </a:xfrm>
              <a:custGeom>
                <a:gdLst>
                  <a:gd name="T0" fmla="*/ 16 w 16"/>
                  <a:gd name="T1" fmla="*/ 4 h 6"/>
                  <a:gd name="T2" fmla="*/ 16 w 16"/>
                  <a:gd name="T3" fmla="*/ 6 h 6"/>
                  <a:gd name="T4" fmla="*/ 12 w 16"/>
                  <a:gd name="T5" fmla="*/ 6 h 6"/>
                  <a:gd name="T6" fmla="*/ 6 w 16"/>
                  <a:gd name="T7" fmla="*/ 4 h 6"/>
                  <a:gd name="T8" fmla="*/ 6 w 16"/>
                  <a:gd name="T9" fmla="*/ 4 h 6"/>
                  <a:gd name="T10" fmla="*/ 0 w 16"/>
                  <a:gd name="T11" fmla="*/ 3 h 6"/>
                  <a:gd name="T12" fmla="*/ 3 w 16"/>
                  <a:gd name="T13" fmla="*/ 0 h 6"/>
                  <a:gd name="T14" fmla="*/ 16 w 16"/>
                  <a:gd name="T15" fmla="*/ 4 h 6"/>
                  <a:gd name="T16" fmla="*/ 16 w 16"/>
                  <a:gd name="T17" fmla="*/ 4 h 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16" h="6">
                    <a:moveTo>
                      <a:pt x="16" y="4"/>
                    </a:moveTo>
                    <a:lnTo>
                      <a:pt x="16" y="6"/>
                    </a:lnTo>
                    <a:lnTo>
                      <a:pt x="12" y="6"/>
                    </a:lnTo>
                    <a:lnTo>
                      <a:pt x="6" y="4"/>
                    </a:lnTo>
                    <a:lnTo>
                      <a:pt x="0" y="3"/>
                    </a:lnTo>
                    <a:lnTo>
                      <a:pt x="3" y="0"/>
                    </a:lnTo>
                    <a:lnTo>
                      <a:pt x="16" y="4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02" name="任意多边形 7462"/>
              <p:cNvSpPr>
                <a:spLocks noChangeArrowheads="1"/>
              </p:cNvSpPr>
              <p:nvPr>
                <p:custDataLst>
                  <p:tags r:id="rId296"/>
                </p:custDataLst>
              </p:nvPr>
            </p:nvSpPr>
            <p:spPr bwMode="auto">
              <a:xfrm>
                <a:off x="4058" y="1029"/>
                <a:ext cx="16" cy="6"/>
              </a:xfrm>
              <a:custGeom>
                <a:gdLst>
                  <a:gd name="T0" fmla="*/ 0 w 16"/>
                  <a:gd name="T1" fmla="*/ 4 h 6"/>
                  <a:gd name="T2" fmla="*/ 0 w 16"/>
                  <a:gd name="T3" fmla="*/ 6 h 6"/>
                  <a:gd name="T4" fmla="*/ 6 w 16"/>
                  <a:gd name="T5" fmla="*/ 6 h 6"/>
                  <a:gd name="T6" fmla="*/ 9 w 16"/>
                  <a:gd name="T7" fmla="*/ 4 h 6"/>
                  <a:gd name="T8" fmla="*/ 9 w 16"/>
                  <a:gd name="T9" fmla="*/ 3 h 6"/>
                  <a:gd name="T10" fmla="*/ 16 w 16"/>
                  <a:gd name="T11" fmla="*/ 1 h 6"/>
                  <a:gd name="T12" fmla="*/ 13 w 16"/>
                  <a:gd name="T13" fmla="*/ 0 h 6"/>
                  <a:gd name="T14" fmla="*/ 0 w 16"/>
                  <a:gd name="T15" fmla="*/ 4 h 6"/>
                  <a:gd name="T16" fmla="*/ 0 w 16"/>
                  <a:gd name="T17" fmla="*/ 4 h 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16" h="6">
                    <a:moveTo>
                      <a:pt x="0" y="4"/>
                    </a:moveTo>
                    <a:lnTo>
                      <a:pt x="0" y="6"/>
                    </a:lnTo>
                    <a:lnTo>
                      <a:pt x="6" y="6"/>
                    </a:lnTo>
                    <a:lnTo>
                      <a:pt x="9" y="4"/>
                    </a:lnTo>
                    <a:lnTo>
                      <a:pt x="9" y="3"/>
                    </a:lnTo>
                    <a:lnTo>
                      <a:pt x="16" y="1"/>
                    </a:lnTo>
                    <a:lnTo>
                      <a:pt x="13" y="0"/>
                    </a:lnTo>
                    <a:lnTo>
                      <a:pt x="0" y="4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03" name="任意多边形 7463"/>
              <p:cNvSpPr>
                <a:spLocks noChangeArrowheads="1"/>
              </p:cNvSpPr>
              <p:nvPr>
                <p:custDataLst>
                  <p:tags r:id="rId297"/>
                </p:custDataLst>
              </p:nvPr>
            </p:nvSpPr>
            <p:spPr bwMode="auto">
              <a:xfrm>
                <a:off x="3331" y="1032"/>
                <a:ext cx="9" cy="10"/>
              </a:xfrm>
              <a:custGeom>
                <a:gdLst>
                  <a:gd name="T0" fmla="*/ 9 w 9"/>
                  <a:gd name="T1" fmla="*/ 9 h 10"/>
                  <a:gd name="T2" fmla="*/ 9 w 9"/>
                  <a:gd name="T3" fmla="*/ 10 h 10"/>
                  <a:gd name="T4" fmla="*/ 6 w 9"/>
                  <a:gd name="T5" fmla="*/ 10 h 10"/>
                  <a:gd name="T6" fmla="*/ 0 w 9"/>
                  <a:gd name="T7" fmla="*/ 1 h 10"/>
                  <a:gd name="T8" fmla="*/ 0 w 9"/>
                  <a:gd name="T9" fmla="*/ 0 h 10"/>
                  <a:gd name="T10" fmla="*/ 6 w 9"/>
                  <a:gd name="T11" fmla="*/ 4 h 10"/>
                  <a:gd name="T12" fmla="*/ 9 w 9"/>
                  <a:gd name="T13" fmla="*/ 9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9" h="10">
                    <a:moveTo>
                      <a:pt x="9" y="9"/>
                    </a:moveTo>
                    <a:lnTo>
                      <a:pt x="9" y="10"/>
                    </a:lnTo>
                    <a:lnTo>
                      <a:pt x="6" y="10"/>
                    </a:lnTo>
                    <a:lnTo>
                      <a:pt x="0" y="1"/>
                    </a:lnTo>
                    <a:lnTo>
                      <a:pt x="0" y="0"/>
                    </a:lnTo>
                    <a:lnTo>
                      <a:pt x="6" y="4"/>
                    </a:lnTo>
                    <a:lnTo>
                      <a:pt x="9" y="9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04" name="任意多边形 7464"/>
              <p:cNvSpPr>
                <a:spLocks noChangeArrowheads="1"/>
              </p:cNvSpPr>
              <p:nvPr>
                <p:custDataLst>
                  <p:tags r:id="rId298"/>
                </p:custDataLst>
              </p:nvPr>
            </p:nvSpPr>
            <p:spPr bwMode="auto">
              <a:xfrm>
                <a:off x="3379" y="1032"/>
                <a:ext cx="10" cy="9"/>
              </a:xfrm>
              <a:custGeom>
                <a:gdLst>
                  <a:gd name="T0" fmla="*/ 0 w 10"/>
                  <a:gd name="T1" fmla="*/ 9 h 9"/>
                  <a:gd name="T2" fmla="*/ 0 w 10"/>
                  <a:gd name="T3" fmla="*/ 9 h 9"/>
                  <a:gd name="T4" fmla="*/ 3 w 10"/>
                  <a:gd name="T5" fmla="*/ 9 h 9"/>
                  <a:gd name="T6" fmla="*/ 10 w 10"/>
                  <a:gd name="T7" fmla="*/ 0 h 9"/>
                  <a:gd name="T8" fmla="*/ 10 w 10"/>
                  <a:gd name="T9" fmla="*/ 0 h 9"/>
                  <a:gd name="T10" fmla="*/ 3 w 10"/>
                  <a:gd name="T11" fmla="*/ 3 h 9"/>
                  <a:gd name="T12" fmla="*/ 0 w 10"/>
                  <a:gd name="T13" fmla="*/ 9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0" h="9">
                    <a:moveTo>
                      <a:pt x="0" y="9"/>
                    </a:moveTo>
                    <a:lnTo>
                      <a:pt x="0" y="9"/>
                    </a:lnTo>
                    <a:lnTo>
                      <a:pt x="3" y="9"/>
                    </a:lnTo>
                    <a:lnTo>
                      <a:pt x="10" y="0"/>
                    </a:lnTo>
                    <a:lnTo>
                      <a:pt x="3" y="3"/>
                    </a:lnTo>
                    <a:lnTo>
                      <a:pt x="0" y="9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05" name="任意多边形 7465"/>
              <p:cNvSpPr>
                <a:spLocks noChangeArrowheads="1"/>
              </p:cNvSpPr>
              <p:nvPr>
                <p:custDataLst>
                  <p:tags r:id="rId299"/>
                </p:custDataLst>
              </p:nvPr>
            </p:nvSpPr>
            <p:spPr bwMode="auto">
              <a:xfrm>
                <a:off x="3142" y="1035"/>
                <a:ext cx="13" cy="6"/>
              </a:xfrm>
              <a:custGeom>
                <a:gdLst>
                  <a:gd name="T0" fmla="*/ 3 w 13"/>
                  <a:gd name="T1" fmla="*/ 6 h 6"/>
                  <a:gd name="T2" fmla="*/ 3 w 13"/>
                  <a:gd name="T3" fmla="*/ 6 h 6"/>
                  <a:gd name="T4" fmla="*/ 0 w 13"/>
                  <a:gd name="T5" fmla="*/ 4 h 6"/>
                  <a:gd name="T6" fmla="*/ 0 w 13"/>
                  <a:gd name="T7" fmla="*/ 3 h 6"/>
                  <a:gd name="T8" fmla="*/ 13 w 13"/>
                  <a:gd name="T9" fmla="*/ 0 h 6"/>
                  <a:gd name="T10" fmla="*/ 13 w 13"/>
                  <a:gd name="T11" fmla="*/ 1 h 6"/>
                  <a:gd name="T12" fmla="*/ 3 w 13"/>
                  <a:gd name="T13" fmla="*/ 6 h 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3" h="6">
                    <a:moveTo>
                      <a:pt x="3" y="6"/>
                    </a:moveTo>
                    <a:lnTo>
                      <a:pt x="3" y="6"/>
                    </a:lnTo>
                    <a:lnTo>
                      <a:pt x="0" y="4"/>
                    </a:lnTo>
                    <a:lnTo>
                      <a:pt x="0" y="3"/>
                    </a:lnTo>
                    <a:lnTo>
                      <a:pt x="13" y="0"/>
                    </a:lnTo>
                    <a:lnTo>
                      <a:pt x="13" y="1"/>
                    </a:lnTo>
                    <a:lnTo>
                      <a:pt x="3" y="6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06" name="任意多边形 7466"/>
              <p:cNvSpPr>
                <a:spLocks noChangeArrowheads="1"/>
              </p:cNvSpPr>
              <p:nvPr>
                <p:custDataLst>
                  <p:tags r:id="rId300"/>
                </p:custDataLst>
              </p:nvPr>
            </p:nvSpPr>
            <p:spPr bwMode="auto">
              <a:xfrm>
                <a:off x="3565" y="1032"/>
                <a:ext cx="12" cy="7"/>
              </a:xfrm>
              <a:custGeom>
                <a:gdLst>
                  <a:gd name="T0" fmla="*/ 9 w 12"/>
                  <a:gd name="T1" fmla="*/ 7 h 7"/>
                  <a:gd name="T2" fmla="*/ 9 w 12"/>
                  <a:gd name="T3" fmla="*/ 7 h 7"/>
                  <a:gd name="T4" fmla="*/ 12 w 12"/>
                  <a:gd name="T5" fmla="*/ 6 h 7"/>
                  <a:gd name="T6" fmla="*/ 12 w 12"/>
                  <a:gd name="T7" fmla="*/ 4 h 7"/>
                  <a:gd name="T8" fmla="*/ 0 w 12"/>
                  <a:gd name="T9" fmla="*/ 0 h 7"/>
                  <a:gd name="T10" fmla="*/ 0 w 12"/>
                  <a:gd name="T11" fmla="*/ 3 h 7"/>
                  <a:gd name="T12" fmla="*/ 9 w 12"/>
                  <a:gd name="T13" fmla="*/ 7 h 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" h="7">
                    <a:moveTo>
                      <a:pt x="9" y="7"/>
                    </a:moveTo>
                    <a:lnTo>
                      <a:pt x="9" y="7"/>
                    </a:lnTo>
                    <a:lnTo>
                      <a:pt x="12" y="6"/>
                    </a:lnTo>
                    <a:lnTo>
                      <a:pt x="12" y="4"/>
                    </a:lnTo>
                    <a:lnTo>
                      <a:pt x="0" y="0"/>
                    </a:lnTo>
                    <a:lnTo>
                      <a:pt x="0" y="3"/>
                    </a:lnTo>
                    <a:lnTo>
                      <a:pt x="9" y="7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07" name="任意多边形 7467"/>
              <p:cNvSpPr>
                <a:spLocks noChangeArrowheads="1"/>
              </p:cNvSpPr>
              <p:nvPr>
                <p:custDataLst>
                  <p:tags r:id="rId301"/>
                </p:custDataLst>
              </p:nvPr>
            </p:nvSpPr>
            <p:spPr bwMode="auto">
              <a:xfrm>
                <a:off x="2684" y="1042"/>
                <a:ext cx="13" cy="5"/>
              </a:xfrm>
              <a:custGeom>
                <a:gdLst>
                  <a:gd name="T0" fmla="*/ 13 w 13"/>
                  <a:gd name="T1" fmla="*/ 5 h 5"/>
                  <a:gd name="T2" fmla="*/ 6 w 13"/>
                  <a:gd name="T3" fmla="*/ 5 h 5"/>
                  <a:gd name="T4" fmla="*/ 3 w 13"/>
                  <a:gd name="T5" fmla="*/ 3 h 5"/>
                  <a:gd name="T6" fmla="*/ 0 w 13"/>
                  <a:gd name="T7" fmla="*/ 2 h 5"/>
                  <a:gd name="T8" fmla="*/ 3 w 13"/>
                  <a:gd name="T9" fmla="*/ 0 h 5"/>
                  <a:gd name="T10" fmla="*/ 13 w 13"/>
                  <a:gd name="T11" fmla="*/ 3 h 5"/>
                  <a:gd name="T12" fmla="*/ 13 w 13"/>
                  <a:gd name="T13" fmla="*/ 5 h 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3" h="5">
                    <a:moveTo>
                      <a:pt x="13" y="5"/>
                    </a:moveTo>
                    <a:lnTo>
                      <a:pt x="6" y="5"/>
                    </a:lnTo>
                    <a:lnTo>
                      <a:pt x="3" y="3"/>
                    </a:lnTo>
                    <a:lnTo>
                      <a:pt x="0" y="2"/>
                    </a:lnTo>
                    <a:lnTo>
                      <a:pt x="3" y="0"/>
                    </a:lnTo>
                    <a:lnTo>
                      <a:pt x="13" y="3"/>
                    </a:lnTo>
                    <a:lnTo>
                      <a:pt x="13" y="5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08" name="任意多边形 7468"/>
              <p:cNvSpPr>
                <a:spLocks noChangeArrowheads="1"/>
              </p:cNvSpPr>
              <p:nvPr>
                <p:custDataLst>
                  <p:tags r:id="rId302"/>
                </p:custDataLst>
              </p:nvPr>
            </p:nvSpPr>
            <p:spPr bwMode="auto">
              <a:xfrm>
                <a:off x="4023" y="1039"/>
                <a:ext cx="12" cy="3"/>
              </a:xfrm>
              <a:custGeom>
                <a:gdLst>
                  <a:gd name="T0" fmla="*/ 0 w 12"/>
                  <a:gd name="T1" fmla="*/ 3 h 3"/>
                  <a:gd name="T2" fmla="*/ 6 w 12"/>
                  <a:gd name="T3" fmla="*/ 3 h 3"/>
                  <a:gd name="T4" fmla="*/ 9 w 12"/>
                  <a:gd name="T5" fmla="*/ 3 h 3"/>
                  <a:gd name="T6" fmla="*/ 12 w 12"/>
                  <a:gd name="T7" fmla="*/ 0 h 3"/>
                  <a:gd name="T8" fmla="*/ 9 w 12"/>
                  <a:gd name="T9" fmla="*/ 0 h 3"/>
                  <a:gd name="T10" fmla="*/ 0 w 12"/>
                  <a:gd name="T11" fmla="*/ 3 h 3"/>
                  <a:gd name="T12" fmla="*/ 0 w 12"/>
                  <a:gd name="T13" fmla="*/ 3 h 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" h="3">
                    <a:moveTo>
                      <a:pt x="0" y="3"/>
                    </a:moveTo>
                    <a:lnTo>
                      <a:pt x="6" y="3"/>
                    </a:lnTo>
                    <a:lnTo>
                      <a:pt x="9" y="3"/>
                    </a:lnTo>
                    <a:lnTo>
                      <a:pt x="12" y="0"/>
                    </a:lnTo>
                    <a:lnTo>
                      <a:pt x="9" y="0"/>
                    </a:lnTo>
                    <a:lnTo>
                      <a:pt x="0" y="3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09" name="任意多边形 7469"/>
              <p:cNvSpPr>
                <a:spLocks noChangeArrowheads="1"/>
              </p:cNvSpPr>
              <p:nvPr>
                <p:custDataLst>
                  <p:tags r:id="rId303"/>
                </p:custDataLst>
              </p:nvPr>
            </p:nvSpPr>
            <p:spPr bwMode="auto">
              <a:xfrm>
                <a:off x="3113" y="1047"/>
                <a:ext cx="13" cy="6"/>
              </a:xfrm>
              <a:custGeom>
                <a:gdLst>
                  <a:gd name="T0" fmla="*/ 10 w 13"/>
                  <a:gd name="T1" fmla="*/ 4 h 6"/>
                  <a:gd name="T2" fmla="*/ 0 w 13"/>
                  <a:gd name="T3" fmla="*/ 6 h 6"/>
                  <a:gd name="T4" fmla="*/ 0 w 13"/>
                  <a:gd name="T5" fmla="*/ 6 h 6"/>
                  <a:gd name="T6" fmla="*/ 0 w 13"/>
                  <a:gd name="T7" fmla="*/ 6 h 6"/>
                  <a:gd name="T8" fmla="*/ 0 w 13"/>
                  <a:gd name="T9" fmla="*/ 4 h 6"/>
                  <a:gd name="T10" fmla="*/ 10 w 13"/>
                  <a:gd name="T11" fmla="*/ 0 h 6"/>
                  <a:gd name="T12" fmla="*/ 13 w 13"/>
                  <a:gd name="T13" fmla="*/ 0 h 6"/>
                  <a:gd name="T14" fmla="*/ 10 w 13"/>
                  <a:gd name="T15" fmla="*/ 4 h 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13" h="6">
                    <a:moveTo>
                      <a:pt x="10" y="4"/>
                    </a:moveTo>
                    <a:lnTo>
                      <a:pt x="0" y="6"/>
                    </a:lnTo>
                    <a:lnTo>
                      <a:pt x="0" y="4"/>
                    </a:lnTo>
                    <a:lnTo>
                      <a:pt x="10" y="0"/>
                    </a:lnTo>
                    <a:lnTo>
                      <a:pt x="13" y="0"/>
                    </a:lnTo>
                    <a:lnTo>
                      <a:pt x="10" y="4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10" name="任意多边形 7470"/>
              <p:cNvSpPr>
                <a:spLocks noChangeArrowheads="1"/>
              </p:cNvSpPr>
              <p:nvPr>
                <p:custDataLst>
                  <p:tags r:id="rId304"/>
                </p:custDataLst>
              </p:nvPr>
            </p:nvSpPr>
            <p:spPr bwMode="auto">
              <a:xfrm>
                <a:off x="3593" y="1045"/>
                <a:ext cx="17" cy="6"/>
              </a:xfrm>
              <a:custGeom>
                <a:gdLst>
                  <a:gd name="T0" fmla="*/ 4 w 17"/>
                  <a:gd name="T1" fmla="*/ 5 h 6"/>
                  <a:gd name="T2" fmla="*/ 13 w 17"/>
                  <a:gd name="T3" fmla="*/ 6 h 6"/>
                  <a:gd name="T4" fmla="*/ 13 w 17"/>
                  <a:gd name="T5" fmla="*/ 6 h 6"/>
                  <a:gd name="T6" fmla="*/ 17 w 17"/>
                  <a:gd name="T7" fmla="*/ 6 h 6"/>
                  <a:gd name="T8" fmla="*/ 17 w 17"/>
                  <a:gd name="T9" fmla="*/ 5 h 6"/>
                  <a:gd name="T10" fmla="*/ 4 w 17"/>
                  <a:gd name="T11" fmla="*/ 0 h 6"/>
                  <a:gd name="T12" fmla="*/ 0 w 17"/>
                  <a:gd name="T13" fmla="*/ 0 h 6"/>
                  <a:gd name="T14" fmla="*/ 4 w 17"/>
                  <a:gd name="T15" fmla="*/ 5 h 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17" h="6">
                    <a:moveTo>
                      <a:pt x="4" y="5"/>
                    </a:moveTo>
                    <a:lnTo>
                      <a:pt x="13" y="6"/>
                    </a:lnTo>
                    <a:lnTo>
                      <a:pt x="17" y="6"/>
                    </a:lnTo>
                    <a:lnTo>
                      <a:pt x="17" y="5"/>
                    </a:lnTo>
                    <a:lnTo>
                      <a:pt x="4" y="0"/>
                    </a:lnTo>
                    <a:lnTo>
                      <a:pt x="0" y="0"/>
                    </a:lnTo>
                    <a:lnTo>
                      <a:pt x="4" y="5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11" name="任意多边形 7471"/>
              <p:cNvSpPr>
                <a:spLocks noChangeArrowheads="1"/>
              </p:cNvSpPr>
              <p:nvPr>
                <p:custDataLst>
                  <p:tags r:id="rId305"/>
                </p:custDataLst>
              </p:nvPr>
            </p:nvSpPr>
            <p:spPr bwMode="auto">
              <a:xfrm>
                <a:off x="2722" y="1050"/>
                <a:ext cx="26" cy="6"/>
              </a:xfrm>
              <a:custGeom>
                <a:gdLst>
                  <a:gd name="T0" fmla="*/ 23 w 26"/>
                  <a:gd name="T1" fmla="*/ 4 h 6"/>
                  <a:gd name="T2" fmla="*/ 26 w 26"/>
                  <a:gd name="T3" fmla="*/ 6 h 6"/>
                  <a:gd name="T4" fmla="*/ 26 w 26"/>
                  <a:gd name="T5" fmla="*/ 6 h 6"/>
                  <a:gd name="T6" fmla="*/ 7 w 26"/>
                  <a:gd name="T7" fmla="*/ 4 h 6"/>
                  <a:gd name="T8" fmla="*/ 0 w 26"/>
                  <a:gd name="T9" fmla="*/ 1 h 6"/>
                  <a:gd name="T10" fmla="*/ 0 w 26"/>
                  <a:gd name="T11" fmla="*/ 0 h 6"/>
                  <a:gd name="T12" fmla="*/ 16 w 26"/>
                  <a:gd name="T13" fmla="*/ 4 h 6"/>
                  <a:gd name="T14" fmla="*/ 23 w 26"/>
                  <a:gd name="T15" fmla="*/ 4 h 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26" h="6">
                    <a:moveTo>
                      <a:pt x="23" y="4"/>
                    </a:moveTo>
                    <a:lnTo>
                      <a:pt x="26" y="6"/>
                    </a:lnTo>
                    <a:lnTo>
                      <a:pt x="7" y="4"/>
                    </a:lnTo>
                    <a:lnTo>
                      <a:pt x="0" y="1"/>
                    </a:lnTo>
                    <a:lnTo>
                      <a:pt x="0" y="0"/>
                    </a:lnTo>
                    <a:lnTo>
                      <a:pt x="16" y="4"/>
                    </a:lnTo>
                    <a:lnTo>
                      <a:pt x="23" y="4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12" name="任意多边形 7472"/>
              <p:cNvSpPr>
                <a:spLocks noChangeArrowheads="1"/>
              </p:cNvSpPr>
              <p:nvPr>
                <p:custDataLst>
                  <p:tags r:id="rId306"/>
                </p:custDataLst>
              </p:nvPr>
            </p:nvSpPr>
            <p:spPr bwMode="auto">
              <a:xfrm>
                <a:off x="3971" y="1047"/>
                <a:ext cx="26" cy="6"/>
              </a:xfrm>
              <a:custGeom>
                <a:gdLst>
                  <a:gd name="T0" fmla="*/ 4 w 26"/>
                  <a:gd name="T1" fmla="*/ 4 h 6"/>
                  <a:gd name="T2" fmla="*/ 0 w 26"/>
                  <a:gd name="T3" fmla="*/ 4 h 6"/>
                  <a:gd name="T4" fmla="*/ 0 w 26"/>
                  <a:gd name="T5" fmla="*/ 6 h 6"/>
                  <a:gd name="T6" fmla="*/ 20 w 26"/>
                  <a:gd name="T7" fmla="*/ 4 h 6"/>
                  <a:gd name="T8" fmla="*/ 26 w 26"/>
                  <a:gd name="T9" fmla="*/ 1 h 6"/>
                  <a:gd name="T10" fmla="*/ 26 w 26"/>
                  <a:gd name="T11" fmla="*/ 0 h 6"/>
                  <a:gd name="T12" fmla="*/ 10 w 26"/>
                  <a:gd name="T13" fmla="*/ 4 h 6"/>
                  <a:gd name="T14" fmla="*/ 4 w 26"/>
                  <a:gd name="T15" fmla="*/ 4 h 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26" h="6">
                    <a:moveTo>
                      <a:pt x="4" y="4"/>
                    </a:moveTo>
                    <a:lnTo>
                      <a:pt x="0" y="4"/>
                    </a:lnTo>
                    <a:lnTo>
                      <a:pt x="0" y="6"/>
                    </a:lnTo>
                    <a:lnTo>
                      <a:pt x="20" y="4"/>
                    </a:lnTo>
                    <a:lnTo>
                      <a:pt x="26" y="1"/>
                    </a:lnTo>
                    <a:lnTo>
                      <a:pt x="26" y="0"/>
                    </a:lnTo>
                    <a:lnTo>
                      <a:pt x="10" y="4"/>
                    </a:lnTo>
                    <a:lnTo>
                      <a:pt x="4" y="4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13" name="任意多边形 7473"/>
              <p:cNvSpPr>
                <a:spLocks noChangeArrowheads="1"/>
              </p:cNvSpPr>
              <p:nvPr>
                <p:custDataLst>
                  <p:tags r:id="rId307"/>
                </p:custDataLst>
              </p:nvPr>
            </p:nvSpPr>
            <p:spPr bwMode="auto">
              <a:xfrm>
                <a:off x="3248" y="1051"/>
                <a:ext cx="105" cy="40"/>
              </a:xfrm>
              <a:custGeom>
                <a:gdLst>
                  <a:gd name="T0" fmla="*/ 102 w 105"/>
                  <a:gd name="T1" fmla="*/ 16 h 40"/>
                  <a:gd name="T2" fmla="*/ 92 w 105"/>
                  <a:gd name="T3" fmla="*/ 28 h 40"/>
                  <a:gd name="T4" fmla="*/ 76 w 105"/>
                  <a:gd name="T5" fmla="*/ 34 h 40"/>
                  <a:gd name="T6" fmla="*/ 57 w 105"/>
                  <a:gd name="T7" fmla="*/ 38 h 40"/>
                  <a:gd name="T8" fmla="*/ 38 w 105"/>
                  <a:gd name="T9" fmla="*/ 40 h 40"/>
                  <a:gd name="T10" fmla="*/ 25 w 105"/>
                  <a:gd name="T11" fmla="*/ 38 h 40"/>
                  <a:gd name="T12" fmla="*/ 16 w 105"/>
                  <a:gd name="T13" fmla="*/ 35 h 40"/>
                  <a:gd name="T14" fmla="*/ 0 w 105"/>
                  <a:gd name="T15" fmla="*/ 28 h 40"/>
                  <a:gd name="T16" fmla="*/ 0 w 105"/>
                  <a:gd name="T17" fmla="*/ 26 h 40"/>
                  <a:gd name="T18" fmla="*/ 0 w 105"/>
                  <a:gd name="T19" fmla="*/ 26 h 40"/>
                  <a:gd name="T20" fmla="*/ 9 w 105"/>
                  <a:gd name="T21" fmla="*/ 28 h 40"/>
                  <a:gd name="T22" fmla="*/ 57 w 105"/>
                  <a:gd name="T23" fmla="*/ 28 h 40"/>
                  <a:gd name="T24" fmla="*/ 76 w 105"/>
                  <a:gd name="T25" fmla="*/ 23 h 40"/>
                  <a:gd name="T26" fmla="*/ 86 w 105"/>
                  <a:gd name="T27" fmla="*/ 13 h 40"/>
                  <a:gd name="T28" fmla="*/ 96 w 105"/>
                  <a:gd name="T29" fmla="*/ 6 h 40"/>
                  <a:gd name="T30" fmla="*/ 99 w 105"/>
                  <a:gd name="T31" fmla="*/ 0 h 40"/>
                  <a:gd name="T32" fmla="*/ 105 w 105"/>
                  <a:gd name="T33" fmla="*/ 0 h 40"/>
                  <a:gd name="T34" fmla="*/ 102 w 105"/>
                  <a:gd name="T35" fmla="*/ 16 h 4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05" h="40">
                    <a:moveTo>
                      <a:pt x="102" y="16"/>
                    </a:moveTo>
                    <a:lnTo>
                      <a:pt x="92" y="28"/>
                    </a:lnTo>
                    <a:lnTo>
                      <a:pt x="76" y="34"/>
                    </a:lnTo>
                    <a:lnTo>
                      <a:pt x="57" y="38"/>
                    </a:lnTo>
                    <a:lnTo>
                      <a:pt x="38" y="40"/>
                    </a:lnTo>
                    <a:lnTo>
                      <a:pt x="25" y="38"/>
                    </a:lnTo>
                    <a:lnTo>
                      <a:pt x="16" y="35"/>
                    </a:lnTo>
                    <a:lnTo>
                      <a:pt x="0" y="28"/>
                    </a:lnTo>
                    <a:lnTo>
                      <a:pt x="0" y="26"/>
                    </a:lnTo>
                    <a:lnTo>
                      <a:pt x="9" y="28"/>
                    </a:lnTo>
                    <a:lnTo>
                      <a:pt x="57" y="28"/>
                    </a:lnTo>
                    <a:lnTo>
                      <a:pt x="76" y="23"/>
                    </a:lnTo>
                    <a:lnTo>
                      <a:pt x="86" y="13"/>
                    </a:lnTo>
                    <a:lnTo>
                      <a:pt x="96" y="6"/>
                    </a:lnTo>
                    <a:lnTo>
                      <a:pt x="99" y="0"/>
                    </a:lnTo>
                    <a:lnTo>
                      <a:pt x="105" y="0"/>
                    </a:lnTo>
                    <a:lnTo>
                      <a:pt x="102" y="16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14" name="任意多边形 7474"/>
              <p:cNvSpPr>
                <a:spLocks noChangeArrowheads="1"/>
              </p:cNvSpPr>
              <p:nvPr>
                <p:custDataLst>
                  <p:tags r:id="rId308"/>
                </p:custDataLst>
              </p:nvPr>
            </p:nvSpPr>
            <p:spPr bwMode="auto">
              <a:xfrm>
                <a:off x="3369" y="1050"/>
                <a:ext cx="103" cy="39"/>
              </a:xfrm>
              <a:custGeom>
                <a:gdLst>
                  <a:gd name="T0" fmla="*/ 0 w 103"/>
                  <a:gd name="T1" fmla="*/ 17 h 39"/>
                  <a:gd name="T2" fmla="*/ 13 w 103"/>
                  <a:gd name="T3" fmla="*/ 27 h 39"/>
                  <a:gd name="T4" fmla="*/ 29 w 103"/>
                  <a:gd name="T5" fmla="*/ 35 h 39"/>
                  <a:gd name="T6" fmla="*/ 48 w 103"/>
                  <a:gd name="T7" fmla="*/ 38 h 39"/>
                  <a:gd name="T8" fmla="*/ 64 w 103"/>
                  <a:gd name="T9" fmla="*/ 39 h 39"/>
                  <a:gd name="T10" fmla="*/ 77 w 103"/>
                  <a:gd name="T11" fmla="*/ 39 h 39"/>
                  <a:gd name="T12" fmla="*/ 90 w 103"/>
                  <a:gd name="T13" fmla="*/ 35 h 39"/>
                  <a:gd name="T14" fmla="*/ 103 w 103"/>
                  <a:gd name="T15" fmla="*/ 27 h 39"/>
                  <a:gd name="T16" fmla="*/ 103 w 103"/>
                  <a:gd name="T17" fmla="*/ 26 h 39"/>
                  <a:gd name="T18" fmla="*/ 103 w 103"/>
                  <a:gd name="T19" fmla="*/ 26 h 39"/>
                  <a:gd name="T20" fmla="*/ 93 w 103"/>
                  <a:gd name="T21" fmla="*/ 29 h 39"/>
                  <a:gd name="T22" fmla="*/ 45 w 103"/>
                  <a:gd name="T23" fmla="*/ 27 h 39"/>
                  <a:gd name="T24" fmla="*/ 26 w 103"/>
                  <a:gd name="T25" fmla="*/ 23 h 39"/>
                  <a:gd name="T26" fmla="*/ 16 w 103"/>
                  <a:gd name="T27" fmla="*/ 12 h 39"/>
                  <a:gd name="T28" fmla="*/ 7 w 103"/>
                  <a:gd name="T29" fmla="*/ 6 h 39"/>
                  <a:gd name="T30" fmla="*/ 4 w 103"/>
                  <a:gd name="T31" fmla="*/ 0 h 39"/>
                  <a:gd name="T32" fmla="*/ 0 w 103"/>
                  <a:gd name="T33" fmla="*/ 1 h 39"/>
                  <a:gd name="T34" fmla="*/ 0 w 103"/>
                  <a:gd name="T35" fmla="*/ 17 h 3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03" h="39">
                    <a:moveTo>
                      <a:pt x="0" y="17"/>
                    </a:moveTo>
                    <a:lnTo>
                      <a:pt x="13" y="27"/>
                    </a:lnTo>
                    <a:lnTo>
                      <a:pt x="29" y="35"/>
                    </a:lnTo>
                    <a:lnTo>
                      <a:pt x="48" y="38"/>
                    </a:lnTo>
                    <a:lnTo>
                      <a:pt x="64" y="39"/>
                    </a:lnTo>
                    <a:lnTo>
                      <a:pt x="77" y="39"/>
                    </a:lnTo>
                    <a:lnTo>
                      <a:pt x="90" y="35"/>
                    </a:lnTo>
                    <a:lnTo>
                      <a:pt x="103" y="27"/>
                    </a:lnTo>
                    <a:lnTo>
                      <a:pt x="103" y="26"/>
                    </a:lnTo>
                    <a:lnTo>
                      <a:pt x="93" y="29"/>
                    </a:lnTo>
                    <a:lnTo>
                      <a:pt x="45" y="27"/>
                    </a:lnTo>
                    <a:lnTo>
                      <a:pt x="26" y="23"/>
                    </a:lnTo>
                    <a:lnTo>
                      <a:pt x="16" y="12"/>
                    </a:lnTo>
                    <a:lnTo>
                      <a:pt x="7" y="6"/>
                    </a:lnTo>
                    <a:lnTo>
                      <a:pt x="4" y="0"/>
                    </a:lnTo>
                    <a:lnTo>
                      <a:pt x="0" y="1"/>
                    </a:lnTo>
                    <a:lnTo>
                      <a:pt x="0" y="17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15" name="任意多边形 7475"/>
              <p:cNvSpPr>
                <a:spLocks noChangeArrowheads="1"/>
              </p:cNvSpPr>
              <p:nvPr>
                <p:custDataLst>
                  <p:tags r:id="rId309"/>
                </p:custDataLst>
              </p:nvPr>
            </p:nvSpPr>
            <p:spPr bwMode="auto">
              <a:xfrm>
                <a:off x="3087" y="1054"/>
                <a:ext cx="10" cy="5"/>
              </a:xfrm>
              <a:custGeom>
                <a:gdLst>
                  <a:gd name="T0" fmla="*/ 10 w 10"/>
                  <a:gd name="T1" fmla="*/ 2 h 5"/>
                  <a:gd name="T2" fmla="*/ 4 w 10"/>
                  <a:gd name="T3" fmla="*/ 5 h 5"/>
                  <a:gd name="T4" fmla="*/ 0 w 10"/>
                  <a:gd name="T5" fmla="*/ 3 h 5"/>
                  <a:gd name="T6" fmla="*/ 0 w 10"/>
                  <a:gd name="T7" fmla="*/ 3 h 5"/>
                  <a:gd name="T8" fmla="*/ 7 w 10"/>
                  <a:gd name="T9" fmla="*/ 2 h 5"/>
                  <a:gd name="T10" fmla="*/ 10 w 10"/>
                  <a:gd name="T11" fmla="*/ 0 h 5"/>
                  <a:gd name="T12" fmla="*/ 10 w 10"/>
                  <a:gd name="T13" fmla="*/ 2 h 5"/>
                  <a:gd name="T14" fmla="*/ 10 w 10"/>
                  <a:gd name="T15" fmla="*/ 2 h 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10" h="5">
                    <a:moveTo>
                      <a:pt x="10" y="2"/>
                    </a:moveTo>
                    <a:lnTo>
                      <a:pt x="4" y="5"/>
                    </a:lnTo>
                    <a:lnTo>
                      <a:pt x="0" y="3"/>
                    </a:lnTo>
                    <a:lnTo>
                      <a:pt x="7" y="2"/>
                    </a:lnTo>
                    <a:lnTo>
                      <a:pt x="10" y="0"/>
                    </a:lnTo>
                    <a:lnTo>
                      <a:pt x="10" y="2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16" name="任意多边形 7476"/>
              <p:cNvSpPr>
                <a:spLocks noChangeArrowheads="1"/>
              </p:cNvSpPr>
              <p:nvPr>
                <p:custDataLst>
                  <p:tags r:id="rId310"/>
                </p:custDataLst>
              </p:nvPr>
            </p:nvSpPr>
            <p:spPr bwMode="auto">
              <a:xfrm>
                <a:off x="3622" y="1053"/>
                <a:ext cx="10" cy="4"/>
              </a:xfrm>
              <a:custGeom>
                <a:gdLst>
                  <a:gd name="T0" fmla="*/ 0 w 10"/>
                  <a:gd name="T1" fmla="*/ 1 h 4"/>
                  <a:gd name="T2" fmla="*/ 7 w 10"/>
                  <a:gd name="T3" fmla="*/ 4 h 4"/>
                  <a:gd name="T4" fmla="*/ 10 w 10"/>
                  <a:gd name="T5" fmla="*/ 3 h 4"/>
                  <a:gd name="T6" fmla="*/ 10 w 10"/>
                  <a:gd name="T7" fmla="*/ 1 h 4"/>
                  <a:gd name="T8" fmla="*/ 4 w 10"/>
                  <a:gd name="T9" fmla="*/ 1 h 4"/>
                  <a:gd name="T10" fmla="*/ 0 w 10"/>
                  <a:gd name="T11" fmla="*/ 0 h 4"/>
                  <a:gd name="T12" fmla="*/ 0 w 10"/>
                  <a:gd name="T13" fmla="*/ 0 h 4"/>
                  <a:gd name="T14" fmla="*/ 0 w 10"/>
                  <a:gd name="T15" fmla="*/ 1 h 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10" h="4">
                    <a:moveTo>
                      <a:pt x="0" y="1"/>
                    </a:moveTo>
                    <a:lnTo>
                      <a:pt x="7" y="4"/>
                    </a:lnTo>
                    <a:lnTo>
                      <a:pt x="10" y="3"/>
                    </a:lnTo>
                    <a:lnTo>
                      <a:pt x="10" y="1"/>
                    </a:lnTo>
                    <a:lnTo>
                      <a:pt x="4" y="1"/>
                    </a:lnTo>
                    <a:lnTo>
                      <a:pt x="0" y="0"/>
                    </a:lnTo>
                    <a:lnTo>
                      <a:pt x="0" y="1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17" name="任意多边形 7477"/>
              <p:cNvSpPr>
                <a:spLocks noChangeArrowheads="1"/>
              </p:cNvSpPr>
              <p:nvPr>
                <p:custDataLst>
                  <p:tags r:id="rId311"/>
                </p:custDataLst>
              </p:nvPr>
            </p:nvSpPr>
            <p:spPr bwMode="auto">
              <a:xfrm>
                <a:off x="3260" y="1057"/>
                <a:ext cx="87" cy="31"/>
              </a:xfrm>
              <a:custGeom>
                <a:gdLst>
                  <a:gd name="T0" fmla="*/ 74 w 87"/>
                  <a:gd name="T1" fmla="*/ 20 h 31"/>
                  <a:gd name="T2" fmla="*/ 61 w 87"/>
                  <a:gd name="T3" fmla="*/ 26 h 31"/>
                  <a:gd name="T4" fmla="*/ 45 w 87"/>
                  <a:gd name="T5" fmla="*/ 29 h 31"/>
                  <a:gd name="T6" fmla="*/ 20 w 87"/>
                  <a:gd name="T7" fmla="*/ 31 h 31"/>
                  <a:gd name="T8" fmla="*/ 7 w 87"/>
                  <a:gd name="T9" fmla="*/ 28 h 31"/>
                  <a:gd name="T10" fmla="*/ 0 w 87"/>
                  <a:gd name="T11" fmla="*/ 25 h 31"/>
                  <a:gd name="T12" fmla="*/ 45 w 87"/>
                  <a:gd name="T13" fmla="*/ 25 h 31"/>
                  <a:gd name="T14" fmla="*/ 68 w 87"/>
                  <a:gd name="T15" fmla="*/ 19 h 31"/>
                  <a:gd name="T16" fmla="*/ 77 w 87"/>
                  <a:gd name="T17" fmla="*/ 10 h 31"/>
                  <a:gd name="T18" fmla="*/ 77 w 87"/>
                  <a:gd name="T19" fmla="*/ 8 h 31"/>
                  <a:gd name="T20" fmla="*/ 87 w 87"/>
                  <a:gd name="T21" fmla="*/ 0 h 31"/>
                  <a:gd name="T22" fmla="*/ 87 w 87"/>
                  <a:gd name="T23" fmla="*/ 10 h 31"/>
                  <a:gd name="T24" fmla="*/ 74 w 87"/>
                  <a:gd name="T25" fmla="*/ 20 h 3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87" h="31">
                    <a:moveTo>
                      <a:pt x="74" y="20"/>
                    </a:moveTo>
                    <a:lnTo>
                      <a:pt x="61" y="26"/>
                    </a:lnTo>
                    <a:lnTo>
                      <a:pt x="45" y="29"/>
                    </a:lnTo>
                    <a:lnTo>
                      <a:pt x="20" y="31"/>
                    </a:lnTo>
                    <a:lnTo>
                      <a:pt x="7" y="28"/>
                    </a:lnTo>
                    <a:lnTo>
                      <a:pt x="0" y="25"/>
                    </a:lnTo>
                    <a:lnTo>
                      <a:pt x="45" y="25"/>
                    </a:lnTo>
                    <a:lnTo>
                      <a:pt x="68" y="19"/>
                    </a:lnTo>
                    <a:lnTo>
                      <a:pt x="77" y="10"/>
                    </a:lnTo>
                    <a:lnTo>
                      <a:pt x="77" y="8"/>
                    </a:lnTo>
                    <a:lnTo>
                      <a:pt x="87" y="0"/>
                    </a:lnTo>
                    <a:lnTo>
                      <a:pt x="87" y="10"/>
                    </a:lnTo>
                    <a:lnTo>
                      <a:pt x="74" y="20"/>
                    </a:lnTo>
                    <a:close/>
                  </a:path>
                </a:pathLst>
              </a:custGeom>
              <a:solidFill>
                <a:srgbClr val="FF7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18" name="任意多边形 7478"/>
              <p:cNvSpPr>
                <a:spLocks noChangeArrowheads="1"/>
              </p:cNvSpPr>
              <p:nvPr>
                <p:custDataLst>
                  <p:tags r:id="rId312"/>
                </p:custDataLst>
              </p:nvPr>
            </p:nvSpPr>
            <p:spPr bwMode="auto">
              <a:xfrm>
                <a:off x="3373" y="1057"/>
                <a:ext cx="86" cy="29"/>
              </a:xfrm>
              <a:custGeom>
                <a:gdLst>
                  <a:gd name="T0" fmla="*/ 12 w 86"/>
                  <a:gd name="T1" fmla="*/ 19 h 29"/>
                  <a:gd name="T2" fmla="*/ 28 w 86"/>
                  <a:gd name="T3" fmla="*/ 25 h 29"/>
                  <a:gd name="T4" fmla="*/ 44 w 86"/>
                  <a:gd name="T5" fmla="*/ 29 h 29"/>
                  <a:gd name="T6" fmla="*/ 70 w 86"/>
                  <a:gd name="T7" fmla="*/ 29 h 29"/>
                  <a:gd name="T8" fmla="*/ 83 w 86"/>
                  <a:gd name="T9" fmla="*/ 26 h 29"/>
                  <a:gd name="T10" fmla="*/ 86 w 86"/>
                  <a:gd name="T11" fmla="*/ 23 h 29"/>
                  <a:gd name="T12" fmla="*/ 41 w 86"/>
                  <a:gd name="T13" fmla="*/ 23 h 29"/>
                  <a:gd name="T14" fmla="*/ 19 w 86"/>
                  <a:gd name="T15" fmla="*/ 17 h 29"/>
                  <a:gd name="T16" fmla="*/ 9 w 86"/>
                  <a:gd name="T17" fmla="*/ 10 h 29"/>
                  <a:gd name="T18" fmla="*/ 9 w 86"/>
                  <a:gd name="T19" fmla="*/ 7 h 29"/>
                  <a:gd name="T20" fmla="*/ 0 w 86"/>
                  <a:gd name="T21" fmla="*/ 0 h 29"/>
                  <a:gd name="T22" fmla="*/ 3 w 86"/>
                  <a:gd name="T23" fmla="*/ 10 h 29"/>
                  <a:gd name="T24" fmla="*/ 12 w 86"/>
                  <a:gd name="T25" fmla="*/ 19 h 2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86" h="28">
                    <a:moveTo>
                      <a:pt x="12" y="19"/>
                    </a:moveTo>
                    <a:lnTo>
                      <a:pt x="28" y="25"/>
                    </a:lnTo>
                    <a:lnTo>
                      <a:pt x="44" y="29"/>
                    </a:lnTo>
                    <a:lnTo>
                      <a:pt x="70" y="29"/>
                    </a:lnTo>
                    <a:lnTo>
                      <a:pt x="83" y="26"/>
                    </a:lnTo>
                    <a:lnTo>
                      <a:pt x="86" y="23"/>
                    </a:lnTo>
                    <a:lnTo>
                      <a:pt x="41" y="23"/>
                    </a:lnTo>
                    <a:lnTo>
                      <a:pt x="19" y="17"/>
                    </a:lnTo>
                    <a:lnTo>
                      <a:pt x="9" y="10"/>
                    </a:lnTo>
                    <a:lnTo>
                      <a:pt x="9" y="7"/>
                    </a:lnTo>
                    <a:lnTo>
                      <a:pt x="0" y="0"/>
                    </a:lnTo>
                    <a:lnTo>
                      <a:pt x="3" y="10"/>
                    </a:lnTo>
                    <a:lnTo>
                      <a:pt x="12" y="19"/>
                    </a:lnTo>
                    <a:close/>
                  </a:path>
                </a:pathLst>
              </a:custGeom>
              <a:solidFill>
                <a:srgbClr val="FF7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19" name="任意多边形 7479"/>
              <p:cNvSpPr>
                <a:spLocks noChangeArrowheads="1"/>
              </p:cNvSpPr>
              <p:nvPr>
                <p:custDataLst>
                  <p:tags r:id="rId313"/>
                </p:custDataLst>
              </p:nvPr>
            </p:nvSpPr>
            <p:spPr bwMode="auto">
              <a:xfrm>
                <a:off x="2767" y="1059"/>
                <a:ext cx="23" cy="5"/>
              </a:xfrm>
              <a:custGeom>
                <a:gdLst>
                  <a:gd name="T0" fmla="*/ 23 w 23"/>
                  <a:gd name="T1" fmla="*/ 5 h 5"/>
                  <a:gd name="T2" fmla="*/ 23 w 23"/>
                  <a:gd name="T3" fmla="*/ 5 h 5"/>
                  <a:gd name="T4" fmla="*/ 3 w 23"/>
                  <a:gd name="T5" fmla="*/ 3 h 5"/>
                  <a:gd name="T6" fmla="*/ 0 w 23"/>
                  <a:gd name="T7" fmla="*/ 2 h 5"/>
                  <a:gd name="T8" fmla="*/ 3 w 23"/>
                  <a:gd name="T9" fmla="*/ 0 h 5"/>
                  <a:gd name="T10" fmla="*/ 19 w 23"/>
                  <a:gd name="T11" fmla="*/ 3 h 5"/>
                  <a:gd name="T12" fmla="*/ 23 w 23"/>
                  <a:gd name="T13" fmla="*/ 5 h 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23" h="5">
                    <a:moveTo>
                      <a:pt x="23" y="5"/>
                    </a:moveTo>
                    <a:lnTo>
                      <a:pt x="23" y="5"/>
                    </a:lnTo>
                    <a:lnTo>
                      <a:pt x="3" y="3"/>
                    </a:lnTo>
                    <a:lnTo>
                      <a:pt x="0" y="2"/>
                    </a:lnTo>
                    <a:lnTo>
                      <a:pt x="3" y="0"/>
                    </a:lnTo>
                    <a:lnTo>
                      <a:pt x="19" y="3"/>
                    </a:lnTo>
                    <a:lnTo>
                      <a:pt x="23" y="5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20" name="任意多边形 7480"/>
              <p:cNvSpPr>
                <a:spLocks noChangeArrowheads="1"/>
              </p:cNvSpPr>
              <p:nvPr>
                <p:custDataLst>
                  <p:tags r:id="rId314"/>
                </p:custDataLst>
              </p:nvPr>
            </p:nvSpPr>
            <p:spPr bwMode="auto">
              <a:xfrm>
                <a:off x="3930" y="1056"/>
                <a:ext cx="22" cy="5"/>
              </a:xfrm>
              <a:custGeom>
                <a:gdLst>
                  <a:gd name="T0" fmla="*/ 0 w 22"/>
                  <a:gd name="T1" fmla="*/ 3 h 5"/>
                  <a:gd name="T2" fmla="*/ 0 w 22"/>
                  <a:gd name="T3" fmla="*/ 5 h 5"/>
                  <a:gd name="T4" fmla="*/ 19 w 22"/>
                  <a:gd name="T5" fmla="*/ 3 h 5"/>
                  <a:gd name="T6" fmla="*/ 22 w 22"/>
                  <a:gd name="T7" fmla="*/ 1 h 5"/>
                  <a:gd name="T8" fmla="*/ 19 w 22"/>
                  <a:gd name="T9" fmla="*/ 0 h 5"/>
                  <a:gd name="T10" fmla="*/ 3 w 22"/>
                  <a:gd name="T11" fmla="*/ 3 h 5"/>
                  <a:gd name="T12" fmla="*/ 0 w 22"/>
                  <a:gd name="T13" fmla="*/ 3 h 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22" h="5">
                    <a:moveTo>
                      <a:pt x="0" y="3"/>
                    </a:moveTo>
                    <a:lnTo>
                      <a:pt x="0" y="5"/>
                    </a:lnTo>
                    <a:lnTo>
                      <a:pt x="19" y="3"/>
                    </a:lnTo>
                    <a:lnTo>
                      <a:pt x="22" y="1"/>
                    </a:lnTo>
                    <a:lnTo>
                      <a:pt x="19" y="0"/>
                    </a:lnTo>
                    <a:lnTo>
                      <a:pt x="3" y="3"/>
                    </a:lnTo>
                    <a:lnTo>
                      <a:pt x="0" y="3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21" name="任意多边形 7481"/>
              <p:cNvSpPr>
                <a:spLocks noChangeArrowheads="1"/>
              </p:cNvSpPr>
              <p:nvPr>
                <p:custDataLst>
                  <p:tags r:id="rId315"/>
                </p:custDataLst>
              </p:nvPr>
            </p:nvSpPr>
            <p:spPr bwMode="auto">
              <a:xfrm>
                <a:off x="3046" y="1062"/>
                <a:ext cx="19" cy="3"/>
              </a:xfrm>
              <a:custGeom>
                <a:gdLst>
                  <a:gd name="T0" fmla="*/ 9 w 19"/>
                  <a:gd name="T1" fmla="*/ 3 h 3"/>
                  <a:gd name="T2" fmla="*/ 0 w 19"/>
                  <a:gd name="T3" fmla="*/ 3 h 3"/>
                  <a:gd name="T4" fmla="*/ 0 w 19"/>
                  <a:gd name="T5" fmla="*/ 2 h 3"/>
                  <a:gd name="T6" fmla="*/ 13 w 19"/>
                  <a:gd name="T7" fmla="*/ 0 h 3"/>
                  <a:gd name="T8" fmla="*/ 19 w 19"/>
                  <a:gd name="T9" fmla="*/ 0 h 3"/>
                  <a:gd name="T10" fmla="*/ 9 w 19"/>
                  <a:gd name="T11" fmla="*/ 3 h 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9" h="3">
                    <a:moveTo>
                      <a:pt x="9" y="3"/>
                    </a:moveTo>
                    <a:lnTo>
                      <a:pt x="0" y="3"/>
                    </a:lnTo>
                    <a:lnTo>
                      <a:pt x="0" y="2"/>
                    </a:lnTo>
                    <a:lnTo>
                      <a:pt x="13" y="0"/>
                    </a:lnTo>
                    <a:lnTo>
                      <a:pt x="19" y="0"/>
                    </a:lnTo>
                    <a:lnTo>
                      <a:pt x="9" y="3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22" name="任意多边形 7482"/>
              <p:cNvSpPr>
                <a:spLocks noChangeArrowheads="1"/>
              </p:cNvSpPr>
              <p:nvPr>
                <p:custDataLst>
                  <p:tags r:id="rId316"/>
                </p:custDataLst>
              </p:nvPr>
            </p:nvSpPr>
            <p:spPr bwMode="auto">
              <a:xfrm>
                <a:off x="3654" y="1059"/>
                <a:ext cx="23" cy="3"/>
              </a:xfrm>
              <a:custGeom>
                <a:gdLst>
                  <a:gd name="T0" fmla="*/ 10 w 23"/>
                  <a:gd name="T1" fmla="*/ 3 h 3"/>
                  <a:gd name="T2" fmla="*/ 20 w 23"/>
                  <a:gd name="T3" fmla="*/ 3 h 3"/>
                  <a:gd name="T4" fmla="*/ 23 w 23"/>
                  <a:gd name="T5" fmla="*/ 3 h 3"/>
                  <a:gd name="T6" fmla="*/ 7 w 23"/>
                  <a:gd name="T7" fmla="*/ 0 h 3"/>
                  <a:gd name="T8" fmla="*/ 0 w 23"/>
                  <a:gd name="T9" fmla="*/ 2 h 3"/>
                  <a:gd name="T10" fmla="*/ 10 w 23"/>
                  <a:gd name="T11" fmla="*/ 3 h 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23" h="3">
                    <a:moveTo>
                      <a:pt x="10" y="3"/>
                    </a:moveTo>
                    <a:lnTo>
                      <a:pt x="20" y="3"/>
                    </a:lnTo>
                    <a:lnTo>
                      <a:pt x="23" y="3"/>
                    </a:lnTo>
                    <a:lnTo>
                      <a:pt x="7" y="0"/>
                    </a:lnTo>
                    <a:lnTo>
                      <a:pt x="0" y="2"/>
                    </a:lnTo>
                    <a:lnTo>
                      <a:pt x="10" y="3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23" name="任意多边形 7483"/>
              <p:cNvSpPr>
                <a:spLocks noChangeArrowheads="1"/>
              </p:cNvSpPr>
              <p:nvPr>
                <p:custDataLst>
                  <p:tags r:id="rId317"/>
                </p:custDataLst>
              </p:nvPr>
            </p:nvSpPr>
            <p:spPr bwMode="auto">
              <a:xfrm>
                <a:off x="2812" y="1064"/>
                <a:ext cx="19" cy="4"/>
              </a:xfrm>
              <a:custGeom>
                <a:gdLst>
                  <a:gd name="T0" fmla="*/ 13 w 19"/>
                  <a:gd name="T1" fmla="*/ 3 h 4"/>
                  <a:gd name="T2" fmla="*/ 16 w 19"/>
                  <a:gd name="T3" fmla="*/ 1 h 4"/>
                  <a:gd name="T4" fmla="*/ 16 w 19"/>
                  <a:gd name="T5" fmla="*/ 3 h 4"/>
                  <a:gd name="T6" fmla="*/ 16 w 19"/>
                  <a:gd name="T7" fmla="*/ 3 h 4"/>
                  <a:gd name="T8" fmla="*/ 19 w 19"/>
                  <a:gd name="T9" fmla="*/ 3 h 4"/>
                  <a:gd name="T10" fmla="*/ 16 w 19"/>
                  <a:gd name="T11" fmla="*/ 4 h 4"/>
                  <a:gd name="T12" fmla="*/ 6 w 19"/>
                  <a:gd name="T13" fmla="*/ 3 h 4"/>
                  <a:gd name="T14" fmla="*/ 0 w 19"/>
                  <a:gd name="T15" fmla="*/ 1 h 4"/>
                  <a:gd name="T16" fmla="*/ 0 w 19"/>
                  <a:gd name="T17" fmla="*/ 0 h 4"/>
                  <a:gd name="T18" fmla="*/ 13 w 19"/>
                  <a:gd name="T19" fmla="*/ 3 h 4"/>
                  <a:gd name="T20" fmla="*/ 13 w 19"/>
                  <a:gd name="T21" fmla="*/ 3 h 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</a:cxnLst>
                <a:rect l="0" t="0" r="r" b="b"/>
                <a:pathLst>
                  <a:path w="19" h="4">
                    <a:moveTo>
                      <a:pt x="13" y="3"/>
                    </a:moveTo>
                    <a:lnTo>
                      <a:pt x="16" y="1"/>
                    </a:lnTo>
                    <a:lnTo>
                      <a:pt x="16" y="3"/>
                    </a:lnTo>
                    <a:lnTo>
                      <a:pt x="19" y="3"/>
                    </a:lnTo>
                    <a:lnTo>
                      <a:pt x="16" y="4"/>
                    </a:lnTo>
                    <a:lnTo>
                      <a:pt x="6" y="3"/>
                    </a:lnTo>
                    <a:lnTo>
                      <a:pt x="0" y="1"/>
                    </a:lnTo>
                    <a:lnTo>
                      <a:pt x="0" y="0"/>
                    </a:lnTo>
                    <a:lnTo>
                      <a:pt x="13" y="3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24" name="任意多边形 7484"/>
              <p:cNvSpPr>
                <a:spLocks noChangeArrowheads="1"/>
              </p:cNvSpPr>
              <p:nvPr>
                <p:custDataLst>
                  <p:tags r:id="rId318"/>
                </p:custDataLst>
              </p:nvPr>
            </p:nvSpPr>
            <p:spPr bwMode="auto">
              <a:xfrm>
                <a:off x="3888" y="1061"/>
                <a:ext cx="19" cy="4"/>
              </a:xfrm>
              <a:custGeom>
                <a:gdLst>
                  <a:gd name="T0" fmla="*/ 7 w 19"/>
                  <a:gd name="T1" fmla="*/ 3 h 4"/>
                  <a:gd name="T2" fmla="*/ 7 w 19"/>
                  <a:gd name="T3" fmla="*/ 1 h 4"/>
                  <a:gd name="T4" fmla="*/ 7 w 19"/>
                  <a:gd name="T5" fmla="*/ 3 h 4"/>
                  <a:gd name="T6" fmla="*/ 3 w 19"/>
                  <a:gd name="T7" fmla="*/ 3 h 4"/>
                  <a:gd name="T8" fmla="*/ 0 w 19"/>
                  <a:gd name="T9" fmla="*/ 3 h 4"/>
                  <a:gd name="T10" fmla="*/ 3 w 19"/>
                  <a:gd name="T11" fmla="*/ 4 h 4"/>
                  <a:gd name="T12" fmla="*/ 13 w 19"/>
                  <a:gd name="T13" fmla="*/ 3 h 4"/>
                  <a:gd name="T14" fmla="*/ 19 w 19"/>
                  <a:gd name="T15" fmla="*/ 1 h 4"/>
                  <a:gd name="T16" fmla="*/ 19 w 19"/>
                  <a:gd name="T17" fmla="*/ 0 h 4"/>
                  <a:gd name="T18" fmla="*/ 7 w 19"/>
                  <a:gd name="T19" fmla="*/ 3 h 4"/>
                  <a:gd name="T20" fmla="*/ 7 w 19"/>
                  <a:gd name="T21" fmla="*/ 3 h 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</a:cxnLst>
                <a:rect l="0" t="0" r="r" b="b"/>
                <a:pathLst>
                  <a:path w="19" h="4">
                    <a:moveTo>
                      <a:pt x="7" y="3"/>
                    </a:moveTo>
                    <a:lnTo>
                      <a:pt x="7" y="1"/>
                    </a:lnTo>
                    <a:lnTo>
                      <a:pt x="7" y="3"/>
                    </a:lnTo>
                    <a:lnTo>
                      <a:pt x="3" y="3"/>
                    </a:lnTo>
                    <a:lnTo>
                      <a:pt x="0" y="3"/>
                    </a:lnTo>
                    <a:lnTo>
                      <a:pt x="3" y="4"/>
                    </a:lnTo>
                    <a:lnTo>
                      <a:pt x="13" y="3"/>
                    </a:lnTo>
                    <a:lnTo>
                      <a:pt x="19" y="1"/>
                    </a:lnTo>
                    <a:lnTo>
                      <a:pt x="19" y="0"/>
                    </a:lnTo>
                    <a:lnTo>
                      <a:pt x="7" y="3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25" name="任意多边形 7485"/>
              <p:cNvSpPr>
                <a:spLocks noChangeArrowheads="1"/>
              </p:cNvSpPr>
              <p:nvPr>
                <p:custDataLst>
                  <p:tags r:id="rId319"/>
                </p:custDataLst>
              </p:nvPr>
            </p:nvSpPr>
            <p:spPr bwMode="auto">
              <a:xfrm>
                <a:off x="3007" y="1067"/>
                <a:ext cx="16" cy="4"/>
              </a:xfrm>
              <a:custGeom>
                <a:gdLst>
                  <a:gd name="T0" fmla="*/ 16 w 16"/>
                  <a:gd name="T1" fmla="*/ 1 h 4"/>
                  <a:gd name="T2" fmla="*/ 4 w 16"/>
                  <a:gd name="T3" fmla="*/ 4 h 4"/>
                  <a:gd name="T4" fmla="*/ 0 w 16"/>
                  <a:gd name="T5" fmla="*/ 4 h 4"/>
                  <a:gd name="T6" fmla="*/ 0 w 16"/>
                  <a:gd name="T7" fmla="*/ 4 h 4"/>
                  <a:gd name="T8" fmla="*/ 0 w 16"/>
                  <a:gd name="T9" fmla="*/ 3 h 4"/>
                  <a:gd name="T10" fmla="*/ 0 w 16"/>
                  <a:gd name="T11" fmla="*/ 1 h 4"/>
                  <a:gd name="T12" fmla="*/ 13 w 16"/>
                  <a:gd name="T13" fmla="*/ 1 h 4"/>
                  <a:gd name="T14" fmla="*/ 16 w 16"/>
                  <a:gd name="T15" fmla="*/ 0 h 4"/>
                  <a:gd name="T16" fmla="*/ 16 w 16"/>
                  <a:gd name="T17" fmla="*/ 0 h 4"/>
                  <a:gd name="T18" fmla="*/ 16 w 16"/>
                  <a:gd name="T19" fmla="*/ 1 h 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16" h="4">
                    <a:moveTo>
                      <a:pt x="16" y="1"/>
                    </a:moveTo>
                    <a:lnTo>
                      <a:pt x="4" y="4"/>
                    </a:lnTo>
                    <a:lnTo>
                      <a:pt x="0" y="4"/>
                    </a:lnTo>
                    <a:lnTo>
                      <a:pt x="0" y="3"/>
                    </a:lnTo>
                    <a:lnTo>
                      <a:pt x="0" y="1"/>
                    </a:lnTo>
                    <a:lnTo>
                      <a:pt x="13" y="1"/>
                    </a:lnTo>
                    <a:lnTo>
                      <a:pt x="16" y="0"/>
                    </a:lnTo>
                    <a:lnTo>
                      <a:pt x="16" y="1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26" name="任意多边形 7486"/>
              <p:cNvSpPr>
                <a:spLocks noChangeArrowheads="1"/>
              </p:cNvSpPr>
              <p:nvPr>
                <p:custDataLst>
                  <p:tags r:id="rId320"/>
                </p:custDataLst>
              </p:nvPr>
            </p:nvSpPr>
            <p:spPr bwMode="auto">
              <a:xfrm>
                <a:off x="3696" y="1065"/>
                <a:ext cx="19" cy="3"/>
              </a:xfrm>
              <a:custGeom>
                <a:gdLst>
                  <a:gd name="T0" fmla="*/ 0 w 19"/>
                  <a:gd name="T1" fmla="*/ 2 h 3"/>
                  <a:gd name="T2" fmla="*/ 13 w 19"/>
                  <a:gd name="T3" fmla="*/ 3 h 3"/>
                  <a:gd name="T4" fmla="*/ 16 w 19"/>
                  <a:gd name="T5" fmla="*/ 3 h 3"/>
                  <a:gd name="T6" fmla="*/ 19 w 19"/>
                  <a:gd name="T7" fmla="*/ 3 h 3"/>
                  <a:gd name="T8" fmla="*/ 19 w 19"/>
                  <a:gd name="T9" fmla="*/ 2 h 3"/>
                  <a:gd name="T10" fmla="*/ 16 w 19"/>
                  <a:gd name="T11" fmla="*/ 2 h 3"/>
                  <a:gd name="T12" fmla="*/ 3 w 19"/>
                  <a:gd name="T13" fmla="*/ 2 h 3"/>
                  <a:gd name="T14" fmla="*/ 3 w 19"/>
                  <a:gd name="T15" fmla="*/ 0 h 3"/>
                  <a:gd name="T16" fmla="*/ 0 w 19"/>
                  <a:gd name="T17" fmla="*/ 0 h 3"/>
                  <a:gd name="T18" fmla="*/ 0 w 19"/>
                  <a:gd name="T19" fmla="*/ 2 h 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19" h="3">
                    <a:moveTo>
                      <a:pt x="0" y="2"/>
                    </a:moveTo>
                    <a:lnTo>
                      <a:pt x="13" y="3"/>
                    </a:lnTo>
                    <a:lnTo>
                      <a:pt x="16" y="3"/>
                    </a:lnTo>
                    <a:lnTo>
                      <a:pt x="19" y="3"/>
                    </a:lnTo>
                    <a:lnTo>
                      <a:pt x="19" y="2"/>
                    </a:lnTo>
                    <a:lnTo>
                      <a:pt x="16" y="2"/>
                    </a:lnTo>
                    <a:lnTo>
                      <a:pt x="3" y="2"/>
                    </a:lnTo>
                    <a:lnTo>
                      <a:pt x="3" y="0"/>
                    </a:lnTo>
                    <a:lnTo>
                      <a:pt x="0" y="0"/>
                    </a:lnTo>
                    <a:lnTo>
                      <a:pt x="0" y="2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27" name="任意多边形 7487"/>
              <p:cNvSpPr>
                <a:spLocks noChangeArrowheads="1"/>
              </p:cNvSpPr>
              <p:nvPr>
                <p:custDataLst>
                  <p:tags r:id="rId321"/>
                </p:custDataLst>
              </p:nvPr>
            </p:nvSpPr>
            <p:spPr bwMode="auto">
              <a:xfrm>
                <a:off x="2863" y="1070"/>
                <a:ext cx="16" cy="3"/>
              </a:xfrm>
              <a:custGeom>
                <a:gdLst>
                  <a:gd name="T0" fmla="*/ 16 w 16"/>
                  <a:gd name="T1" fmla="*/ 1 h 3"/>
                  <a:gd name="T2" fmla="*/ 16 w 16"/>
                  <a:gd name="T3" fmla="*/ 3 h 3"/>
                  <a:gd name="T4" fmla="*/ 16 w 16"/>
                  <a:gd name="T5" fmla="*/ 3 h 3"/>
                  <a:gd name="T6" fmla="*/ 4 w 16"/>
                  <a:gd name="T7" fmla="*/ 3 h 3"/>
                  <a:gd name="T8" fmla="*/ 0 w 16"/>
                  <a:gd name="T9" fmla="*/ 1 h 3"/>
                  <a:gd name="T10" fmla="*/ 0 w 16"/>
                  <a:gd name="T11" fmla="*/ 0 h 3"/>
                  <a:gd name="T12" fmla="*/ 13 w 16"/>
                  <a:gd name="T13" fmla="*/ 1 h 3"/>
                  <a:gd name="T14" fmla="*/ 16 w 16"/>
                  <a:gd name="T15" fmla="*/ 1 h 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16" h="3">
                    <a:moveTo>
                      <a:pt x="16" y="1"/>
                    </a:moveTo>
                    <a:lnTo>
                      <a:pt x="16" y="3"/>
                    </a:lnTo>
                    <a:lnTo>
                      <a:pt x="4" y="3"/>
                    </a:lnTo>
                    <a:lnTo>
                      <a:pt x="0" y="1"/>
                    </a:lnTo>
                    <a:lnTo>
                      <a:pt x="0" y="0"/>
                    </a:lnTo>
                    <a:lnTo>
                      <a:pt x="13" y="1"/>
                    </a:lnTo>
                    <a:lnTo>
                      <a:pt x="16" y="1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28" name="任意多边形 7488"/>
              <p:cNvSpPr>
                <a:spLocks noChangeArrowheads="1"/>
              </p:cNvSpPr>
              <p:nvPr>
                <p:custDataLst>
                  <p:tags r:id="rId322"/>
                </p:custDataLst>
              </p:nvPr>
            </p:nvSpPr>
            <p:spPr bwMode="auto">
              <a:xfrm>
                <a:off x="3840" y="1067"/>
                <a:ext cx="19" cy="3"/>
              </a:xfrm>
              <a:custGeom>
                <a:gdLst>
                  <a:gd name="T0" fmla="*/ 0 w 19"/>
                  <a:gd name="T1" fmla="*/ 1 h 3"/>
                  <a:gd name="T2" fmla="*/ 0 w 19"/>
                  <a:gd name="T3" fmla="*/ 3 h 3"/>
                  <a:gd name="T4" fmla="*/ 0 w 19"/>
                  <a:gd name="T5" fmla="*/ 3 h 3"/>
                  <a:gd name="T6" fmla="*/ 13 w 19"/>
                  <a:gd name="T7" fmla="*/ 3 h 3"/>
                  <a:gd name="T8" fmla="*/ 19 w 19"/>
                  <a:gd name="T9" fmla="*/ 1 h 3"/>
                  <a:gd name="T10" fmla="*/ 16 w 19"/>
                  <a:gd name="T11" fmla="*/ 0 h 3"/>
                  <a:gd name="T12" fmla="*/ 3 w 19"/>
                  <a:gd name="T13" fmla="*/ 1 h 3"/>
                  <a:gd name="T14" fmla="*/ 0 w 19"/>
                  <a:gd name="T15" fmla="*/ 1 h 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19" h="3">
                    <a:moveTo>
                      <a:pt x="0" y="1"/>
                    </a:moveTo>
                    <a:lnTo>
                      <a:pt x="0" y="3"/>
                    </a:lnTo>
                    <a:lnTo>
                      <a:pt x="13" y="3"/>
                    </a:lnTo>
                    <a:lnTo>
                      <a:pt x="19" y="1"/>
                    </a:lnTo>
                    <a:lnTo>
                      <a:pt x="16" y="0"/>
                    </a:lnTo>
                    <a:lnTo>
                      <a:pt x="3" y="1"/>
                    </a:lnTo>
                    <a:lnTo>
                      <a:pt x="0" y="1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29" name="任意多边形 7489"/>
              <p:cNvSpPr>
                <a:spLocks noChangeArrowheads="1"/>
              </p:cNvSpPr>
              <p:nvPr>
                <p:custDataLst>
                  <p:tags r:id="rId323"/>
                </p:custDataLst>
              </p:nvPr>
            </p:nvSpPr>
            <p:spPr bwMode="auto">
              <a:xfrm>
                <a:off x="2969" y="1071"/>
                <a:ext cx="19" cy="3"/>
              </a:xfrm>
              <a:custGeom>
                <a:gdLst>
                  <a:gd name="T0" fmla="*/ 10 w 19"/>
                  <a:gd name="T1" fmla="*/ 3 h 3"/>
                  <a:gd name="T2" fmla="*/ 0 w 19"/>
                  <a:gd name="T3" fmla="*/ 3 h 3"/>
                  <a:gd name="T4" fmla="*/ 0 w 19"/>
                  <a:gd name="T5" fmla="*/ 0 h 3"/>
                  <a:gd name="T6" fmla="*/ 13 w 19"/>
                  <a:gd name="T7" fmla="*/ 0 h 3"/>
                  <a:gd name="T8" fmla="*/ 16 w 19"/>
                  <a:gd name="T9" fmla="*/ 0 h 3"/>
                  <a:gd name="T10" fmla="*/ 19 w 19"/>
                  <a:gd name="T11" fmla="*/ 0 h 3"/>
                  <a:gd name="T12" fmla="*/ 10 w 19"/>
                  <a:gd name="T13" fmla="*/ 3 h 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9" h="3">
                    <a:moveTo>
                      <a:pt x="10" y="3"/>
                    </a:moveTo>
                    <a:lnTo>
                      <a:pt x="0" y="3"/>
                    </a:lnTo>
                    <a:lnTo>
                      <a:pt x="0" y="0"/>
                    </a:lnTo>
                    <a:lnTo>
                      <a:pt x="13" y="0"/>
                    </a:lnTo>
                    <a:lnTo>
                      <a:pt x="16" y="0"/>
                    </a:lnTo>
                    <a:lnTo>
                      <a:pt x="19" y="0"/>
                    </a:lnTo>
                    <a:lnTo>
                      <a:pt x="10" y="3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30" name="任意多边形 7490"/>
              <p:cNvSpPr>
                <a:spLocks noChangeArrowheads="1"/>
              </p:cNvSpPr>
              <p:nvPr>
                <p:custDataLst>
                  <p:tags r:id="rId324"/>
                </p:custDataLst>
              </p:nvPr>
            </p:nvSpPr>
            <p:spPr bwMode="auto">
              <a:xfrm>
                <a:off x="3731" y="1068"/>
                <a:ext cx="19" cy="3"/>
              </a:xfrm>
              <a:custGeom>
                <a:gdLst>
                  <a:gd name="T0" fmla="*/ 10 w 19"/>
                  <a:gd name="T1" fmla="*/ 3 h 3"/>
                  <a:gd name="T2" fmla="*/ 19 w 19"/>
                  <a:gd name="T3" fmla="*/ 3 h 3"/>
                  <a:gd name="T4" fmla="*/ 19 w 19"/>
                  <a:gd name="T5" fmla="*/ 2 h 3"/>
                  <a:gd name="T6" fmla="*/ 7 w 19"/>
                  <a:gd name="T7" fmla="*/ 0 h 3"/>
                  <a:gd name="T8" fmla="*/ 3 w 19"/>
                  <a:gd name="T9" fmla="*/ 0 h 3"/>
                  <a:gd name="T10" fmla="*/ 0 w 19"/>
                  <a:gd name="T11" fmla="*/ 2 h 3"/>
                  <a:gd name="T12" fmla="*/ 10 w 19"/>
                  <a:gd name="T13" fmla="*/ 3 h 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9" h="3">
                    <a:moveTo>
                      <a:pt x="10" y="3"/>
                    </a:moveTo>
                    <a:lnTo>
                      <a:pt x="19" y="3"/>
                    </a:lnTo>
                    <a:lnTo>
                      <a:pt x="19" y="2"/>
                    </a:lnTo>
                    <a:lnTo>
                      <a:pt x="7" y="0"/>
                    </a:lnTo>
                    <a:lnTo>
                      <a:pt x="3" y="0"/>
                    </a:lnTo>
                    <a:lnTo>
                      <a:pt x="0" y="2"/>
                    </a:lnTo>
                    <a:lnTo>
                      <a:pt x="10" y="3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31" name="任意多边形 7491"/>
              <p:cNvSpPr>
                <a:spLocks noChangeArrowheads="1"/>
              </p:cNvSpPr>
              <p:nvPr>
                <p:custDataLst>
                  <p:tags r:id="rId325"/>
                </p:custDataLst>
              </p:nvPr>
            </p:nvSpPr>
            <p:spPr bwMode="auto">
              <a:xfrm>
                <a:off x="2902" y="1071"/>
                <a:ext cx="16" cy="3"/>
              </a:xfrm>
              <a:custGeom>
                <a:gdLst>
                  <a:gd name="T0" fmla="*/ 16 w 16"/>
                  <a:gd name="T1" fmla="*/ 2 h 3"/>
                  <a:gd name="T2" fmla="*/ 16 w 16"/>
                  <a:gd name="T3" fmla="*/ 3 h 3"/>
                  <a:gd name="T4" fmla="*/ 0 w 16"/>
                  <a:gd name="T5" fmla="*/ 3 h 3"/>
                  <a:gd name="T6" fmla="*/ 0 w 16"/>
                  <a:gd name="T7" fmla="*/ 2 h 3"/>
                  <a:gd name="T8" fmla="*/ 6 w 16"/>
                  <a:gd name="T9" fmla="*/ 0 h 3"/>
                  <a:gd name="T10" fmla="*/ 16 w 16"/>
                  <a:gd name="T11" fmla="*/ 2 h 3"/>
                  <a:gd name="T12" fmla="*/ 16 w 16"/>
                  <a:gd name="T13" fmla="*/ 2 h 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6" h="3">
                    <a:moveTo>
                      <a:pt x="16" y="2"/>
                    </a:moveTo>
                    <a:lnTo>
                      <a:pt x="16" y="3"/>
                    </a:lnTo>
                    <a:lnTo>
                      <a:pt x="0" y="3"/>
                    </a:lnTo>
                    <a:lnTo>
                      <a:pt x="0" y="2"/>
                    </a:lnTo>
                    <a:lnTo>
                      <a:pt x="6" y="0"/>
                    </a:lnTo>
                    <a:lnTo>
                      <a:pt x="16" y="2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32" name="任意多边形 7492"/>
              <p:cNvSpPr>
                <a:spLocks noChangeArrowheads="1"/>
              </p:cNvSpPr>
              <p:nvPr>
                <p:custDataLst>
                  <p:tags r:id="rId326"/>
                </p:custDataLst>
              </p:nvPr>
            </p:nvSpPr>
            <p:spPr bwMode="auto">
              <a:xfrm>
                <a:off x="3802" y="1070"/>
                <a:ext cx="16" cy="1"/>
              </a:xfrm>
              <a:custGeom>
                <a:gdLst>
                  <a:gd name="T0" fmla="*/ 0 w 16"/>
                  <a:gd name="T1" fmla="*/ 0 h 1"/>
                  <a:gd name="T2" fmla="*/ 3 w 16"/>
                  <a:gd name="T3" fmla="*/ 1 h 1"/>
                  <a:gd name="T4" fmla="*/ 16 w 16"/>
                  <a:gd name="T5" fmla="*/ 1 h 1"/>
                  <a:gd name="T6" fmla="*/ 16 w 16"/>
                  <a:gd name="T7" fmla="*/ 0 h 1"/>
                  <a:gd name="T8" fmla="*/ 9 w 16"/>
                  <a:gd name="T9" fmla="*/ 0 h 1"/>
                  <a:gd name="T10" fmla="*/ 0 w 16"/>
                  <a:gd name="T11" fmla="*/ 0 h 1"/>
                  <a:gd name="T12" fmla="*/ 0 w 16"/>
                  <a:gd name="T13" fmla="*/ 0 h 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6" h="1">
                    <a:moveTo>
                      <a:pt x="0" y="0"/>
                    </a:moveTo>
                    <a:lnTo>
                      <a:pt x="3" y="1"/>
                    </a:lnTo>
                    <a:lnTo>
                      <a:pt x="16" y="1"/>
                    </a:lnTo>
                    <a:lnTo>
                      <a:pt x="16" y="0"/>
                    </a:lnTo>
                    <a:lnTo>
                      <a:pt x="9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33" name="任意多边形 7493"/>
              <p:cNvSpPr>
                <a:spLocks noChangeArrowheads="1"/>
              </p:cNvSpPr>
              <p:nvPr>
                <p:custDataLst>
                  <p:tags r:id="rId327"/>
                </p:custDataLst>
              </p:nvPr>
            </p:nvSpPr>
            <p:spPr bwMode="auto">
              <a:xfrm>
                <a:off x="2934" y="1071"/>
                <a:ext cx="19" cy="3"/>
              </a:xfrm>
              <a:custGeom>
                <a:gdLst>
                  <a:gd name="T0" fmla="*/ 19 w 19"/>
                  <a:gd name="T1" fmla="*/ 2 h 3"/>
                  <a:gd name="T2" fmla="*/ 19 w 19"/>
                  <a:gd name="T3" fmla="*/ 3 h 3"/>
                  <a:gd name="T4" fmla="*/ 9 w 19"/>
                  <a:gd name="T5" fmla="*/ 3 h 3"/>
                  <a:gd name="T6" fmla="*/ 3 w 19"/>
                  <a:gd name="T7" fmla="*/ 3 h 3"/>
                  <a:gd name="T8" fmla="*/ 0 w 19"/>
                  <a:gd name="T9" fmla="*/ 3 h 3"/>
                  <a:gd name="T10" fmla="*/ 3 w 19"/>
                  <a:gd name="T11" fmla="*/ 0 h 3"/>
                  <a:gd name="T12" fmla="*/ 16 w 19"/>
                  <a:gd name="T13" fmla="*/ 2 h 3"/>
                  <a:gd name="T14" fmla="*/ 19 w 19"/>
                  <a:gd name="T15" fmla="*/ 2 h 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19" h="3">
                    <a:moveTo>
                      <a:pt x="19" y="2"/>
                    </a:moveTo>
                    <a:lnTo>
                      <a:pt x="19" y="3"/>
                    </a:lnTo>
                    <a:lnTo>
                      <a:pt x="9" y="3"/>
                    </a:lnTo>
                    <a:lnTo>
                      <a:pt x="3" y="3"/>
                    </a:lnTo>
                    <a:lnTo>
                      <a:pt x="0" y="3"/>
                    </a:lnTo>
                    <a:lnTo>
                      <a:pt x="3" y="0"/>
                    </a:lnTo>
                    <a:lnTo>
                      <a:pt x="16" y="2"/>
                    </a:lnTo>
                    <a:lnTo>
                      <a:pt x="19" y="2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34" name="任意多边形 7494"/>
              <p:cNvSpPr>
                <a:spLocks noChangeArrowheads="1"/>
              </p:cNvSpPr>
              <p:nvPr>
                <p:custDataLst>
                  <p:tags r:id="rId328"/>
                </p:custDataLst>
              </p:nvPr>
            </p:nvSpPr>
            <p:spPr bwMode="auto">
              <a:xfrm>
                <a:off x="3766" y="1070"/>
                <a:ext cx="20" cy="1"/>
              </a:xfrm>
              <a:custGeom>
                <a:gdLst>
                  <a:gd name="T0" fmla="*/ 0 w 20"/>
                  <a:gd name="T1" fmla="*/ 0 h 1"/>
                  <a:gd name="T2" fmla="*/ 0 w 20"/>
                  <a:gd name="T3" fmla="*/ 1 h 1"/>
                  <a:gd name="T4" fmla="*/ 10 w 20"/>
                  <a:gd name="T5" fmla="*/ 1 h 1"/>
                  <a:gd name="T6" fmla="*/ 16 w 20"/>
                  <a:gd name="T7" fmla="*/ 1 h 1"/>
                  <a:gd name="T8" fmla="*/ 20 w 20"/>
                  <a:gd name="T9" fmla="*/ 1 h 1"/>
                  <a:gd name="T10" fmla="*/ 16 w 20"/>
                  <a:gd name="T11" fmla="*/ 0 h 1"/>
                  <a:gd name="T12" fmla="*/ 4 w 20"/>
                  <a:gd name="T13" fmla="*/ 0 h 1"/>
                  <a:gd name="T14" fmla="*/ 0 w 20"/>
                  <a:gd name="T15" fmla="*/ 0 h 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20" h="1">
                    <a:moveTo>
                      <a:pt x="0" y="0"/>
                    </a:moveTo>
                    <a:lnTo>
                      <a:pt x="0" y="1"/>
                    </a:lnTo>
                    <a:lnTo>
                      <a:pt x="10" y="1"/>
                    </a:lnTo>
                    <a:lnTo>
                      <a:pt x="16" y="1"/>
                    </a:lnTo>
                    <a:lnTo>
                      <a:pt x="20" y="1"/>
                    </a:lnTo>
                    <a:lnTo>
                      <a:pt x="16" y="0"/>
                    </a:lnTo>
                    <a:lnTo>
                      <a:pt x="4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35" name="任意多边形 7495"/>
              <p:cNvSpPr>
                <a:spLocks noChangeArrowheads="1"/>
              </p:cNvSpPr>
              <p:nvPr>
                <p:custDataLst>
                  <p:tags r:id="rId329"/>
                </p:custDataLst>
              </p:nvPr>
            </p:nvSpPr>
            <p:spPr bwMode="auto">
              <a:xfrm>
                <a:off x="3328" y="977"/>
                <a:ext cx="35" cy="49"/>
              </a:xfrm>
              <a:custGeom>
                <a:gdLst>
                  <a:gd name="T0" fmla="*/ 35 w 35"/>
                  <a:gd name="T1" fmla="*/ 2 h 49"/>
                  <a:gd name="T2" fmla="*/ 29 w 35"/>
                  <a:gd name="T3" fmla="*/ 0 h 49"/>
                  <a:gd name="T4" fmla="*/ 19 w 35"/>
                  <a:gd name="T5" fmla="*/ 5 h 49"/>
                  <a:gd name="T6" fmla="*/ 3 w 35"/>
                  <a:gd name="T7" fmla="*/ 17 h 49"/>
                  <a:gd name="T8" fmla="*/ 0 w 35"/>
                  <a:gd name="T9" fmla="*/ 23 h 49"/>
                  <a:gd name="T10" fmla="*/ 0 w 35"/>
                  <a:gd name="T11" fmla="*/ 29 h 49"/>
                  <a:gd name="T12" fmla="*/ 16 w 35"/>
                  <a:gd name="T13" fmla="*/ 33 h 49"/>
                  <a:gd name="T14" fmla="*/ 29 w 35"/>
                  <a:gd name="T15" fmla="*/ 44 h 49"/>
                  <a:gd name="T16" fmla="*/ 35 w 35"/>
                  <a:gd name="T17" fmla="*/ 49 h 49"/>
                  <a:gd name="T18" fmla="*/ 35 w 35"/>
                  <a:gd name="T19" fmla="*/ 2 h 4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35" h="49">
                    <a:moveTo>
                      <a:pt x="35" y="2"/>
                    </a:moveTo>
                    <a:lnTo>
                      <a:pt x="29" y="0"/>
                    </a:lnTo>
                    <a:lnTo>
                      <a:pt x="19" y="5"/>
                    </a:lnTo>
                    <a:lnTo>
                      <a:pt x="3" y="17"/>
                    </a:lnTo>
                    <a:lnTo>
                      <a:pt x="0" y="23"/>
                    </a:lnTo>
                    <a:lnTo>
                      <a:pt x="0" y="29"/>
                    </a:lnTo>
                    <a:lnTo>
                      <a:pt x="16" y="33"/>
                    </a:lnTo>
                    <a:lnTo>
                      <a:pt x="29" y="44"/>
                    </a:lnTo>
                    <a:lnTo>
                      <a:pt x="35" y="49"/>
                    </a:lnTo>
                    <a:lnTo>
                      <a:pt x="35" y="2"/>
                    </a:lnTo>
                    <a:close/>
                  </a:path>
                </a:pathLst>
              </a:custGeom>
              <a:solidFill>
                <a:srgbClr val="CC66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36" name="任意多边形 7496"/>
              <p:cNvSpPr>
                <a:spLocks noChangeArrowheads="1"/>
              </p:cNvSpPr>
              <p:nvPr>
                <p:custDataLst>
                  <p:tags r:id="rId330"/>
                </p:custDataLst>
              </p:nvPr>
            </p:nvSpPr>
            <p:spPr bwMode="auto">
              <a:xfrm>
                <a:off x="3353" y="977"/>
                <a:ext cx="39" cy="47"/>
              </a:xfrm>
              <a:custGeom>
                <a:gdLst>
                  <a:gd name="T0" fmla="*/ 0 w 39"/>
                  <a:gd name="T1" fmla="*/ 2 h 47"/>
                  <a:gd name="T2" fmla="*/ 10 w 39"/>
                  <a:gd name="T3" fmla="*/ 0 h 47"/>
                  <a:gd name="T4" fmla="*/ 20 w 39"/>
                  <a:gd name="T5" fmla="*/ 3 h 47"/>
                  <a:gd name="T6" fmla="*/ 36 w 39"/>
                  <a:gd name="T7" fmla="*/ 15 h 47"/>
                  <a:gd name="T8" fmla="*/ 39 w 39"/>
                  <a:gd name="T9" fmla="*/ 21 h 47"/>
                  <a:gd name="T10" fmla="*/ 39 w 39"/>
                  <a:gd name="T11" fmla="*/ 27 h 47"/>
                  <a:gd name="T12" fmla="*/ 23 w 39"/>
                  <a:gd name="T13" fmla="*/ 33 h 47"/>
                  <a:gd name="T14" fmla="*/ 10 w 39"/>
                  <a:gd name="T15" fmla="*/ 43 h 47"/>
                  <a:gd name="T16" fmla="*/ 4 w 39"/>
                  <a:gd name="T17" fmla="*/ 47 h 47"/>
                  <a:gd name="T18" fmla="*/ 0 w 39"/>
                  <a:gd name="T19" fmla="*/ 2 h 4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39" h="47">
                    <a:moveTo>
                      <a:pt x="0" y="2"/>
                    </a:moveTo>
                    <a:lnTo>
                      <a:pt x="10" y="0"/>
                    </a:lnTo>
                    <a:lnTo>
                      <a:pt x="20" y="3"/>
                    </a:lnTo>
                    <a:lnTo>
                      <a:pt x="36" y="15"/>
                    </a:lnTo>
                    <a:lnTo>
                      <a:pt x="39" y="21"/>
                    </a:lnTo>
                    <a:lnTo>
                      <a:pt x="39" y="27"/>
                    </a:lnTo>
                    <a:lnTo>
                      <a:pt x="23" y="33"/>
                    </a:lnTo>
                    <a:lnTo>
                      <a:pt x="10" y="43"/>
                    </a:lnTo>
                    <a:lnTo>
                      <a:pt x="4" y="47"/>
                    </a:lnTo>
                    <a:lnTo>
                      <a:pt x="0" y="2"/>
                    </a:lnTo>
                    <a:close/>
                  </a:path>
                </a:pathLst>
              </a:custGeom>
              <a:solidFill>
                <a:srgbClr val="CC66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37" name="任意多边形 7497"/>
              <p:cNvSpPr>
                <a:spLocks noChangeArrowheads="1"/>
              </p:cNvSpPr>
              <p:nvPr>
                <p:custDataLst>
                  <p:tags r:id="rId331"/>
                </p:custDataLst>
              </p:nvPr>
            </p:nvSpPr>
            <p:spPr bwMode="auto">
              <a:xfrm>
                <a:off x="3312" y="966"/>
                <a:ext cx="54" cy="40"/>
              </a:xfrm>
              <a:custGeom>
                <a:gdLst>
                  <a:gd name="T0" fmla="*/ 54 w 54"/>
                  <a:gd name="T1" fmla="*/ 0 h 40"/>
                  <a:gd name="T2" fmla="*/ 35 w 54"/>
                  <a:gd name="T3" fmla="*/ 0 h 40"/>
                  <a:gd name="T4" fmla="*/ 22 w 54"/>
                  <a:gd name="T5" fmla="*/ 5 h 40"/>
                  <a:gd name="T6" fmla="*/ 6 w 54"/>
                  <a:gd name="T7" fmla="*/ 16 h 40"/>
                  <a:gd name="T8" fmla="*/ 0 w 54"/>
                  <a:gd name="T9" fmla="*/ 26 h 40"/>
                  <a:gd name="T10" fmla="*/ 0 w 54"/>
                  <a:gd name="T11" fmla="*/ 32 h 40"/>
                  <a:gd name="T12" fmla="*/ 3 w 54"/>
                  <a:gd name="T13" fmla="*/ 37 h 40"/>
                  <a:gd name="T14" fmla="*/ 9 w 54"/>
                  <a:gd name="T15" fmla="*/ 40 h 40"/>
                  <a:gd name="T16" fmla="*/ 9 w 54"/>
                  <a:gd name="T17" fmla="*/ 40 h 40"/>
                  <a:gd name="T18" fmla="*/ 12 w 54"/>
                  <a:gd name="T19" fmla="*/ 29 h 40"/>
                  <a:gd name="T20" fmla="*/ 22 w 54"/>
                  <a:gd name="T21" fmla="*/ 19 h 40"/>
                  <a:gd name="T22" fmla="*/ 35 w 54"/>
                  <a:gd name="T23" fmla="*/ 11 h 40"/>
                  <a:gd name="T24" fmla="*/ 51 w 54"/>
                  <a:gd name="T25" fmla="*/ 8 h 40"/>
                  <a:gd name="T26" fmla="*/ 51 w 54"/>
                  <a:gd name="T27" fmla="*/ 8 h 40"/>
                  <a:gd name="T28" fmla="*/ 54 w 54"/>
                  <a:gd name="T29" fmla="*/ 0 h 4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54" h="40">
                    <a:moveTo>
                      <a:pt x="54" y="0"/>
                    </a:moveTo>
                    <a:lnTo>
                      <a:pt x="35" y="0"/>
                    </a:lnTo>
                    <a:lnTo>
                      <a:pt x="22" y="5"/>
                    </a:lnTo>
                    <a:lnTo>
                      <a:pt x="6" y="16"/>
                    </a:lnTo>
                    <a:lnTo>
                      <a:pt x="0" y="26"/>
                    </a:lnTo>
                    <a:lnTo>
                      <a:pt x="0" y="32"/>
                    </a:lnTo>
                    <a:lnTo>
                      <a:pt x="3" y="37"/>
                    </a:lnTo>
                    <a:lnTo>
                      <a:pt x="9" y="40"/>
                    </a:lnTo>
                    <a:lnTo>
                      <a:pt x="12" y="29"/>
                    </a:lnTo>
                    <a:lnTo>
                      <a:pt x="22" y="19"/>
                    </a:lnTo>
                    <a:lnTo>
                      <a:pt x="35" y="11"/>
                    </a:lnTo>
                    <a:lnTo>
                      <a:pt x="51" y="8"/>
                    </a:lnTo>
                    <a:lnTo>
                      <a:pt x="54" y="0"/>
                    </a:lnTo>
                    <a:close/>
                  </a:path>
                </a:pathLst>
              </a:custGeom>
              <a:solidFill>
                <a:srgbClr val="CC99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38" name="任意多边形 7498"/>
              <p:cNvSpPr>
                <a:spLocks noChangeArrowheads="1"/>
              </p:cNvSpPr>
              <p:nvPr>
                <p:custDataLst>
                  <p:tags r:id="rId332"/>
                </p:custDataLst>
              </p:nvPr>
            </p:nvSpPr>
            <p:spPr bwMode="auto">
              <a:xfrm>
                <a:off x="3353" y="965"/>
                <a:ext cx="55" cy="39"/>
              </a:xfrm>
              <a:custGeom>
                <a:gdLst>
                  <a:gd name="T0" fmla="*/ 0 w 55"/>
                  <a:gd name="T1" fmla="*/ 0 h 39"/>
                  <a:gd name="T2" fmla="*/ 16 w 55"/>
                  <a:gd name="T3" fmla="*/ 1 h 39"/>
                  <a:gd name="T4" fmla="*/ 32 w 55"/>
                  <a:gd name="T5" fmla="*/ 6 h 39"/>
                  <a:gd name="T6" fmla="*/ 48 w 55"/>
                  <a:gd name="T7" fmla="*/ 15 h 39"/>
                  <a:gd name="T8" fmla="*/ 55 w 55"/>
                  <a:gd name="T9" fmla="*/ 26 h 39"/>
                  <a:gd name="T10" fmla="*/ 55 w 55"/>
                  <a:gd name="T11" fmla="*/ 32 h 39"/>
                  <a:gd name="T12" fmla="*/ 52 w 55"/>
                  <a:gd name="T13" fmla="*/ 36 h 39"/>
                  <a:gd name="T14" fmla="*/ 45 w 55"/>
                  <a:gd name="T15" fmla="*/ 39 h 39"/>
                  <a:gd name="T16" fmla="*/ 45 w 55"/>
                  <a:gd name="T17" fmla="*/ 39 h 39"/>
                  <a:gd name="T18" fmla="*/ 42 w 55"/>
                  <a:gd name="T19" fmla="*/ 29 h 39"/>
                  <a:gd name="T20" fmla="*/ 32 w 55"/>
                  <a:gd name="T21" fmla="*/ 20 h 39"/>
                  <a:gd name="T22" fmla="*/ 20 w 55"/>
                  <a:gd name="T23" fmla="*/ 12 h 39"/>
                  <a:gd name="T24" fmla="*/ 4 w 55"/>
                  <a:gd name="T25" fmla="*/ 7 h 39"/>
                  <a:gd name="T26" fmla="*/ 0 w 55"/>
                  <a:gd name="T27" fmla="*/ 7 h 39"/>
                  <a:gd name="T28" fmla="*/ 0 w 55"/>
                  <a:gd name="T29" fmla="*/ 0 h 3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55" h="39">
                    <a:moveTo>
                      <a:pt x="0" y="0"/>
                    </a:moveTo>
                    <a:lnTo>
                      <a:pt x="16" y="1"/>
                    </a:lnTo>
                    <a:lnTo>
                      <a:pt x="32" y="6"/>
                    </a:lnTo>
                    <a:lnTo>
                      <a:pt x="48" y="15"/>
                    </a:lnTo>
                    <a:lnTo>
                      <a:pt x="55" y="26"/>
                    </a:lnTo>
                    <a:lnTo>
                      <a:pt x="55" y="32"/>
                    </a:lnTo>
                    <a:lnTo>
                      <a:pt x="52" y="36"/>
                    </a:lnTo>
                    <a:lnTo>
                      <a:pt x="45" y="39"/>
                    </a:lnTo>
                    <a:lnTo>
                      <a:pt x="42" y="29"/>
                    </a:lnTo>
                    <a:lnTo>
                      <a:pt x="32" y="20"/>
                    </a:lnTo>
                    <a:lnTo>
                      <a:pt x="20" y="12"/>
                    </a:lnTo>
                    <a:lnTo>
                      <a:pt x="4" y="7"/>
                    </a:lnTo>
                    <a:lnTo>
                      <a:pt x="0" y="7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CC99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39" name="任意多边形 7499"/>
              <p:cNvSpPr>
                <a:spLocks noChangeArrowheads="1"/>
              </p:cNvSpPr>
              <p:nvPr>
                <p:custDataLst>
                  <p:tags r:id="rId333"/>
                </p:custDataLst>
              </p:nvPr>
            </p:nvSpPr>
            <p:spPr bwMode="auto">
              <a:xfrm>
                <a:off x="3145" y="898"/>
                <a:ext cx="221" cy="105"/>
              </a:xfrm>
              <a:custGeom>
                <a:gdLst>
                  <a:gd name="T0" fmla="*/ 221 w 221"/>
                  <a:gd name="T1" fmla="*/ 0 h 105"/>
                  <a:gd name="T2" fmla="*/ 215 w 221"/>
                  <a:gd name="T3" fmla="*/ 2 h 105"/>
                  <a:gd name="T4" fmla="*/ 186 w 221"/>
                  <a:gd name="T5" fmla="*/ 11 h 105"/>
                  <a:gd name="T6" fmla="*/ 173 w 221"/>
                  <a:gd name="T7" fmla="*/ 15 h 105"/>
                  <a:gd name="T8" fmla="*/ 167 w 221"/>
                  <a:gd name="T9" fmla="*/ 21 h 105"/>
                  <a:gd name="T10" fmla="*/ 167 w 221"/>
                  <a:gd name="T11" fmla="*/ 24 h 105"/>
                  <a:gd name="T12" fmla="*/ 163 w 221"/>
                  <a:gd name="T13" fmla="*/ 27 h 105"/>
                  <a:gd name="T14" fmla="*/ 163 w 221"/>
                  <a:gd name="T15" fmla="*/ 44 h 105"/>
                  <a:gd name="T16" fmla="*/ 179 w 221"/>
                  <a:gd name="T17" fmla="*/ 62 h 105"/>
                  <a:gd name="T18" fmla="*/ 179 w 221"/>
                  <a:gd name="T19" fmla="*/ 62 h 105"/>
                  <a:gd name="T20" fmla="*/ 176 w 221"/>
                  <a:gd name="T21" fmla="*/ 62 h 105"/>
                  <a:gd name="T22" fmla="*/ 160 w 221"/>
                  <a:gd name="T23" fmla="*/ 46 h 105"/>
                  <a:gd name="T24" fmla="*/ 157 w 221"/>
                  <a:gd name="T25" fmla="*/ 35 h 105"/>
                  <a:gd name="T26" fmla="*/ 128 w 221"/>
                  <a:gd name="T27" fmla="*/ 29 h 105"/>
                  <a:gd name="T28" fmla="*/ 106 w 221"/>
                  <a:gd name="T29" fmla="*/ 26 h 105"/>
                  <a:gd name="T30" fmla="*/ 103 w 221"/>
                  <a:gd name="T31" fmla="*/ 29 h 105"/>
                  <a:gd name="T32" fmla="*/ 96 w 221"/>
                  <a:gd name="T33" fmla="*/ 41 h 105"/>
                  <a:gd name="T34" fmla="*/ 96 w 221"/>
                  <a:gd name="T35" fmla="*/ 52 h 105"/>
                  <a:gd name="T36" fmla="*/ 135 w 221"/>
                  <a:gd name="T37" fmla="*/ 65 h 105"/>
                  <a:gd name="T38" fmla="*/ 151 w 221"/>
                  <a:gd name="T39" fmla="*/ 76 h 105"/>
                  <a:gd name="T40" fmla="*/ 154 w 221"/>
                  <a:gd name="T41" fmla="*/ 76 h 105"/>
                  <a:gd name="T42" fmla="*/ 157 w 221"/>
                  <a:gd name="T43" fmla="*/ 79 h 105"/>
                  <a:gd name="T44" fmla="*/ 157 w 221"/>
                  <a:gd name="T45" fmla="*/ 79 h 105"/>
                  <a:gd name="T46" fmla="*/ 151 w 221"/>
                  <a:gd name="T47" fmla="*/ 79 h 105"/>
                  <a:gd name="T48" fmla="*/ 125 w 221"/>
                  <a:gd name="T49" fmla="*/ 65 h 105"/>
                  <a:gd name="T50" fmla="*/ 74 w 221"/>
                  <a:gd name="T51" fmla="*/ 47 h 105"/>
                  <a:gd name="T52" fmla="*/ 58 w 221"/>
                  <a:gd name="T53" fmla="*/ 44 h 105"/>
                  <a:gd name="T54" fmla="*/ 29 w 221"/>
                  <a:gd name="T55" fmla="*/ 41 h 105"/>
                  <a:gd name="T56" fmla="*/ 7 w 221"/>
                  <a:gd name="T57" fmla="*/ 43 h 105"/>
                  <a:gd name="T58" fmla="*/ 0 w 221"/>
                  <a:gd name="T59" fmla="*/ 44 h 105"/>
                  <a:gd name="T60" fmla="*/ 35 w 221"/>
                  <a:gd name="T61" fmla="*/ 56 h 105"/>
                  <a:gd name="T62" fmla="*/ 48 w 221"/>
                  <a:gd name="T63" fmla="*/ 65 h 105"/>
                  <a:gd name="T64" fmla="*/ 61 w 221"/>
                  <a:gd name="T65" fmla="*/ 78 h 105"/>
                  <a:gd name="T66" fmla="*/ 80 w 221"/>
                  <a:gd name="T67" fmla="*/ 100 h 105"/>
                  <a:gd name="T68" fmla="*/ 90 w 221"/>
                  <a:gd name="T69" fmla="*/ 103 h 105"/>
                  <a:gd name="T70" fmla="*/ 106 w 221"/>
                  <a:gd name="T71" fmla="*/ 105 h 105"/>
                  <a:gd name="T72" fmla="*/ 160 w 221"/>
                  <a:gd name="T73" fmla="*/ 105 h 105"/>
                  <a:gd name="T74" fmla="*/ 160 w 221"/>
                  <a:gd name="T75" fmla="*/ 93 h 105"/>
                  <a:gd name="T76" fmla="*/ 170 w 221"/>
                  <a:gd name="T77" fmla="*/ 81 h 105"/>
                  <a:gd name="T78" fmla="*/ 195 w 221"/>
                  <a:gd name="T79" fmla="*/ 68 h 105"/>
                  <a:gd name="T80" fmla="*/ 205 w 221"/>
                  <a:gd name="T81" fmla="*/ 65 h 105"/>
                  <a:gd name="T82" fmla="*/ 221 w 221"/>
                  <a:gd name="T83" fmla="*/ 65 h 105"/>
                  <a:gd name="T84" fmla="*/ 221 w 221"/>
                  <a:gd name="T85" fmla="*/ 0 h 10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221" h="105">
                    <a:moveTo>
                      <a:pt x="221" y="0"/>
                    </a:moveTo>
                    <a:lnTo>
                      <a:pt x="215" y="2"/>
                    </a:lnTo>
                    <a:lnTo>
                      <a:pt x="186" y="11"/>
                    </a:lnTo>
                    <a:lnTo>
                      <a:pt x="173" y="15"/>
                    </a:lnTo>
                    <a:lnTo>
                      <a:pt x="167" y="21"/>
                    </a:lnTo>
                    <a:lnTo>
                      <a:pt x="167" y="24"/>
                    </a:lnTo>
                    <a:lnTo>
                      <a:pt x="163" y="27"/>
                    </a:lnTo>
                    <a:lnTo>
                      <a:pt x="163" y="44"/>
                    </a:lnTo>
                    <a:lnTo>
                      <a:pt x="179" y="62"/>
                    </a:lnTo>
                    <a:lnTo>
                      <a:pt x="176" y="62"/>
                    </a:lnTo>
                    <a:lnTo>
                      <a:pt x="160" y="46"/>
                    </a:lnTo>
                    <a:lnTo>
                      <a:pt x="157" y="35"/>
                    </a:lnTo>
                    <a:lnTo>
                      <a:pt x="128" y="29"/>
                    </a:lnTo>
                    <a:lnTo>
                      <a:pt x="106" y="26"/>
                    </a:lnTo>
                    <a:lnTo>
                      <a:pt x="103" y="29"/>
                    </a:lnTo>
                    <a:lnTo>
                      <a:pt x="96" y="41"/>
                    </a:lnTo>
                    <a:lnTo>
                      <a:pt x="96" y="52"/>
                    </a:lnTo>
                    <a:lnTo>
                      <a:pt x="135" y="65"/>
                    </a:lnTo>
                    <a:lnTo>
                      <a:pt x="151" y="76"/>
                    </a:lnTo>
                    <a:lnTo>
                      <a:pt x="154" y="76"/>
                    </a:lnTo>
                    <a:lnTo>
                      <a:pt x="157" y="79"/>
                    </a:lnTo>
                    <a:lnTo>
                      <a:pt x="151" y="79"/>
                    </a:lnTo>
                    <a:lnTo>
                      <a:pt x="125" y="65"/>
                    </a:lnTo>
                    <a:lnTo>
                      <a:pt x="74" y="47"/>
                    </a:lnTo>
                    <a:lnTo>
                      <a:pt x="58" y="44"/>
                    </a:lnTo>
                    <a:lnTo>
                      <a:pt x="29" y="41"/>
                    </a:lnTo>
                    <a:lnTo>
                      <a:pt x="7" y="43"/>
                    </a:lnTo>
                    <a:lnTo>
                      <a:pt x="0" y="44"/>
                    </a:lnTo>
                    <a:lnTo>
                      <a:pt x="35" y="56"/>
                    </a:lnTo>
                    <a:lnTo>
                      <a:pt x="48" y="65"/>
                    </a:lnTo>
                    <a:lnTo>
                      <a:pt x="61" y="78"/>
                    </a:lnTo>
                    <a:lnTo>
                      <a:pt x="80" y="100"/>
                    </a:lnTo>
                    <a:lnTo>
                      <a:pt x="90" y="103"/>
                    </a:lnTo>
                    <a:lnTo>
                      <a:pt x="106" y="105"/>
                    </a:lnTo>
                    <a:lnTo>
                      <a:pt x="160" y="105"/>
                    </a:lnTo>
                    <a:lnTo>
                      <a:pt x="160" y="93"/>
                    </a:lnTo>
                    <a:lnTo>
                      <a:pt x="170" y="81"/>
                    </a:lnTo>
                    <a:lnTo>
                      <a:pt x="195" y="68"/>
                    </a:lnTo>
                    <a:lnTo>
                      <a:pt x="205" y="65"/>
                    </a:lnTo>
                    <a:lnTo>
                      <a:pt x="221" y="65"/>
                    </a:lnTo>
                    <a:lnTo>
                      <a:pt x="221" y="0"/>
                    </a:lnTo>
                    <a:close/>
                  </a:path>
                </a:pathLst>
              </a:custGeom>
              <a:solidFill>
                <a:srgbClr val="FF7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40" name="任意多边形 7500"/>
              <p:cNvSpPr>
                <a:spLocks noChangeArrowheads="1"/>
              </p:cNvSpPr>
              <p:nvPr>
                <p:custDataLst>
                  <p:tags r:id="rId334"/>
                </p:custDataLst>
              </p:nvPr>
            </p:nvSpPr>
            <p:spPr bwMode="auto">
              <a:xfrm>
                <a:off x="3353" y="898"/>
                <a:ext cx="218" cy="105"/>
              </a:xfrm>
              <a:custGeom>
                <a:gdLst>
                  <a:gd name="T0" fmla="*/ 0 w 218"/>
                  <a:gd name="T1" fmla="*/ 0 h 105"/>
                  <a:gd name="T2" fmla="*/ 4 w 218"/>
                  <a:gd name="T3" fmla="*/ 0 h 105"/>
                  <a:gd name="T4" fmla="*/ 32 w 218"/>
                  <a:gd name="T5" fmla="*/ 9 h 105"/>
                  <a:gd name="T6" fmla="*/ 45 w 218"/>
                  <a:gd name="T7" fmla="*/ 14 h 105"/>
                  <a:gd name="T8" fmla="*/ 55 w 218"/>
                  <a:gd name="T9" fmla="*/ 21 h 105"/>
                  <a:gd name="T10" fmla="*/ 55 w 218"/>
                  <a:gd name="T11" fmla="*/ 23 h 105"/>
                  <a:gd name="T12" fmla="*/ 58 w 218"/>
                  <a:gd name="T13" fmla="*/ 26 h 105"/>
                  <a:gd name="T14" fmla="*/ 55 w 218"/>
                  <a:gd name="T15" fmla="*/ 43 h 105"/>
                  <a:gd name="T16" fmla="*/ 39 w 218"/>
                  <a:gd name="T17" fmla="*/ 61 h 105"/>
                  <a:gd name="T18" fmla="*/ 39 w 218"/>
                  <a:gd name="T19" fmla="*/ 61 h 105"/>
                  <a:gd name="T20" fmla="*/ 42 w 218"/>
                  <a:gd name="T21" fmla="*/ 61 h 105"/>
                  <a:gd name="T22" fmla="*/ 58 w 218"/>
                  <a:gd name="T23" fmla="*/ 44 h 105"/>
                  <a:gd name="T24" fmla="*/ 61 w 218"/>
                  <a:gd name="T25" fmla="*/ 33 h 105"/>
                  <a:gd name="T26" fmla="*/ 90 w 218"/>
                  <a:gd name="T27" fmla="*/ 27 h 105"/>
                  <a:gd name="T28" fmla="*/ 112 w 218"/>
                  <a:gd name="T29" fmla="*/ 24 h 105"/>
                  <a:gd name="T30" fmla="*/ 119 w 218"/>
                  <a:gd name="T31" fmla="*/ 27 h 105"/>
                  <a:gd name="T32" fmla="*/ 122 w 218"/>
                  <a:gd name="T33" fmla="*/ 40 h 105"/>
                  <a:gd name="T34" fmla="*/ 122 w 218"/>
                  <a:gd name="T35" fmla="*/ 50 h 105"/>
                  <a:gd name="T36" fmla="*/ 87 w 218"/>
                  <a:gd name="T37" fmla="*/ 65 h 105"/>
                  <a:gd name="T38" fmla="*/ 71 w 218"/>
                  <a:gd name="T39" fmla="*/ 74 h 105"/>
                  <a:gd name="T40" fmla="*/ 68 w 218"/>
                  <a:gd name="T41" fmla="*/ 76 h 105"/>
                  <a:gd name="T42" fmla="*/ 64 w 218"/>
                  <a:gd name="T43" fmla="*/ 78 h 105"/>
                  <a:gd name="T44" fmla="*/ 64 w 218"/>
                  <a:gd name="T45" fmla="*/ 79 h 105"/>
                  <a:gd name="T46" fmla="*/ 68 w 218"/>
                  <a:gd name="T47" fmla="*/ 79 h 105"/>
                  <a:gd name="T48" fmla="*/ 93 w 218"/>
                  <a:gd name="T49" fmla="*/ 64 h 105"/>
                  <a:gd name="T50" fmla="*/ 144 w 218"/>
                  <a:gd name="T51" fmla="*/ 46 h 105"/>
                  <a:gd name="T52" fmla="*/ 164 w 218"/>
                  <a:gd name="T53" fmla="*/ 43 h 105"/>
                  <a:gd name="T54" fmla="*/ 189 w 218"/>
                  <a:gd name="T55" fmla="*/ 40 h 105"/>
                  <a:gd name="T56" fmla="*/ 212 w 218"/>
                  <a:gd name="T57" fmla="*/ 41 h 105"/>
                  <a:gd name="T58" fmla="*/ 218 w 218"/>
                  <a:gd name="T59" fmla="*/ 43 h 105"/>
                  <a:gd name="T60" fmla="*/ 186 w 218"/>
                  <a:gd name="T61" fmla="*/ 55 h 105"/>
                  <a:gd name="T62" fmla="*/ 170 w 218"/>
                  <a:gd name="T63" fmla="*/ 64 h 105"/>
                  <a:gd name="T64" fmla="*/ 160 w 218"/>
                  <a:gd name="T65" fmla="*/ 76 h 105"/>
                  <a:gd name="T66" fmla="*/ 141 w 218"/>
                  <a:gd name="T67" fmla="*/ 99 h 105"/>
                  <a:gd name="T68" fmla="*/ 132 w 218"/>
                  <a:gd name="T69" fmla="*/ 102 h 105"/>
                  <a:gd name="T70" fmla="*/ 116 w 218"/>
                  <a:gd name="T71" fmla="*/ 103 h 105"/>
                  <a:gd name="T72" fmla="*/ 58 w 218"/>
                  <a:gd name="T73" fmla="*/ 105 h 105"/>
                  <a:gd name="T74" fmla="*/ 58 w 218"/>
                  <a:gd name="T75" fmla="*/ 91 h 105"/>
                  <a:gd name="T76" fmla="*/ 48 w 218"/>
                  <a:gd name="T77" fmla="*/ 79 h 105"/>
                  <a:gd name="T78" fmla="*/ 26 w 218"/>
                  <a:gd name="T79" fmla="*/ 67 h 105"/>
                  <a:gd name="T80" fmla="*/ 16 w 218"/>
                  <a:gd name="T81" fmla="*/ 65 h 105"/>
                  <a:gd name="T82" fmla="*/ 0 w 218"/>
                  <a:gd name="T83" fmla="*/ 65 h 105"/>
                  <a:gd name="T84" fmla="*/ 0 w 218"/>
                  <a:gd name="T85" fmla="*/ 0 h 10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218" h="105">
                    <a:moveTo>
                      <a:pt x="0" y="0"/>
                    </a:moveTo>
                    <a:lnTo>
                      <a:pt x="4" y="0"/>
                    </a:lnTo>
                    <a:lnTo>
                      <a:pt x="32" y="9"/>
                    </a:lnTo>
                    <a:lnTo>
                      <a:pt x="45" y="14"/>
                    </a:lnTo>
                    <a:lnTo>
                      <a:pt x="55" y="21"/>
                    </a:lnTo>
                    <a:lnTo>
                      <a:pt x="55" y="23"/>
                    </a:lnTo>
                    <a:lnTo>
                      <a:pt x="58" y="26"/>
                    </a:lnTo>
                    <a:lnTo>
                      <a:pt x="55" y="43"/>
                    </a:lnTo>
                    <a:lnTo>
                      <a:pt x="39" y="61"/>
                    </a:lnTo>
                    <a:lnTo>
                      <a:pt x="42" y="61"/>
                    </a:lnTo>
                    <a:lnTo>
                      <a:pt x="58" y="44"/>
                    </a:lnTo>
                    <a:lnTo>
                      <a:pt x="61" y="33"/>
                    </a:lnTo>
                    <a:lnTo>
                      <a:pt x="90" y="27"/>
                    </a:lnTo>
                    <a:lnTo>
                      <a:pt x="112" y="24"/>
                    </a:lnTo>
                    <a:lnTo>
                      <a:pt x="119" y="27"/>
                    </a:lnTo>
                    <a:lnTo>
                      <a:pt x="122" y="40"/>
                    </a:lnTo>
                    <a:lnTo>
                      <a:pt x="122" y="50"/>
                    </a:lnTo>
                    <a:lnTo>
                      <a:pt x="87" y="65"/>
                    </a:lnTo>
                    <a:lnTo>
                      <a:pt x="71" y="74"/>
                    </a:lnTo>
                    <a:lnTo>
                      <a:pt x="68" y="76"/>
                    </a:lnTo>
                    <a:lnTo>
                      <a:pt x="64" y="78"/>
                    </a:lnTo>
                    <a:lnTo>
                      <a:pt x="64" y="79"/>
                    </a:lnTo>
                    <a:lnTo>
                      <a:pt x="68" y="79"/>
                    </a:lnTo>
                    <a:lnTo>
                      <a:pt x="93" y="64"/>
                    </a:lnTo>
                    <a:lnTo>
                      <a:pt x="144" y="46"/>
                    </a:lnTo>
                    <a:lnTo>
                      <a:pt x="164" y="43"/>
                    </a:lnTo>
                    <a:lnTo>
                      <a:pt x="189" y="40"/>
                    </a:lnTo>
                    <a:lnTo>
                      <a:pt x="212" y="41"/>
                    </a:lnTo>
                    <a:lnTo>
                      <a:pt x="218" y="43"/>
                    </a:lnTo>
                    <a:lnTo>
                      <a:pt x="186" y="55"/>
                    </a:lnTo>
                    <a:lnTo>
                      <a:pt x="170" y="64"/>
                    </a:lnTo>
                    <a:lnTo>
                      <a:pt x="160" y="76"/>
                    </a:lnTo>
                    <a:lnTo>
                      <a:pt x="141" y="99"/>
                    </a:lnTo>
                    <a:lnTo>
                      <a:pt x="132" y="102"/>
                    </a:lnTo>
                    <a:lnTo>
                      <a:pt x="116" y="103"/>
                    </a:lnTo>
                    <a:lnTo>
                      <a:pt x="58" y="105"/>
                    </a:lnTo>
                    <a:lnTo>
                      <a:pt x="58" y="91"/>
                    </a:lnTo>
                    <a:lnTo>
                      <a:pt x="48" y="79"/>
                    </a:lnTo>
                    <a:lnTo>
                      <a:pt x="26" y="67"/>
                    </a:lnTo>
                    <a:lnTo>
                      <a:pt x="16" y="65"/>
                    </a:lnTo>
                    <a:lnTo>
                      <a:pt x="0" y="65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FF7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41" name="任意多边形 7501"/>
              <p:cNvSpPr>
                <a:spLocks noChangeArrowheads="1"/>
              </p:cNvSpPr>
              <p:nvPr>
                <p:custDataLst>
                  <p:tags r:id="rId335"/>
                </p:custDataLst>
              </p:nvPr>
            </p:nvSpPr>
            <p:spPr bwMode="auto">
              <a:xfrm>
                <a:off x="3347" y="915"/>
                <a:ext cx="29" cy="44"/>
              </a:xfrm>
              <a:custGeom>
                <a:gdLst>
                  <a:gd name="T0" fmla="*/ 26 w 29"/>
                  <a:gd name="T1" fmla="*/ 10 h 44"/>
                  <a:gd name="T2" fmla="*/ 29 w 29"/>
                  <a:gd name="T3" fmla="*/ 7 h 44"/>
                  <a:gd name="T4" fmla="*/ 29 w 29"/>
                  <a:gd name="T5" fmla="*/ 4 h 44"/>
                  <a:gd name="T6" fmla="*/ 22 w 29"/>
                  <a:gd name="T7" fmla="*/ 3 h 44"/>
                  <a:gd name="T8" fmla="*/ 19 w 29"/>
                  <a:gd name="T9" fmla="*/ 1 h 44"/>
                  <a:gd name="T10" fmla="*/ 13 w 29"/>
                  <a:gd name="T11" fmla="*/ 0 h 44"/>
                  <a:gd name="T12" fmla="*/ 6 w 29"/>
                  <a:gd name="T13" fmla="*/ 1 h 44"/>
                  <a:gd name="T14" fmla="*/ 3 w 29"/>
                  <a:gd name="T15" fmla="*/ 3 h 44"/>
                  <a:gd name="T16" fmla="*/ 0 w 29"/>
                  <a:gd name="T17" fmla="*/ 6 h 44"/>
                  <a:gd name="T18" fmla="*/ 0 w 29"/>
                  <a:gd name="T19" fmla="*/ 6 h 44"/>
                  <a:gd name="T20" fmla="*/ 0 w 29"/>
                  <a:gd name="T21" fmla="*/ 10 h 44"/>
                  <a:gd name="T22" fmla="*/ 0 w 29"/>
                  <a:gd name="T23" fmla="*/ 15 h 44"/>
                  <a:gd name="T24" fmla="*/ 3 w 29"/>
                  <a:gd name="T25" fmla="*/ 20 h 44"/>
                  <a:gd name="T26" fmla="*/ 3 w 29"/>
                  <a:gd name="T27" fmla="*/ 26 h 44"/>
                  <a:gd name="T28" fmla="*/ 6 w 29"/>
                  <a:gd name="T29" fmla="*/ 30 h 44"/>
                  <a:gd name="T30" fmla="*/ 10 w 29"/>
                  <a:gd name="T31" fmla="*/ 35 h 44"/>
                  <a:gd name="T32" fmla="*/ 10 w 29"/>
                  <a:gd name="T33" fmla="*/ 39 h 44"/>
                  <a:gd name="T34" fmla="*/ 13 w 29"/>
                  <a:gd name="T35" fmla="*/ 44 h 44"/>
                  <a:gd name="T36" fmla="*/ 13 w 29"/>
                  <a:gd name="T37" fmla="*/ 44 h 44"/>
                  <a:gd name="T38" fmla="*/ 16 w 29"/>
                  <a:gd name="T39" fmla="*/ 39 h 44"/>
                  <a:gd name="T40" fmla="*/ 16 w 29"/>
                  <a:gd name="T41" fmla="*/ 35 h 44"/>
                  <a:gd name="T42" fmla="*/ 16 w 29"/>
                  <a:gd name="T43" fmla="*/ 30 h 44"/>
                  <a:gd name="T44" fmla="*/ 16 w 29"/>
                  <a:gd name="T45" fmla="*/ 27 h 44"/>
                  <a:gd name="T46" fmla="*/ 19 w 29"/>
                  <a:gd name="T47" fmla="*/ 23 h 44"/>
                  <a:gd name="T48" fmla="*/ 19 w 29"/>
                  <a:gd name="T49" fmla="*/ 20 h 44"/>
                  <a:gd name="T50" fmla="*/ 22 w 29"/>
                  <a:gd name="T51" fmla="*/ 15 h 44"/>
                  <a:gd name="T52" fmla="*/ 26 w 29"/>
                  <a:gd name="T53" fmla="*/ 10 h 4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</a:cxnLst>
                <a:rect l="0" t="0" r="r" b="b"/>
                <a:pathLst>
                  <a:path w="28" h="44">
                    <a:moveTo>
                      <a:pt x="26" y="10"/>
                    </a:moveTo>
                    <a:lnTo>
                      <a:pt x="29" y="7"/>
                    </a:lnTo>
                    <a:lnTo>
                      <a:pt x="29" y="4"/>
                    </a:lnTo>
                    <a:lnTo>
                      <a:pt x="22" y="3"/>
                    </a:lnTo>
                    <a:lnTo>
                      <a:pt x="19" y="1"/>
                    </a:lnTo>
                    <a:lnTo>
                      <a:pt x="13" y="0"/>
                    </a:lnTo>
                    <a:lnTo>
                      <a:pt x="6" y="1"/>
                    </a:lnTo>
                    <a:lnTo>
                      <a:pt x="3" y="3"/>
                    </a:lnTo>
                    <a:lnTo>
                      <a:pt x="0" y="6"/>
                    </a:lnTo>
                    <a:lnTo>
                      <a:pt x="0" y="10"/>
                    </a:lnTo>
                    <a:lnTo>
                      <a:pt x="0" y="15"/>
                    </a:lnTo>
                    <a:lnTo>
                      <a:pt x="3" y="20"/>
                    </a:lnTo>
                    <a:lnTo>
                      <a:pt x="3" y="26"/>
                    </a:lnTo>
                    <a:lnTo>
                      <a:pt x="6" y="30"/>
                    </a:lnTo>
                    <a:lnTo>
                      <a:pt x="10" y="35"/>
                    </a:lnTo>
                    <a:lnTo>
                      <a:pt x="10" y="39"/>
                    </a:lnTo>
                    <a:lnTo>
                      <a:pt x="13" y="44"/>
                    </a:lnTo>
                    <a:lnTo>
                      <a:pt x="16" y="39"/>
                    </a:lnTo>
                    <a:lnTo>
                      <a:pt x="16" y="35"/>
                    </a:lnTo>
                    <a:lnTo>
                      <a:pt x="16" y="30"/>
                    </a:lnTo>
                    <a:lnTo>
                      <a:pt x="16" y="27"/>
                    </a:lnTo>
                    <a:lnTo>
                      <a:pt x="19" y="23"/>
                    </a:lnTo>
                    <a:lnTo>
                      <a:pt x="19" y="20"/>
                    </a:lnTo>
                    <a:lnTo>
                      <a:pt x="22" y="15"/>
                    </a:lnTo>
                    <a:lnTo>
                      <a:pt x="26" y="10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42" name="任意多边形 7502"/>
              <p:cNvSpPr>
                <a:spLocks noChangeArrowheads="1"/>
              </p:cNvSpPr>
              <p:nvPr>
                <p:custDataLst>
                  <p:tags r:id="rId336"/>
                </p:custDataLst>
              </p:nvPr>
            </p:nvSpPr>
            <p:spPr bwMode="auto">
              <a:xfrm>
                <a:off x="3353" y="904"/>
                <a:ext cx="7" cy="5"/>
              </a:xfrm>
              <a:custGeom>
                <a:gdLst>
                  <a:gd name="T0" fmla="*/ 7 w 7"/>
                  <a:gd name="T1" fmla="*/ 3 h 5"/>
                  <a:gd name="T2" fmla="*/ 4 w 7"/>
                  <a:gd name="T3" fmla="*/ 5 h 5"/>
                  <a:gd name="T4" fmla="*/ 0 w 7"/>
                  <a:gd name="T5" fmla="*/ 5 h 5"/>
                  <a:gd name="T6" fmla="*/ 0 w 7"/>
                  <a:gd name="T7" fmla="*/ 5 h 5"/>
                  <a:gd name="T8" fmla="*/ 4 w 7"/>
                  <a:gd name="T9" fmla="*/ 0 h 5"/>
                  <a:gd name="T10" fmla="*/ 7 w 7"/>
                  <a:gd name="T11" fmla="*/ 2 h 5"/>
                  <a:gd name="T12" fmla="*/ 7 w 7"/>
                  <a:gd name="T13" fmla="*/ 3 h 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7" h="5">
                    <a:moveTo>
                      <a:pt x="7" y="3"/>
                    </a:moveTo>
                    <a:lnTo>
                      <a:pt x="4" y="5"/>
                    </a:lnTo>
                    <a:lnTo>
                      <a:pt x="0" y="5"/>
                    </a:lnTo>
                    <a:lnTo>
                      <a:pt x="4" y="0"/>
                    </a:lnTo>
                    <a:lnTo>
                      <a:pt x="7" y="2"/>
                    </a:lnTo>
                    <a:lnTo>
                      <a:pt x="7" y="3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43" name="任意多边形 7503"/>
              <p:cNvSpPr>
                <a:spLocks noChangeArrowheads="1"/>
              </p:cNvSpPr>
              <p:nvPr>
                <p:custDataLst>
                  <p:tags r:id="rId337"/>
                </p:custDataLst>
              </p:nvPr>
            </p:nvSpPr>
            <p:spPr bwMode="auto">
              <a:xfrm>
                <a:off x="3357" y="904"/>
                <a:ext cx="9" cy="5"/>
              </a:xfrm>
              <a:custGeom>
                <a:gdLst>
                  <a:gd name="T0" fmla="*/ 3 w 9"/>
                  <a:gd name="T1" fmla="*/ 3 h 5"/>
                  <a:gd name="T2" fmla="*/ 6 w 9"/>
                  <a:gd name="T3" fmla="*/ 5 h 5"/>
                  <a:gd name="T4" fmla="*/ 6 w 9"/>
                  <a:gd name="T5" fmla="*/ 5 h 5"/>
                  <a:gd name="T6" fmla="*/ 9 w 9"/>
                  <a:gd name="T7" fmla="*/ 3 h 5"/>
                  <a:gd name="T8" fmla="*/ 3 w 9"/>
                  <a:gd name="T9" fmla="*/ 0 h 5"/>
                  <a:gd name="T10" fmla="*/ 0 w 9"/>
                  <a:gd name="T11" fmla="*/ 0 h 5"/>
                  <a:gd name="T12" fmla="*/ 3 w 9"/>
                  <a:gd name="T13" fmla="*/ 3 h 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9" h="5">
                    <a:moveTo>
                      <a:pt x="3" y="3"/>
                    </a:moveTo>
                    <a:lnTo>
                      <a:pt x="6" y="5"/>
                    </a:lnTo>
                    <a:lnTo>
                      <a:pt x="9" y="3"/>
                    </a:lnTo>
                    <a:lnTo>
                      <a:pt x="3" y="0"/>
                    </a:lnTo>
                    <a:lnTo>
                      <a:pt x="0" y="0"/>
                    </a:lnTo>
                    <a:lnTo>
                      <a:pt x="3" y="3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44" name="任意多边形 7504"/>
              <p:cNvSpPr>
                <a:spLocks noChangeArrowheads="1"/>
              </p:cNvSpPr>
              <p:nvPr>
                <p:custDataLst>
                  <p:tags r:id="rId338"/>
                </p:custDataLst>
              </p:nvPr>
            </p:nvSpPr>
            <p:spPr bwMode="auto">
              <a:xfrm>
                <a:off x="3334" y="916"/>
                <a:ext cx="13" cy="3"/>
              </a:xfrm>
              <a:custGeom>
                <a:gdLst>
                  <a:gd name="T0" fmla="*/ 13 w 13"/>
                  <a:gd name="T1" fmla="*/ 0 h 3"/>
                  <a:gd name="T2" fmla="*/ 10 w 13"/>
                  <a:gd name="T3" fmla="*/ 2 h 3"/>
                  <a:gd name="T4" fmla="*/ 6 w 13"/>
                  <a:gd name="T5" fmla="*/ 3 h 3"/>
                  <a:gd name="T6" fmla="*/ 3 w 13"/>
                  <a:gd name="T7" fmla="*/ 3 h 3"/>
                  <a:gd name="T8" fmla="*/ 0 w 13"/>
                  <a:gd name="T9" fmla="*/ 3 h 3"/>
                  <a:gd name="T10" fmla="*/ 6 w 13"/>
                  <a:gd name="T11" fmla="*/ 0 h 3"/>
                  <a:gd name="T12" fmla="*/ 10 w 13"/>
                  <a:gd name="T13" fmla="*/ 0 h 3"/>
                  <a:gd name="T14" fmla="*/ 13 w 13"/>
                  <a:gd name="T15" fmla="*/ 0 h 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13" h="3">
                    <a:moveTo>
                      <a:pt x="13" y="0"/>
                    </a:moveTo>
                    <a:lnTo>
                      <a:pt x="10" y="2"/>
                    </a:lnTo>
                    <a:lnTo>
                      <a:pt x="6" y="3"/>
                    </a:lnTo>
                    <a:lnTo>
                      <a:pt x="3" y="3"/>
                    </a:lnTo>
                    <a:lnTo>
                      <a:pt x="0" y="3"/>
                    </a:lnTo>
                    <a:lnTo>
                      <a:pt x="6" y="0"/>
                    </a:lnTo>
                    <a:lnTo>
                      <a:pt x="10" y="0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45" name="任意多边形 7505"/>
              <p:cNvSpPr>
                <a:spLocks noChangeArrowheads="1"/>
              </p:cNvSpPr>
              <p:nvPr>
                <p:custDataLst>
                  <p:tags r:id="rId339"/>
                </p:custDataLst>
              </p:nvPr>
            </p:nvSpPr>
            <p:spPr bwMode="auto">
              <a:xfrm>
                <a:off x="3373" y="915"/>
                <a:ext cx="9" cy="4"/>
              </a:xfrm>
              <a:custGeom>
                <a:gdLst>
                  <a:gd name="T0" fmla="*/ 0 w 9"/>
                  <a:gd name="T1" fmla="*/ 0 h 4"/>
                  <a:gd name="T2" fmla="*/ 3 w 9"/>
                  <a:gd name="T3" fmla="*/ 1 h 4"/>
                  <a:gd name="T4" fmla="*/ 6 w 9"/>
                  <a:gd name="T5" fmla="*/ 4 h 4"/>
                  <a:gd name="T6" fmla="*/ 9 w 9"/>
                  <a:gd name="T7" fmla="*/ 4 h 4"/>
                  <a:gd name="T8" fmla="*/ 9 w 9"/>
                  <a:gd name="T9" fmla="*/ 3 h 4"/>
                  <a:gd name="T10" fmla="*/ 3 w 9"/>
                  <a:gd name="T11" fmla="*/ 0 h 4"/>
                  <a:gd name="T12" fmla="*/ 0 w 9"/>
                  <a:gd name="T13" fmla="*/ 0 h 4"/>
                  <a:gd name="T14" fmla="*/ 0 w 9"/>
                  <a:gd name="T15" fmla="*/ 0 h 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9" h="4">
                    <a:moveTo>
                      <a:pt x="0" y="0"/>
                    </a:moveTo>
                    <a:lnTo>
                      <a:pt x="3" y="1"/>
                    </a:lnTo>
                    <a:lnTo>
                      <a:pt x="6" y="4"/>
                    </a:lnTo>
                    <a:lnTo>
                      <a:pt x="9" y="4"/>
                    </a:lnTo>
                    <a:lnTo>
                      <a:pt x="9" y="3"/>
                    </a:lnTo>
                    <a:lnTo>
                      <a:pt x="3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46" name="任意多边形 7506"/>
              <p:cNvSpPr>
                <a:spLocks noChangeArrowheads="1"/>
              </p:cNvSpPr>
              <p:nvPr>
                <p:custDataLst>
                  <p:tags r:id="rId340"/>
                </p:custDataLst>
              </p:nvPr>
            </p:nvSpPr>
            <p:spPr bwMode="auto">
              <a:xfrm>
                <a:off x="3324" y="925"/>
                <a:ext cx="7" cy="6"/>
              </a:xfrm>
              <a:custGeom>
                <a:gdLst>
                  <a:gd name="T0" fmla="*/ 7 w 7"/>
                  <a:gd name="T1" fmla="*/ 0 h 6"/>
                  <a:gd name="T2" fmla="*/ 4 w 7"/>
                  <a:gd name="T3" fmla="*/ 6 h 6"/>
                  <a:gd name="T4" fmla="*/ 0 w 7"/>
                  <a:gd name="T5" fmla="*/ 5 h 6"/>
                  <a:gd name="T6" fmla="*/ 0 w 7"/>
                  <a:gd name="T7" fmla="*/ 2 h 6"/>
                  <a:gd name="T8" fmla="*/ 7 w 7"/>
                  <a:gd name="T9" fmla="*/ 0 h 6"/>
                  <a:gd name="T10" fmla="*/ 7 w 7"/>
                  <a:gd name="T11" fmla="*/ 0 h 6"/>
                  <a:gd name="T12" fmla="*/ 7 w 7"/>
                  <a:gd name="T13" fmla="*/ 0 h 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7" h="6">
                    <a:moveTo>
                      <a:pt x="7" y="0"/>
                    </a:moveTo>
                    <a:lnTo>
                      <a:pt x="4" y="6"/>
                    </a:lnTo>
                    <a:lnTo>
                      <a:pt x="0" y="5"/>
                    </a:lnTo>
                    <a:lnTo>
                      <a:pt x="0" y="2"/>
                    </a:lnTo>
                    <a:lnTo>
                      <a:pt x="7" y="0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47" name="任意多边形 7507"/>
              <p:cNvSpPr>
                <a:spLocks noChangeArrowheads="1"/>
              </p:cNvSpPr>
              <p:nvPr>
                <p:custDataLst>
                  <p:tags r:id="rId341"/>
                </p:custDataLst>
              </p:nvPr>
            </p:nvSpPr>
            <p:spPr bwMode="auto">
              <a:xfrm>
                <a:off x="3385" y="924"/>
                <a:ext cx="7" cy="6"/>
              </a:xfrm>
              <a:custGeom>
                <a:gdLst>
                  <a:gd name="T0" fmla="*/ 0 w 7"/>
                  <a:gd name="T1" fmla="*/ 0 h 6"/>
                  <a:gd name="T2" fmla="*/ 7 w 7"/>
                  <a:gd name="T3" fmla="*/ 6 h 6"/>
                  <a:gd name="T4" fmla="*/ 7 w 7"/>
                  <a:gd name="T5" fmla="*/ 6 h 6"/>
                  <a:gd name="T6" fmla="*/ 7 w 7"/>
                  <a:gd name="T7" fmla="*/ 1 h 6"/>
                  <a:gd name="T8" fmla="*/ 4 w 7"/>
                  <a:gd name="T9" fmla="*/ 0 h 6"/>
                  <a:gd name="T10" fmla="*/ 4 w 7"/>
                  <a:gd name="T11" fmla="*/ 0 h 6"/>
                  <a:gd name="T12" fmla="*/ 0 w 7"/>
                  <a:gd name="T13" fmla="*/ 0 h 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7" h="6">
                    <a:moveTo>
                      <a:pt x="0" y="0"/>
                    </a:moveTo>
                    <a:lnTo>
                      <a:pt x="7" y="6"/>
                    </a:lnTo>
                    <a:lnTo>
                      <a:pt x="7" y="1"/>
                    </a:lnTo>
                    <a:lnTo>
                      <a:pt x="4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48" name="任意多边形 7508"/>
              <p:cNvSpPr>
                <a:spLocks noChangeArrowheads="1"/>
              </p:cNvSpPr>
              <p:nvPr>
                <p:custDataLst>
                  <p:tags r:id="rId342"/>
                </p:custDataLst>
              </p:nvPr>
            </p:nvSpPr>
            <p:spPr bwMode="auto">
              <a:xfrm>
                <a:off x="3324" y="936"/>
                <a:ext cx="7" cy="8"/>
              </a:xfrm>
              <a:custGeom>
                <a:gdLst>
                  <a:gd name="T0" fmla="*/ 7 w 7"/>
                  <a:gd name="T1" fmla="*/ 8 h 8"/>
                  <a:gd name="T2" fmla="*/ 4 w 7"/>
                  <a:gd name="T3" fmla="*/ 8 h 8"/>
                  <a:gd name="T4" fmla="*/ 0 w 7"/>
                  <a:gd name="T5" fmla="*/ 5 h 8"/>
                  <a:gd name="T6" fmla="*/ 4 w 7"/>
                  <a:gd name="T7" fmla="*/ 0 h 8"/>
                  <a:gd name="T8" fmla="*/ 7 w 7"/>
                  <a:gd name="T9" fmla="*/ 8 h 8"/>
                  <a:gd name="T10" fmla="*/ 7 w 7"/>
                  <a:gd name="T11" fmla="*/ 8 h 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7" h="8">
                    <a:moveTo>
                      <a:pt x="7" y="8"/>
                    </a:moveTo>
                    <a:lnTo>
                      <a:pt x="4" y="8"/>
                    </a:lnTo>
                    <a:lnTo>
                      <a:pt x="0" y="5"/>
                    </a:lnTo>
                    <a:lnTo>
                      <a:pt x="4" y="0"/>
                    </a:lnTo>
                    <a:lnTo>
                      <a:pt x="7" y="8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49" name="任意多边形 7509"/>
              <p:cNvSpPr>
                <a:spLocks noChangeArrowheads="1"/>
              </p:cNvSpPr>
              <p:nvPr>
                <p:custDataLst>
                  <p:tags r:id="rId343"/>
                </p:custDataLst>
              </p:nvPr>
            </p:nvSpPr>
            <p:spPr bwMode="auto">
              <a:xfrm>
                <a:off x="3389" y="936"/>
                <a:ext cx="6" cy="8"/>
              </a:xfrm>
              <a:custGeom>
                <a:gdLst>
                  <a:gd name="T0" fmla="*/ 0 w 6"/>
                  <a:gd name="T1" fmla="*/ 8 h 8"/>
                  <a:gd name="T2" fmla="*/ 3 w 6"/>
                  <a:gd name="T3" fmla="*/ 8 h 8"/>
                  <a:gd name="T4" fmla="*/ 6 w 6"/>
                  <a:gd name="T5" fmla="*/ 3 h 8"/>
                  <a:gd name="T6" fmla="*/ 3 w 6"/>
                  <a:gd name="T7" fmla="*/ 0 h 8"/>
                  <a:gd name="T8" fmla="*/ 0 w 6"/>
                  <a:gd name="T9" fmla="*/ 6 h 8"/>
                  <a:gd name="T10" fmla="*/ 0 w 6"/>
                  <a:gd name="T11" fmla="*/ 8 h 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6" h="8">
                    <a:moveTo>
                      <a:pt x="0" y="8"/>
                    </a:moveTo>
                    <a:lnTo>
                      <a:pt x="3" y="8"/>
                    </a:lnTo>
                    <a:lnTo>
                      <a:pt x="6" y="3"/>
                    </a:lnTo>
                    <a:lnTo>
                      <a:pt x="3" y="0"/>
                    </a:lnTo>
                    <a:lnTo>
                      <a:pt x="0" y="6"/>
                    </a:lnTo>
                    <a:lnTo>
                      <a:pt x="0" y="8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50" name="任意多边形 7510"/>
              <p:cNvSpPr>
                <a:spLocks noChangeArrowheads="1"/>
              </p:cNvSpPr>
              <p:nvPr>
                <p:custDataLst>
                  <p:tags r:id="rId344"/>
                </p:custDataLst>
              </p:nvPr>
            </p:nvSpPr>
            <p:spPr bwMode="auto">
              <a:xfrm>
                <a:off x="3328" y="948"/>
                <a:ext cx="6" cy="5"/>
              </a:xfrm>
              <a:custGeom>
                <a:gdLst>
                  <a:gd name="T0" fmla="*/ 6 w 6"/>
                  <a:gd name="T1" fmla="*/ 3 h 5"/>
                  <a:gd name="T2" fmla="*/ 3 w 6"/>
                  <a:gd name="T3" fmla="*/ 5 h 5"/>
                  <a:gd name="T4" fmla="*/ 0 w 6"/>
                  <a:gd name="T5" fmla="*/ 3 h 5"/>
                  <a:gd name="T6" fmla="*/ 3 w 6"/>
                  <a:gd name="T7" fmla="*/ 0 h 5"/>
                  <a:gd name="T8" fmla="*/ 3 w 6"/>
                  <a:gd name="T9" fmla="*/ 0 h 5"/>
                  <a:gd name="T10" fmla="*/ 6 w 6"/>
                  <a:gd name="T11" fmla="*/ 3 h 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6" h="5">
                    <a:moveTo>
                      <a:pt x="6" y="3"/>
                    </a:moveTo>
                    <a:lnTo>
                      <a:pt x="3" y="5"/>
                    </a:lnTo>
                    <a:lnTo>
                      <a:pt x="0" y="3"/>
                    </a:lnTo>
                    <a:lnTo>
                      <a:pt x="3" y="0"/>
                    </a:lnTo>
                    <a:lnTo>
                      <a:pt x="6" y="3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51" name="任意多边形 7511"/>
              <p:cNvSpPr>
                <a:spLocks noChangeArrowheads="1"/>
              </p:cNvSpPr>
              <p:nvPr>
                <p:custDataLst>
                  <p:tags r:id="rId345"/>
                </p:custDataLst>
              </p:nvPr>
            </p:nvSpPr>
            <p:spPr bwMode="auto">
              <a:xfrm>
                <a:off x="3385" y="947"/>
                <a:ext cx="4" cy="4"/>
              </a:xfrm>
              <a:custGeom>
                <a:gdLst>
                  <a:gd name="T0" fmla="*/ 0 w 4"/>
                  <a:gd name="T1" fmla="*/ 4 h 4"/>
                  <a:gd name="T2" fmla="*/ 0 w 4"/>
                  <a:gd name="T3" fmla="*/ 4 h 4"/>
                  <a:gd name="T4" fmla="*/ 4 w 4"/>
                  <a:gd name="T5" fmla="*/ 3 h 4"/>
                  <a:gd name="T6" fmla="*/ 4 w 4"/>
                  <a:gd name="T7" fmla="*/ 0 h 4"/>
                  <a:gd name="T8" fmla="*/ 0 w 4"/>
                  <a:gd name="T9" fmla="*/ 0 h 4"/>
                  <a:gd name="T10" fmla="*/ 0 w 4"/>
                  <a:gd name="T11" fmla="*/ 4 h 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4" h="4">
                    <a:moveTo>
                      <a:pt x="0" y="4"/>
                    </a:moveTo>
                    <a:lnTo>
                      <a:pt x="0" y="4"/>
                    </a:lnTo>
                    <a:lnTo>
                      <a:pt x="4" y="3"/>
                    </a:lnTo>
                    <a:lnTo>
                      <a:pt x="4" y="0"/>
                    </a:lnTo>
                    <a:lnTo>
                      <a:pt x="0" y="0"/>
                    </a:lnTo>
                    <a:lnTo>
                      <a:pt x="0" y="4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52" name="任意多边形 7512"/>
              <p:cNvSpPr>
                <a:spLocks noChangeArrowheads="1"/>
              </p:cNvSpPr>
              <p:nvPr>
                <p:custDataLst>
                  <p:tags r:id="rId346"/>
                </p:custDataLst>
              </p:nvPr>
            </p:nvSpPr>
            <p:spPr bwMode="auto">
              <a:xfrm>
                <a:off x="3334" y="954"/>
                <a:ext cx="6" cy="3"/>
              </a:xfrm>
              <a:custGeom>
                <a:gdLst>
                  <a:gd name="T0" fmla="*/ 0 w 6"/>
                  <a:gd name="T1" fmla="*/ 3 h 3"/>
                  <a:gd name="T2" fmla="*/ 0 w 6"/>
                  <a:gd name="T3" fmla="*/ 2 h 3"/>
                  <a:gd name="T4" fmla="*/ 0 w 6"/>
                  <a:gd name="T5" fmla="*/ 0 h 3"/>
                  <a:gd name="T6" fmla="*/ 6 w 6"/>
                  <a:gd name="T7" fmla="*/ 3 h 3"/>
                  <a:gd name="T8" fmla="*/ 0 w 6"/>
                  <a:gd name="T9" fmla="*/ 3 h 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6" h="3">
                    <a:moveTo>
                      <a:pt x="0" y="3"/>
                    </a:moveTo>
                    <a:lnTo>
                      <a:pt x="0" y="2"/>
                    </a:lnTo>
                    <a:lnTo>
                      <a:pt x="0" y="0"/>
                    </a:lnTo>
                    <a:lnTo>
                      <a:pt x="6" y="3"/>
                    </a:lnTo>
                    <a:lnTo>
                      <a:pt x="0" y="3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53" name="任意多边形 7513"/>
              <p:cNvSpPr>
                <a:spLocks noChangeArrowheads="1"/>
              </p:cNvSpPr>
              <p:nvPr>
                <p:custDataLst>
                  <p:tags r:id="rId347"/>
                </p:custDataLst>
              </p:nvPr>
            </p:nvSpPr>
            <p:spPr bwMode="auto">
              <a:xfrm>
                <a:off x="3379" y="953"/>
                <a:ext cx="6" cy="3"/>
              </a:xfrm>
              <a:custGeom>
                <a:gdLst>
                  <a:gd name="T0" fmla="*/ 3 w 6"/>
                  <a:gd name="T1" fmla="*/ 3 h 3"/>
                  <a:gd name="T2" fmla="*/ 6 w 6"/>
                  <a:gd name="T3" fmla="*/ 3 h 3"/>
                  <a:gd name="T4" fmla="*/ 3 w 6"/>
                  <a:gd name="T5" fmla="*/ 0 h 3"/>
                  <a:gd name="T6" fmla="*/ 0 w 6"/>
                  <a:gd name="T7" fmla="*/ 3 h 3"/>
                  <a:gd name="T8" fmla="*/ 3 w 6"/>
                  <a:gd name="T9" fmla="*/ 3 h 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6" h="3">
                    <a:moveTo>
                      <a:pt x="3" y="3"/>
                    </a:moveTo>
                    <a:lnTo>
                      <a:pt x="6" y="3"/>
                    </a:lnTo>
                    <a:lnTo>
                      <a:pt x="3" y="0"/>
                    </a:lnTo>
                    <a:lnTo>
                      <a:pt x="0" y="3"/>
                    </a:lnTo>
                    <a:lnTo>
                      <a:pt x="3" y="3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54" name="任意多边形 7514"/>
              <p:cNvSpPr>
                <a:spLocks noChangeArrowheads="1"/>
              </p:cNvSpPr>
              <p:nvPr>
                <p:custDataLst>
                  <p:tags r:id="rId348"/>
                </p:custDataLst>
              </p:nvPr>
            </p:nvSpPr>
            <p:spPr bwMode="auto">
              <a:xfrm>
                <a:off x="3347" y="971"/>
                <a:ext cx="6" cy="3"/>
              </a:xfrm>
              <a:custGeom>
                <a:gdLst>
                  <a:gd name="T0" fmla="*/ 6 w 6"/>
                  <a:gd name="T1" fmla="*/ 3 h 3"/>
                  <a:gd name="T2" fmla="*/ 3 w 6"/>
                  <a:gd name="T3" fmla="*/ 1 h 3"/>
                  <a:gd name="T4" fmla="*/ 0 w 6"/>
                  <a:gd name="T5" fmla="*/ 1 h 3"/>
                  <a:gd name="T6" fmla="*/ 0 w 6"/>
                  <a:gd name="T7" fmla="*/ 0 h 3"/>
                  <a:gd name="T8" fmla="*/ 6 w 6"/>
                  <a:gd name="T9" fmla="*/ 0 h 3"/>
                  <a:gd name="T10" fmla="*/ 6 w 6"/>
                  <a:gd name="T11" fmla="*/ 3 h 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6" h="3">
                    <a:moveTo>
                      <a:pt x="6" y="3"/>
                    </a:moveTo>
                    <a:lnTo>
                      <a:pt x="3" y="1"/>
                    </a:lnTo>
                    <a:lnTo>
                      <a:pt x="0" y="1"/>
                    </a:lnTo>
                    <a:lnTo>
                      <a:pt x="0" y="0"/>
                    </a:lnTo>
                    <a:lnTo>
                      <a:pt x="6" y="0"/>
                    </a:lnTo>
                    <a:lnTo>
                      <a:pt x="6" y="3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55" name="任意多边形 7515"/>
              <p:cNvSpPr>
                <a:spLocks noChangeArrowheads="1"/>
              </p:cNvSpPr>
              <p:nvPr>
                <p:custDataLst>
                  <p:tags r:id="rId349"/>
                </p:custDataLst>
              </p:nvPr>
            </p:nvSpPr>
            <p:spPr bwMode="auto">
              <a:xfrm>
                <a:off x="3366" y="969"/>
                <a:ext cx="7" cy="3"/>
              </a:xfrm>
              <a:custGeom>
                <a:gdLst>
                  <a:gd name="T0" fmla="*/ 0 w 7"/>
                  <a:gd name="T1" fmla="*/ 3 h 3"/>
                  <a:gd name="T2" fmla="*/ 3 w 7"/>
                  <a:gd name="T3" fmla="*/ 3 h 3"/>
                  <a:gd name="T4" fmla="*/ 7 w 7"/>
                  <a:gd name="T5" fmla="*/ 3 h 3"/>
                  <a:gd name="T6" fmla="*/ 3 w 7"/>
                  <a:gd name="T7" fmla="*/ 0 h 3"/>
                  <a:gd name="T8" fmla="*/ 0 w 7"/>
                  <a:gd name="T9" fmla="*/ 0 h 3"/>
                  <a:gd name="T10" fmla="*/ 0 w 7"/>
                  <a:gd name="T11" fmla="*/ 3 h 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7" h="3">
                    <a:moveTo>
                      <a:pt x="0" y="3"/>
                    </a:moveTo>
                    <a:lnTo>
                      <a:pt x="3" y="3"/>
                    </a:lnTo>
                    <a:lnTo>
                      <a:pt x="7" y="3"/>
                    </a:lnTo>
                    <a:lnTo>
                      <a:pt x="3" y="0"/>
                    </a:lnTo>
                    <a:lnTo>
                      <a:pt x="0" y="0"/>
                    </a:lnTo>
                    <a:lnTo>
                      <a:pt x="0" y="3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56" name="任意多边形 7516"/>
              <p:cNvSpPr>
                <a:spLocks noChangeArrowheads="1"/>
              </p:cNvSpPr>
              <p:nvPr>
                <p:custDataLst>
                  <p:tags r:id="rId350"/>
                </p:custDataLst>
              </p:nvPr>
            </p:nvSpPr>
            <p:spPr bwMode="auto">
              <a:xfrm>
                <a:off x="3334" y="974"/>
                <a:ext cx="6" cy="5"/>
              </a:xfrm>
              <a:custGeom>
                <a:gdLst>
                  <a:gd name="T0" fmla="*/ 0 w 6"/>
                  <a:gd name="T1" fmla="*/ 5 h 5"/>
                  <a:gd name="T2" fmla="*/ 0 w 6"/>
                  <a:gd name="T3" fmla="*/ 3 h 5"/>
                  <a:gd name="T4" fmla="*/ 0 w 6"/>
                  <a:gd name="T5" fmla="*/ 3 h 5"/>
                  <a:gd name="T6" fmla="*/ 6 w 6"/>
                  <a:gd name="T7" fmla="*/ 0 h 5"/>
                  <a:gd name="T8" fmla="*/ 6 w 6"/>
                  <a:gd name="T9" fmla="*/ 2 h 5"/>
                  <a:gd name="T10" fmla="*/ 0 w 6"/>
                  <a:gd name="T11" fmla="*/ 5 h 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6" h="5">
                    <a:moveTo>
                      <a:pt x="0" y="5"/>
                    </a:moveTo>
                    <a:lnTo>
                      <a:pt x="0" y="3"/>
                    </a:lnTo>
                    <a:lnTo>
                      <a:pt x="6" y="0"/>
                    </a:lnTo>
                    <a:lnTo>
                      <a:pt x="6" y="2"/>
                    </a:lnTo>
                    <a:lnTo>
                      <a:pt x="0" y="5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57" name="任意多边形 7517"/>
              <p:cNvSpPr>
                <a:spLocks noChangeArrowheads="1"/>
              </p:cNvSpPr>
              <p:nvPr>
                <p:custDataLst>
                  <p:tags r:id="rId351"/>
                </p:custDataLst>
              </p:nvPr>
            </p:nvSpPr>
            <p:spPr bwMode="auto">
              <a:xfrm>
                <a:off x="3376" y="972"/>
                <a:ext cx="9" cy="5"/>
              </a:xfrm>
              <a:custGeom>
                <a:gdLst>
                  <a:gd name="T0" fmla="*/ 9 w 9"/>
                  <a:gd name="T1" fmla="*/ 5 h 5"/>
                  <a:gd name="T2" fmla="*/ 9 w 9"/>
                  <a:gd name="T3" fmla="*/ 5 h 5"/>
                  <a:gd name="T4" fmla="*/ 9 w 9"/>
                  <a:gd name="T5" fmla="*/ 4 h 5"/>
                  <a:gd name="T6" fmla="*/ 3 w 9"/>
                  <a:gd name="T7" fmla="*/ 0 h 5"/>
                  <a:gd name="T8" fmla="*/ 0 w 9"/>
                  <a:gd name="T9" fmla="*/ 2 h 5"/>
                  <a:gd name="T10" fmla="*/ 9 w 9"/>
                  <a:gd name="T11" fmla="*/ 5 h 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9" h="5">
                    <a:moveTo>
                      <a:pt x="9" y="5"/>
                    </a:moveTo>
                    <a:lnTo>
                      <a:pt x="9" y="5"/>
                    </a:lnTo>
                    <a:lnTo>
                      <a:pt x="9" y="4"/>
                    </a:lnTo>
                    <a:lnTo>
                      <a:pt x="3" y="0"/>
                    </a:lnTo>
                    <a:lnTo>
                      <a:pt x="0" y="2"/>
                    </a:lnTo>
                    <a:lnTo>
                      <a:pt x="9" y="5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58" name="任意多边形 7518"/>
              <p:cNvSpPr>
                <a:spLocks noChangeArrowheads="1"/>
              </p:cNvSpPr>
              <p:nvPr>
                <p:custDataLst>
                  <p:tags r:id="rId352"/>
                </p:custDataLst>
              </p:nvPr>
            </p:nvSpPr>
            <p:spPr bwMode="auto">
              <a:xfrm>
                <a:off x="3321" y="985"/>
                <a:ext cx="7" cy="3"/>
              </a:xfrm>
              <a:custGeom>
                <a:gdLst>
                  <a:gd name="T0" fmla="*/ 7 w 7"/>
                  <a:gd name="T1" fmla="*/ 0 h 3"/>
                  <a:gd name="T2" fmla="*/ 3 w 7"/>
                  <a:gd name="T3" fmla="*/ 3 h 3"/>
                  <a:gd name="T4" fmla="*/ 0 w 7"/>
                  <a:gd name="T5" fmla="*/ 3 h 3"/>
                  <a:gd name="T6" fmla="*/ 0 w 7"/>
                  <a:gd name="T7" fmla="*/ 1 h 3"/>
                  <a:gd name="T8" fmla="*/ 3 w 7"/>
                  <a:gd name="T9" fmla="*/ 0 h 3"/>
                  <a:gd name="T10" fmla="*/ 7 w 7"/>
                  <a:gd name="T11" fmla="*/ 0 h 3"/>
                  <a:gd name="T12" fmla="*/ 7 w 7"/>
                  <a:gd name="T13" fmla="*/ 0 h 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7" h="3">
                    <a:moveTo>
                      <a:pt x="7" y="0"/>
                    </a:moveTo>
                    <a:lnTo>
                      <a:pt x="3" y="3"/>
                    </a:lnTo>
                    <a:lnTo>
                      <a:pt x="0" y="3"/>
                    </a:lnTo>
                    <a:lnTo>
                      <a:pt x="0" y="1"/>
                    </a:lnTo>
                    <a:lnTo>
                      <a:pt x="3" y="0"/>
                    </a:lnTo>
                    <a:lnTo>
                      <a:pt x="7" y="0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59" name="任意多边形 7519"/>
              <p:cNvSpPr>
                <a:spLocks noChangeArrowheads="1"/>
              </p:cNvSpPr>
              <p:nvPr>
                <p:custDataLst>
                  <p:tags r:id="rId353"/>
                </p:custDataLst>
              </p:nvPr>
            </p:nvSpPr>
            <p:spPr bwMode="auto">
              <a:xfrm>
                <a:off x="3392" y="983"/>
                <a:ext cx="6" cy="3"/>
              </a:xfrm>
              <a:custGeom>
                <a:gdLst>
                  <a:gd name="T0" fmla="*/ 0 w 6"/>
                  <a:gd name="T1" fmla="*/ 2 h 3"/>
                  <a:gd name="T2" fmla="*/ 3 w 6"/>
                  <a:gd name="T3" fmla="*/ 3 h 3"/>
                  <a:gd name="T4" fmla="*/ 6 w 6"/>
                  <a:gd name="T5" fmla="*/ 3 h 3"/>
                  <a:gd name="T6" fmla="*/ 6 w 6"/>
                  <a:gd name="T7" fmla="*/ 2 h 3"/>
                  <a:gd name="T8" fmla="*/ 3 w 6"/>
                  <a:gd name="T9" fmla="*/ 0 h 3"/>
                  <a:gd name="T10" fmla="*/ 0 w 6"/>
                  <a:gd name="T11" fmla="*/ 0 h 3"/>
                  <a:gd name="T12" fmla="*/ 0 w 6"/>
                  <a:gd name="T13" fmla="*/ 2 h 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6" h="3">
                    <a:moveTo>
                      <a:pt x="0" y="2"/>
                    </a:moveTo>
                    <a:lnTo>
                      <a:pt x="3" y="3"/>
                    </a:lnTo>
                    <a:lnTo>
                      <a:pt x="6" y="3"/>
                    </a:lnTo>
                    <a:lnTo>
                      <a:pt x="6" y="2"/>
                    </a:lnTo>
                    <a:lnTo>
                      <a:pt x="3" y="0"/>
                    </a:lnTo>
                    <a:lnTo>
                      <a:pt x="0" y="0"/>
                    </a:lnTo>
                    <a:lnTo>
                      <a:pt x="0" y="2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60" name="任意多边形 7520"/>
              <p:cNvSpPr>
                <a:spLocks noChangeArrowheads="1"/>
              </p:cNvSpPr>
              <p:nvPr>
                <p:custDataLst>
                  <p:tags r:id="rId354"/>
                </p:custDataLst>
              </p:nvPr>
            </p:nvSpPr>
            <p:spPr bwMode="auto">
              <a:xfrm>
                <a:off x="3315" y="995"/>
                <a:ext cx="3" cy="2"/>
              </a:xfrm>
              <a:custGeom>
                <a:gdLst>
                  <a:gd name="T0" fmla="*/ 3 w 3"/>
                  <a:gd name="T1" fmla="*/ 2 h 2"/>
                  <a:gd name="T2" fmla="*/ 3 w 3"/>
                  <a:gd name="T3" fmla="*/ 2 h 2"/>
                  <a:gd name="T4" fmla="*/ 0 w 3"/>
                  <a:gd name="T5" fmla="*/ 2 h 2"/>
                  <a:gd name="T6" fmla="*/ 0 w 3"/>
                  <a:gd name="T7" fmla="*/ 0 h 2"/>
                  <a:gd name="T8" fmla="*/ 3 w 3"/>
                  <a:gd name="T9" fmla="*/ 0 h 2"/>
                  <a:gd name="T10" fmla="*/ 3 w 3"/>
                  <a:gd name="T11" fmla="*/ 2 h 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3" h="2">
                    <a:moveTo>
                      <a:pt x="3" y="2"/>
                    </a:moveTo>
                    <a:lnTo>
                      <a:pt x="3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3" y="0"/>
                    </a:lnTo>
                    <a:lnTo>
                      <a:pt x="3" y="2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61" name="任意多边形 7521"/>
              <p:cNvSpPr>
                <a:spLocks noChangeArrowheads="1"/>
              </p:cNvSpPr>
              <p:nvPr>
                <p:custDataLst>
                  <p:tags r:id="rId355"/>
                </p:custDataLst>
              </p:nvPr>
            </p:nvSpPr>
            <p:spPr bwMode="auto">
              <a:xfrm>
                <a:off x="3401" y="994"/>
                <a:ext cx="4" cy="3"/>
              </a:xfrm>
              <a:custGeom>
                <a:gdLst>
                  <a:gd name="T0" fmla="*/ 0 w 4"/>
                  <a:gd name="T1" fmla="*/ 1 h 3"/>
                  <a:gd name="T2" fmla="*/ 0 w 4"/>
                  <a:gd name="T3" fmla="*/ 3 h 3"/>
                  <a:gd name="T4" fmla="*/ 4 w 4"/>
                  <a:gd name="T5" fmla="*/ 3 h 3"/>
                  <a:gd name="T6" fmla="*/ 4 w 4"/>
                  <a:gd name="T7" fmla="*/ 0 h 3"/>
                  <a:gd name="T8" fmla="*/ 0 w 4"/>
                  <a:gd name="T9" fmla="*/ 0 h 3"/>
                  <a:gd name="T10" fmla="*/ 0 w 4"/>
                  <a:gd name="T11" fmla="*/ 1 h 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4" h="3">
                    <a:moveTo>
                      <a:pt x="0" y="1"/>
                    </a:moveTo>
                    <a:lnTo>
                      <a:pt x="0" y="3"/>
                    </a:lnTo>
                    <a:lnTo>
                      <a:pt x="4" y="3"/>
                    </a:lnTo>
                    <a:lnTo>
                      <a:pt x="4" y="0"/>
                    </a:lnTo>
                    <a:lnTo>
                      <a:pt x="0" y="0"/>
                    </a:lnTo>
                    <a:lnTo>
                      <a:pt x="0" y="1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62" name="任意多边形 7522"/>
              <p:cNvSpPr>
                <a:spLocks noChangeArrowheads="1"/>
              </p:cNvSpPr>
              <p:nvPr>
                <p:custDataLst>
                  <p:tags r:id="rId356"/>
                </p:custDataLst>
              </p:nvPr>
            </p:nvSpPr>
            <p:spPr bwMode="auto">
              <a:xfrm>
                <a:off x="3302" y="494"/>
                <a:ext cx="51" cy="73"/>
              </a:xfrm>
              <a:custGeom>
                <a:gdLst>
                  <a:gd name="T0" fmla="*/ 48 w 51"/>
                  <a:gd name="T1" fmla="*/ 15 h 73"/>
                  <a:gd name="T2" fmla="*/ 48 w 51"/>
                  <a:gd name="T3" fmla="*/ 15 h 73"/>
                  <a:gd name="T4" fmla="*/ 45 w 51"/>
                  <a:gd name="T5" fmla="*/ 12 h 73"/>
                  <a:gd name="T6" fmla="*/ 35 w 51"/>
                  <a:gd name="T7" fmla="*/ 6 h 73"/>
                  <a:gd name="T8" fmla="*/ 19 w 51"/>
                  <a:gd name="T9" fmla="*/ 0 h 73"/>
                  <a:gd name="T10" fmla="*/ 0 w 51"/>
                  <a:gd name="T11" fmla="*/ 0 h 73"/>
                  <a:gd name="T12" fmla="*/ 0 w 51"/>
                  <a:gd name="T13" fmla="*/ 2 h 73"/>
                  <a:gd name="T14" fmla="*/ 26 w 51"/>
                  <a:gd name="T15" fmla="*/ 25 h 73"/>
                  <a:gd name="T16" fmla="*/ 29 w 51"/>
                  <a:gd name="T17" fmla="*/ 38 h 73"/>
                  <a:gd name="T18" fmla="*/ 22 w 51"/>
                  <a:gd name="T19" fmla="*/ 53 h 73"/>
                  <a:gd name="T20" fmla="*/ 13 w 51"/>
                  <a:gd name="T21" fmla="*/ 61 h 73"/>
                  <a:gd name="T22" fmla="*/ 10 w 51"/>
                  <a:gd name="T23" fmla="*/ 62 h 73"/>
                  <a:gd name="T24" fmla="*/ 29 w 51"/>
                  <a:gd name="T25" fmla="*/ 66 h 73"/>
                  <a:gd name="T26" fmla="*/ 45 w 51"/>
                  <a:gd name="T27" fmla="*/ 70 h 73"/>
                  <a:gd name="T28" fmla="*/ 51 w 51"/>
                  <a:gd name="T29" fmla="*/ 72 h 73"/>
                  <a:gd name="T30" fmla="*/ 51 w 51"/>
                  <a:gd name="T31" fmla="*/ 73 h 73"/>
                  <a:gd name="T32" fmla="*/ 48 w 51"/>
                  <a:gd name="T33" fmla="*/ 15 h 7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51" h="73">
                    <a:moveTo>
                      <a:pt x="48" y="15"/>
                    </a:moveTo>
                    <a:lnTo>
                      <a:pt x="48" y="15"/>
                    </a:lnTo>
                    <a:lnTo>
                      <a:pt x="45" y="12"/>
                    </a:lnTo>
                    <a:lnTo>
                      <a:pt x="35" y="6"/>
                    </a:lnTo>
                    <a:lnTo>
                      <a:pt x="19" y="0"/>
                    </a:lnTo>
                    <a:lnTo>
                      <a:pt x="0" y="0"/>
                    </a:lnTo>
                    <a:lnTo>
                      <a:pt x="0" y="2"/>
                    </a:lnTo>
                    <a:lnTo>
                      <a:pt x="26" y="25"/>
                    </a:lnTo>
                    <a:lnTo>
                      <a:pt x="29" y="38"/>
                    </a:lnTo>
                    <a:lnTo>
                      <a:pt x="22" y="53"/>
                    </a:lnTo>
                    <a:lnTo>
                      <a:pt x="13" y="61"/>
                    </a:lnTo>
                    <a:lnTo>
                      <a:pt x="10" y="62"/>
                    </a:lnTo>
                    <a:lnTo>
                      <a:pt x="29" y="66"/>
                    </a:lnTo>
                    <a:lnTo>
                      <a:pt x="45" y="70"/>
                    </a:lnTo>
                    <a:lnTo>
                      <a:pt x="51" y="72"/>
                    </a:lnTo>
                    <a:lnTo>
                      <a:pt x="51" y="73"/>
                    </a:lnTo>
                    <a:lnTo>
                      <a:pt x="48" y="15"/>
                    </a:lnTo>
                    <a:close/>
                  </a:path>
                </a:pathLst>
              </a:custGeom>
              <a:solidFill>
                <a:srgbClr val="CCCC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63" name="任意多边形 7523"/>
              <p:cNvSpPr>
                <a:spLocks noChangeArrowheads="1"/>
              </p:cNvSpPr>
              <p:nvPr>
                <p:custDataLst>
                  <p:tags r:id="rId357"/>
                </p:custDataLst>
              </p:nvPr>
            </p:nvSpPr>
            <p:spPr bwMode="auto">
              <a:xfrm>
                <a:off x="3360" y="494"/>
                <a:ext cx="48" cy="72"/>
              </a:xfrm>
              <a:custGeom>
                <a:gdLst>
                  <a:gd name="T0" fmla="*/ 0 w 48"/>
                  <a:gd name="T1" fmla="*/ 14 h 72"/>
                  <a:gd name="T2" fmla="*/ 0 w 48"/>
                  <a:gd name="T3" fmla="*/ 14 h 72"/>
                  <a:gd name="T4" fmla="*/ 6 w 48"/>
                  <a:gd name="T5" fmla="*/ 11 h 72"/>
                  <a:gd name="T6" fmla="*/ 13 w 48"/>
                  <a:gd name="T7" fmla="*/ 5 h 72"/>
                  <a:gd name="T8" fmla="*/ 29 w 48"/>
                  <a:gd name="T9" fmla="*/ 0 h 72"/>
                  <a:gd name="T10" fmla="*/ 48 w 48"/>
                  <a:gd name="T11" fmla="*/ 0 h 72"/>
                  <a:gd name="T12" fmla="*/ 48 w 48"/>
                  <a:gd name="T13" fmla="*/ 2 h 72"/>
                  <a:gd name="T14" fmla="*/ 22 w 48"/>
                  <a:gd name="T15" fmla="*/ 23 h 72"/>
                  <a:gd name="T16" fmla="*/ 19 w 48"/>
                  <a:gd name="T17" fmla="*/ 37 h 72"/>
                  <a:gd name="T18" fmla="*/ 25 w 48"/>
                  <a:gd name="T19" fmla="*/ 52 h 72"/>
                  <a:gd name="T20" fmla="*/ 35 w 48"/>
                  <a:gd name="T21" fmla="*/ 59 h 72"/>
                  <a:gd name="T22" fmla="*/ 38 w 48"/>
                  <a:gd name="T23" fmla="*/ 61 h 72"/>
                  <a:gd name="T24" fmla="*/ 19 w 48"/>
                  <a:gd name="T25" fmla="*/ 64 h 72"/>
                  <a:gd name="T26" fmla="*/ 3 w 48"/>
                  <a:gd name="T27" fmla="*/ 69 h 72"/>
                  <a:gd name="T28" fmla="*/ 0 w 48"/>
                  <a:gd name="T29" fmla="*/ 72 h 72"/>
                  <a:gd name="T30" fmla="*/ 0 w 48"/>
                  <a:gd name="T31" fmla="*/ 72 h 72"/>
                  <a:gd name="T32" fmla="*/ 0 w 48"/>
                  <a:gd name="T33" fmla="*/ 14 h 7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48" h="72">
                    <a:moveTo>
                      <a:pt x="0" y="14"/>
                    </a:moveTo>
                    <a:lnTo>
                      <a:pt x="0" y="14"/>
                    </a:lnTo>
                    <a:lnTo>
                      <a:pt x="6" y="11"/>
                    </a:lnTo>
                    <a:lnTo>
                      <a:pt x="13" y="5"/>
                    </a:lnTo>
                    <a:lnTo>
                      <a:pt x="29" y="0"/>
                    </a:lnTo>
                    <a:lnTo>
                      <a:pt x="48" y="0"/>
                    </a:lnTo>
                    <a:lnTo>
                      <a:pt x="48" y="2"/>
                    </a:lnTo>
                    <a:lnTo>
                      <a:pt x="22" y="23"/>
                    </a:lnTo>
                    <a:lnTo>
                      <a:pt x="19" y="37"/>
                    </a:lnTo>
                    <a:lnTo>
                      <a:pt x="25" y="52"/>
                    </a:lnTo>
                    <a:lnTo>
                      <a:pt x="35" y="59"/>
                    </a:lnTo>
                    <a:lnTo>
                      <a:pt x="38" y="61"/>
                    </a:lnTo>
                    <a:lnTo>
                      <a:pt x="19" y="64"/>
                    </a:lnTo>
                    <a:lnTo>
                      <a:pt x="3" y="69"/>
                    </a:lnTo>
                    <a:lnTo>
                      <a:pt x="0" y="72"/>
                    </a:lnTo>
                    <a:lnTo>
                      <a:pt x="0" y="14"/>
                    </a:lnTo>
                    <a:close/>
                  </a:path>
                </a:pathLst>
              </a:custGeom>
              <a:solidFill>
                <a:srgbClr val="CCCC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64" name="任意多边形 7524"/>
              <p:cNvSpPr>
                <a:spLocks noChangeArrowheads="1"/>
              </p:cNvSpPr>
              <p:nvPr>
                <p:custDataLst>
                  <p:tags r:id="rId358"/>
                </p:custDataLst>
              </p:nvPr>
            </p:nvSpPr>
            <p:spPr bwMode="auto">
              <a:xfrm>
                <a:off x="3273" y="481"/>
                <a:ext cx="80" cy="24"/>
              </a:xfrm>
              <a:custGeom>
                <a:gdLst>
                  <a:gd name="T0" fmla="*/ 80 w 80"/>
                  <a:gd name="T1" fmla="*/ 15 h 24"/>
                  <a:gd name="T2" fmla="*/ 80 w 80"/>
                  <a:gd name="T3" fmla="*/ 15 h 24"/>
                  <a:gd name="T4" fmla="*/ 71 w 80"/>
                  <a:gd name="T5" fmla="*/ 6 h 24"/>
                  <a:gd name="T6" fmla="*/ 58 w 80"/>
                  <a:gd name="T7" fmla="*/ 0 h 24"/>
                  <a:gd name="T8" fmla="*/ 51 w 80"/>
                  <a:gd name="T9" fmla="*/ 0 h 24"/>
                  <a:gd name="T10" fmla="*/ 19 w 80"/>
                  <a:gd name="T11" fmla="*/ 1 h 24"/>
                  <a:gd name="T12" fmla="*/ 3 w 80"/>
                  <a:gd name="T13" fmla="*/ 4 h 24"/>
                  <a:gd name="T14" fmla="*/ 0 w 80"/>
                  <a:gd name="T15" fmla="*/ 4 h 24"/>
                  <a:gd name="T16" fmla="*/ 0 w 80"/>
                  <a:gd name="T17" fmla="*/ 4 h 24"/>
                  <a:gd name="T18" fmla="*/ 26 w 80"/>
                  <a:gd name="T19" fmla="*/ 13 h 24"/>
                  <a:gd name="T20" fmla="*/ 29 w 80"/>
                  <a:gd name="T21" fmla="*/ 12 h 24"/>
                  <a:gd name="T22" fmla="*/ 45 w 80"/>
                  <a:gd name="T23" fmla="*/ 12 h 24"/>
                  <a:gd name="T24" fmla="*/ 67 w 80"/>
                  <a:gd name="T25" fmla="*/ 16 h 24"/>
                  <a:gd name="T26" fmla="*/ 77 w 80"/>
                  <a:gd name="T27" fmla="*/ 24 h 24"/>
                  <a:gd name="T28" fmla="*/ 80 w 80"/>
                  <a:gd name="T29" fmla="*/ 15 h 2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80" h="24">
                    <a:moveTo>
                      <a:pt x="80" y="15"/>
                    </a:moveTo>
                    <a:lnTo>
                      <a:pt x="80" y="15"/>
                    </a:lnTo>
                    <a:lnTo>
                      <a:pt x="71" y="6"/>
                    </a:lnTo>
                    <a:lnTo>
                      <a:pt x="58" y="0"/>
                    </a:lnTo>
                    <a:lnTo>
                      <a:pt x="51" y="0"/>
                    </a:lnTo>
                    <a:lnTo>
                      <a:pt x="19" y="1"/>
                    </a:lnTo>
                    <a:lnTo>
                      <a:pt x="3" y="4"/>
                    </a:lnTo>
                    <a:lnTo>
                      <a:pt x="0" y="4"/>
                    </a:lnTo>
                    <a:lnTo>
                      <a:pt x="26" y="13"/>
                    </a:lnTo>
                    <a:lnTo>
                      <a:pt x="29" y="12"/>
                    </a:lnTo>
                    <a:lnTo>
                      <a:pt x="45" y="12"/>
                    </a:lnTo>
                    <a:lnTo>
                      <a:pt x="67" y="16"/>
                    </a:lnTo>
                    <a:lnTo>
                      <a:pt x="77" y="24"/>
                    </a:lnTo>
                    <a:lnTo>
                      <a:pt x="80" y="15"/>
                    </a:lnTo>
                    <a:close/>
                  </a:path>
                </a:pathLst>
              </a:custGeom>
              <a:solidFill>
                <a:srgbClr val="CC66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65" name="任意多边形 7525"/>
              <p:cNvSpPr>
                <a:spLocks noChangeArrowheads="1"/>
              </p:cNvSpPr>
              <p:nvPr>
                <p:custDataLst>
                  <p:tags r:id="rId359"/>
                </p:custDataLst>
              </p:nvPr>
            </p:nvSpPr>
            <p:spPr bwMode="auto">
              <a:xfrm>
                <a:off x="3357" y="479"/>
                <a:ext cx="80" cy="26"/>
              </a:xfrm>
              <a:custGeom>
                <a:gdLst>
                  <a:gd name="T0" fmla="*/ 0 w 80"/>
                  <a:gd name="T1" fmla="*/ 15 h 26"/>
                  <a:gd name="T2" fmla="*/ 3 w 80"/>
                  <a:gd name="T3" fmla="*/ 15 h 26"/>
                  <a:gd name="T4" fmla="*/ 9 w 80"/>
                  <a:gd name="T5" fmla="*/ 6 h 26"/>
                  <a:gd name="T6" fmla="*/ 22 w 80"/>
                  <a:gd name="T7" fmla="*/ 0 h 26"/>
                  <a:gd name="T8" fmla="*/ 28 w 80"/>
                  <a:gd name="T9" fmla="*/ 0 h 26"/>
                  <a:gd name="T10" fmla="*/ 60 w 80"/>
                  <a:gd name="T11" fmla="*/ 2 h 26"/>
                  <a:gd name="T12" fmla="*/ 76 w 80"/>
                  <a:gd name="T13" fmla="*/ 5 h 26"/>
                  <a:gd name="T14" fmla="*/ 80 w 80"/>
                  <a:gd name="T15" fmla="*/ 5 h 26"/>
                  <a:gd name="T16" fmla="*/ 80 w 80"/>
                  <a:gd name="T17" fmla="*/ 5 h 26"/>
                  <a:gd name="T18" fmla="*/ 54 w 80"/>
                  <a:gd name="T19" fmla="*/ 14 h 26"/>
                  <a:gd name="T20" fmla="*/ 51 w 80"/>
                  <a:gd name="T21" fmla="*/ 12 h 26"/>
                  <a:gd name="T22" fmla="*/ 35 w 80"/>
                  <a:gd name="T23" fmla="*/ 12 h 26"/>
                  <a:gd name="T24" fmla="*/ 12 w 80"/>
                  <a:gd name="T25" fmla="*/ 18 h 26"/>
                  <a:gd name="T26" fmla="*/ 3 w 80"/>
                  <a:gd name="T27" fmla="*/ 26 h 26"/>
                  <a:gd name="T28" fmla="*/ 0 w 80"/>
                  <a:gd name="T29" fmla="*/ 15 h 2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80" h="26">
                    <a:moveTo>
                      <a:pt x="0" y="15"/>
                    </a:moveTo>
                    <a:lnTo>
                      <a:pt x="3" y="15"/>
                    </a:lnTo>
                    <a:lnTo>
                      <a:pt x="9" y="6"/>
                    </a:lnTo>
                    <a:lnTo>
                      <a:pt x="22" y="0"/>
                    </a:lnTo>
                    <a:lnTo>
                      <a:pt x="28" y="0"/>
                    </a:lnTo>
                    <a:lnTo>
                      <a:pt x="60" y="2"/>
                    </a:lnTo>
                    <a:lnTo>
                      <a:pt x="76" y="5"/>
                    </a:lnTo>
                    <a:lnTo>
                      <a:pt x="80" y="5"/>
                    </a:lnTo>
                    <a:lnTo>
                      <a:pt x="54" y="14"/>
                    </a:lnTo>
                    <a:lnTo>
                      <a:pt x="51" y="12"/>
                    </a:lnTo>
                    <a:lnTo>
                      <a:pt x="35" y="12"/>
                    </a:lnTo>
                    <a:lnTo>
                      <a:pt x="12" y="18"/>
                    </a:lnTo>
                    <a:lnTo>
                      <a:pt x="3" y="26"/>
                    </a:lnTo>
                    <a:lnTo>
                      <a:pt x="0" y="15"/>
                    </a:lnTo>
                    <a:close/>
                  </a:path>
                </a:pathLst>
              </a:custGeom>
              <a:solidFill>
                <a:srgbClr val="CC66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66" name="任意多边形 7526"/>
              <p:cNvSpPr>
                <a:spLocks noChangeArrowheads="1"/>
              </p:cNvSpPr>
              <p:nvPr>
                <p:custDataLst>
                  <p:tags r:id="rId360"/>
                </p:custDataLst>
              </p:nvPr>
            </p:nvSpPr>
            <p:spPr bwMode="auto">
              <a:xfrm>
                <a:off x="3164" y="394"/>
                <a:ext cx="189" cy="94"/>
              </a:xfrm>
              <a:custGeom>
                <a:gdLst>
                  <a:gd name="T0" fmla="*/ 77 w 189"/>
                  <a:gd name="T1" fmla="*/ 46 h 94"/>
                  <a:gd name="T2" fmla="*/ 80 w 189"/>
                  <a:gd name="T3" fmla="*/ 46 h 94"/>
                  <a:gd name="T4" fmla="*/ 80 w 189"/>
                  <a:gd name="T5" fmla="*/ 49 h 94"/>
                  <a:gd name="T6" fmla="*/ 77 w 189"/>
                  <a:gd name="T7" fmla="*/ 49 h 94"/>
                  <a:gd name="T8" fmla="*/ 71 w 189"/>
                  <a:gd name="T9" fmla="*/ 46 h 94"/>
                  <a:gd name="T10" fmla="*/ 71 w 189"/>
                  <a:gd name="T11" fmla="*/ 46 h 94"/>
                  <a:gd name="T12" fmla="*/ 58 w 189"/>
                  <a:gd name="T13" fmla="*/ 47 h 94"/>
                  <a:gd name="T14" fmla="*/ 39 w 189"/>
                  <a:gd name="T15" fmla="*/ 50 h 94"/>
                  <a:gd name="T16" fmla="*/ 20 w 189"/>
                  <a:gd name="T17" fmla="*/ 56 h 94"/>
                  <a:gd name="T18" fmla="*/ 4 w 189"/>
                  <a:gd name="T19" fmla="*/ 61 h 94"/>
                  <a:gd name="T20" fmla="*/ 0 w 189"/>
                  <a:gd name="T21" fmla="*/ 64 h 94"/>
                  <a:gd name="T22" fmla="*/ 10 w 189"/>
                  <a:gd name="T23" fmla="*/ 64 h 94"/>
                  <a:gd name="T24" fmla="*/ 29 w 189"/>
                  <a:gd name="T25" fmla="*/ 61 h 94"/>
                  <a:gd name="T26" fmla="*/ 71 w 189"/>
                  <a:gd name="T27" fmla="*/ 59 h 94"/>
                  <a:gd name="T28" fmla="*/ 84 w 189"/>
                  <a:gd name="T29" fmla="*/ 61 h 94"/>
                  <a:gd name="T30" fmla="*/ 93 w 189"/>
                  <a:gd name="T31" fmla="*/ 61 h 94"/>
                  <a:gd name="T32" fmla="*/ 132 w 189"/>
                  <a:gd name="T33" fmla="*/ 67 h 94"/>
                  <a:gd name="T34" fmla="*/ 148 w 189"/>
                  <a:gd name="T35" fmla="*/ 71 h 94"/>
                  <a:gd name="T36" fmla="*/ 189 w 189"/>
                  <a:gd name="T37" fmla="*/ 94 h 94"/>
                  <a:gd name="T38" fmla="*/ 173 w 189"/>
                  <a:gd name="T39" fmla="*/ 0 h 94"/>
                  <a:gd name="T40" fmla="*/ 164 w 189"/>
                  <a:gd name="T41" fmla="*/ 11 h 94"/>
                  <a:gd name="T42" fmla="*/ 164 w 189"/>
                  <a:gd name="T43" fmla="*/ 14 h 94"/>
                  <a:gd name="T44" fmla="*/ 160 w 189"/>
                  <a:gd name="T45" fmla="*/ 14 h 94"/>
                  <a:gd name="T46" fmla="*/ 154 w 189"/>
                  <a:gd name="T47" fmla="*/ 24 h 94"/>
                  <a:gd name="T48" fmla="*/ 154 w 189"/>
                  <a:gd name="T49" fmla="*/ 24 h 94"/>
                  <a:gd name="T50" fmla="*/ 154 w 189"/>
                  <a:gd name="T51" fmla="*/ 24 h 94"/>
                  <a:gd name="T52" fmla="*/ 151 w 189"/>
                  <a:gd name="T53" fmla="*/ 24 h 94"/>
                  <a:gd name="T54" fmla="*/ 151 w 189"/>
                  <a:gd name="T55" fmla="*/ 24 h 94"/>
                  <a:gd name="T56" fmla="*/ 151 w 189"/>
                  <a:gd name="T57" fmla="*/ 24 h 94"/>
                  <a:gd name="T58" fmla="*/ 151 w 189"/>
                  <a:gd name="T59" fmla="*/ 23 h 94"/>
                  <a:gd name="T60" fmla="*/ 148 w 189"/>
                  <a:gd name="T61" fmla="*/ 23 h 94"/>
                  <a:gd name="T62" fmla="*/ 148 w 189"/>
                  <a:gd name="T63" fmla="*/ 23 h 94"/>
                  <a:gd name="T64" fmla="*/ 148 w 189"/>
                  <a:gd name="T65" fmla="*/ 23 h 94"/>
                  <a:gd name="T66" fmla="*/ 116 w 189"/>
                  <a:gd name="T67" fmla="*/ 17 h 94"/>
                  <a:gd name="T68" fmla="*/ 84 w 189"/>
                  <a:gd name="T69" fmla="*/ 14 h 94"/>
                  <a:gd name="T70" fmla="*/ 80 w 189"/>
                  <a:gd name="T71" fmla="*/ 30 h 94"/>
                  <a:gd name="T72" fmla="*/ 77 w 189"/>
                  <a:gd name="T73" fmla="*/ 46 h 9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</a:cxnLst>
                <a:rect l="0" t="0" r="r" b="b"/>
                <a:pathLst>
                  <a:path w="189" h="94">
                    <a:moveTo>
                      <a:pt x="77" y="46"/>
                    </a:moveTo>
                    <a:lnTo>
                      <a:pt x="80" y="46"/>
                    </a:lnTo>
                    <a:lnTo>
                      <a:pt x="80" y="49"/>
                    </a:lnTo>
                    <a:lnTo>
                      <a:pt x="77" y="49"/>
                    </a:lnTo>
                    <a:lnTo>
                      <a:pt x="71" y="46"/>
                    </a:lnTo>
                    <a:lnTo>
                      <a:pt x="58" y="47"/>
                    </a:lnTo>
                    <a:lnTo>
                      <a:pt x="39" y="50"/>
                    </a:lnTo>
                    <a:lnTo>
                      <a:pt x="20" y="56"/>
                    </a:lnTo>
                    <a:lnTo>
                      <a:pt x="4" y="61"/>
                    </a:lnTo>
                    <a:lnTo>
                      <a:pt x="0" y="64"/>
                    </a:lnTo>
                    <a:lnTo>
                      <a:pt x="10" y="64"/>
                    </a:lnTo>
                    <a:lnTo>
                      <a:pt x="29" y="61"/>
                    </a:lnTo>
                    <a:lnTo>
                      <a:pt x="71" y="59"/>
                    </a:lnTo>
                    <a:lnTo>
                      <a:pt x="84" y="61"/>
                    </a:lnTo>
                    <a:lnTo>
                      <a:pt x="93" y="61"/>
                    </a:lnTo>
                    <a:lnTo>
                      <a:pt x="132" y="67"/>
                    </a:lnTo>
                    <a:lnTo>
                      <a:pt x="148" y="71"/>
                    </a:lnTo>
                    <a:lnTo>
                      <a:pt x="189" y="94"/>
                    </a:lnTo>
                    <a:lnTo>
                      <a:pt x="173" y="0"/>
                    </a:lnTo>
                    <a:lnTo>
                      <a:pt x="164" y="11"/>
                    </a:lnTo>
                    <a:lnTo>
                      <a:pt x="164" y="14"/>
                    </a:lnTo>
                    <a:lnTo>
                      <a:pt x="160" y="14"/>
                    </a:lnTo>
                    <a:lnTo>
                      <a:pt x="154" y="24"/>
                    </a:lnTo>
                    <a:lnTo>
                      <a:pt x="151" y="24"/>
                    </a:lnTo>
                    <a:lnTo>
                      <a:pt x="151" y="23"/>
                    </a:lnTo>
                    <a:lnTo>
                      <a:pt x="148" y="23"/>
                    </a:lnTo>
                    <a:lnTo>
                      <a:pt x="116" y="17"/>
                    </a:lnTo>
                    <a:lnTo>
                      <a:pt x="84" y="14"/>
                    </a:lnTo>
                    <a:lnTo>
                      <a:pt x="80" y="30"/>
                    </a:lnTo>
                    <a:lnTo>
                      <a:pt x="77" y="46"/>
                    </a:lnTo>
                    <a:close/>
                  </a:path>
                </a:pathLst>
              </a:custGeom>
              <a:solidFill>
                <a:srgbClr val="FF7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67" name="任意多边形 7527"/>
              <p:cNvSpPr>
                <a:spLocks noChangeArrowheads="1"/>
              </p:cNvSpPr>
              <p:nvPr>
                <p:custDataLst>
                  <p:tags r:id="rId361"/>
                </p:custDataLst>
              </p:nvPr>
            </p:nvSpPr>
            <p:spPr bwMode="auto">
              <a:xfrm>
                <a:off x="3357" y="394"/>
                <a:ext cx="188" cy="93"/>
              </a:xfrm>
              <a:custGeom>
                <a:gdLst>
                  <a:gd name="T0" fmla="*/ 108 w 188"/>
                  <a:gd name="T1" fmla="*/ 44 h 93"/>
                  <a:gd name="T2" fmla="*/ 108 w 188"/>
                  <a:gd name="T3" fmla="*/ 46 h 93"/>
                  <a:gd name="T4" fmla="*/ 108 w 188"/>
                  <a:gd name="T5" fmla="*/ 47 h 93"/>
                  <a:gd name="T6" fmla="*/ 112 w 188"/>
                  <a:gd name="T7" fmla="*/ 47 h 93"/>
                  <a:gd name="T8" fmla="*/ 115 w 188"/>
                  <a:gd name="T9" fmla="*/ 46 h 93"/>
                  <a:gd name="T10" fmla="*/ 115 w 188"/>
                  <a:gd name="T11" fmla="*/ 46 h 93"/>
                  <a:gd name="T12" fmla="*/ 128 w 188"/>
                  <a:gd name="T13" fmla="*/ 46 h 93"/>
                  <a:gd name="T14" fmla="*/ 150 w 188"/>
                  <a:gd name="T15" fmla="*/ 49 h 93"/>
                  <a:gd name="T16" fmla="*/ 166 w 188"/>
                  <a:gd name="T17" fmla="*/ 55 h 93"/>
                  <a:gd name="T18" fmla="*/ 182 w 188"/>
                  <a:gd name="T19" fmla="*/ 59 h 93"/>
                  <a:gd name="T20" fmla="*/ 188 w 188"/>
                  <a:gd name="T21" fmla="*/ 62 h 93"/>
                  <a:gd name="T22" fmla="*/ 179 w 188"/>
                  <a:gd name="T23" fmla="*/ 62 h 93"/>
                  <a:gd name="T24" fmla="*/ 160 w 188"/>
                  <a:gd name="T25" fmla="*/ 59 h 93"/>
                  <a:gd name="T26" fmla="*/ 118 w 188"/>
                  <a:gd name="T27" fmla="*/ 58 h 93"/>
                  <a:gd name="T28" fmla="*/ 105 w 188"/>
                  <a:gd name="T29" fmla="*/ 59 h 93"/>
                  <a:gd name="T30" fmla="*/ 96 w 188"/>
                  <a:gd name="T31" fmla="*/ 59 h 93"/>
                  <a:gd name="T32" fmla="*/ 57 w 188"/>
                  <a:gd name="T33" fmla="*/ 65 h 93"/>
                  <a:gd name="T34" fmla="*/ 41 w 188"/>
                  <a:gd name="T35" fmla="*/ 71 h 93"/>
                  <a:gd name="T36" fmla="*/ 0 w 188"/>
                  <a:gd name="T37" fmla="*/ 93 h 93"/>
                  <a:gd name="T38" fmla="*/ 12 w 188"/>
                  <a:gd name="T39" fmla="*/ 0 h 93"/>
                  <a:gd name="T40" fmla="*/ 22 w 188"/>
                  <a:gd name="T41" fmla="*/ 9 h 93"/>
                  <a:gd name="T42" fmla="*/ 25 w 188"/>
                  <a:gd name="T43" fmla="*/ 12 h 93"/>
                  <a:gd name="T44" fmla="*/ 25 w 188"/>
                  <a:gd name="T45" fmla="*/ 12 h 93"/>
                  <a:gd name="T46" fmla="*/ 35 w 188"/>
                  <a:gd name="T47" fmla="*/ 23 h 93"/>
                  <a:gd name="T48" fmla="*/ 35 w 188"/>
                  <a:gd name="T49" fmla="*/ 23 h 93"/>
                  <a:gd name="T50" fmla="*/ 35 w 188"/>
                  <a:gd name="T51" fmla="*/ 23 h 93"/>
                  <a:gd name="T52" fmla="*/ 35 w 188"/>
                  <a:gd name="T53" fmla="*/ 23 h 93"/>
                  <a:gd name="T54" fmla="*/ 35 w 188"/>
                  <a:gd name="T55" fmla="*/ 23 h 93"/>
                  <a:gd name="T56" fmla="*/ 38 w 188"/>
                  <a:gd name="T57" fmla="*/ 23 h 93"/>
                  <a:gd name="T58" fmla="*/ 38 w 188"/>
                  <a:gd name="T59" fmla="*/ 23 h 93"/>
                  <a:gd name="T60" fmla="*/ 38 w 188"/>
                  <a:gd name="T61" fmla="*/ 23 h 93"/>
                  <a:gd name="T62" fmla="*/ 38 w 188"/>
                  <a:gd name="T63" fmla="*/ 23 h 93"/>
                  <a:gd name="T64" fmla="*/ 38 w 188"/>
                  <a:gd name="T65" fmla="*/ 21 h 93"/>
                  <a:gd name="T66" fmla="*/ 70 w 188"/>
                  <a:gd name="T67" fmla="*/ 17 h 93"/>
                  <a:gd name="T68" fmla="*/ 102 w 188"/>
                  <a:gd name="T69" fmla="*/ 12 h 93"/>
                  <a:gd name="T70" fmla="*/ 108 w 188"/>
                  <a:gd name="T71" fmla="*/ 29 h 93"/>
                  <a:gd name="T72" fmla="*/ 108 w 188"/>
                  <a:gd name="T73" fmla="*/ 44 h 9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</a:cxnLst>
                <a:rect l="0" t="0" r="r" b="b"/>
                <a:pathLst>
                  <a:path w="188" h="93">
                    <a:moveTo>
                      <a:pt x="108" y="44"/>
                    </a:moveTo>
                    <a:lnTo>
                      <a:pt x="108" y="46"/>
                    </a:lnTo>
                    <a:lnTo>
                      <a:pt x="108" y="47"/>
                    </a:lnTo>
                    <a:lnTo>
                      <a:pt x="112" y="47"/>
                    </a:lnTo>
                    <a:lnTo>
                      <a:pt x="115" y="46"/>
                    </a:lnTo>
                    <a:lnTo>
                      <a:pt x="128" y="46"/>
                    </a:lnTo>
                    <a:lnTo>
                      <a:pt x="150" y="49"/>
                    </a:lnTo>
                    <a:lnTo>
                      <a:pt x="166" y="55"/>
                    </a:lnTo>
                    <a:lnTo>
                      <a:pt x="182" y="59"/>
                    </a:lnTo>
                    <a:lnTo>
                      <a:pt x="188" y="62"/>
                    </a:lnTo>
                    <a:lnTo>
                      <a:pt x="179" y="62"/>
                    </a:lnTo>
                    <a:lnTo>
                      <a:pt x="160" y="59"/>
                    </a:lnTo>
                    <a:lnTo>
                      <a:pt x="118" y="58"/>
                    </a:lnTo>
                    <a:lnTo>
                      <a:pt x="105" y="59"/>
                    </a:lnTo>
                    <a:lnTo>
                      <a:pt x="96" y="59"/>
                    </a:lnTo>
                    <a:lnTo>
                      <a:pt x="57" y="65"/>
                    </a:lnTo>
                    <a:lnTo>
                      <a:pt x="41" y="71"/>
                    </a:lnTo>
                    <a:lnTo>
                      <a:pt x="0" y="93"/>
                    </a:lnTo>
                    <a:lnTo>
                      <a:pt x="12" y="0"/>
                    </a:lnTo>
                    <a:lnTo>
                      <a:pt x="22" y="9"/>
                    </a:lnTo>
                    <a:lnTo>
                      <a:pt x="25" y="12"/>
                    </a:lnTo>
                    <a:lnTo>
                      <a:pt x="35" y="23"/>
                    </a:lnTo>
                    <a:lnTo>
                      <a:pt x="38" y="23"/>
                    </a:lnTo>
                    <a:lnTo>
                      <a:pt x="38" y="21"/>
                    </a:lnTo>
                    <a:lnTo>
                      <a:pt x="70" y="17"/>
                    </a:lnTo>
                    <a:lnTo>
                      <a:pt x="102" y="12"/>
                    </a:lnTo>
                    <a:lnTo>
                      <a:pt x="108" y="29"/>
                    </a:lnTo>
                    <a:lnTo>
                      <a:pt x="108" y="44"/>
                    </a:lnTo>
                    <a:close/>
                  </a:path>
                </a:pathLst>
              </a:custGeom>
              <a:solidFill>
                <a:srgbClr val="FF7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68" name="任意多边形 7528"/>
              <p:cNvSpPr>
                <a:spLocks noChangeArrowheads="1"/>
              </p:cNvSpPr>
              <p:nvPr>
                <p:custDataLst>
                  <p:tags r:id="rId362"/>
                </p:custDataLst>
              </p:nvPr>
            </p:nvSpPr>
            <p:spPr bwMode="auto">
              <a:xfrm>
                <a:off x="3283" y="412"/>
                <a:ext cx="41" cy="17"/>
              </a:xfrm>
              <a:custGeom>
                <a:gdLst>
                  <a:gd name="T0" fmla="*/ 29 w 41"/>
                  <a:gd name="T1" fmla="*/ 5 h 17"/>
                  <a:gd name="T2" fmla="*/ 32 w 41"/>
                  <a:gd name="T3" fmla="*/ 6 h 17"/>
                  <a:gd name="T4" fmla="*/ 38 w 41"/>
                  <a:gd name="T5" fmla="*/ 0 h 17"/>
                  <a:gd name="T6" fmla="*/ 41 w 41"/>
                  <a:gd name="T7" fmla="*/ 0 h 17"/>
                  <a:gd name="T8" fmla="*/ 35 w 41"/>
                  <a:gd name="T9" fmla="*/ 9 h 17"/>
                  <a:gd name="T10" fmla="*/ 38 w 41"/>
                  <a:gd name="T11" fmla="*/ 9 h 17"/>
                  <a:gd name="T12" fmla="*/ 41 w 41"/>
                  <a:gd name="T13" fmla="*/ 17 h 17"/>
                  <a:gd name="T14" fmla="*/ 35 w 41"/>
                  <a:gd name="T15" fmla="*/ 12 h 17"/>
                  <a:gd name="T16" fmla="*/ 35 w 41"/>
                  <a:gd name="T17" fmla="*/ 8 h 17"/>
                  <a:gd name="T18" fmla="*/ 19 w 41"/>
                  <a:gd name="T19" fmla="*/ 5 h 17"/>
                  <a:gd name="T20" fmla="*/ 0 w 41"/>
                  <a:gd name="T21" fmla="*/ 0 h 17"/>
                  <a:gd name="T22" fmla="*/ 9 w 41"/>
                  <a:gd name="T23" fmla="*/ 2 h 17"/>
                  <a:gd name="T24" fmla="*/ 29 w 41"/>
                  <a:gd name="T25" fmla="*/ 5 h 1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41" h="17">
                    <a:moveTo>
                      <a:pt x="29" y="5"/>
                    </a:moveTo>
                    <a:lnTo>
                      <a:pt x="32" y="6"/>
                    </a:lnTo>
                    <a:lnTo>
                      <a:pt x="38" y="0"/>
                    </a:lnTo>
                    <a:lnTo>
                      <a:pt x="41" y="0"/>
                    </a:lnTo>
                    <a:lnTo>
                      <a:pt x="35" y="9"/>
                    </a:lnTo>
                    <a:lnTo>
                      <a:pt x="38" y="9"/>
                    </a:lnTo>
                    <a:lnTo>
                      <a:pt x="41" y="17"/>
                    </a:lnTo>
                    <a:lnTo>
                      <a:pt x="35" y="12"/>
                    </a:lnTo>
                    <a:lnTo>
                      <a:pt x="35" y="8"/>
                    </a:lnTo>
                    <a:lnTo>
                      <a:pt x="19" y="5"/>
                    </a:lnTo>
                    <a:lnTo>
                      <a:pt x="0" y="0"/>
                    </a:lnTo>
                    <a:lnTo>
                      <a:pt x="9" y="2"/>
                    </a:lnTo>
                    <a:lnTo>
                      <a:pt x="29" y="5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69" name="任意多边形 7529"/>
              <p:cNvSpPr>
                <a:spLocks noChangeArrowheads="1"/>
              </p:cNvSpPr>
              <p:nvPr>
                <p:custDataLst>
                  <p:tags r:id="rId363"/>
                </p:custDataLst>
              </p:nvPr>
            </p:nvSpPr>
            <p:spPr bwMode="auto">
              <a:xfrm>
                <a:off x="3382" y="411"/>
                <a:ext cx="42" cy="16"/>
              </a:xfrm>
              <a:custGeom>
                <a:gdLst>
                  <a:gd name="T0" fmla="*/ 13 w 42"/>
                  <a:gd name="T1" fmla="*/ 4 h 16"/>
                  <a:gd name="T2" fmla="*/ 13 w 42"/>
                  <a:gd name="T3" fmla="*/ 6 h 16"/>
                  <a:gd name="T4" fmla="*/ 7 w 42"/>
                  <a:gd name="T5" fmla="*/ 0 h 16"/>
                  <a:gd name="T6" fmla="*/ 3 w 42"/>
                  <a:gd name="T7" fmla="*/ 0 h 16"/>
                  <a:gd name="T8" fmla="*/ 10 w 42"/>
                  <a:gd name="T9" fmla="*/ 9 h 16"/>
                  <a:gd name="T10" fmla="*/ 3 w 42"/>
                  <a:gd name="T11" fmla="*/ 10 h 16"/>
                  <a:gd name="T12" fmla="*/ 0 w 42"/>
                  <a:gd name="T13" fmla="*/ 16 h 16"/>
                  <a:gd name="T14" fmla="*/ 10 w 42"/>
                  <a:gd name="T15" fmla="*/ 12 h 16"/>
                  <a:gd name="T16" fmla="*/ 10 w 42"/>
                  <a:gd name="T17" fmla="*/ 7 h 16"/>
                  <a:gd name="T18" fmla="*/ 26 w 42"/>
                  <a:gd name="T19" fmla="*/ 4 h 16"/>
                  <a:gd name="T20" fmla="*/ 42 w 42"/>
                  <a:gd name="T21" fmla="*/ 0 h 16"/>
                  <a:gd name="T22" fmla="*/ 32 w 42"/>
                  <a:gd name="T23" fmla="*/ 1 h 16"/>
                  <a:gd name="T24" fmla="*/ 13 w 42"/>
                  <a:gd name="T25" fmla="*/ 4 h 1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42" h="16">
                    <a:moveTo>
                      <a:pt x="13" y="4"/>
                    </a:moveTo>
                    <a:lnTo>
                      <a:pt x="13" y="6"/>
                    </a:lnTo>
                    <a:lnTo>
                      <a:pt x="7" y="0"/>
                    </a:lnTo>
                    <a:lnTo>
                      <a:pt x="3" y="0"/>
                    </a:lnTo>
                    <a:lnTo>
                      <a:pt x="10" y="9"/>
                    </a:lnTo>
                    <a:lnTo>
                      <a:pt x="3" y="10"/>
                    </a:lnTo>
                    <a:lnTo>
                      <a:pt x="0" y="16"/>
                    </a:lnTo>
                    <a:lnTo>
                      <a:pt x="10" y="12"/>
                    </a:lnTo>
                    <a:lnTo>
                      <a:pt x="10" y="7"/>
                    </a:lnTo>
                    <a:lnTo>
                      <a:pt x="26" y="4"/>
                    </a:lnTo>
                    <a:lnTo>
                      <a:pt x="42" y="0"/>
                    </a:lnTo>
                    <a:lnTo>
                      <a:pt x="32" y="1"/>
                    </a:lnTo>
                    <a:lnTo>
                      <a:pt x="13" y="4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70" name="任意多边形 7530"/>
              <p:cNvSpPr>
                <a:spLocks noChangeArrowheads="1"/>
              </p:cNvSpPr>
              <p:nvPr>
                <p:custDataLst>
                  <p:tags r:id="rId364"/>
                </p:custDataLst>
              </p:nvPr>
            </p:nvSpPr>
            <p:spPr bwMode="auto">
              <a:xfrm>
                <a:off x="3331" y="437"/>
                <a:ext cx="6" cy="10"/>
              </a:xfrm>
              <a:custGeom>
                <a:gdLst>
                  <a:gd name="T0" fmla="*/ 6 w 6"/>
                  <a:gd name="T1" fmla="*/ 9 h 10"/>
                  <a:gd name="T2" fmla="*/ 6 w 6"/>
                  <a:gd name="T3" fmla="*/ 10 h 10"/>
                  <a:gd name="T4" fmla="*/ 0 w 6"/>
                  <a:gd name="T5" fmla="*/ 7 h 10"/>
                  <a:gd name="T6" fmla="*/ 0 w 6"/>
                  <a:gd name="T7" fmla="*/ 0 h 10"/>
                  <a:gd name="T8" fmla="*/ 0 w 6"/>
                  <a:gd name="T9" fmla="*/ 0 h 10"/>
                  <a:gd name="T10" fmla="*/ 6 w 6"/>
                  <a:gd name="T11" fmla="*/ 9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6" h="10">
                    <a:moveTo>
                      <a:pt x="6" y="9"/>
                    </a:moveTo>
                    <a:lnTo>
                      <a:pt x="6" y="10"/>
                    </a:lnTo>
                    <a:lnTo>
                      <a:pt x="0" y="7"/>
                    </a:lnTo>
                    <a:lnTo>
                      <a:pt x="0" y="0"/>
                    </a:lnTo>
                    <a:lnTo>
                      <a:pt x="6" y="9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71" name="任意多边形 7531"/>
              <p:cNvSpPr>
                <a:spLocks noChangeArrowheads="1"/>
              </p:cNvSpPr>
              <p:nvPr>
                <p:custDataLst>
                  <p:tags r:id="rId365"/>
                </p:custDataLst>
              </p:nvPr>
            </p:nvSpPr>
            <p:spPr bwMode="auto">
              <a:xfrm>
                <a:off x="3373" y="435"/>
                <a:ext cx="6" cy="11"/>
              </a:xfrm>
              <a:custGeom>
                <a:gdLst>
                  <a:gd name="T0" fmla="*/ 0 w 6"/>
                  <a:gd name="T1" fmla="*/ 9 h 11"/>
                  <a:gd name="T2" fmla="*/ 0 w 6"/>
                  <a:gd name="T3" fmla="*/ 11 h 11"/>
                  <a:gd name="T4" fmla="*/ 3 w 6"/>
                  <a:gd name="T5" fmla="*/ 8 h 11"/>
                  <a:gd name="T6" fmla="*/ 6 w 6"/>
                  <a:gd name="T7" fmla="*/ 0 h 11"/>
                  <a:gd name="T8" fmla="*/ 3 w 6"/>
                  <a:gd name="T9" fmla="*/ 0 h 11"/>
                  <a:gd name="T10" fmla="*/ 0 w 6"/>
                  <a:gd name="T11" fmla="*/ 9 h 1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6" h="11">
                    <a:moveTo>
                      <a:pt x="0" y="9"/>
                    </a:moveTo>
                    <a:lnTo>
                      <a:pt x="0" y="11"/>
                    </a:lnTo>
                    <a:lnTo>
                      <a:pt x="3" y="8"/>
                    </a:lnTo>
                    <a:lnTo>
                      <a:pt x="6" y="0"/>
                    </a:lnTo>
                    <a:lnTo>
                      <a:pt x="3" y="0"/>
                    </a:lnTo>
                    <a:lnTo>
                      <a:pt x="0" y="9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72" name="任意多边形 7532"/>
              <p:cNvSpPr>
                <a:spLocks noChangeArrowheads="1"/>
              </p:cNvSpPr>
              <p:nvPr>
                <p:custDataLst>
                  <p:tags r:id="rId366"/>
                </p:custDataLst>
              </p:nvPr>
            </p:nvSpPr>
            <p:spPr bwMode="auto">
              <a:xfrm>
                <a:off x="3254" y="441"/>
                <a:ext cx="10" cy="3"/>
              </a:xfrm>
              <a:custGeom>
                <a:gdLst>
                  <a:gd name="T0" fmla="*/ 10 w 10"/>
                  <a:gd name="T1" fmla="*/ 2 h 3"/>
                  <a:gd name="T2" fmla="*/ 10 w 10"/>
                  <a:gd name="T3" fmla="*/ 3 h 3"/>
                  <a:gd name="T4" fmla="*/ 3 w 10"/>
                  <a:gd name="T5" fmla="*/ 2 h 3"/>
                  <a:gd name="T6" fmla="*/ 0 w 10"/>
                  <a:gd name="T7" fmla="*/ 2 h 3"/>
                  <a:gd name="T8" fmla="*/ 0 w 10"/>
                  <a:gd name="T9" fmla="*/ 0 h 3"/>
                  <a:gd name="T10" fmla="*/ 6 w 10"/>
                  <a:gd name="T11" fmla="*/ 0 h 3"/>
                  <a:gd name="T12" fmla="*/ 10 w 10"/>
                  <a:gd name="T13" fmla="*/ 2 h 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0" h="3">
                    <a:moveTo>
                      <a:pt x="10" y="2"/>
                    </a:moveTo>
                    <a:lnTo>
                      <a:pt x="10" y="3"/>
                    </a:lnTo>
                    <a:lnTo>
                      <a:pt x="3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6" y="0"/>
                    </a:lnTo>
                    <a:lnTo>
                      <a:pt x="10" y="2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73" name="任意多边形 7533"/>
              <p:cNvSpPr>
                <a:spLocks noChangeArrowheads="1"/>
              </p:cNvSpPr>
              <p:nvPr>
                <p:custDataLst>
                  <p:tags r:id="rId367"/>
                </p:custDataLst>
              </p:nvPr>
            </p:nvSpPr>
            <p:spPr bwMode="auto">
              <a:xfrm>
                <a:off x="3446" y="440"/>
                <a:ext cx="10" cy="3"/>
              </a:xfrm>
              <a:custGeom>
                <a:gdLst>
                  <a:gd name="T0" fmla="*/ 0 w 10"/>
                  <a:gd name="T1" fmla="*/ 1 h 3"/>
                  <a:gd name="T2" fmla="*/ 0 w 10"/>
                  <a:gd name="T3" fmla="*/ 3 h 3"/>
                  <a:gd name="T4" fmla="*/ 7 w 10"/>
                  <a:gd name="T5" fmla="*/ 1 h 3"/>
                  <a:gd name="T6" fmla="*/ 10 w 10"/>
                  <a:gd name="T7" fmla="*/ 1 h 3"/>
                  <a:gd name="T8" fmla="*/ 10 w 10"/>
                  <a:gd name="T9" fmla="*/ 0 h 3"/>
                  <a:gd name="T10" fmla="*/ 3 w 10"/>
                  <a:gd name="T11" fmla="*/ 0 h 3"/>
                  <a:gd name="T12" fmla="*/ 0 w 10"/>
                  <a:gd name="T13" fmla="*/ 1 h 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0" h="3">
                    <a:moveTo>
                      <a:pt x="0" y="1"/>
                    </a:moveTo>
                    <a:lnTo>
                      <a:pt x="0" y="3"/>
                    </a:lnTo>
                    <a:lnTo>
                      <a:pt x="7" y="1"/>
                    </a:lnTo>
                    <a:lnTo>
                      <a:pt x="10" y="1"/>
                    </a:lnTo>
                    <a:lnTo>
                      <a:pt x="10" y="0"/>
                    </a:lnTo>
                    <a:lnTo>
                      <a:pt x="3" y="0"/>
                    </a:lnTo>
                    <a:lnTo>
                      <a:pt x="0" y="1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74" name="任意多边形 7534"/>
              <p:cNvSpPr>
                <a:spLocks noChangeArrowheads="1"/>
              </p:cNvSpPr>
              <p:nvPr>
                <p:custDataLst>
                  <p:tags r:id="rId368"/>
                </p:custDataLst>
              </p:nvPr>
            </p:nvSpPr>
            <p:spPr bwMode="auto">
              <a:xfrm>
                <a:off x="3270" y="446"/>
                <a:ext cx="13" cy="4"/>
              </a:xfrm>
              <a:custGeom>
                <a:gdLst>
                  <a:gd name="T0" fmla="*/ 13 w 13"/>
                  <a:gd name="T1" fmla="*/ 4 h 4"/>
                  <a:gd name="T2" fmla="*/ 6 w 13"/>
                  <a:gd name="T3" fmla="*/ 4 h 4"/>
                  <a:gd name="T4" fmla="*/ 0 w 13"/>
                  <a:gd name="T5" fmla="*/ 0 h 4"/>
                  <a:gd name="T6" fmla="*/ 0 w 13"/>
                  <a:gd name="T7" fmla="*/ 0 h 4"/>
                  <a:gd name="T8" fmla="*/ 10 w 13"/>
                  <a:gd name="T9" fmla="*/ 1 h 4"/>
                  <a:gd name="T10" fmla="*/ 13 w 13"/>
                  <a:gd name="T11" fmla="*/ 4 h 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3" h="4">
                    <a:moveTo>
                      <a:pt x="13" y="4"/>
                    </a:moveTo>
                    <a:lnTo>
                      <a:pt x="6" y="4"/>
                    </a:lnTo>
                    <a:lnTo>
                      <a:pt x="0" y="0"/>
                    </a:lnTo>
                    <a:lnTo>
                      <a:pt x="10" y="1"/>
                    </a:lnTo>
                    <a:lnTo>
                      <a:pt x="13" y="4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75" name="任意多边形 7535"/>
              <p:cNvSpPr>
                <a:spLocks noChangeArrowheads="1"/>
              </p:cNvSpPr>
              <p:nvPr>
                <p:custDataLst>
                  <p:tags r:id="rId369"/>
                </p:custDataLst>
              </p:nvPr>
            </p:nvSpPr>
            <p:spPr bwMode="auto">
              <a:xfrm>
                <a:off x="3427" y="444"/>
                <a:ext cx="13" cy="5"/>
              </a:xfrm>
              <a:custGeom>
                <a:gdLst>
                  <a:gd name="T0" fmla="*/ 0 w 13"/>
                  <a:gd name="T1" fmla="*/ 5 h 5"/>
                  <a:gd name="T2" fmla="*/ 6 w 13"/>
                  <a:gd name="T3" fmla="*/ 5 h 5"/>
                  <a:gd name="T4" fmla="*/ 13 w 13"/>
                  <a:gd name="T5" fmla="*/ 0 h 5"/>
                  <a:gd name="T6" fmla="*/ 13 w 13"/>
                  <a:gd name="T7" fmla="*/ 0 h 5"/>
                  <a:gd name="T8" fmla="*/ 3 w 13"/>
                  <a:gd name="T9" fmla="*/ 3 h 5"/>
                  <a:gd name="T10" fmla="*/ 0 w 13"/>
                  <a:gd name="T11" fmla="*/ 5 h 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3" h="5">
                    <a:moveTo>
                      <a:pt x="0" y="5"/>
                    </a:moveTo>
                    <a:lnTo>
                      <a:pt x="6" y="5"/>
                    </a:lnTo>
                    <a:lnTo>
                      <a:pt x="13" y="0"/>
                    </a:lnTo>
                    <a:lnTo>
                      <a:pt x="3" y="3"/>
                    </a:lnTo>
                    <a:lnTo>
                      <a:pt x="0" y="5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76" name="任意多边形 7536"/>
              <p:cNvSpPr>
                <a:spLocks noChangeArrowheads="1"/>
              </p:cNvSpPr>
              <p:nvPr>
                <p:custDataLst>
                  <p:tags r:id="rId370"/>
                </p:custDataLst>
              </p:nvPr>
            </p:nvSpPr>
            <p:spPr bwMode="auto">
              <a:xfrm>
                <a:off x="3337" y="453"/>
                <a:ext cx="10" cy="8"/>
              </a:xfrm>
              <a:custGeom>
                <a:gdLst>
                  <a:gd name="T0" fmla="*/ 10 w 10"/>
                  <a:gd name="T1" fmla="*/ 5 h 8"/>
                  <a:gd name="T2" fmla="*/ 10 w 10"/>
                  <a:gd name="T3" fmla="*/ 6 h 8"/>
                  <a:gd name="T4" fmla="*/ 7 w 10"/>
                  <a:gd name="T5" fmla="*/ 8 h 8"/>
                  <a:gd name="T6" fmla="*/ 0 w 10"/>
                  <a:gd name="T7" fmla="*/ 0 h 8"/>
                  <a:gd name="T8" fmla="*/ 3 w 10"/>
                  <a:gd name="T9" fmla="*/ 0 h 8"/>
                  <a:gd name="T10" fmla="*/ 10 w 10"/>
                  <a:gd name="T11" fmla="*/ 5 h 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0" h="8">
                    <a:moveTo>
                      <a:pt x="10" y="5"/>
                    </a:moveTo>
                    <a:lnTo>
                      <a:pt x="10" y="6"/>
                    </a:lnTo>
                    <a:lnTo>
                      <a:pt x="7" y="8"/>
                    </a:lnTo>
                    <a:lnTo>
                      <a:pt x="0" y="0"/>
                    </a:lnTo>
                    <a:lnTo>
                      <a:pt x="3" y="0"/>
                    </a:lnTo>
                    <a:lnTo>
                      <a:pt x="10" y="5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77" name="任意多边形 7537"/>
              <p:cNvSpPr>
                <a:spLocks noChangeArrowheads="1"/>
              </p:cNvSpPr>
              <p:nvPr>
                <p:custDataLst>
                  <p:tags r:id="rId371"/>
                </p:custDataLst>
              </p:nvPr>
            </p:nvSpPr>
            <p:spPr bwMode="auto">
              <a:xfrm>
                <a:off x="3363" y="452"/>
                <a:ext cx="10" cy="7"/>
              </a:xfrm>
              <a:custGeom>
                <a:gdLst>
                  <a:gd name="T0" fmla="*/ 0 w 10"/>
                  <a:gd name="T1" fmla="*/ 4 h 7"/>
                  <a:gd name="T2" fmla="*/ 0 w 10"/>
                  <a:gd name="T3" fmla="*/ 7 h 7"/>
                  <a:gd name="T4" fmla="*/ 3 w 10"/>
                  <a:gd name="T5" fmla="*/ 7 h 7"/>
                  <a:gd name="T6" fmla="*/ 10 w 10"/>
                  <a:gd name="T7" fmla="*/ 0 h 7"/>
                  <a:gd name="T8" fmla="*/ 6 w 10"/>
                  <a:gd name="T9" fmla="*/ 0 h 7"/>
                  <a:gd name="T10" fmla="*/ 0 w 10"/>
                  <a:gd name="T11" fmla="*/ 4 h 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0" h="7">
                    <a:moveTo>
                      <a:pt x="0" y="4"/>
                    </a:moveTo>
                    <a:lnTo>
                      <a:pt x="0" y="7"/>
                    </a:lnTo>
                    <a:lnTo>
                      <a:pt x="3" y="7"/>
                    </a:lnTo>
                    <a:lnTo>
                      <a:pt x="10" y="0"/>
                    </a:lnTo>
                    <a:lnTo>
                      <a:pt x="6" y="0"/>
                    </a:lnTo>
                    <a:lnTo>
                      <a:pt x="0" y="4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78" name="任意多边形 7538"/>
              <p:cNvSpPr>
                <a:spLocks noChangeArrowheads="1"/>
              </p:cNvSpPr>
              <p:nvPr>
                <p:custDataLst>
                  <p:tags r:id="rId372"/>
                </p:custDataLst>
              </p:nvPr>
            </p:nvSpPr>
            <p:spPr bwMode="auto">
              <a:xfrm>
                <a:off x="3296" y="453"/>
                <a:ext cx="16" cy="8"/>
              </a:xfrm>
              <a:custGeom>
                <a:gdLst>
                  <a:gd name="T0" fmla="*/ 12 w 16"/>
                  <a:gd name="T1" fmla="*/ 5 h 8"/>
                  <a:gd name="T2" fmla="*/ 16 w 16"/>
                  <a:gd name="T3" fmla="*/ 6 h 8"/>
                  <a:gd name="T4" fmla="*/ 16 w 16"/>
                  <a:gd name="T5" fmla="*/ 8 h 8"/>
                  <a:gd name="T6" fmla="*/ 9 w 16"/>
                  <a:gd name="T7" fmla="*/ 8 h 8"/>
                  <a:gd name="T8" fmla="*/ 0 w 16"/>
                  <a:gd name="T9" fmla="*/ 2 h 8"/>
                  <a:gd name="T10" fmla="*/ 0 w 16"/>
                  <a:gd name="T11" fmla="*/ 0 h 8"/>
                  <a:gd name="T12" fmla="*/ 6 w 16"/>
                  <a:gd name="T13" fmla="*/ 2 h 8"/>
                  <a:gd name="T14" fmla="*/ 12 w 16"/>
                  <a:gd name="T15" fmla="*/ 5 h 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16" h="8">
                    <a:moveTo>
                      <a:pt x="12" y="5"/>
                    </a:moveTo>
                    <a:lnTo>
                      <a:pt x="16" y="6"/>
                    </a:lnTo>
                    <a:lnTo>
                      <a:pt x="16" y="8"/>
                    </a:lnTo>
                    <a:lnTo>
                      <a:pt x="9" y="8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6" y="2"/>
                    </a:lnTo>
                    <a:lnTo>
                      <a:pt x="12" y="5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79" name="任意多边形 7539"/>
              <p:cNvSpPr>
                <a:spLocks noChangeArrowheads="1"/>
              </p:cNvSpPr>
              <p:nvPr>
                <p:custDataLst>
                  <p:tags r:id="rId373"/>
                </p:custDataLst>
              </p:nvPr>
            </p:nvSpPr>
            <p:spPr bwMode="auto">
              <a:xfrm>
                <a:off x="3398" y="453"/>
                <a:ext cx="16" cy="6"/>
              </a:xfrm>
              <a:custGeom>
                <a:gdLst>
                  <a:gd name="T0" fmla="*/ 3 w 16"/>
                  <a:gd name="T1" fmla="*/ 5 h 6"/>
                  <a:gd name="T2" fmla="*/ 0 w 16"/>
                  <a:gd name="T3" fmla="*/ 5 h 6"/>
                  <a:gd name="T4" fmla="*/ 0 w 16"/>
                  <a:gd name="T5" fmla="*/ 6 h 6"/>
                  <a:gd name="T6" fmla="*/ 7 w 16"/>
                  <a:gd name="T7" fmla="*/ 6 h 6"/>
                  <a:gd name="T8" fmla="*/ 16 w 16"/>
                  <a:gd name="T9" fmla="*/ 2 h 6"/>
                  <a:gd name="T10" fmla="*/ 13 w 16"/>
                  <a:gd name="T11" fmla="*/ 0 h 6"/>
                  <a:gd name="T12" fmla="*/ 10 w 16"/>
                  <a:gd name="T13" fmla="*/ 0 h 6"/>
                  <a:gd name="T14" fmla="*/ 3 w 16"/>
                  <a:gd name="T15" fmla="*/ 5 h 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16" h="6">
                    <a:moveTo>
                      <a:pt x="3" y="5"/>
                    </a:moveTo>
                    <a:lnTo>
                      <a:pt x="0" y="5"/>
                    </a:lnTo>
                    <a:lnTo>
                      <a:pt x="0" y="6"/>
                    </a:lnTo>
                    <a:lnTo>
                      <a:pt x="7" y="6"/>
                    </a:lnTo>
                    <a:lnTo>
                      <a:pt x="16" y="2"/>
                    </a:lnTo>
                    <a:lnTo>
                      <a:pt x="13" y="0"/>
                    </a:lnTo>
                    <a:lnTo>
                      <a:pt x="10" y="0"/>
                    </a:lnTo>
                    <a:lnTo>
                      <a:pt x="3" y="5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80" name="任意多边形 7540"/>
              <p:cNvSpPr>
                <a:spLocks noChangeArrowheads="1"/>
              </p:cNvSpPr>
              <p:nvPr>
                <p:custDataLst>
                  <p:tags r:id="rId374"/>
                </p:custDataLst>
              </p:nvPr>
            </p:nvSpPr>
            <p:spPr bwMode="auto">
              <a:xfrm>
                <a:off x="3318" y="464"/>
                <a:ext cx="13" cy="4"/>
              </a:xfrm>
              <a:custGeom>
                <a:gdLst>
                  <a:gd name="T0" fmla="*/ 13 w 13"/>
                  <a:gd name="T1" fmla="*/ 4 h 4"/>
                  <a:gd name="T2" fmla="*/ 10 w 13"/>
                  <a:gd name="T3" fmla="*/ 4 h 4"/>
                  <a:gd name="T4" fmla="*/ 0 w 13"/>
                  <a:gd name="T5" fmla="*/ 0 h 4"/>
                  <a:gd name="T6" fmla="*/ 0 w 13"/>
                  <a:gd name="T7" fmla="*/ 0 h 4"/>
                  <a:gd name="T8" fmla="*/ 3 w 13"/>
                  <a:gd name="T9" fmla="*/ 0 h 4"/>
                  <a:gd name="T10" fmla="*/ 13 w 13"/>
                  <a:gd name="T11" fmla="*/ 4 h 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3" h="4">
                    <a:moveTo>
                      <a:pt x="13" y="4"/>
                    </a:moveTo>
                    <a:lnTo>
                      <a:pt x="10" y="4"/>
                    </a:lnTo>
                    <a:lnTo>
                      <a:pt x="0" y="0"/>
                    </a:lnTo>
                    <a:lnTo>
                      <a:pt x="3" y="0"/>
                    </a:lnTo>
                    <a:lnTo>
                      <a:pt x="13" y="4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81" name="任意多边形 7541"/>
              <p:cNvSpPr>
                <a:spLocks noChangeArrowheads="1"/>
              </p:cNvSpPr>
              <p:nvPr>
                <p:custDataLst>
                  <p:tags r:id="rId375"/>
                </p:custDataLst>
              </p:nvPr>
            </p:nvSpPr>
            <p:spPr bwMode="auto">
              <a:xfrm>
                <a:off x="3379" y="462"/>
                <a:ext cx="13" cy="6"/>
              </a:xfrm>
              <a:custGeom>
                <a:gdLst>
                  <a:gd name="T0" fmla="*/ 0 w 13"/>
                  <a:gd name="T1" fmla="*/ 6 h 6"/>
                  <a:gd name="T2" fmla="*/ 3 w 13"/>
                  <a:gd name="T3" fmla="*/ 6 h 6"/>
                  <a:gd name="T4" fmla="*/ 13 w 13"/>
                  <a:gd name="T5" fmla="*/ 2 h 6"/>
                  <a:gd name="T6" fmla="*/ 10 w 13"/>
                  <a:gd name="T7" fmla="*/ 0 h 6"/>
                  <a:gd name="T8" fmla="*/ 10 w 13"/>
                  <a:gd name="T9" fmla="*/ 0 h 6"/>
                  <a:gd name="T10" fmla="*/ 0 w 13"/>
                  <a:gd name="T11" fmla="*/ 6 h 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3" h="6">
                    <a:moveTo>
                      <a:pt x="0" y="6"/>
                    </a:moveTo>
                    <a:lnTo>
                      <a:pt x="3" y="6"/>
                    </a:lnTo>
                    <a:lnTo>
                      <a:pt x="13" y="2"/>
                    </a:lnTo>
                    <a:lnTo>
                      <a:pt x="10" y="0"/>
                    </a:lnTo>
                    <a:lnTo>
                      <a:pt x="0" y="6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82" name="任意多边形 7542"/>
              <p:cNvSpPr>
                <a:spLocks noChangeArrowheads="1"/>
              </p:cNvSpPr>
              <p:nvPr>
                <p:custDataLst>
                  <p:tags r:id="rId376"/>
                </p:custDataLst>
              </p:nvPr>
            </p:nvSpPr>
            <p:spPr bwMode="auto">
              <a:xfrm>
                <a:off x="3344" y="464"/>
                <a:ext cx="6" cy="4"/>
              </a:xfrm>
              <a:custGeom>
                <a:gdLst>
                  <a:gd name="T0" fmla="*/ 6 w 6"/>
                  <a:gd name="T1" fmla="*/ 4 h 4"/>
                  <a:gd name="T2" fmla="*/ 3 w 6"/>
                  <a:gd name="T3" fmla="*/ 4 h 4"/>
                  <a:gd name="T4" fmla="*/ 0 w 6"/>
                  <a:gd name="T5" fmla="*/ 1 h 4"/>
                  <a:gd name="T6" fmla="*/ 3 w 6"/>
                  <a:gd name="T7" fmla="*/ 0 h 4"/>
                  <a:gd name="T8" fmla="*/ 6 w 6"/>
                  <a:gd name="T9" fmla="*/ 3 h 4"/>
                  <a:gd name="T10" fmla="*/ 6 w 6"/>
                  <a:gd name="T11" fmla="*/ 4 h 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6" h="4">
                    <a:moveTo>
                      <a:pt x="6" y="4"/>
                    </a:moveTo>
                    <a:lnTo>
                      <a:pt x="3" y="4"/>
                    </a:lnTo>
                    <a:lnTo>
                      <a:pt x="0" y="1"/>
                    </a:lnTo>
                    <a:lnTo>
                      <a:pt x="3" y="0"/>
                    </a:lnTo>
                    <a:lnTo>
                      <a:pt x="6" y="3"/>
                    </a:lnTo>
                    <a:lnTo>
                      <a:pt x="6" y="4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83" name="任意多边形 7543"/>
              <p:cNvSpPr>
                <a:spLocks noChangeArrowheads="1"/>
              </p:cNvSpPr>
              <p:nvPr>
                <p:custDataLst>
                  <p:tags r:id="rId377"/>
                </p:custDataLst>
              </p:nvPr>
            </p:nvSpPr>
            <p:spPr bwMode="auto">
              <a:xfrm>
                <a:off x="3360" y="462"/>
                <a:ext cx="6" cy="5"/>
              </a:xfrm>
              <a:custGeom>
                <a:gdLst>
                  <a:gd name="T0" fmla="*/ 0 w 6"/>
                  <a:gd name="T1" fmla="*/ 5 h 5"/>
                  <a:gd name="T2" fmla="*/ 3 w 6"/>
                  <a:gd name="T3" fmla="*/ 5 h 5"/>
                  <a:gd name="T4" fmla="*/ 6 w 6"/>
                  <a:gd name="T5" fmla="*/ 3 h 5"/>
                  <a:gd name="T6" fmla="*/ 3 w 6"/>
                  <a:gd name="T7" fmla="*/ 0 h 5"/>
                  <a:gd name="T8" fmla="*/ 0 w 6"/>
                  <a:gd name="T9" fmla="*/ 5 h 5"/>
                  <a:gd name="T10" fmla="*/ 0 w 6"/>
                  <a:gd name="T11" fmla="*/ 5 h 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6" h="5">
                    <a:moveTo>
                      <a:pt x="0" y="5"/>
                    </a:moveTo>
                    <a:lnTo>
                      <a:pt x="3" y="5"/>
                    </a:lnTo>
                    <a:lnTo>
                      <a:pt x="6" y="3"/>
                    </a:lnTo>
                    <a:lnTo>
                      <a:pt x="3" y="0"/>
                    </a:lnTo>
                    <a:lnTo>
                      <a:pt x="0" y="5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84" name="任意多边形 7544"/>
              <p:cNvSpPr>
                <a:spLocks noChangeArrowheads="1"/>
              </p:cNvSpPr>
              <p:nvPr>
                <p:custDataLst>
                  <p:tags r:id="rId378"/>
                </p:custDataLst>
              </p:nvPr>
            </p:nvSpPr>
            <p:spPr bwMode="auto">
              <a:xfrm>
                <a:off x="3334" y="473"/>
                <a:ext cx="10" cy="6"/>
              </a:xfrm>
              <a:custGeom>
                <a:gdLst>
                  <a:gd name="T0" fmla="*/ 10 w 10"/>
                  <a:gd name="T1" fmla="*/ 3 h 6"/>
                  <a:gd name="T2" fmla="*/ 10 w 10"/>
                  <a:gd name="T3" fmla="*/ 5 h 6"/>
                  <a:gd name="T4" fmla="*/ 10 w 10"/>
                  <a:gd name="T5" fmla="*/ 6 h 6"/>
                  <a:gd name="T6" fmla="*/ 3 w 10"/>
                  <a:gd name="T7" fmla="*/ 2 h 6"/>
                  <a:gd name="T8" fmla="*/ 0 w 10"/>
                  <a:gd name="T9" fmla="*/ 0 h 6"/>
                  <a:gd name="T10" fmla="*/ 6 w 10"/>
                  <a:gd name="T11" fmla="*/ 2 h 6"/>
                  <a:gd name="T12" fmla="*/ 10 w 10"/>
                  <a:gd name="T13" fmla="*/ 3 h 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0" h="6">
                    <a:moveTo>
                      <a:pt x="10" y="3"/>
                    </a:moveTo>
                    <a:lnTo>
                      <a:pt x="10" y="5"/>
                    </a:lnTo>
                    <a:lnTo>
                      <a:pt x="10" y="6"/>
                    </a:lnTo>
                    <a:lnTo>
                      <a:pt x="3" y="2"/>
                    </a:lnTo>
                    <a:lnTo>
                      <a:pt x="0" y="0"/>
                    </a:lnTo>
                    <a:lnTo>
                      <a:pt x="6" y="2"/>
                    </a:lnTo>
                    <a:lnTo>
                      <a:pt x="10" y="3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85" name="任意多边形 7545"/>
              <p:cNvSpPr>
                <a:spLocks noChangeArrowheads="1"/>
              </p:cNvSpPr>
              <p:nvPr>
                <p:custDataLst>
                  <p:tags r:id="rId379"/>
                </p:custDataLst>
              </p:nvPr>
            </p:nvSpPr>
            <p:spPr bwMode="auto">
              <a:xfrm>
                <a:off x="3366" y="471"/>
                <a:ext cx="7" cy="7"/>
              </a:xfrm>
              <a:custGeom>
                <a:gdLst>
                  <a:gd name="T0" fmla="*/ 0 w 7"/>
                  <a:gd name="T1" fmla="*/ 4 h 7"/>
                  <a:gd name="T2" fmla="*/ 0 w 7"/>
                  <a:gd name="T3" fmla="*/ 5 h 7"/>
                  <a:gd name="T4" fmla="*/ 0 w 7"/>
                  <a:gd name="T5" fmla="*/ 7 h 7"/>
                  <a:gd name="T6" fmla="*/ 7 w 7"/>
                  <a:gd name="T7" fmla="*/ 4 h 7"/>
                  <a:gd name="T8" fmla="*/ 7 w 7"/>
                  <a:gd name="T9" fmla="*/ 0 h 7"/>
                  <a:gd name="T10" fmla="*/ 3 w 7"/>
                  <a:gd name="T11" fmla="*/ 2 h 7"/>
                  <a:gd name="T12" fmla="*/ 0 w 7"/>
                  <a:gd name="T13" fmla="*/ 4 h 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7" h="7">
                    <a:moveTo>
                      <a:pt x="0" y="4"/>
                    </a:moveTo>
                    <a:lnTo>
                      <a:pt x="0" y="5"/>
                    </a:lnTo>
                    <a:lnTo>
                      <a:pt x="0" y="7"/>
                    </a:lnTo>
                    <a:lnTo>
                      <a:pt x="7" y="4"/>
                    </a:lnTo>
                    <a:lnTo>
                      <a:pt x="7" y="0"/>
                    </a:lnTo>
                    <a:lnTo>
                      <a:pt x="3" y="2"/>
                    </a:lnTo>
                    <a:lnTo>
                      <a:pt x="0" y="4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86" name="任意多边形 7546"/>
              <p:cNvSpPr>
                <a:spLocks noChangeArrowheads="1"/>
              </p:cNvSpPr>
              <p:nvPr>
                <p:custDataLst>
                  <p:tags r:id="rId380"/>
                </p:custDataLst>
              </p:nvPr>
            </p:nvSpPr>
            <p:spPr bwMode="auto">
              <a:xfrm>
                <a:off x="3299" y="560"/>
                <a:ext cx="54" cy="22"/>
              </a:xfrm>
              <a:custGeom>
                <a:gdLst>
                  <a:gd name="T0" fmla="*/ 54 w 54"/>
                  <a:gd name="T1" fmla="*/ 10 h 22"/>
                  <a:gd name="T2" fmla="*/ 54 w 54"/>
                  <a:gd name="T3" fmla="*/ 10 h 22"/>
                  <a:gd name="T4" fmla="*/ 41 w 54"/>
                  <a:gd name="T5" fmla="*/ 4 h 22"/>
                  <a:gd name="T6" fmla="*/ 25 w 54"/>
                  <a:gd name="T7" fmla="*/ 0 h 22"/>
                  <a:gd name="T8" fmla="*/ 9 w 54"/>
                  <a:gd name="T9" fmla="*/ 0 h 22"/>
                  <a:gd name="T10" fmla="*/ 0 w 54"/>
                  <a:gd name="T11" fmla="*/ 6 h 22"/>
                  <a:gd name="T12" fmla="*/ 0 w 54"/>
                  <a:gd name="T13" fmla="*/ 6 h 22"/>
                  <a:gd name="T14" fmla="*/ 19 w 54"/>
                  <a:gd name="T15" fmla="*/ 7 h 22"/>
                  <a:gd name="T16" fmla="*/ 45 w 54"/>
                  <a:gd name="T17" fmla="*/ 13 h 22"/>
                  <a:gd name="T18" fmla="*/ 54 w 54"/>
                  <a:gd name="T19" fmla="*/ 22 h 22"/>
                  <a:gd name="T20" fmla="*/ 54 w 54"/>
                  <a:gd name="T21" fmla="*/ 10 h 2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</a:cxnLst>
                <a:rect l="0" t="0" r="r" b="b"/>
                <a:pathLst>
                  <a:path w="54" h="22">
                    <a:moveTo>
                      <a:pt x="54" y="10"/>
                    </a:moveTo>
                    <a:lnTo>
                      <a:pt x="54" y="10"/>
                    </a:lnTo>
                    <a:lnTo>
                      <a:pt x="41" y="4"/>
                    </a:lnTo>
                    <a:lnTo>
                      <a:pt x="25" y="0"/>
                    </a:lnTo>
                    <a:lnTo>
                      <a:pt x="9" y="0"/>
                    </a:lnTo>
                    <a:lnTo>
                      <a:pt x="0" y="6"/>
                    </a:lnTo>
                    <a:lnTo>
                      <a:pt x="19" y="7"/>
                    </a:lnTo>
                    <a:lnTo>
                      <a:pt x="45" y="13"/>
                    </a:lnTo>
                    <a:lnTo>
                      <a:pt x="54" y="22"/>
                    </a:lnTo>
                    <a:lnTo>
                      <a:pt x="54" y="10"/>
                    </a:lnTo>
                    <a:close/>
                  </a:path>
                </a:pathLst>
              </a:custGeom>
              <a:solidFill>
                <a:srgbClr val="CC66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87" name="任意多边形 7547"/>
              <p:cNvSpPr>
                <a:spLocks noChangeArrowheads="1"/>
              </p:cNvSpPr>
              <p:nvPr>
                <p:custDataLst>
                  <p:tags r:id="rId381"/>
                </p:custDataLst>
              </p:nvPr>
            </p:nvSpPr>
            <p:spPr bwMode="auto">
              <a:xfrm>
                <a:off x="3357" y="558"/>
                <a:ext cx="54" cy="23"/>
              </a:xfrm>
              <a:custGeom>
                <a:gdLst>
                  <a:gd name="T0" fmla="*/ 3 w 54"/>
                  <a:gd name="T1" fmla="*/ 11 h 23"/>
                  <a:gd name="T2" fmla="*/ 3 w 54"/>
                  <a:gd name="T3" fmla="*/ 12 h 23"/>
                  <a:gd name="T4" fmla="*/ 12 w 54"/>
                  <a:gd name="T5" fmla="*/ 6 h 23"/>
                  <a:gd name="T6" fmla="*/ 28 w 54"/>
                  <a:gd name="T7" fmla="*/ 0 h 23"/>
                  <a:gd name="T8" fmla="*/ 44 w 54"/>
                  <a:gd name="T9" fmla="*/ 0 h 23"/>
                  <a:gd name="T10" fmla="*/ 54 w 54"/>
                  <a:gd name="T11" fmla="*/ 6 h 23"/>
                  <a:gd name="T12" fmla="*/ 54 w 54"/>
                  <a:gd name="T13" fmla="*/ 6 h 23"/>
                  <a:gd name="T14" fmla="*/ 35 w 54"/>
                  <a:gd name="T15" fmla="*/ 8 h 23"/>
                  <a:gd name="T16" fmla="*/ 12 w 54"/>
                  <a:gd name="T17" fmla="*/ 15 h 23"/>
                  <a:gd name="T18" fmla="*/ 0 w 54"/>
                  <a:gd name="T19" fmla="*/ 23 h 23"/>
                  <a:gd name="T20" fmla="*/ 3 w 54"/>
                  <a:gd name="T21" fmla="*/ 11 h 2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</a:cxnLst>
                <a:rect l="0" t="0" r="r" b="b"/>
                <a:pathLst>
                  <a:path w="54" h="23">
                    <a:moveTo>
                      <a:pt x="3" y="11"/>
                    </a:moveTo>
                    <a:lnTo>
                      <a:pt x="3" y="12"/>
                    </a:lnTo>
                    <a:lnTo>
                      <a:pt x="12" y="6"/>
                    </a:lnTo>
                    <a:lnTo>
                      <a:pt x="28" y="0"/>
                    </a:lnTo>
                    <a:lnTo>
                      <a:pt x="44" y="0"/>
                    </a:lnTo>
                    <a:lnTo>
                      <a:pt x="54" y="6"/>
                    </a:lnTo>
                    <a:lnTo>
                      <a:pt x="35" y="8"/>
                    </a:lnTo>
                    <a:lnTo>
                      <a:pt x="12" y="15"/>
                    </a:lnTo>
                    <a:lnTo>
                      <a:pt x="0" y="23"/>
                    </a:lnTo>
                    <a:lnTo>
                      <a:pt x="3" y="11"/>
                    </a:lnTo>
                    <a:close/>
                  </a:path>
                </a:pathLst>
              </a:custGeom>
              <a:solidFill>
                <a:srgbClr val="CC66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88" name="任意多边形 7548"/>
              <p:cNvSpPr>
                <a:spLocks noChangeArrowheads="1"/>
              </p:cNvSpPr>
              <p:nvPr>
                <p:custDataLst>
                  <p:tags r:id="rId382"/>
                </p:custDataLst>
              </p:nvPr>
            </p:nvSpPr>
            <p:spPr bwMode="auto">
              <a:xfrm>
                <a:off x="3203" y="953"/>
                <a:ext cx="86" cy="48"/>
              </a:xfrm>
              <a:custGeom>
                <a:gdLst>
                  <a:gd name="T0" fmla="*/ 73 w 86"/>
                  <a:gd name="T1" fmla="*/ 48 h 48"/>
                  <a:gd name="T2" fmla="*/ 77 w 86"/>
                  <a:gd name="T3" fmla="*/ 48 h 48"/>
                  <a:gd name="T4" fmla="*/ 83 w 86"/>
                  <a:gd name="T5" fmla="*/ 47 h 48"/>
                  <a:gd name="T6" fmla="*/ 86 w 86"/>
                  <a:gd name="T7" fmla="*/ 45 h 48"/>
                  <a:gd name="T8" fmla="*/ 86 w 86"/>
                  <a:gd name="T9" fmla="*/ 42 h 48"/>
                  <a:gd name="T10" fmla="*/ 86 w 86"/>
                  <a:gd name="T11" fmla="*/ 41 h 48"/>
                  <a:gd name="T12" fmla="*/ 86 w 86"/>
                  <a:gd name="T13" fmla="*/ 39 h 48"/>
                  <a:gd name="T14" fmla="*/ 83 w 86"/>
                  <a:gd name="T15" fmla="*/ 36 h 48"/>
                  <a:gd name="T16" fmla="*/ 80 w 86"/>
                  <a:gd name="T17" fmla="*/ 35 h 48"/>
                  <a:gd name="T18" fmla="*/ 80 w 86"/>
                  <a:gd name="T19" fmla="*/ 35 h 48"/>
                  <a:gd name="T20" fmla="*/ 67 w 86"/>
                  <a:gd name="T21" fmla="*/ 32 h 48"/>
                  <a:gd name="T22" fmla="*/ 54 w 86"/>
                  <a:gd name="T23" fmla="*/ 27 h 48"/>
                  <a:gd name="T24" fmla="*/ 45 w 86"/>
                  <a:gd name="T25" fmla="*/ 24 h 48"/>
                  <a:gd name="T26" fmla="*/ 35 w 86"/>
                  <a:gd name="T27" fmla="*/ 19 h 48"/>
                  <a:gd name="T28" fmla="*/ 25 w 86"/>
                  <a:gd name="T29" fmla="*/ 15 h 48"/>
                  <a:gd name="T30" fmla="*/ 19 w 86"/>
                  <a:gd name="T31" fmla="*/ 10 h 48"/>
                  <a:gd name="T32" fmla="*/ 9 w 86"/>
                  <a:gd name="T33" fmla="*/ 4 h 48"/>
                  <a:gd name="T34" fmla="*/ 0 w 86"/>
                  <a:gd name="T35" fmla="*/ 0 h 48"/>
                  <a:gd name="T36" fmla="*/ 0 w 86"/>
                  <a:gd name="T37" fmla="*/ 0 h 48"/>
                  <a:gd name="T38" fmla="*/ 6 w 86"/>
                  <a:gd name="T39" fmla="*/ 6 h 48"/>
                  <a:gd name="T40" fmla="*/ 13 w 86"/>
                  <a:gd name="T41" fmla="*/ 13 h 48"/>
                  <a:gd name="T42" fmla="*/ 19 w 86"/>
                  <a:gd name="T43" fmla="*/ 19 h 48"/>
                  <a:gd name="T44" fmla="*/ 25 w 86"/>
                  <a:gd name="T45" fmla="*/ 26 h 48"/>
                  <a:gd name="T46" fmla="*/ 32 w 86"/>
                  <a:gd name="T47" fmla="*/ 30 h 48"/>
                  <a:gd name="T48" fmla="*/ 41 w 86"/>
                  <a:gd name="T49" fmla="*/ 36 h 48"/>
                  <a:gd name="T50" fmla="*/ 54 w 86"/>
                  <a:gd name="T51" fmla="*/ 42 h 48"/>
                  <a:gd name="T52" fmla="*/ 67 w 86"/>
                  <a:gd name="T53" fmla="*/ 47 h 48"/>
                  <a:gd name="T54" fmla="*/ 67 w 86"/>
                  <a:gd name="T55" fmla="*/ 47 h 48"/>
                  <a:gd name="T56" fmla="*/ 67 w 86"/>
                  <a:gd name="T57" fmla="*/ 47 h 48"/>
                  <a:gd name="T58" fmla="*/ 67 w 86"/>
                  <a:gd name="T59" fmla="*/ 47 h 48"/>
                  <a:gd name="T60" fmla="*/ 67 w 86"/>
                  <a:gd name="T61" fmla="*/ 48 h 48"/>
                  <a:gd name="T62" fmla="*/ 70 w 86"/>
                  <a:gd name="T63" fmla="*/ 48 h 48"/>
                  <a:gd name="T64" fmla="*/ 70 w 86"/>
                  <a:gd name="T65" fmla="*/ 48 h 48"/>
                  <a:gd name="T66" fmla="*/ 70 w 86"/>
                  <a:gd name="T67" fmla="*/ 48 h 48"/>
                  <a:gd name="T68" fmla="*/ 73 w 86"/>
                  <a:gd name="T69" fmla="*/ 48 h 48"/>
                  <a:gd name="T70" fmla="*/ 73 w 86"/>
                  <a:gd name="T71" fmla="*/ 48 h 4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86" h="48">
                    <a:moveTo>
                      <a:pt x="73" y="48"/>
                    </a:moveTo>
                    <a:lnTo>
                      <a:pt x="77" y="48"/>
                    </a:lnTo>
                    <a:lnTo>
                      <a:pt x="83" y="47"/>
                    </a:lnTo>
                    <a:lnTo>
                      <a:pt x="86" y="45"/>
                    </a:lnTo>
                    <a:lnTo>
                      <a:pt x="86" y="42"/>
                    </a:lnTo>
                    <a:lnTo>
                      <a:pt x="86" y="41"/>
                    </a:lnTo>
                    <a:lnTo>
                      <a:pt x="86" y="39"/>
                    </a:lnTo>
                    <a:lnTo>
                      <a:pt x="83" y="36"/>
                    </a:lnTo>
                    <a:lnTo>
                      <a:pt x="80" y="35"/>
                    </a:lnTo>
                    <a:lnTo>
                      <a:pt x="67" y="32"/>
                    </a:lnTo>
                    <a:lnTo>
                      <a:pt x="54" y="27"/>
                    </a:lnTo>
                    <a:lnTo>
                      <a:pt x="45" y="24"/>
                    </a:lnTo>
                    <a:lnTo>
                      <a:pt x="35" y="19"/>
                    </a:lnTo>
                    <a:lnTo>
                      <a:pt x="25" y="15"/>
                    </a:lnTo>
                    <a:lnTo>
                      <a:pt x="19" y="10"/>
                    </a:lnTo>
                    <a:lnTo>
                      <a:pt x="9" y="4"/>
                    </a:lnTo>
                    <a:lnTo>
                      <a:pt x="0" y="0"/>
                    </a:lnTo>
                    <a:lnTo>
                      <a:pt x="6" y="6"/>
                    </a:lnTo>
                    <a:lnTo>
                      <a:pt x="13" y="13"/>
                    </a:lnTo>
                    <a:lnTo>
                      <a:pt x="19" y="19"/>
                    </a:lnTo>
                    <a:lnTo>
                      <a:pt x="25" y="26"/>
                    </a:lnTo>
                    <a:lnTo>
                      <a:pt x="32" y="30"/>
                    </a:lnTo>
                    <a:lnTo>
                      <a:pt x="41" y="36"/>
                    </a:lnTo>
                    <a:lnTo>
                      <a:pt x="54" y="42"/>
                    </a:lnTo>
                    <a:lnTo>
                      <a:pt x="67" y="47"/>
                    </a:lnTo>
                    <a:lnTo>
                      <a:pt x="67" y="48"/>
                    </a:lnTo>
                    <a:lnTo>
                      <a:pt x="70" y="48"/>
                    </a:lnTo>
                    <a:lnTo>
                      <a:pt x="73" y="48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89" name="任意多边形 7549"/>
              <p:cNvSpPr>
                <a:spLocks noChangeArrowheads="1"/>
              </p:cNvSpPr>
              <p:nvPr>
                <p:custDataLst>
                  <p:tags r:id="rId383"/>
                </p:custDataLst>
              </p:nvPr>
            </p:nvSpPr>
            <p:spPr bwMode="auto">
              <a:xfrm>
                <a:off x="3427" y="951"/>
                <a:ext cx="86" cy="49"/>
              </a:xfrm>
              <a:custGeom>
                <a:gdLst>
                  <a:gd name="T0" fmla="*/ 16 w 86"/>
                  <a:gd name="T1" fmla="*/ 49 h 49"/>
                  <a:gd name="T2" fmla="*/ 10 w 86"/>
                  <a:gd name="T3" fmla="*/ 49 h 49"/>
                  <a:gd name="T4" fmla="*/ 6 w 86"/>
                  <a:gd name="T5" fmla="*/ 47 h 49"/>
                  <a:gd name="T6" fmla="*/ 3 w 86"/>
                  <a:gd name="T7" fmla="*/ 46 h 49"/>
                  <a:gd name="T8" fmla="*/ 3 w 86"/>
                  <a:gd name="T9" fmla="*/ 44 h 49"/>
                  <a:gd name="T10" fmla="*/ 0 w 86"/>
                  <a:gd name="T11" fmla="*/ 41 h 49"/>
                  <a:gd name="T12" fmla="*/ 3 w 86"/>
                  <a:gd name="T13" fmla="*/ 40 h 49"/>
                  <a:gd name="T14" fmla="*/ 3 w 86"/>
                  <a:gd name="T15" fmla="*/ 38 h 49"/>
                  <a:gd name="T16" fmla="*/ 10 w 86"/>
                  <a:gd name="T17" fmla="*/ 37 h 49"/>
                  <a:gd name="T18" fmla="*/ 10 w 86"/>
                  <a:gd name="T19" fmla="*/ 37 h 49"/>
                  <a:gd name="T20" fmla="*/ 22 w 86"/>
                  <a:gd name="T21" fmla="*/ 32 h 49"/>
                  <a:gd name="T22" fmla="*/ 35 w 86"/>
                  <a:gd name="T23" fmla="*/ 29 h 49"/>
                  <a:gd name="T24" fmla="*/ 45 w 86"/>
                  <a:gd name="T25" fmla="*/ 25 h 49"/>
                  <a:gd name="T26" fmla="*/ 54 w 86"/>
                  <a:gd name="T27" fmla="*/ 20 h 49"/>
                  <a:gd name="T28" fmla="*/ 61 w 86"/>
                  <a:gd name="T29" fmla="*/ 15 h 49"/>
                  <a:gd name="T30" fmla="*/ 70 w 86"/>
                  <a:gd name="T31" fmla="*/ 11 h 49"/>
                  <a:gd name="T32" fmla="*/ 77 w 86"/>
                  <a:gd name="T33" fmla="*/ 5 h 49"/>
                  <a:gd name="T34" fmla="*/ 86 w 86"/>
                  <a:gd name="T35" fmla="*/ 0 h 49"/>
                  <a:gd name="T36" fmla="*/ 86 w 86"/>
                  <a:gd name="T37" fmla="*/ 0 h 49"/>
                  <a:gd name="T38" fmla="*/ 80 w 86"/>
                  <a:gd name="T39" fmla="*/ 6 h 49"/>
                  <a:gd name="T40" fmla="*/ 74 w 86"/>
                  <a:gd name="T41" fmla="*/ 14 h 49"/>
                  <a:gd name="T42" fmla="*/ 70 w 86"/>
                  <a:gd name="T43" fmla="*/ 20 h 49"/>
                  <a:gd name="T44" fmla="*/ 64 w 86"/>
                  <a:gd name="T45" fmla="*/ 26 h 49"/>
                  <a:gd name="T46" fmla="*/ 54 w 86"/>
                  <a:gd name="T47" fmla="*/ 32 h 49"/>
                  <a:gd name="T48" fmla="*/ 48 w 86"/>
                  <a:gd name="T49" fmla="*/ 37 h 49"/>
                  <a:gd name="T50" fmla="*/ 35 w 86"/>
                  <a:gd name="T51" fmla="*/ 43 h 49"/>
                  <a:gd name="T52" fmla="*/ 22 w 86"/>
                  <a:gd name="T53" fmla="*/ 47 h 49"/>
                  <a:gd name="T54" fmla="*/ 22 w 86"/>
                  <a:gd name="T55" fmla="*/ 47 h 49"/>
                  <a:gd name="T56" fmla="*/ 22 w 86"/>
                  <a:gd name="T57" fmla="*/ 47 h 49"/>
                  <a:gd name="T58" fmla="*/ 22 w 86"/>
                  <a:gd name="T59" fmla="*/ 49 h 49"/>
                  <a:gd name="T60" fmla="*/ 19 w 86"/>
                  <a:gd name="T61" fmla="*/ 49 h 49"/>
                  <a:gd name="T62" fmla="*/ 19 w 86"/>
                  <a:gd name="T63" fmla="*/ 49 h 49"/>
                  <a:gd name="T64" fmla="*/ 19 w 86"/>
                  <a:gd name="T65" fmla="*/ 49 h 49"/>
                  <a:gd name="T66" fmla="*/ 19 w 86"/>
                  <a:gd name="T67" fmla="*/ 49 h 49"/>
                  <a:gd name="T68" fmla="*/ 16 w 86"/>
                  <a:gd name="T69" fmla="*/ 49 h 49"/>
                  <a:gd name="T70" fmla="*/ 16 w 86"/>
                  <a:gd name="T71" fmla="*/ 49 h 4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86" h="49">
                    <a:moveTo>
                      <a:pt x="16" y="49"/>
                    </a:moveTo>
                    <a:lnTo>
                      <a:pt x="10" y="49"/>
                    </a:lnTo>
                    <a:lnTo>
                      <a:pt x="6" y="47"/>
                    </a:lnTo>
                    <a:lnTo>
                      <a:pt x="3" y="46"/>
                    </a:lnTo>
                    <a:lnTo>
                      <a:pt x="3" y="44"/>
                    </a:lnTo>
                    <a:lnTo>
                      <a:pt x="0" y="41"/>
                    </a:lnTo>
                    <a:lnTo>
                      <a:pt x="3" y="40"/>
                    </a:lnTo>
                    <a:lnTo>
                      <a:pt x="3" y="38"/>
                    </a:lnTo>
                    <a:lnTo>
                      <a:pt x="10" y="37"/>
                    </a:lnTo>
                    <a:lnTo>
                      <a:pt x="22" y="32"/>
                    </a:lnTo>
                    <a:lnTo>
                      <a:pt x="35" y="29"/>
                    </a:lnTo>
                    <a:lnTo>
                      <a:pt x="45" y="25"/>
                    </a:lnTo>
                    <a:lnTo>
                      <a:pt x="54" y="20"/>
                    </a:lnTo>
                    <a:lnTo>
                      <a:pt x="61" y="15"/>
                    </a:lnTo>
                    <a:lnTo>
                      <a:pt x="70" y="11"/>
                    </a:lnTo>
                    <a:lnTo>
                      <a:pt x="77" y="5"/>
                    </a:lnTo>
                    <a:lnTo>
                      <a:pt x="86" y="0"/>
                    </a:lnTo>
                    <a:lnTo>
                      <a:pt x="80" y="6"/>
                    </a:lnTo>
                    <a:lnTo>
                      <a:pt x="74" y="14"/>
                    </a:lnTo>
                    <a:lnTo>
                      <a:pt x="70" y="20"/>
                    </a:lnTo>
                    <a:lnTo>
                      <a:pt x="64" y="26"/>
                    </a:lnTo>
                    <a:lnTo>
                      <a:pt x="54" y="32"/>
                    </a:lnTo>
                    <a:lnTo>
                      <a:pt x="48" y="37"/>
                    </a:lnTo>
                    <a:lnTo>
                      <a:pt x="35" y="43"/>
                    </a:lnTo>
                    <a:lnTo>
                      <a:pt x="22" y="47"/>
                    </a:lnTo>
                    <a:lnTo>
                      <a:pt x="22" y="49"/>
                    </a:lnTo>
                    <a:lnTo>
                      <a:pt x="19" y="49"/>
                    </a:lnTo>
                    <a:lnTo>
                      <a:pt x="16" y="49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90" name="任意多边形 7550"/>
              <p:cNvSpPr>
                <a:spLocks noChangeArrowheads="1"/>
              </p:cNvSpPr>
              <p:nvPr>
                <p:custDataLst>
                  <p:tags r:id="rId384"/>
                </p:custDataLst>
              </p:nvPr>
            </p:nvSpPr>
            <p:spPr bwMode="auto">
              <a:xfrm>
                <a:off x="3251" y="927"/>
                <a:ext cx="61" cy="38"/>
              </a:xfrm>
              <a:custGeom>
                <a:gdLst>
                  <a:gd name="T0" fmla="*/ 29 w 61"/>
                  <a:gd name="T1" fmla="*/ 4 h 38"/>
                  <a:gd name="T2" fmla="*/ 29 w 61"/>
                  <a:gd name="T3" fmla="*/ 4 h 38"/>
                  <a:gd name="T4" fmla="*/ 29 w 61"/>
                  <a:gd name="T5" fmla="*/ 4 h 38"/>
                  <a:gd name="T6" fmla="*/ 29 w 61"/>
                  <a:gd name="T7" fmla="*/ 3 h 38"/>
                  <a:gd name="T8" fmla="*/ 29 w 61"/>
                  <a:gd name="T9" fmla="*/ 3 h 38"/>
                  <a:gd name="T10" fmla="*/ 25 w 61"/>
                  <a:gd name="T11" fmla="*/ 3 h 38"/>
                  <a:gd name="T12" fmla="*/ 25 w 61"/>
                  <a:gd name="T13" fmla="*/ 3 h 38"/>
                  <a:gd name="T14" fmla="*/ 25 w 61"/>
                  <a:gd name="T15" fmla="*/ 3 h 38"/>
                  <a:gd name="T16" fmla="*/ 25 w 61"/>
                  <a:gd name="T17" fmla="*/ 3 h 38"/>
                  <a:gd name="T18" fmla="*/ 25 w 61"/>
                  <a:gd name="T19" fmla="*/ 3 h 38"/>
                  <a:gd name="T20" fmla="*/ 22 w 61"/>
                  <a:gd name="T21" fmla="*/ 0 h 38"/>
                  <a:gd name="T22" fmla="*/ 16 w 61"/>
                  <a:gd name="T23" fmla="*/ 0 h 38"/>
                  <a:gd name="T24" fmla="*/ 9 w 61"/>
                  <a:gd name="T25" fmla="*/ 0 h 38"/>
                  <a:gd name="T26" fmla="*/ 6 w 61"/>
                  <a:gd name="T27" fmla="*/ 1 h 38"/>
                  <a:gd name="T28" fmla="*/ 3 w 61"/>
                  <a:gd name="T29" fmla="*/ 3 h 38"/>
                  <a:gd name="T30" fmla="*/ 0 w 61"/>
                  <a:gd name="T31" fmla="*/ 6 h 38"/>
                  <a:gd name="T32" fmla="*/ 0 w 61"/>
                  <a:gd name="T33" fmla="*/ 8 h 38"/>
                  <a:gd name="T34" fmla="*/ 3 w 61"/>
                  <a:gd name="T35" fmla="*/ 11 h 38"/>
                  <a:gd name="T36" fmla="*/ 3 w 61"/>
                  <a:gd name="T37" fmla="*/ 11 h 38"/>
                  <a:gd name="T38" fmla="*/ 9 w 61"/>
                  <a:gd name="T39" fmla="*/ 14 h 38"/>
                  <a:gd name="T40" fmla="*/ 19 w 61"/>
                  <a:gd name="T41" fmla="*/ 17 h 38"/>
                  <a:gd name="T42" fmla="*/ 25 w 61"/>
                  <a:gd name="T43" fmla="*/ 20 h 38"/>
                  <a:gd name="T44" fmla="*/ 35 w 61"/>
                  <a:gd name="T45" fmla="*/ 23 h 38"/>
                  <a:gd name="T46" fmla="*/ 41 w 61"/>
                  <a:gd name="T47" fmla="*/ 26 h 38"/>
                  <a:gd name="T48" fmla="*/ 48 w 61"/>
                  <a:gd name="T49" fmla="*/ 30 h 38"/>
                  <a:gd name="T50" fmla="*/ 54 w 61"/>
                  <a:gd name="T51" fmla="*/ 33 h 38"/>
                  <a:gd name="T52" fmla="*/ 61 w 61"/>
                  <a:gd name="T53" fmla="*/ 38 h 38"/>
                  <a:gd name="T54" fmla="*/ 61 w 61"/>
                  <a:gd name="T55" fmla="*/ 38 h 38"/>
                  <a:gd name="T56" fmla="*/ 57 w 61"/>
                  <a:gd name="T57" fmla="*/ 33 h 38"/>
                  <a:gd name="T58" fmla="*/ 54 w 61"/>
                  <a:gd name="T59" fmla="*/ 29 h 38"/>
                  <a:gd name="T60" fmla="*/ 51 w 61"/>
                  <a:gd name="T61" fmla="*/ 24 h 38"/>
                  <a:gd name="T62" fmla="*/ 48 w 61"/>
                  <a:gd name="T63" fmla="*/ 20 h 38"/>
                  <a:gd name="T64" fmla="*/ 41 w 61"/>
                  <a:gd name="T65" fmla="*/ 17 h 38"/>
                  <a:gd name="T66" fmla="*/ 38 w 61"/>
                  <a:gd name="T67" fmla="*/ 12 h 38"/>
                  <a:gd name="T68" fmla="*/ 32 w 61"/>
                  <a:gd name="T69" fmla="*/ 9 h 38"/>
                  <a:gd name="T70" fmla="*/ 29 w 61"/>
                  <a:gd name="T71" fmla="*/ 4 h 3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61" h="38">
                    <a:moveTo>
                      <a:pt x="29" y="4"/>
                    </a:moveTo>
                    <a:lnTo>
                      <a:pt x="29" y="4"/>
                    </a:lnTo>
                    <a:lnTo>
                      <a:pt x="29" y="3"/>
                    </a:lnTo>
                    <a:lnTo>
                      <a:pt x="25" y="3"/>
                    </a:lnTo>
                    <a:lnTo>
                      <a:pt x="22" y="0"/>
                    </a:lnTo>
                    <a:lnTo>
                      <a:pt x="16" y="0"/>
                    </a:lnTo>
                    <a:lnTo>
                      <a:pt x="9" y="0"/>
                    </a:lnTo>
                    <a:lnTo>
                      <a:pt x="6" y="1"/>
                    </a:lnTo>
                    <a:lnTo>
                      <a:pt x="3" y="3"/>
                    </a:lnTo>
                    <a:lnTo>
                      <a:pt x="0" y="6"/>
                    </a:lnTo>
                    <a:lnTo>
                      <a:pt x="0" y="8"/>
                    </a:lnTo>
                    <a:lnTo>
                      <a:pt x="3" y="11"/>
                    </a:lnTo>
                    <a:lnTo>
                      <a:pt x="9" y="14"/>
                    </a:lnTo>
                    <a:lnTo>
                      <a:pt x="19" y="17"/>
                    </a:lnTo>
                    <a:lnTo>
                      <a:pt x="25" y="20"/>
                    </a:lnTo>
                    <a:lnTo>
                      <a:pt x="35" y="23"/>
                    </a:lnTo>
                    <a:lnTo>
                      <a:pt x="41" y="26"/>
                    </a:lnTo>
                    <a:lnTo>
                      <a:pt x="48" y="30"/>
                    </a:lnTo>
                    <a:lnTo>
                      <a:pt x="54" y="33"/>
                    </a:lnTo>
                    <a:lnTo>
                      <a:pt x="61" y="38"/>
                    </a:lnTo>
                    <a:lnTo>
                      <a:pt x="57" y="33"/>
                    </a:lnTo>
                    <a:lnTo>
                      <a:pt x="54" y="29"/>
                    </a:lnTo>
                    <a:lnTo>
                      <a:pt x="51" y="24"/>
                    </a:lnTo>
                    <a:lnTo>
                      <a:pt x="48" y="20"/>
                    </a:lnTo>
                    <a:lnTo>
                      <a:pt x="41" y="17"/>
                    </a:lnTo>
                    <a:lnTo>
                      <a:pt x="38" y="12"/>
                    </a:lnTo>
                    <a:lnTo>
                      <a:pt x="32" y="9"/>
                    </a:lnTo>
                    <a:lnTo>
                      <a:pt x="29" y="4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91" name="任意多边形 7551"/>
              <p:cNvSpPr>
                <a:spLocks noChangeArrowheads="1"/>
              </p:cNvSpPr>
              <p:nvPr>
                <p:custDataLst>
                  <p:tags r:id="rId385"/>
                </p:custDataLst>
              </p:nvPr>
            </p:nvSpPr>
            <p:spPr bwMode="auto">
              <a:xfrm>
                <a:off x="3408" y="925"/>
                <a:ext cx="57" cy="38"/>
              </a:xfrm>
              <a:custGeom>
                <a:gdLst>
                  <a:gd name="T0" fmla="*/ 32 w 57"/>
                  <a:gd name="T1" fmla="*/ 5 h 38"/>
                  <a:gd name="T2" fmla="*/ 32 w 57"/>
                  <a:gd name="T3" fmla="*/ 5 h 38"/>
                  <a:gd name="T4" fmla="*/ 32 w 57"/>
                  <a:gd name="T5" fmla="*/ 5 h 38"/>
                  <a:gd name="T6" fmla="*/ 32 w 57"/>
                  <a:gd name="T7" fmla="*/ 5 h 38"/>
                  <a:gd name="T8" fmla="*/ 32 w 57"/>
                  <a:gd name="T9" fmla="*/ 3 h 38"/>
                  <a:gd name="T10" fmla="*/ 32 w 57"/>
                  <a:gd name="T11" fmla="*/ 3 h 38"/>
                  <a:gd name="T12" fmla="*/ 32 w 57"/>
                  <a:gd name="T13" fmla="*/ 3 h 38"/>
                  <a:gd name="T14" fmla="*/ 32 w 57"/>
                  <a:gd name="T15" fmla="*/ 3 h 38"/>
                  <a:gd name="T16" fmla="*/ 32 w 57"/>
                  <a:gd name="T17" fmla="*/ 3 h 38"/>
                  <a:gd name="T18" fmla="*/ 32 w 57"/>
                  <a:gd name="T19" fmla="*/ 3 h 38"/>
                  <a:gd name="T20" fmla="*/ 38 w 57"/>
                  <a:gd name="T21" fmla="*/ 0 h 38"/>
                  <a:gd name="T22" fmla="*/ 41 w 57"/>
                  <a:gd name="T23" fmla="*/ 0 h 38"/>
                  <a:gd name="T24" fmla="*/ 48 w 57"/>
                  <a:gd name="T25" fmla="*/ 0 h 38"/>
                  <a:gd name="T26" fmla="*/ 54 w 57"/>
                  <a:gd name="T27" fmla="*/ 2 h 38"/>
                  <a:gd name="T28" fmla="*/ 57 w 57"/>
                  <a:gd name="T29" fmla="*/ 3 h 38"/>
                  <a:gd name="T30" fmla="*/ 57 w 57"/>
                  <a:gd name="T31" fmla="*/ 6 h 38"/>
                  <a:gd name="T32" fmla="*/ 57 w 57"/>
                  <a:gd name="T33" fmla="*/ 8 h 38"/>
                  <a:gd name="T34" fmla="*/ 54 w 57"/>
                  <a:gd name="T35" fmla="*/ 11 h 38"/>
                  <a:gd name="T36" fmla="*/ 54 w 57"/>
                  <a:gd name="T37" fmla="*/ 11 h 38"/>
                  <a:gd name="T38" fmla="*/ 48 w 57"/>
                  <a:gd name="T39" fmla="*/ 14 h 38"/>
                  <a:gd name="T40" fmla="*/ 41 w 57"/>
                  <a:gd name="T41" fmla="*/ 17 h 38"/>
                  <a:gd name="T42" fmla="*/ 32 w 57"/>
                  <a:gd name="T43" fmla="*/ 20 h 38"/>
                  <a:gd name="T44" fmla="*/ 25 w 57"/>
                  <a:gd name="T45" fmla="*/ 23 h 38"/>
                  <a:gd name="T46" fmla="*/ 19 w 57"/>
                  <a:gd name="T47" fmla="*/ 28 h 38"/>
                  <a:gd name="T48" fmla="*/ 13 w 57"/>
                  <a:gd name="T49" fmla="*/ 31 h 38"/>
                  <a:gd name="T50" fmla="*/ 6 w 57"/>
                  <a:gd name="T51" fmla="*/ 34 h 38"/>
                  <a:gd name="T52" fmla="*/ 0 w 57"/>
                  <a:gd name="T53" fmla="*/ 38 h 38"/>
                  <a:gd name="T54" fmla="*/ 0 w 57"/>
                  <a:gd name="T55" fmla="*/ 38 h 38"/>
                  <a:gd name="T56" fmla="*/ 3 w 57"/>
                  <a:gd name="T57" fmla="*/ 34 h 38"/>
                  <a:gd name="T58" fmla="*/ 6 w 57"/>
                  <a:gd name="T59" fmla="*/ 29 h 38"/>
                  <a:gd name="T60" fmla="*/ 9 w 57"/>
                  <a:gd name="T61" fmla="*/ 25 h 38"/>
                  <a:gd name="T62" fmla="*/ 13 w 57"/>
                  <a:gd name="T63" fmla="*/ 22 h 38"/>
                  <a:gd name="T64" fmla="*/ 16 w 57"/>
                  <a:gd name="T65" fmla="*/ 17 h 38"/>
                  <a:gd name="T66" fmla="*/ 22 w 57"/>
                  <a:gd name="T67" fmla="*/ 13 h 38"/>
                  <a:gd name="T68" fmla="*/ 25 w 57"/>
                  <a:gd name="T69" fmla="*/ 10 h 38"/>
                  <a:gd name="T70" fmla="*/ 32 w 57"/>
                  <a:gd name="T71" fmla="*/ 5 h 3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57" h="38">
                    <a:moveTo>
                      <a:pt x="32" y="5"/>
                    </a:moveTo>
                    <a:lnTo>
                      <a:pt x="32" y="5"/>
                    </a:lnTo>
                    <a:lnTo>
                      <a:pt x="32" y="3"/>
                    </a:lnTo>
                    <a:lnTo>
                      <a:pt x="38" y="0"/>
                    </a:lnTo>
                    <a:lnTo>
                      <a:pt x="41" y="0"/>
                    </a:lnTo>
                    <a:lnTo>
                      <a:pt x="48" y="0"/>
                    </a:lnTo>
                    <a:lnTo>
                      <a:pt x="54" y="2"/>
                    </a:lnTo>
                    <a:lnTo>
                      <a:pt x="57" y="3"/>
                    </a:lnTo>
                    <a:lnTo>
                      <a:pt x="57" y="6"/>
                    </a:lnTo>
                    <a:lnTo>
                      <a:pt x="57" y="8"/>
                    </a:lnTo>
                    <a:lnTo>
                      <a:pt x="54" y="11"/>
                    </a:lnTo>
                    <a:lnTo>
                      <a:pt x="48" y="14"/>
                    </a:lnTo>
                    <a:lnTo>
                      <a:pt x="41" y="17"/>
                    </a:lnTo>
                    <a:lnTo>
                      <a:pt x="32" y="20"/>
                    </a:lnTo>
                    <a:lnTo>
                      <a:pt x="25" y="23"/>
                    </a:lnTo>
                    <a:lnTo>
                      <a:pt x="19" y="28"/>
                    </a:lnTo>
                    <a:lnTo>
                      <a:pt x="13" y="31"/>
                    </a:lnTo>
                    <a:lnTo>
                      <a:pt x="6" y="34"/>
                    </a:lnTo>
                    <a:lnTo>
                      <a:pt x="0" y="38"/>
                    </a:lnTo>
                    <a:lnTo>
                      <a:pt x="3" y="34"/>
                    </a:lnTo>
                    <a:lnTo>
                      <a:pt x="6" y="29"/>
                    </a:lnTo>
                    <a:lnTo>
                      <a:pt x="9" y="25"/>
                    </a:lnTo>
                    <a:lnTo>
                      <a:pt x="13" y="22"/>
                    </a:lnTo>
                    <a:lnTo>
                      <a:pt x="16" y="17"/>
                    </a:lnTo>
                    <a:lnTo>
                      <a:pt x="22" y="13"/>
                    </a:lnTo>
                    <a:lnTo>
                      <a:pt x="25" y="10"/>
                    </a:lnTo>
                    <a:lnTo>
                      <a:pt x="32" y="5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92" name="任意多边形 7552"/>
              <p:cNvSpPr>
                <a:spLocks noChangeArrowheads="1"/>
              </p:cNvSpPr>
              <p:nvPr>
                <p:custDataLst>
                  <p:tags r:id="rId386"/>
                </p:custDataLst>
              </p:nvPr>
            </p:nvSpPr>
            <p:spPr bwMode="auto">
              <a:xfrm>
                <a:off x="3264" y="420"/>
                <a:ext cx="67" cy="47"/>
              </a:xfrm>
              <a:custGeom>
                <a:gdLst>
                  <a:gd name="T0" fmla="*/ 28 w 67"/>
                  <a:gd name="T1" fmla="*/ 4 h 47"/>
                  <a:gd name="T2" fmla="*/ 28 w 67"/>
                  <a:gd name="T3" fmla="*/ 4 h 47"/>
                  <a:gd name="T4" fmla="*/ 28 w 67"/>
                  <a:gd name="T5" fmla="*/ 4 h 47"/>
                  <a:gd name="T6" fmla="*/ 28 w 67"/>
                  <a:gd name="T7" fmla="*/ 3 h 47"/>
                  <a:gd name="T8" fmla="*/ 28 w 67"/>
                  <a:gd name="T9" fmla="*/ 3 h 47"/>
                  <a:gd name="T10" fmla="*/ 28 w 67"/>
                  <a:gd name="T11" fmla="*/ 3 h 47"/>
                  <a:gd name="T12" fmla="*/ 25 w 67"/>
                  <a:gd name="T13" fmla="*/ 3 h 47"/>
                  <a:gd name="T14" fmla="*/ 25 w 67"/>
                  <a:gd name="T15" fmla="*/ 3 h 47"/>
                  <a:gd name="T16" fmla="*/ 25 w 67"/>
                  <a:gd name="T17" fmla="*/ 3 h 47"/>
                  <a:gd name="T18" fmla="*/ 25 w 67"/>
                  <a:gd name="T19" fmla="*/ 3 h 47"/>
                  <a:gd name="T20" fmla="*/ 22 w 67"/>
                  <a:gd name="T21" fmla="*/ 1 h 47"/>
                  <a:gd name="T22" fmla="*/ 16 w 67"/>
                  <a:gd name="T23" fmla="*/ 0 h 47"/>
                  <a:gd name="T24" fmla="*/ 9 w 67"/>
                  <a:gd name="T25" fmla="*/ 0 h 47"/>
                  <a:gd name="T26" fmla="*/ 6 w 67"/>
                  <a:gd name="T27" fmla="*/ 1 h 47"/>
                  <a:gd name="T28" fmla="*/ 3 w 67"/>
                  <a:gd name="T29" fmla="*/ 3 h 47"/>
                  <a:gd name="T30" fmla="*/ 0 w 67"/>
                  <a:gd name="T31" fmla="*/ 6 h 47"/>
                  <a:gd name="T32" fmla="*/ 0 w 67"/>
                  <a:gd name="T33" fmla="*/ 9 h 47"/>
                  <a:gd name="T34" fmla="*/ 3 w 67"/>
                  <a:gd name="T35" fmla="*/ 10 h 47"/>
                  <a:gd name="T36" fmla="*/ 3 w 67"/>
                  <a:gd name="T37" fmla="*/ 10 h 47"/>
                  <a:gd name="T38" fmla="*/ 12 w 67"/>
                  <a:gd name="T39" fmla="*/ 15 h 47"/>
                  <a:gd name="T40" fmla="*/ 22 w 67"/>
                  <a:gd name="T41" fmla="*/ 20 h 47"/>
                  <a:gd name="T42" fmla="*/ 32 w 67"/>
                  <a:gd name="T43" fmla="*/ 24 h 47"/>
                  <a:gd name="T44" fmla="*/ 38 w 67"/>
                  <a:gd name="T45" fmla="*/ 29 h 47"/>
                  <a:gd name="T46" fmla="*/ 48 w 67"/>
                  <a:gd name="T47" fmla="*/ 33 h 47"/>
                  <a:gd name="T48" fmla="*/ 54 w 67"/>
                  <a:gd name="T49" fmla="*/ 38 h 47"/>
                  <a:gd name="T50" fmla="*/ 60 w 67"/>
                  <a:gd name="T51" fmla="*/ 42 h 47"/>
                  <a:gd name="T52" fmla="*/ 67 w 67"/>
                  <a:gd name="T53" fmla="*/ 47 h 47"/>
                  <a:gd name="T54" fmla="*/ 64 w 67"/>
                  <a:gd name="T55" fmla="*/ 42 h 47"/>
                  <a:gd name="T56" fmla="*/ 60 w 67"/>
                  <a:gd name="T57" fmla="*/ 36 h 47"/>
                  <a:gd name="T58" fmla="*/ 57 w 67"/>
                  <a:gd name="T59" fmla="*/ 30 h 47"/>
                  <a:gd name="T60" fmla="*/ 51 w 67"/>
                  <a:gd name="T61" fmla="*/ 26 h 47"/>
                  <a:gd name="T62" fmla="*/ 44 w 67"/>
                  <a:gd name="T63" fmla="*/ 20 h 47"/>
                  <a:gd name="T64" fmla="*/ 41 w 67"/>
                  <a:gd name="T65" fmla="*/ 15 h 47"/>
                  <a:gd name="T66" fmla="*/ 35 w 67"/>
                  <a:gd name="T67" fmla="*/ 9 h 47"/>
                  <a:gd name="T68" fmla="*/ 28 w 67"/>
                  <a:gd name="T69" fmla="*/ 4 h 4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</a:cxnLst>
                <a:rect l="0" t="0" r="r" b="b"/>
                <a:pathLst>
                  <a:path w="67" h="47">
                    <a:moveTo>
                      <a:pt x="28" y="4"/>
                    </a:moveTo>
                    <a:lnTo>
                      <a:pt x="28" y="4"/>
                    </a:lnTo>
                    <a:lnTo>
                      <a:pt x="28" y="3"/>
                    </a:lnTo>
                    <a:lnTo>
                      <a:pt x="25" y="3"/>
                    </a:lnTo>
                    <a:lnTo>
                      <a:pt x="22" y="1"/>
                    </a:lnTo>
                    <a:lnTo>
                      <a:pt x="16" y="0"/>
                    </a:lnTo>
                    <a:lnTo>
                      <a:pt x="9" y="0"/>
                    </a:lnTo>
                    <a:lnTo>
                      <a:pt x="6" y="1"/>
                    </a:lnTo>
                    <a:lnTo>
                      <a:pt x="3" y="3"/>
                    </a:lnTo>
                    <a:lnTo>
                      <a:pt x="0" y="6"/>
                    </a:lnTo>
                    <a:lnTo>
                      <a:pt x="0" y="9"/>
                    </a:lnTo>
                    <a:lnTo>
                      <a:pt x="3" y="10"/>
                    </a:lnTo>
                    <a:lnTo>
                      <a:pt x="12" y="15"/>
                    </a:lnTo>
                    <a:lnTo>
                      <a:pt x="22" y="20"/>
                    </a:lnTo>
                    <a:lnTo>
                      <a:pt x="32" y="24"/>
                    </a:lnTo>
                    <a:lnTo>
                      <a:pt x="38" y="29"/>
                    </a:lnTo>
                    <a:lnTo>
                      <a:pt x="48" y="33"/>
                    </a:lnTo>
                    <a:lnTo>
                      <a:pt x="54" y="38"/>
                    </a:lnTo>
                    <a:lnTo>
                      <a:pt x="60" y="42"/>
                    </a:lnTo>
                    <a:lnTo>
                      <a:pt x="67" y="47"/>
                    </a:lnTo>
                    <a:lnTo>
                      <a:pt x="64" y="42"/>
                    </a:lnTo>
                    <a:lnTo>
                      <a:pt x="60" y="36"/>
                    </a:lnTo>
                    <a:lnTo>
                      <a:pt x="57" y="30"/>
                    </a:lnTo>
                    <a:lnTo>
                      <a:pt x="51" y="26"/>
                    </a:lnTo>
                    <a:lnTo>
                      <a:pt x="44" y="20"/>
                    </a:lnTo>
                    <a:lnTo>
                      <a:pt x="41" y="15"/>
                    </a:lnTo>
                    <a:lnTo>
                      <a:pt x="35" y="9"/>
                    </a:lnTo>
                    <a:lnTo>
                      <a:pt x="28" y="4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93" name="任意多边形 7553"/>
              <p:cNvSpPr>
                <a:spLocks noChangeArrowheads="1"/>
              </p:cNvSpPr>
              <p:nvPr>
                <p:custDataLst>
                  <p:tags r:id="rId387"/>
                </p:custDataLst>
              </p:nvPr>
            </p:nvSpPr>
            <p:spPr bwMode="auto">
              <a:xfrm>
                <a:off x="3379" y="418"/>
                <a:ext cx="64" cy="49"/>
              </a:xfrm>
              <a:custGeom>
                <a:gdLst>
                  <a:gd name="T0" fmla="*/ 38 w 64"/>
                  <a:gd name="T1" fmla="*/ 5 h 49"/>
                  <a:gd name="T2" fmla="*/ 38 w 64"/>
                  <a:gd name="T3" fmla="*/ 5 h 49"/>
                  <a:gd name="T4" fmla="*/ 38 w 64"/>
                  <a:gd name="T5" fmla="*/ 5 h 49"/>
                  <a:gd name="T6" fmla="*/ 38 w 64"/>
                  <a:gd name="T7" fmla="*/ 5 h 49"/>
                  <a:gd name="T8" fmla="*/ 38 w 64"/>
                  <a:gd name="T9" fmla="*/ 5 h 49"/>
                  <a:gd name="T10" fmla="*/ 38 w 64"/>
                  <a:gd name="T11" fmla="*/ 3 h 49"/>
                  <a:gd name="T12" fmla="*/ 38 w 64"/>
                  <a:gd name="T13" fmla="*/ 3 h 49"/>
                  <a:gd name="T14" fmla="*/ 38 w 64"/>
                  <a:gd name="T15" fmla="*/ 3 h 49"/>
                  <a:gd name="T16" fmla="*/ 38 w 64"/>
                  <a:gd name="T17" fmla="*/ 3 h 49"/>
                  <a:gd name="T18" fmla="*/ 38 w 64"/>
                  <a:gd name="T19" fmla="*/ 3 h 49"/>
                  <a:gd name="T20" fmla="*/ 45 w 64"/>
                  <a:gd name="T21" fmla="*/ 2 h 49"/>
                  <a:gd name="T22" fmla="*/ 48 w 64"/>
                  <a:gd name="T23" fmla="*/ 0 h 49"/>
                  <a:gd name="T24" fmla="*/ 54 w 64"/>
                  <a:gd name="T25" fmla="*/ 0 h 49"/>
                  <a:gd name="T26" fmla="*/ 61 w 64"/>
                  <a:gd name="T27" fmla="*/ 2 h 49"/>
                  <a:gd name="T28" fmla="*/ 64 w 64"/>
                  <a:gd name="T29" fmla="*/ 3 h 49"/>
                  <a:gd name="T30" fmla="*/ 64 w 64"/>
                  <a:gd name="T31" fmla="*/ 6 h 49"/>
                  <a:gd name="T32" fmla="*/ 64 w 64"/>
                  <a:gd name="T33" fmla="*/ 9 h 49"/>
                  <a:gd name="T34" fmla="*/ 61 w 64"/>
                  <a:gd name="T35" fmla="*/ 11 h 49"/>
                  <a:gd name="T36" fmla="*/ 61 w 64"/>
                  <a:gd name="T37" fmla="*/ 11 h 49"/>
                  <a:gd name="T38" fmla="*/ 54 w 64"/>
                  <a:gd name="T39" fmla="*/ 16 h 49"/>
                  <a:gd name="T40" fmla="*/ 45 w 64"/>
                  <a:gd name="T41" fmla="*/ 20 h 49"/>
                  <a:gd name="T42" fmla="*/ 35 w 64"/>
                  <a:gd name="T43" fmla="*/ 25 h 49"/>
                  <a:gd name="T44" fmla="*/ 29 w 64"/>
                  <a:gd name="T45" fmla="*/ 29 h 49"/>
                  <a:gd name="T46" fmla="*/ 19 w 64"/>
                  <a:gd name="T47" fmla="*/ 34 h 49"/>
                  <a:gd name="T48" fmla="*/ 13 w 64"/>
                  <a:gd name="T49" fmla="*/ 38 h 49"/>
                  <a:gd name="T50" fmla="*/ 6 w 64"/>
                  <a:gd name="T51" fmla="*/ 44 h 49"/>
                  <a:gd name="T52" fmla="*/ 0 w 64"/>
                  <a:gd name="T53" fmla="*/ 49 h 49"/>
                  <a:gd name="T54" fmla="*/ 3 w 64"/>
                  <a:gd name="T55" fmla="*/ 43 h 49"/>
                  <a:gd name="T56" fmla="*/ 6 w 64"/>
                  <a:gd name="T57" fmla="*/ 37 h 49"/>
                  <a:gd name="T58" fmla="*/ 10 w 64"/>
                  <a:gd name="T59" fmla="*/ 32 h 49"/>
                  <a:gd name="T60" fmla="*/ 16 w 64"/>
                  <a:gd name="T61" fmla="*/ 26 h 49"/>
                  <a:gd name="T62" fmla="*/ 19 w 64"/>
                  <a:gd name="T63" fmla="*/ 20 h 49"/>
                  <a:gd name="T64" fmla="*/ 26 w 64"/>
                  <a:gd name="T65" fmla="*/ 16 h 49"/>
                  <a:gd name="T66" fmla="*/ 32 w 64"/>
                  <a:gd name="T67" fmla="*/ 9 h 49"/>
                  <a:gd name="T68" fmla="*/ 38 w 64"/>
                  <a:gd name="T69" fmla="*/ 5 h 4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</a:cxnLst>
                <a:rect l="0" t="0" r="r" b="b"/>
                <a:pathLst>
                  <a:path w="64" h="49">
                    <a:moveTo>
                      <a:pt x="38" y="5"/>
                    </a:moveTo>
                    <a:lnTo>
                      <a:pt x="38" y="5"/>
                    </a:lnTo>
                    <a:lnTo>
                      <a:pt x="38" y="3"/>
                    </a:lnTo>
                    <a:lnTo>
                      <a:pt x="45" y="2"/>
                    </a:lnTo>
                    <a:lnTo>
                      <a:pt x="48" y="0"/>
                    </a:lnTo>
                    <a:lnTo>
                      <a:pt x="54" y="0"/>
                    </a:lnTo>
                    <a:lnTo>
                      <a:pt x="61" y="2"/>
                    </a:lnTo>
                    <a:lnTo>
                      <a:pt x="64" y="3"/>
                    </a:lnTo>
                    <a:lnTo>
                      <a:pt x="64" y="6"/>
                    </a:lnTo>
                    <a:lnTo>
                      <a:pt x="64" y="9"/>
                    </a:lnTo>
                    <a:lnTo>
                      <a:pt x="61" y="11"/>
                    </a:lnTo>
                    <a:lnTo>
                      <a:pt x="54" y="16"/>
                    </a:lnTo>
                    <a:lnTo>
                      <a:pt x="45" y="20"/>
                    </a:lnTo>
                    <a:lnTo>
                      <a:pt x="35" y="25"/>
                    </a:lnTo>
                    <a:lnTo>
                      <a:pt x="29" y="29"/>
                    </a:lnTo>
                    <a:lnTo>
                      <a:pt x="19" y="34"/>
                    </a:lnTo>
                    <a:lnTo>
                      <a:pt x="13" y="38"/>
                    </a:lnTo>
                    <a:lnTo>
                      <a:pt x="6" y="44"/>
                    </a:lnTo>
                    <a:lnTo>
                      <a:pt x="0" y="49"/>
                    </a:lnTo>
                    <a:lnTo>
                      <a:pt x="3" y="43"/>
                    </a:lnTo>
                    <a:lnTo>
                      <a:pt x="6" y="37"/>
                    </a:lnTo>
                    <a:lnTo>
                      <a:pt x="10" y="32"/>
                    </a:lnTo>
                    <a:lnTo>
                      <a:pt x="16" y="26"/>
                    </a:lnTo>
                    <a:lnTo>
                      <a:pt x="19" y="20"/>
                    </a:lnTo>
                    <a:lnTo>
                      <a:pt x="26" y="16"/>
                    </a:lnTo>
                    <a:lnTo>
                      <a:pt x="32" y="9"/>
                    </a:lnTo>
                    <a:lnTo>
                      <a:pt x="38" y="5"/>
                    </a:lnTo>
                    <a:close/>
                  </a:path>
                </a:pathLst>
              </a:custGeom>
              <a:solidFill>
                <a:srgbClr val="3300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sp>
          <p:nvSpPr>
            <p:cNvPr id="17794" name="矩形 7554"/>
            <p:cNvSpPr>
              <a:spLocks noChangeArrowheads="1"/>
            </p:cNvSpPr>
            <p:nvPr>
              <p:custDataLst>
                <p:tags r:id="rId388"/>
              </p:custDataLst>
            </p:nvPr>
          </p:nvSpPr>
          <p:spPr bwMode="auto">
            <a:xfrm>
              <a:off x="1298" y="709"/>
              <a:ext cx="1916" cy="44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90000"/>
                </a:lnSpc>
              </a:pPr>
              <a:r>
                <a:rPr lang="en-US" altLang="zh-CN" sz="3600" b="1">
                  <a:solidFill>
                    <a:srgbClr val="CC00CC"/>
                  </a:solidFill>
                  <a:latin typeface="Times New Roman" panose="02020603050405020304" pitchFamily="18" charset="0"/>
                </a:rPr>
                <a:t>Words Review</a:t>
              </a:r>
            </a:p>
          </p:txBody>
        </p:sp>
      </p:grpSp>
      <p:sp>
        <p:nvSpPr>
          <p:cNvPr id="7557" name="椭圆形标注 7556" title=""/>
          <p:cNvSpPr>
            <a:spLocks noChangeArrowheads="1"/>
          </p:cNvSpPr>
          <p:nvPr>
            <p:custDataLst>
              <p:tags r:id="rId389"/>
            </p:custDataLst>
          </p:nvPr>
        </p:nvSpPr>
        <p:spPr bwMode="auto">
          <a:xfrm>
            <a:off x="2791898" y="2348923"/>
            <a:ext cx="7162800" cy="2667000"/>
          </a:xfrm>
          <a:prstGeom prst="wedgeEllipseCallout">
            <a:avLst>
              <a:gd name="adj1" fmla="val -43218"/>
              <a:gd name="adj2" fmla="val 78097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/>
              <a:t>Read after the tape and speak out the Chinese immediately.</a:t>
            </a:r>
          </a:p>
        </p:txBody>
      </p:sp>
      <p:sp>
        <p:nvSpPr>
          <p:cNvPr id="17795" name="TextBox 17794" title=""/>
          <p:cNvSpPr txBox="1"/>
          <p:nvPr>
            <p:custDataLst>
              <p:tags r:id="rId390"/>
            </p:custDataLst>
          </p:nvPr>
        </p:nvSpPr>
        <p:spPr>
          <a:xfrm>
            <a:off x="6400800" y="64008"/>
            <a:ext cx="3657600" cy="54864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  <a:p>
            <a:pPr>
              <a:defRPr sz="1000" b="1">
                <a:solidFill>
                  <a:srgbClr val="FFF2CC"/>
                </a:solidFill>
              </a:defRPr>
            </a:pPr>
            <a:r>
              <a:t>Wise men learn by other men's mistakes; fools by their own</a:t>
            </a:r>
          </a:p>
        </p:txBody>
      </p:sp>
    </p:spTree>
    <p:extLst>
      <p:ext uri="{BB962C8B-B14F-4D97-AF65-F5344CB8AC3E}">
        <p14:creationId xmlns:p14="http://schemas.microsoft.com/office/powerpoint/2010/main" val="1685632369"/>
      </p:ext>
    </p:extLst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xit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6" dur="500"/>
                                        <p:tgtEl>
                                          <p:spTgt spid="755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5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3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2" dur="500"/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3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7" dur="500"/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3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2" dur="500"/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3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7" dur="500"/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55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0" name="文本框 19" title=""/>
          <p:cNvSpPr txBox="1"/>
          <p:nvPr>
            <p:custDataLst>
              <p:tags r:id="rId4"/>
            </p:custDataLst>
          </p:nvPr>
        </p:nvSpPr>
        <p:spPr>
          <a:xfrm>
            <a:off x="207645" y="96520"/>
            <a:ext cx="423989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 algn="l">
              <a:buFont typeface="Wingdings" panose="05000000000000000000" charset="0"/>
              <a:buChar char="Ø"/>
            </a:pPr>
            <a:r>
              <a:rPr lang="en-US" altLang="zh-CN" sz="3200" b="1">
                <a:latin typeface="Times New Roman" panose="02020603050405020304" pitchFamily="18" charset="0"/>
                <a:cs typeface="Times New Roman" panose="02020603050405020304" pitchFamily="18" charset="0"/>
              </a:rPr>
              <a:t>Grammar                                                                                </a:t>
            </a:r>
          </a:p>
        </p:txBody>
      </p:sp>
      <p:graphicFrame>
        <p:nvGraphicFramePr>
          <p:cNvPr id="135170" name="Group 2" title=""/>
          <p:cNvGraphicFramePr>
            <a:graphicFrameLocks noGrp="1"/>
          </p:cNvGraphicFramePr>
          <p:nvPr>
            <p:custDataLst>
              <p:tags r:id="rId5"/>
            </p:custDataLst>
          </p:nvPr>
        </p:nvGraphicFramePr>
        <p:xfrm>
          <a:off x="1263015" y="2032000"/>
          <a:ext cx="9602470" cy="3869690"/>
        </p:xfrm>
        <a:graphic>
          <a:graphicData uri="http://schemas.openxmlformats.org/drawingml/2006/table">
            <a:tbl>
              <a:tblPr>
                <a:tableStyleId>{16D9F66E-5EB9-4882-86FB-DCBF35E3C3E4}</a:tableStyleId>
              </a:tblPr>
              <a:tblGrid>
                <a:gridCol w="330009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30237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1259840">
                <a:tc>
                  <a:txBody>
                    <a:bodyPr vert="horz" wrap="square"/>
                    <a:lstStyle/>
                    <a:p>
                      <a:pPr marL="0" marR="0" lvl="0" indent="0" algn="l" defTabSz="914400" rtl="0" fontAlgn="base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sz="2400" u="none" strike="noStrike" cap="none" normalizeH="0" baseline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Whose volleyball is this?</a:t>
                      </a:r>
                    </a:p>
                  </a:txBody>
                  <a:tcPr marL="67511" marR="67511" marT="35097" marB="35097" anchor="ctr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fontAlgn="base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sz="2400" u="none" strike="noStrike" cap="none" normalizeH="0" baseline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It </a:t>
                      </a:r>
                      <a:r>
                        <a:rPr kumimoji="0" lang="en-US" sz="2400" u="none" strike="noStrike" cap="none" normalizeH="0" baseline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must</a:t>
                      </a:r>
                      <a:r>
                        <a:rPr kumimoji="0" lang="en-US" sz="2400" u="none" strike="noStrike" cap="none" normalizeH="0" baseline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be Carla’s. </a:t>
                      </a:r>
                    </a:p>
                    <a:p>
                      <a:pPr marL="0" marR="0" lvl="0" indent="0" algn="l" defTabSz="914400" rtl="0" fontAlgn="base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sz="2400" u="none" strike="noStrike" cap="none" normalizeH="0" baseline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She loves volleyball.</a:t>
                      </a:r>
                    </a:p>
                  </a:txBody>
                  <a:tcPr marL="67511" marR="67511" marT="35097" marB="35097" anchor="ctr" horzOverflow="overflow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309370">
                <a:tc>
                  <a:txBody>
                    <a:bodyPr vert="horz" wrap="square"/>
                    <a:lstStyle/>
                    <a:p>
                      <a:pPr marL="0" marR="0" lvl="0" indent="0" algn="l" defTabSz="914400" rtl="0" fontAlgn="base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sz="2400" u="none" strike="noStrike" cap="none" normalizeH="0" baseline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Whose hair band is this?</a:t>
                      </a:r>
                    </a:p>
                  </a:txBody>
                  <a:tcPr marL="67511" marR="67511" marT="35097" marB="35097" anchor="ctr" horzOverflow="overflow"/>
                </a:tc>
                <a:tc>
                  <a:txBody>
                    <a:bodyPr vert="horz" wrap="square"/>
                    <a:lstStyle/>
                    <a:p>
                      <a:pPr marR="0" lvl="0" indent="0" algn="l" defTabSz="914400" rtl="0" fontAlgn="base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sz="2400" u="none" strike="noStrike" cap="none" normalizeH="0" baseline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It </a:t>
                      </a:r>
                      <a:r>
                        <a:rPr kumimoji="0" lang="en-US" sz="2400" u="none" strike="noStrike" cap="none" normalizeH="0" baseline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could</a:t>
                      </a:r>
                      <a:r>
                        <a:rPr kumimoji="0" lang="en-US" sz="2400" u="none" strike="noStrike" cap="none" normalizeH="0" baseline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be Mei’s hair band. Or it might belong to Linda. They both have long hair.</a:t>
                      </a:r>
                    </a:p>
                  </a:txBody>
                  <a:tcPr marL="67511" marR="67511" marT="35097" marB="35097" anchor="ctr" horzOverflow="overflow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300480">
                <a:tc>
                  <a:txBody>
                    <a:bodyPr vert="horz" wrap="square"/>
                    <a:lstStyle/>
                    <a:p>
                      <a:pPr marL="0" marR="0" lvl="0" indent="0" algn="l" defTabSz="914400" rtl="0" fontAlgn="base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sz="2400" u="none" strike="noStrike" cap="none" normalizeH="0" baseline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What did you see that night?</a:t>
                      </a:r>
                    </a:p>
                  </a:txBody>
                  <a:tcPr marL="67511" marR="67511" marT="35097" marB="35097" anchor="ctr" horzOverflow="overflow"/>
                </a:tc>
                <a:tc>
                  <a:txBody>
                    <a:bodyPr vert="horz" wrap="square"/>
                    <a:lstStyle/>
                    <a:p>
                      <a:pPr marR="0" lvl="0" indent="0" algn="l" defTabSz="914400" rtl="0" fontAlgn="base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sz="2400" u="none" strike="noStrike" cap="none" normalizeH="0" baseline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I’m not sure, but it </a:t>
                      </a:r>
                      <a:r>
                        <a:rPr kumimoji="0" lang="en-US" sz="2400" u="none" strike="noStrike" cap="none" normalizeH="0" baseline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can’t</a:t>
                      </a:r>
                      <a:r>
                        <a:rPr kumimoji="0" lang="en-US" sz="2400" u="none" strike="noStrike" cap="none" normalizeH="0" baseline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be a dog. It was bigger. I think it </a:t>
                      </a:r>
                      <a:r>
                        <a:rPr kumimoji="0" lang="en-US" sz="2400" u="none" strike="noStrike" cap="none" normalizeH="0" baseline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might</a:t>
                      </a:r>
                      <a:r>
                        <a:rPr kumimoji="0" lang="en-US" sz="2400" u="none" strike="noStrike" cap="none" normalizeH="0" baseline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be a bear or a wolf.</a:t>
                      </a:r>
                    </a:p>
                  </a:txBody>
                  <a:tcPr marL="67511" marR="67511" marT="35097" marB="35097" anchor="ctr" horzOverflow="overflow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50209" name="Oval 3" title=""/>
          <p:cNvSpPr/>
          <p:nvPr>
            <p:custDataLst>
              <p:tags r:id="rId6"/>
            </p:custDataLst>
          </p:nvPr>
        </p:nvSpPr>
        <p:spPr>
          <a:xfrm>
            <a:off x="4223385" y="699135"/>
            <a:ext cx="2520000" cy="1260000"/>
          </a:xfrm>
          <a:prstGeom prst="ellipse">
            <a:avLst/>
          </a:prstGeom>
          <a:ln>
            <a:headEnd type="none" w="med" len="med"/>
            <a:tailEnd type="none" w="med" len="med"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none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 eaLnBrk="1" hangingPunct="1"/>
            <a:r>
              <a:rPr lang="en-US" altLang="zh-CN" sz="2800" b="1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+mn-ea"/>
              </a:rPr>
              <a:t>Grammar Focus</a:t>
            </a:r>
          </a:p>
        </p:txBody>
      </p:sp>
      <p:sp>
        <p:nvSpPr>
          <p:cNvPr id="135171" name="TextBox 135170" title=""/>
          <p:cNvSpPr txBox="1"/>
          <p:nvPr>
            <p:custDataLst>
              <p:tags r:id="rId7"/>
            </p:custDataLst>
          </p:nvPr>
        </p:nvSpPr>
        <p:spPr>
          <a:xfrm>
            <a:off x="6400800" y="64008"/>
            <a:ext cx="3657600" cy="54864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  <a:p>
            <a:pPr>
              <a:defRPr sz="1000" b="1">
                <a:solidFill>
                  <a:srgbClr val="FFF2CC"/>
                </a:solidFill>
              </a:defRPr>
            </a:pPr>
            <a:r>
              <a:t>Wise men learn by other men's mistakes; fools by their own</a:t>
            </a:r>
          </a:p>
        </p:txBody>
      </p:sp>
    </p:spTree>
    <p:extLst>
      <p:ext uri="{BB962C8B-B14F-4D97-AF65-F5344CB8AC3E}">
        <p14:creationId xmlns:p14="http://schemas.microsoft.com/office/powerpoint/2010/main" val="350627067"/>
      </p:ext>
    </p:extLst>
  </p:cSld>
  <p:clrMapOvr>
    <a:masterClrMapping/>
  </p:clrMapOvr>
  <p:transition spd="slow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000"/>
                                        <p:tgtEl>
                                          <p:spTgt spid="135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4" name="文本框 13" title=""/>
          <p:cNvSpPr txBox="1"/>
          <p:nvPr>
            <p:custDataLst>
              <p:tags r:id="rId3"/>
            </p:custDataLst>
          </p:nvPr>
        </p:nvSpPr>
        <p:spPr>
          <a:xfrm>
            <a:off x="4321810" y="845185"/>
            <a:ext cx="290893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latin typeface="宋体" panose="02010600030101010101" pitchFamily="2" charset="-122"/>
                <a:ea typeface="宋体" panose="02010600030101010101" pitchFamily="2" charset="-122"/>
              </a:rPr>
              <a:t>情态动词表推测</a:t>
            </a:r>
          </a:p>
        </p:txBody>
      </p:sp>
      <p:sp>
        <p:nvSpPr>
          <p:cNvPr id="6" name="内容占位符 2" title="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76985" y="2454910"/>
            <a:ext cx="5768975" cy="256159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6350">
            <a:solidFill>
              <a:schemeClr val="accent3"/>
            </a:solidFill>
            <a:miter lim="800000"/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vert="horz" wrap="square" lIns="68580" tIns="34290" rIns="68580" bIns="34290" rtlCol="0" anchor="t">
            <a:normAutofit/>
          </a:bodyPr>
          <a:lstStyle>
            <a:defPPr>
              <a:defRPr lang="zh-CN"/>
            </a:defPPr>
            <a:lvl1pPr marL="257175" indent="-257175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56895" lvl="1" indent="-213995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1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7250" lvl="2" indent="-17145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200150" lvl="3" indent="-17145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543050" lvl="4" indent="-17145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885950" lvl="5" indent="-171450" algn="l" defTabSz="685165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1500" b="0" i="0" u="none" kern="1200" baseline="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228850" lvl="6" indent="-171450" algn="l" defTabSz="685165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1500" b="0" i="0" u="none" kern="1200" baseline="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571750" lvl="7" indent="-171450" algn="l" defTabSz="685165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1500" b="0" i="0" u="none" kern="1200" baseline="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914650" lvl="8" indent="-171450" algn="l" defTabSz="685165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1500" b="0" i="0" u="none" kern="1200" baseline="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None/>
              <a:defRPr/>
            </a:pPr>
            <a:r>
              <a:rPr kumimoji="0" lang="en-US" altLang="zh-CN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1. She can plays the piano. </a:t>
            </a:r>
          </a:p>
          <a:p>
            <a:pPr marL="0" marR="0" lvl="0" indent="0" algn="l" defTabSz="914400" rtl="0" eaLnBrk="1" fontAlgn="auto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None/>
              <a:defRPr/>
            </a:pPr>
            <a:r>
              <a:rPr kumimoji="0" lang="en-US" altLang="zh-CN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2. Mr. Li could is at home. </a:t>
            </a:r>
          </a:p>
          <a:p>
            <a:pPr marL="0" marR="0" lvl="0" indent="0" algn="l" defTabSz="914400" rtl="0" eaLnBrk="1" fontAlgn="auto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None/>
              <a:defRPr/>
            </a:pPr>
            <a:r>
              <a:rPr kumimoji="0" lang="en-US" altLang="zh-CN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3. </a:t>
            </a:r>
            <a:r>
              <a:rPr lang="en-US" altLang="zh-CN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They don’t can speak Japanese. </a:t>
            </a:r>
            <a:r>
              <a:rPr kumimoji="0" lang="en-US" altLang="zh-CN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</a:p>
          <a:p>
            <a:pPr marL="0" marR="0" lvl="0" indent="0" algn="l" defTabSz="914400" rtl="0" eaLnBrk="1" fontAlgn="auto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None/>
              <a:defRPr/>
            </a:pPr>
            <a:r>
              <a:rPr kumimoji="0" lang="en-US" altLang="zh-CN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4. </a:t>
            </a:r>
            <a:r>
              <a:rPr lang="en-US" altLang="zh-CN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Do we can play basketball after school ?</a:t>
            </a:r>
            <a:endParaRPr kumimoji="0" lang="en-US" altLang="zh-CN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3" name="文本框 2" title=""/>
          <p:cNvSpPr txBox="1"/>
          <p:nvPr>
            <p:custDataLst>
              <p:tags r:id="rId5"/>
            </p:custDataLst>
          </p:nvPr>
        </p:nvSpPr>
        <p:spPr>
          <a:xfrm>
            <a:off x="1183640" y="1416050"/>
            <a:ext cx="6858635" cy="52197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Can you find the mistakes in the sentences? </a:t>
            </a:r>
          </a:p>
        </p:txBody>
      </p:sp>
      <p:sp>
        <p:nvSpPr>
          <p:cNvPr id="7" name="内容占位符 2" title=""/>
          <p:cNvSpPr>
            <a:spLocks noGrp="1"/>
          </p:cNvSpPr>
          <p:nvPr>
            <p:custDataLst>
              <p:tags r:id="rId6"/>
            </p:custDataLst>
          </p:nvPr>
        </p:nvSpPr>
        <p:spPr>
          <a:xfrm>
            <a:off x="5606415" y="5248275"/>
            <a:ext cx="5617845" cy="63055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6350">
            <a:solidFill>
              <a:schemeClr val="accent3"/>
            </a:solidFill>
            <a:miter lim="800000"/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vert="horz" wrap="square" lIns="68580" tIns="34290" rIns="68580" bIns="34290" rtlCol="0" anchor="t">
            <a:normAutofit/>
          </a:bodyPr>
          <a:lstStyle>
            <a:defPPr>
              <a:defRPr lang="zh-CN"/>
            </a:defPPr>
            <a:lvl1pPr marL="257175" indent="-257175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56895" lvl="1" indent="-213995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1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7250" lvl="2" indent="-17145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200150" lvl="3" indent="-17145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543050" lvl="4" indent="-17145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885950" lvl="5" indent="-171450" algn="l" defTabSz="685165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1500" b="0" i="0" u="none" kern="1200" baseline="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228850" lvl="6" indent="-171450" algn="l" defTabSz="685165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1500" b="0" i="0" u="none" kern="1200" baseline="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571750" lvl="7" indent="-171450" algn="l" defTabSz="685165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1500" b="0" i="0" u="none" kern="1200" baseline="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914650" lvl="8" indent="-171450" algn="l" defTabSz="685165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1500" b="0" i="0" u="none" kern="1200" baseline="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None/>
              <a:defRPr/>
            </a:pPr>
            <a:r>
              <a:rPr kumimoji="0" lang="en-US" altLang="zh-CN" i="0" u="none" strike="noStrike" kern="1200" cap="none" spc="0" normalizeH="0" baseline="0" noProof="0">
                <a:ln>
                  <a:noFill/>
                </a:ln>
                <a:solidFill>
                  <a:schemeClr val="dk1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4. </a:t>
            </a:r>
            <a:r>
              <a:rPr kumimoji="0" lang="en-US" altLang="zh-CN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Can</a:t>
            </a:r>
            <a:r>
              <a:rPr kumimoji="0" lang="en-US" altLang="zh-CN" i="0" u="none" strike="noStrike" kern="1200" cap="none" spc="0" normalizeH="0" baseline="0" noProof="0">
                <a:ln>
                  <a:noFill/>
                </a:ln>
                <a:solidFill>
                  <a:schemeClr val="dk1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we can play basketball after school ? </a:t>
            </a:r>
          </a:p>
        </p:txBody>
      </p:sp>
      <p:sp>
        <p:nvSpPr>
          <p:cNvPr id="13" name="内容占位符 2" title=""/>
          <p:cNvSpPr>
            <a:spLocks noGrp="1"/>
          </p:cNvSpPr>
          <p:nvPr>
            <p:custDataLst>
              <p:tags r:id="rId7"/>
            </p:custDataLst>
          </p:nvPr>
        </p:nvSpPr>
        <p:spPr>
          <a:xfrm>
            <a:off x="7549515" y="2213610"/>
            <a:ext cx="3662680" cy="66611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6350">
            <a:solidFill>
              <a:schemeClr val="accent3"/>
            </a:solidFill>
            <a:miter lim="800000"/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vert="horz" wrap="square" lIns="68580" tIns="34290" rIns="68580" bIns="34290" rtlCol="0" anchor="t">
            <a:normAutofit/>
          </a:bodyPr>
          <a:lstStyle>
            <a:defPPr>
              <a:defRPr lang="zh-CN"/>
            </a:defPPr>
            <a:lvl1pPr marL="257175" indent="-257175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56895" lvl="1" indent="-213995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1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7250" lvl="2" indent="-17145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200150" lvl="3" indent="-17145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543050" lvl="4" indent="-17145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885950" lvl="5" indent="-171450" algn="l" defTabSz="685165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1500" b="0" i="0" u="none" kern="1200" baseline="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228850" lvl="6" indent="-171450" algn="l" defTabSz="685165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1500" b="0" i="0" u="none" kern="1200" baseline="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571750" lvl="7" indent="-171450" algn="l" defTabSz="685165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1500" b="0" i="0" u="none" kern="1200" baseline="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914650" lvl="8" indent="-171450" algn="l" defTabSz="685165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1500" b="0" i="0" u="none" kern="1200" baseline="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None/>
              <a:defRPr/>
            </a:pPr>
            <a:r>
              <a:rPr kumimoji="0" lang="en-US" altLang="zh-CN" i="0" u="none" strike="noStrike" kern="1200" cap="none" spc="0" normalizeH="0" baseline="0" noProof="0">
                <a:ln>
                  <a:noFill/>
                </a:ln>
                <a:solidFill>
                  <a:schemeClr val="dk1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1. She can </a:t>
            </a:r>
            <a:r>
              <a:rPr kumimoji="0" lang="en-US" altLang="zh-CN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play</a:t>
            </a:r>
            <a:r>
              <a:rPr kumimoji="0" lang="en-US" altLang="zh-CN" i="0" u="none" strike="noStrike" kern="1200" cap="none" spc="0" normalizeH="0" baseline="0" noProof="0">
                <a:ln>
                  <a:noFill/>
                </a:ln>
                <a:solidFill>
                  <a:schemeClr val="dk1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the piano. </a:t>
            </a:r>
          </a:p>
        </p:txBody>
      </p:sp>
      <p:sp>
        <p:nvSpPr>
          <p:cNvPr id="17" name="内容占位符 2" title=""/>
          <p:cNvSpPr>
            <a:spLocks noGrp="1"/>
          </p:cNvSpPr>
          <p:nvPr>
            <p:custDataLst>
              <p:tags r:id="rId8"/>
            </p:custDataLst>
          </p:nvPr>
        </p:nvSpPr>
        <p:spPr>
          <a:xfrm>
            <a:off x="7549515" y="3006725"/>
            <a:ext cx="3663315" cy="65786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6350">
            <a:solidFill>
              <a:schemeClr val="accent3"/>
            </a:solidFill>
            <a:miter lim="800000"/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vert="horz" wrap="square" lIns="68580" tIns="34290" rIns="68580" bIns="34290" rtlCol="0" anchor="t">
            <a:normAutofit/>
          </a:bodyPr>
          <a:lstStyle>
            <a:defPPr>
              <a:defRPr lang="zh-CN"/>
            </a:defPPr>
            <a:lvl1pPr marL="257175" indent="-257175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56895" lvl="1" indent="-213995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1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7250" lvl="2" indent="-17145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200150" lvl="3" indent="-17145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543050" lvl="4" indent="-17145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885950" lvl="5" indent="-171450" algn="l" defTabSz="685165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1500" b="0" i="0" u="none" kern="1200" baseline="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228850" lvl="6" indent="-171450" algn="l" defTabSz="685165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1500" b="0" i="0" u="none" kern="1200" baseline="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571750" lvl="7" indent="-171450" algn="l" defTabSz="685165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1500" b="0" i="0" u="none" kern="1200" baseline="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914650" lvl="8" indent="-171450" algn="l" defTabSz="685165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1500" b="0" i="0" u="none" kern="1200" baseline="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None/>
              <a:defRPr/>
            </a:pPr>
            <a:r>
              <a:rPr kumimoji="0" lang="en-US" altLang="zh-CN" i="0" u="none" strike="noStrike" kern="1200" cap="none" spc="0" normalizeH="0" baseline="0" noProof="0">
                <a:ln>
                  <a:noFill/>
                </a:ln>
                <a:solidFill>
                  <a:schemeClr val="dk1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2. Mr. Li could </a:t>
            </a:r>
            <a:r>
              <a:rPr kumimoji="0" lang="en-US" altLang="zh-CN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be</a:t>
            </a:r>
            <a:r>
              <a:rPr kumimoji="0" lang="en-US" altLang="zh-CN" i="0" u="none" strike="noStrike" kern="1200" cap="none" spc="0" normalizeH="0" baseline="0" noProof="0">
                <a:ln>
                  <a:noFill/>
                </a:ln>
                <a:solidFill>
                  <a:schemeClr val="dk1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at home. </a:t>
            </a:r>
          </a:p>
        </p:txBody>
      </p:sp>
      <p:sp>
        <p:nvSpPr>
          <p:cNvPr id="18" name="内容占位符 2" title=""/>
          <p:cNvSpPr>
            <a:spLocks noGrp="1"/>
          </p:cNvSpPr>
          <p:nvPr>
            <p:custDataLst>
              <p:tags r:id="rId9"/>
            </p:custDataLst>
          </p:nvPr>
        </p:nvSpPr>
        <p:spPr>
          <a:xfrm>
            <a:off x="7549515" y="3811905"/>
            <a:ext cx="3662680" cy="64389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6350">
            <a:solidFill>
              <a:schemeClr val="accent3"/>
            </a:solidFill>
            <a:miter lim="800000"/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vert="horz" wrap="square" lIns="68580" tIns="34290" rIns="68580" bIns="34290" rtlCol="0" anchor="t">
            <a:normAutofit fontScale="97500"/>
          </a:bodyPr>
          <a:lstStyle>
            <a:defPPr>
              <a:defRPr lang="zh-CN"/>
            </a:defPPr>
            <a:lvl1pPr marL="257175" indent="-257175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56895" lvl="1" indent="-213995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1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7250" lvl="2" indent="-17145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200150" lvl="3" indent="-17145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543050" lvl="4" indent="-17145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885950" lvl="5" indent="-171450" algn="l" defTabSz="685165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1500" b="0" i="0" u="none" kern="1200" baseline="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228850" lvl="6" indent="-171450" algn="l" defTabSz="685165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1500" b="0" i="0" u="none" kern="1200" baseline="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571750" lvl="7" indent="-171450" algn="l" defTabSz="685165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1500" b="0" i="0" u="none" kern="1200" baseline="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914650" lvl="8" indent="-171450" algn="l" defTabSz="685165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1500" b="0" i="0" u="none" kern="1200" baseline="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None/>
              <a:defRPr/>
            </a:pPr>
            <a:r>
              <a:rPr kumimoji="0" lang="en-US" altLang="zh-CN" i="0" u="none" strike="noStrike" kern="1200" cap="none" spc="0" normalizeH="0" baseline="0" noProof="0">
                <a:ln>
                  <a:noFill/>
                </a:ln>
                <a:solidFill>
                  <a:schemeClr val="dk1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3. They </a:t>
            </a:r>
            <a:r>
              <a:rPr kumimoji="0" lang="en-US" altLang="zh-CN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can’t</a:t>
            </a:r>
            <a:r>
              <a:rPr kumimoji="0" lang="en-US" altLang="zh-CN" i="0" u="none" strike="noStrike" kern="1200" cap="none" spc="0" normalizeH="0" baseline="0" noProof="0">
                <a:ln>
                  <a:noFill/>
                </a:ln>
                <a:solidFill>
                  <a:schemeClr val="dk1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speak Japanese. </a:t>
            </a:r>
          </a:p>
        </p:txBody>
      </p:sp>
      <p:sp>
        <p:nvSpPr>
          <p:cNvPr id="20" name="文本框 19" title=""/>
          <p:cNvSpPr txBox="1"/>
          <p:nvPr>
            <p:custDataLst>
              <p:tags r:id="rId10"/>
            </p:custDataLst>
          </p:nvPr>
        </p:nvSpPr>
        <p:spPr>
          <a:xfrm>
            <a:off x="207645" y="96520"/>
            <a:ext cx="423989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 algn="l">
              <a:buFont typeface="Wingdings" panose="05000000000000000000" charset="0"/>
              <a:buChar char="Ø"/>
            </a:pPr>
            <a:r>
              <a:rPr lang="en-US" altLang="zh-CN" sz="3200" b="1">
                <a:latin typeface="Times New Roman" panose="02020603050405020304" pitchFamily="18" charset="0"/>
                <a:cs typeface="Times New Roman" panose="02020603050405020304" pitchFamily="18" charset="0"/>
              </a:rPr>
              <a:t>Grammar                                                                                </a:t>
            </a:r>
          </a:p>
        </p:txBody>
      </p:sp>
      <p:sp>
        <p:nvSpPr>
          <p:cNvPr id="27" name="TextBox 26" title=""/>
          <p:cNvSpPr txBox="1"/>
          <p:nvPr>
            <p:custDataLst>
              <p:tags r:id="rId11"/>
            </p:custDataLst>
          </p:nvPr>
        </p:nvSpPr>
        <p:spPr>
          <a:xfrm>
            <a:off x="6400800" y="64008"/>
            <a:ext cx="3657600" cy="54864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  <a:p>
            <a:pPr>
              <a:defRPr sz="1000" b="1">
                <a:solidFill>
                  <a:srgbClr val="FFF2CC"/>
                </a:solidFill>
              </a:defRPr>
            </a:pPr>
            <a:r>
              <a:t>Wise men learn by other men's mistakes; fools by their own</a:t>
            </a:r>
          </a:p>
        </p:txBody>
      </p:sp>
    </p:spTree>
    <p:extLst>
      <p:ext uri="{BB962C8B-B14F-4D97-AF65-F5344CB8AC3E}">
        <p14:creationId xmlns:p14="http://schemas.microsoft.com/office/powerpoint/2010/main" val="2652350540"/>
      </p:ext>
    </p:extLst>
  </p:cSld>
  <p:clrMapOvr>
    <a:masterClrMapping/>
  </p:clrMapOvr>
  <p:transition spd="slow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3" grpId="0"/>
      <p:bldP spid="17" grpId="0"/>
      <p:bldP spid="1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11265" name="Text Box 3" title=""/>
          <p:cNvSpPr txBox="1"/>
          <p:nvPr>
            <p:custDataLst>
              <p:tags r:id="rId4"/>
            </p:custDataLst>
          </p:nvPr>
        </p:nvSpPr>
        <p:spPr>
          <a:xfrm>
            <a:off x="1341755" y="3160395"/>
            <a:ext cx="8086090" cy="73723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 defTabSz="914400">
              <a:lnSpc>
                <a:spcPct val="150000"/>
              </a:lnSpc>
            </a:pPr>
            <a:r>
              <a:rPr lang="zh-CN" altLang="en-US" sz="2800" b="1">
                <a:solidFill>
                  <a:srgbClr val="000000"/>
                </a:solidFill>
                <a:uFillTx/>
                <a:latin typeface="Times New Roman" panose="02020603050405020304" pitchFamily="18" charset="0"/>
                <a:ea typeface="宋体" panose="02010600030101010101" pitchFamily="2" charset="-122"/>
              </a:rPr>
              <a:t>可能性：</a:t>
            </a:r>
            <a:r>
              <a:rPr lang="en-US" altLang="zh-CN" sz="2800" b="1">
                <a:solidFill>
                  <a:srgbClr val="000000"/>
                </a:solidFill>
                <a:uFillTx/>
                <a:latin typeface="Times New Roman" panose="02020603050405020304" pitchFamily="18" charset="0"/>
                <a:ea typeface="宋体" panose="02010600030101010101" pitchFamily="2" charset="-122"/>
              </a:rPr>
              <a:t> must    &gt;     can/could     &gt;    may/might</a:t>
            </a:r>
          </a:p>
        </p:txBody>
      </p:sp>
      <p:sp>
        <p:nvSpPr>
          <p:cNvPr id="10" name="矩形 9" title=""/>
          <p:cNvSpPr/>
          <p:nvPr>
            <p:custDataLst>
              <p:tags r:id="rId5"/>
            </p:custDataLst>
          </p:nvPr>
        </p:nvSpPr>
        <p:spPr>
          <a:xfrm>
            <a:off x="4653915" y="3308350"/>
            <a:ext cx="1575435" cy="609600"/>
          </a:xfrm>
          <a:prstGeom prst="rect">
            <a:avLst/>
          </a:prstGeom>
          <a:noFill/>
          <a:ln w="1905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4" name="矩形 13" title=""/>
          <p:cNvSpPr/>
          <p:nvPr>
            <p:custDataLst>
              <p:tags r:id="rId6"/>
            </p:custDataLst>
          </p:nvPr>
        </p:nvSpPr>
        <p:spPr>
          <a:xfrm>
            <a:off x="7119620" y="3302000"/>
            <a:ext cx="1750060" cy="609600"/>
          </a:xfrm>
          <a:prstGeom prst="rect">
            <a:avLst/>
          </a:prstGeom>
          <a:noFill/>
          <a:ln w="1905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cxnSp>
        <p:nvCxnSpPr>
          <p:cNvPr id="11268" name="直接箭头连接符 5" title=""/>
          <p:cNvCxnSpPr/>
          <p:nvPr>
            <p:custDataLst>
              <p:tags r:id="rId7"/>
            </p:custDataLst>
          </p:nvPr>
        </p:nvCxnSpPr>
        <p:spPr>
          <a:xfrm flipH="1">
            <a:off x="5418455" y="4038600"/>
            <a:ext cx="0" cy="635000"/>
          </a:xfrm>
          <a:prstGeom prst="straightConnector1">
            <a:avLst/>
          </a:prstGeom>
          <a:ln w="38100" cap="flat" cmpd="sng">
            <a:solidFill>
              <a:schemeClr val="accent6"/>
            </a:solidFill>
            <a:prstDash val="solid"/>
            <a:round/>
            <a:headEnd type="none" w="med" len="med"/>
            <a:tailEnd type="arrow" w="med" len="med"/>
          </a:ln>
        </p:spPr>
      </p:cxnSp>
      <p:cxnSp>
        <p:nvCxnSpPr>
          <p:cNvPr id="11269" name="直接箭头连接符 6" title=""/>
          <p:cNvCxnSpPr/>
          <p:nvPr>
            <p:custDataLst>
              <p:tags r:id="rId8"/>
            </p:custDataLst>
          </p:nvPr>
        </p:nvCxnSpPr>
        <p:spPr>
          <a:xfrm flipH="1">
            <a:off x="8009255" y="4051300"/>
            <a:ext cx="0" cy="635000"/>
          </a:xfrm>
          <a:prstGeom prst="straightConnector1">
            <a:avLst/>
          </a:prstGeom>
          <a:ln w="38100" cap="flat" cmpd="sng">
            <a:solidFill>
              <a:schemeClr val="accent6"/>
            </a:solidFill>
            <a:prstDash val="solid"/>
            <a:round/>
            <a:headEnd type="none" w="med" len="med"/>
            <a:tailEnd type="arrow" w="med" len="med"/>
          </a:ln>
        </p:spPr>
      </p:cxnSp>
      <p:sp>
        <p:nvSpPr>
          <p:cNvPr id="21" name="矩形 20" title=""/>
          <p:cNvSpPr/>
          <p:nvPr>
            <p:custDataLst>
              <p:tags r:id="rId9"/>
            </p:custDataLst>
          </p:nvPr>
        </p:nvSpPr>
        <p:spPr>
          <a:xfrm>
            <a:off x="4030345" y="4744085"/>
            <a:ext cx="2739390" cy="1110615"/>
          </a:xfrm>
          <a:prstGeom prst="rect">
            <a:avLst/>
          </a:prstGeom>
          <a:noFill/>
          <a:ln w="1905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 can not (can’t)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could not (couldn’t)</a:t>
            </a:r>
          </a:p>
        </p:txBody>
      </p:sp>
      <p:sp>
        <p:nvSpPr>
          <p:cNvPr id="22" name="矩形 21" title=""/>
          <p:cNvSpPr/>
          <p:nvPr>
            <p:custDataLst>
              <p:tags r:id="rId10"/>
            </p:custDataLst>
          </p:nvPr>
        </p:nvSpPr>
        <p:spPr>
          <a:xfrm>
            <a:off x="7190105" y="4826000"/>
            <a:ext cx="1670050" cy="990600"/>
          </a:xfrm>
          <a:prstGeom prst="rect">
            <a:avLst/>
          </a:prstGeom>
          <a:noFill/>
          <a:ln w="1905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may not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might not</a:t>
            </a:r>
          </a:p>
        </p:txBody>
      </p:sp>
      <p:sp>
        <p:nvSpPr>
          <p:cNvPr id="15" name="文本框 14" title=""/>
          <p:cNvSpPr txBox="1"/>
          <p:nvPr>
            <p:custDataLst>
              <p:tags r:id="rId11"/>
            </p:custDataLst>
          </p:nvPr>
        </p:nvSpPr>
        <p:spPr>
          <a:xfrm>
            <a:off x="2160588" y="1871505"/>
            <a:ext cx="2293938" cy="829945"/>
          </a:xfrm>
          <a:prstGeom prst="rect">
            <a:avLst/>
          </a:prstGeom>
          <a:noFill/>
        </p:spPr>
        <p:txBody>
          <a:bodyPr anchor="ctr" anchorCtr="1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algn="ctr" defTabSz="914400">
              <a:buClrTx/>
              <a:buSzTx/>
              <a:buFontTx/>
              <a:buNone/>
              <a:defRPr/>
            </a:pPr>
            <a:r>
              <a:rPr kumimoji="0" lang="en-US" altLang="zh-CN" sz="2400" kern="1200" cap="none" spc="0" normalizeH="0" baseline="0" noProof="0">
                <a:latin typeface="+mj-lt"/>
                <a:ea typeface="宋体" panose="02010600030101010101" pitchFamily="2" charset="-122"/>
                <a:cs typeface="+mn-cs"/>
              </a:rPr>
              <a:t>100%</a:t>
            </a:r>
          </a:p>
          <a:p>
            <a:pPr marR="0" algn="ctr" defTabSz="914400">
              <a:buClrTx/>
              <a:buSzTx/>
              <a:buFontTx/>
              <a:buNone/>
              <a:defRPr/>
            </a:pPr>
            <a:r>
              <a:rPr kumimoji="0" lang="en-US" altLang="zh-CN" sz="2400" kern="1200" cap="none" spc="0" normalizeH="0" baseline="0" noProof="0">
                <a:latin typeface="+mj-lt"/>
                <a:ea typeface="宋体" panose="02010600030101010101" pitchFamily="2" charset="-122"/>
                <a:cs typeface="+mn-cs"/>
              </a:rPr>
              <a:t>probably true</a:t>
            </a:r>
            <a:endParaRPr kumimoji="0" lang="zh-CN" altLang="en-US" sz="2400" kern="1200" cap="none" spc="0" normalizeH="0" baseline="0" noProof="0">
              <a:latin typeface="+mj-lt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6" name="文本框 15" title=""/>
          <p:cNvSpPr txBox="1"/>
          <p:nvPr>
            <p:custDataLst>
              <p:tags r:id="rId12"/>
            </p:custDataLst>
          </p:nvPr>
        </p:nvSpPr>
        <p:spPr>
          <a:xfrm>
            <a:off x="4621213" y="1871187"/>
            <a:ext cx="2173288" cy="829945"/>
          </a:xfrm>
          <a:prstGeom prst="rect">
            <a:avLst/>
          </a:prstGeom>
          <a:noFill/>
        </p:spPr>
        <p:txBody>
          <a:bodyPr anchor="ctr" anchorCtr="1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algn="ctr" defTabSz="914400">
              <a:buClrTx/>
              <a:buSzTx/>
              <a:buFontTx/>
              <a:buNone/>
              <a:defRPr/>
            </a:pPr>
            <a:r>
              <a:rPr kumimoji="0" lang="en-US" altLang="zh-CN" sz="2400" kern="1200" cap="none" spc="0" normalizeH="0" baseline="0" noProof="0">
                <a:latin typeface="+mj-lt"/>
                <a:ea typeface="宋体" panose="02010600030101010101" pitchFamily="2" charset="-122"/>
                <a:cs typeface="+mn-cs"/>
              </a:rPr>
              <a:t>20%~80%</a:t>
            </a:r>
          </a:p>
          <a:p>
            <a:pPr marR="0" algn="ctr" defTabSz="914400">
              <a:buClrTx/>
              <a:buSzTx/>
              <a:buFontTx/>
              <a:buNone/>
              <a:defRPr/>
            </a:pPr>
            <a:r>
              <a:rPr kumimoji="0" lang="en-US" altLang="zh-CN" sz="2400" kern="1200" cap="none" spc="0" normalizeH="0" baseline="0" noProof="0">
                <a:latin typeface="+mj-lt"/>
                <a:ea typeface="宋体" panose="02010600030101010101" pitchFamily="2" charset="-122"/>
                <a:cs typeface="+mn-cs"/>
              </a:rPr>
              <a:t>possibly true</a:t>
            </a:r>
            <a:endParaRPr kumimoji="0" lang="zh-CN" altLang="en-US" sz="2400" kern="1200" cap="none" spc="0" normalizeH="0" baseline="0" noProof="0">
              <a:latin typeface="+mj-lt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7" name="文本框 16" title=""/>
          <p:cNvSpPr txBox="1"/>
          <p:nvPr>
            <p:custDataLst>
              <p:tags r:id="rId13"/>
            </p:custDataLst>
          </p:nvPr>
        </p:nvSpPr>
        <p:spPr>
          <a:xfrm>
            <a:off x="7227888" y="1863250"/>
            <a:ext cx="2509838" cy="829945"/>
          </a:xfrm>
          <a:prstGeom prst="rect">
            <a:avLst/>
          </a:prstGeom>
          <a:noFill/>
        </p:spPr>
        <p:txBody>
          <a:bodyPr anchor="ctr" anchorCtr="1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algn="ctr" defTabSz="914400">
              <a:buClrTx/>
              <a:buSzTx/>
              <a:buFontTx/>
              <a:buNone/>
              <a:defRPr/>
            </a:pPr>
            <a:r>
              <a:rPr kumimoji="0" lang="en-US" altLang="zh-CN" sz="2400" kern="1200" cap="none" spc="0" normalizeH="0" baseline="0" noProof="0">
                <a:latin typeface="+mj-lt"/>
                <a:ea typeface="宋体" panose="02010600030101010101" pitchFamily="2" charset="-122"/>
                <a:cs typeface="+mn-cs"/>
              </a:rPr>
              <a:t>0%</a:t>
            </a:r>
          </a:p>
          <a:p>
            <a:pPr marR="0" algn="ctr" defTabSz="914400">
              <a:buClrTx/>
              <a:buSzTx/>
              <a:buFontTx/>
              <a:buNone/>
              <a:defRPr/>
            </a:pPr>
            <a:r>
              <a:rPr kumimoji="0" lang="en-US" altLang="zh-CN" sz="2400" kern="1200" cap="none" spc="0" normalizeH="0" baseline="0" noProof="0">
                <a:latin typeface="+mj-lt"/>
                <a:ea typeface="宋体" panose="02010600030101010101" pitchFamily="2" charset="-122"/>
                <a:cs typeface="+mn-cs"/>
              </a:rPr>
              <a:t>almost not true</a:t>
            </a:r>
            <a:endParaRPr kumimoji="0" lang="zh-CN" altLang="en-US" sz="2400" kern="1200" cap="none" spc="0" normalizeH="0" baseline="0" noProof="0">
              <a:latin typeface="+mj-lt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8" name="文本框 17" title=""/>
          <p:cNvSpPr txBox="1"/>
          <p:nvPr>
            <p:custDataLst>
              <p:tags r:id="rId14"/>
            </p:custDataLst>
          </p:nvPr>
        </p:nvSpPr>
        <p:spPr>
          <a:xfrm>
            <a:off x="2740025" y="1410653"/>
            <a:ext cx="1079500" cy="460375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defTabSz="914400">
              <a:buClrTx/>
              <a:buSzTx/>
              <a:buFontTx/>
              <a:buNone/>
              <a:defRPr/>
            </a:pPr>
            <a:r>
              <a:rPr kumimoji="0" lang="zh-CN" altLang="en-US" sz="2400" kern="1200" cap="none" spc="0" normalizeH="0" baseline="0" noProof="0">
                <a:solidFill>
                  <a:srgbClr val="FF0000"/>
                </a:solidFill>
                <a:latin typeface="+mj-ea"/>
                <a:ea typeface="+mj-ea"/>
                <a:cs typeface="+mn-cs"/>
              </a:rPr>
              <a:t>一定</a:t>
            </a:r>
          </a:p>
        </p:txBody>
      </p:sp>
      <p:sp>
        <p:nvSpPr>
          <p:cNvPr id="19" name="文本框 18" title=""/>
          <p:cNvSpPr txBox="1"/>
          <p:nvPr>
            <p:custDataLst>
              <p:tags r:id="rId15"/>
            </p:custDataLst>
          </p:nvPr>
        </p:nvSpPr>
        <p:spPr>
          <a:xfrm>
            <a:off x="5114925" y="1402715"/>
            <a:ext cx="1079500" cy="460375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defTabSz="914400">
              <a:buClrTx/>
              <a:buSzTx/>
              <a:buFontTx/>
              <a:buNone/>
              <a:defRPr/>
            </a:pPr>
            <a:r>
              <a:rPr kumimoji="0" lang="zh-CN" altLang="en-US" sz="2400" kern="1200" cap="none" spc="0" normalizeH="0" baseline="0" noProof="0">
                <a:solidFill>
                  <a:srgbClr val="FF0000"/>
                </a:solidFill>
                <a:latin typeface="+mj-ea"/>
                <a:ea typeface="+mj-ea"/>
                <a:cs typeface="+mn-cs"/>
              </a:rPr>
              <a:t>可能</a:t>
            </a:r>
          </a:p>
        </p:txBody>
      </p:sp>
      <p:sp>
        <p:nvSpPr>
          <p:cNvPr id="20" name="文本框 19" title=""/>
          <p:cNvSpPr txBox="1"/>
          <p:nvPr>
            <p:custDataLst>
              <p:tags r:id="rId16"/>
            </p:custDataLst>
          </p:nvPr>
        </p:nvSpPr>
        <p:spPr>
          <a:xfrm>
            <a:off x="7885748" y="1423353"/>
            <a:ext cx="1439863" cy="460375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defTabSz="914400">
              <a:buClrTx/>
              <a:buSzTx/>
              <a:buFontTx/>
              <a:buNone/>
              <a:defRPr/>
            </a:pPr>
            <a:r>
              <a:rPr kumimoji="0" lang="zh-CN" altLang="en-US" sz="2400" kern="1200" cap="none" spc="0" normalizeH="0" baseline="0" noProof="0">
                <a:solidFill>
                  <a:srgbClr val="FF0000"/>
                </a:solidFill>
                <a:latin typeface="+mj-ea"/>
                <a:ea typeface="+mj-ea"/>
                <a:cs typeface="+mn-cs"/>
              </a:rPr>
              <a:t>不可能</a:t>
            </a:r>
          </a:p>
        </p:txBody>
      </p:sp>
      <p:sp>
        <p:nvSpPr>
          <p:cNvPr id="2" name="文本框 1" title=""/>
          <p:cNvSpPr txBox="1"/>
          <p:nvPr>
            <p:custDataLst>
              <p:tags r:id="rId17"/>
            </p:custDataLst>
          </p:nvPr>
        </p:nvSpPr>
        <p:spPr>
          <a:xfrm>
            <a:off x="207645" y="96520"/>
            <a:ext cx="423989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 algn="l">
              <a:buFont typeface="Wingdings" panose="05000000000000000000" charset="0"/>
              <a:buChar char="Ø"/>
            </a:pPr>
            <a:r>
              <a:rPr lang="en-US" altLang="zh-CN" sz="3200" b="1">
                <a:latin typeface="Times New Roman" panose="02020603050405020304" pitchFamily="18" charset="0"/>
                <a:cs typeface="Times New Roman" panose="02020603050405020304" pitchFamily="18" charset="0"/>
              </a:rPr>
              <a:t>Grammar                                                                                </a:t>
            </a:r>
          </a:p>
        </p:txBody>
      </p:sp>
      <p:sp>
        <p:nvSpPr>
          <p:cNvPr id="11270" name="TextBox 11269" title=""/>
          <p:cNvSpPr txBox="1"/>
          <p:nvPr>
            <p:custDataLst>
              <p:tags r:id="rId18"/>
            </p:custDataLst>
          </p:nvPr>
        </p:nvSpPr>
        <p:spPr>
          <a:xfrm>
            <a:off x="6400800" y="64008"/>
            <a:ext cx="3657600" cy="54864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  <a:p>
            <a:pPr>
              <a:defRPr sz="1000" b="1">
                <a:solidFill>
                  <a:srgbClr val="FFF2CC"/>
                </a:solidFill>
              </a:defRPr>
            </a:pPr>
            <a:r>
              <a:t>Wise men learn by other men's mistakes; fools by their own</a:t>
            </a:r>
          </a:p>
        </p:txBody>
      </p:sp>
    </p:spTree>
    <p:extLst>
      <p:ext uri="{BB962C8B-B14F-4D97-AF65-F5344CB8AC3E}">
        <p14:creationId xmlns:p14="http://schemas.microsoft.com/office/powerpoint/2010/main" val="2501695979"/>
      </p:ext>
    </p:extLst>
  </p:cSld>
  <p:clrMapOvr>
    <a:masterClrMapping/>
  </p:clrMapOvr>
  <p:transition spd="slow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2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2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1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112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1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112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</p:stCondLst>
                      <p:childTnLst>
                        <p:par>
                          <p:cTn id="3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</p:stCondLst>
                      <p:childTnLst>
                        <p:par>
                          <p:cTn id="4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 nodeType="clickPar">
                      <p:stCondLst>
                        <p:cond delay="indefinite"/>
                      </p:stCondLst>
                      <p:childTnLst>
                        <p:par>
                          <p:cTn id="4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8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 nodeType="clickPar">
                      <p:stCondLst>
                        <p:cond delay="indefinite"/>
                      </p:stCondLst>
                      <p:childTnLst>
                        <p:par>
                          <p:cTn id="5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8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5" grpId="0"/>
      <p:bldP spid="10" grpId="0"/>
      <p:bldP spid="14" grpId="0"/>
      <p:bldP spid="21" grpId="0"/>
      <p:bldP spid="22" grpId="0"/>
      <p:bldP spid="15" grpId="0"/>
      <p:bldP spid="16" grpId="0"/>
      <p:bldP spid="17" grpId="0"/>
      <p:bldP spid="18" grpId="0"/>
      <p:bldP spid="19" grpId="0"/>
      <p:bldP spid="2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Rectangle 387" title=""/>
          <p:cNvSpPr/>
          <p:nvPr>
            <p:custDataLst>
              <p:tags r:id="rId3"/>
            </p:custDataLst>
          </p:nvPr>
        </p:nvSpPr>
        <p:spPr>
          <a:xfrm>
            <a:off x="669751" y="1036467"/>
            <a:ext cx="2386978" cy="64620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599" b="1">
                <a:latin typeface="Times New Roman" panose="02020603050405020304" pitchFamily="18" charset="0"/>
              </a:rPr>
              <a:t>Grammar </a:t>
            </a:r>
          </a:p>
        </p:txBody>
      </p:sp>
      <p:sp>
        <p:nvSpPr>
          <p:cNvPr id="3" name="Text Box 6" title=""/>
          <p:cNvSpPr txBox="1"/>
          <p:nvPr>
            <p:custDataLst>
              <p:tags r:id="rId4"/>
            </p:custDataLst>
          </p:nvPr>
        </p:nvSpPr>
        <p:spPr>
          <a:xfrm>
            <a:off x="669752" y="1717327"/>
            <a:ext cx="7252986" cy="62648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altLang="zh-CN" sz="3199" b="1">
                <a:solidFill>
                  <a:srgbClr val="0070C0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* wonder   v. “想知道”  (want to know)</a:t>
            </a:r>
          </a:p>
        </p:txBody>
      </p:sp>
      <p:sp>
        <p:nvSpPr>
          <p:cNvPr id="4" name="Text Box 4" title=""/>
          <p:cNvSpPr txBox="1"/>
          <p:nvPr>
            <p:custDataLst>
              <p:tags r:id="rId5"/>
            </p:custDataLst>
          </p:nvPr>
        </p:nvSpPr>
        <p:spPr>
          <a:xfrm>
            <a:off x="669751" y="4393154"/>
            <a:ext cx="4266089" cy="62648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altLang="zh-CN" sz="3199" b="1">
                <a:solidFill>
                  <a:srgbClr val="0070C0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* think of  想要；打算</a:t>
            </a:r>
          </a:p>
        </p:txBody>
      </p:sp>
      <p:sp>
        <p:nvSpPr>
          <p:cNvPr id="5" name="Text Box 6" title=""/>
          <p:cNvSpPr txBox="1"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1036369" y="2285504"/>
            <a:ext cx="8567094" cy="62648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126">
              <a:lnSpc>
                <a:spcPct val="120000"/>
              </a:lnSpc>
              <a:defRPr/>
            </a:pPr>
            <a:r>
              <a:rPr lang="en-US" altLang="zh-CN" sz="3199" b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No wonder + 句子，“难怪.....”</a:t>
            </a:r>
          </a:p>
        </p:txBody>
      </p:sp>
      <p:sp>
        <p:nvSpPr>
          <p:cNvPr id="6" name="Text Box 6" title=""/>
          <p:cNvSpPr txBox="1">
            <a:spLocks noChangeArrowheads="1"/>
          </p:cNvSpPr>
          <p:nvPr>
            <p:custDataLst>
              <p:tags r:id="rId7"/>
            </p:custDataLst>
          </p:nvPr>
        </p:nvSpPr>
        <p:spPr bwMode="auto">
          <a:xfrm>
            <a:off x="1036369" y="2936209"/>
            <a:ext cx="8567094" cy="62648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126">
              <a:lnSpc>
                <a:spcPct val="120000"/>
              </a:lnSpc>
              <a:defRPr/>
            </a:pPr>
            <a:r>
              <a:rPr lang="en-US" altLang="zh-CN" sz="3199" b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e.g. No wonder you are angry. 难怪你觉得生气。</a:t>
            </a:r>
          </a:p>
        </p:txBody>
      </p:sp>
      <p:sp>
        <p:nvSpPr>
          <p:cNvPr id="7" name="Text Box 4" title=""/>
          <p:cNvSpPr txBox="1">
            <a:spLocks noChangeArrowheads="1"/>
          </p:cNvSpPr>
          <p:nvPr>
            <p:custDataLst>
              <p:tags r:id="rId8"/>
            </p:custDataLst>
          </p:nvPr>
        </p:nvSpPr>
        <p:spPr bwMode="auto">
          <a:xfrm>
            <a:off x="1036369" y="5040685"/>
            <a:ext cx="8795634" cy="62648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126">
              <a:lnSpc>
                <a:spcPct val="120000"/>
              </a:lnSpc>
              <a:defRPr/>
            </a:pPr>
            <a:r>
              <a:rPr lang="en-US" altLang="zh-CN" sz="3199" b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e.g. I thought of playing basketball.我想打篮球。</a:t>
            </a:r>
          </a:p>
        </p:txBody>
      </p:sp>
      <p:sp>
        <p:nvSpPr>
          <p:cNvPr id="33" name="TextBox 32" title=""/>
          <p:cNvSpPr txBox="1"/>
          <p:nvPr>
            <p:custDataLst>
              <p:tags r:id="rId9"/>
            </p:custDataLst>
          </p:nvPr>
        </p:nvSpPr>
        <p:spPr>
          <a:xfrm>
            <a:off x="6400800" y="64008"/>
            <a:ext cx="3657600" cy="54864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  <a:p>
            <a:pPr>
              <a:defRPr sz="1000" b="1">
                <a:solidFill>
                  <a:srgbClr val="FFF2CC"/>
                </a:solidFill>
              </a:defRPr>
            </a:pPr>
            <a:r>
              <a:t>Wise men learn by other men's mistakes; fools by their own</a:t>
            </a:r>
          </a:p>
        </p:txBody>
      </p:sp>
    </p:spTree>
    <p:extLst>
      <p:ext uri="{BB962C8B-B14F-4D97-AF65-F5344CB8AC3E}">
        <p14:creationId xmlns:p14="http://schemas.microsoft.com/office/powerpoint/2010/main" val="1113151316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  <p:cond evt="onBegin" delay="0">
                          <p:tn val="12"/>
                        </p:cond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  <p:cond evt="onBegin" delay="0">
                          <p:tn val="17"/>
                        </p:cond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  <p:cond evt="onBegin" delay="0">
                          <p:tn val="22"/>
                        </p:cond>
                      </p:stCondLst>
                      <p:childTnLst>
                        <p:par>
                          <p:cTn id="2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  <p:cond evt="onBegin" delay="0">
                          <p:tn val="27"/>
                        </p:cond>
                      </p:stCondLst>
                      <p:childTnLst>
                        <p:par>
                          <p:cTn id="2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grpSp>
        <p:nvGrpSpPr>
          <p:cNvPr id="2" name="Group 2" title=""/>
          <p:cNvGrpSpPr/>
          <p:nvPr>
            <p:custDataLst>
              <p:tags r:id="rId3"/>
            </p:custDataLst>
          </p:nvPr>
        </p:nvGrpSpPr>
        <p:grpSpPr>
          <a:xfrm>
            <a:off x="669751" y="1158672"/>
            <a:ext cx="791957" cy="603217"/>
            <a:chOff x="397" y="210"/>
            <a:chExt cx="499" cy="412"/>
          </a:xfrm>
        </p:grpSpPr>
        <p:sp>
          <p:nvSpPr>
            <p:cNvPr id="18439" name="Oval 3"/>
            <p:cNvSpPr/>
            <p:nvPr>
              <p:custDataLst>
                <p:tags r:id="rId4"/>
              </p:custDataLst>
            </p:nvPr>
          </p:nvSpPr>
          <p:spPr>
            <a:xfrm>
              <a:off x="431" y="210"/>
              <a:ext cx="408" cy="408"/>
            </a:xfrm>
            <a:prstGeom prst="ellipse">
              <a:avLst/>
            </a:prstGeom>
            <a:solidFill>
              <a:srgbClr val="FF9900"/>
            </a:solidFill>
            <a:ln w="9525">
              <a:noFill/>
            </a:ln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799">
                <a:latin typeface="Arial" pitchFamily="34" charset="0"/>
              </a:endParaRPr>
            </a:p>
          </p:txBody>
        </p:sp>
        <p:sp>
          <p:nvSpPr>
            <p:cNvPr id="18440" name="Text Box 4"/>
            <p:cNvSpPr txBox="1"/>
            <p:nvPr>
              <p:custDataLst>
                <p:tags r:id="rId5"/>
              </p:custDataLst>
            </p:nvPr>
          </p:nvSpPr>
          <p:spPr>
            <a:xfrm>
              <a:off x="397" y="223"/>
              <a:ext cx="499" cy="399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US" altLang="zh-CN" sz="3199">
                  <a:solidFill>
                    <a:srgbClr val="0033CC"/>
                  </a:solidFill>
                  <a:latin typeface="Arial Black" panose="020b0a04020102020204" pitchFamily="34" charset="0"/>
                </a:rPr>
                <a:t>4a</a:t>
              </a:r>
            </a:p>
          </p:txBody>
        </p:sp>
      </p:grpSp>
      <p:sp>
        <p:nvSpPr>
          <p:cNvPr id="5" name="Text Box 2" title=""/>
          <p:cNvSpPr txBox="1"/>
          <p:nvPr>
            <p:custDataLst>
              <p:tags r:id="rId6"/>
            </p:custDataLst>
          </p:nvPr>
        </p:nvSpPr>
        <p:spPr>
          <a:xfrm>
            <a:off x="1575979" y="1015835"/>
            <a:ext cx="9944685" cy="1076961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199" b="1">
                <a:latin typeface="Times New Roman" panose="02020603050405020304" pitchFamily="18" charset="0"/>
                <a:cs typeface="Times New Roman" panose="02020603050405020304" pitchFamily="18" charset="0"/>
                <a:sym typeface="Times New Roman" panose="02020603050405020304" pitchFamily="18" charset="0"/>
              </a:rPr>
              <a:t>Choose the best way to complete each sentence using the words in brackets.</a:t>
            </a:r>
          </a:p>
        </p:txBody>
      </p:sp>
      <p:sp>
        <p:nvSpPr>
          <p:cNvPr id="6" name="Text Box 3" title=""/>
          <p:cNvSpPr txBox="1">
            <a:spLocks noChangeArrowheads="1"/>
          </p:cNvSpPr>
          <p:nvPr>
            <p:custDataLst>
              <p:tags r:id="rId7"/>
            </p:custDataLst>
          </p:nvPr>
        </p:nvSpPr>
        <p:spPr bwMode="auto">
          <a:xfrm>
            <a:off x="1575979" y="2112512"/>
            <a:ext cx="9944685" cy="4082747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914126" eaLnBrk="1" fontAlgn="base" hangingPunct="1">
              <a:lnSpc>
                <a:spcPts val="4499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3199" b="1"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  <a:sym typeface="Times New Roman" panose="02020603050405020304" pitchFamily="18" charset="0"/>
              </a:rPr>
              <a:t>1. A: Where’s Jean?       </a:t>
            </a:r>
          </a:p>
          <a:p>
            <a:pPr defTabSz="914126" eaLnBrk="1" fontAlgn="base" hangingPunct="1">
              <a:lnSpc>
                <a:spcPts val="4499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3199" b="1"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  <a:sym typeface="Times New Roman" panose="02020603050405020304" pitchFamily="18" charset="0"/>
              </a:rPr>
              <a:t>    B: I’m not sure. She __________ (is / might be/</a:t>
            </a:r>
          </a:p>
          <a:p>
            <a:pPr defTabSz="914126" eaLnBrk="1" fontAlgn="base" hangingPunct="1">
              <a:lnSpc>
                <a:spcPts val="4499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3199" b="1"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  <a:sym typeface="Times New Roman" panose="02020603050405020304" pitchFamily="18" charset="0"/>
              </a:rPr>
              <a:t>         must be) in the laboratory.</a:t>
            </a:r>
          </a:p>
          <a:p>
            <a:pPr defTabSz="914126" eaLnBrk="1" fontAlgn="base" hangingPunct="1">
              <a:lnSpc>
                <a:spcPts val="4499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3199" b="1"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  <a:sym typeface="Times New Roman" panose="02020603050405020304" pitchFamily="18" charset="0"/>
              </a:rPr>
              <a:t>2. A: Everyone is going to the pool after school.</a:t>
            </a:r>
          </a:p>
          <a:p>
            <a:pPr defTabSz="914126" eaLnBrk="1" fontAlgn="base" hangingPunct="1">
              <a:lnSpc>
                <a:spcPts val="4499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3199" b="1"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  <a:sym typeface="Times New Roman" panose="02020603050405020304" pitchFamily="18" charset="0"/>
              </a:rPr>
              <a:t>    B: Really? It _________ (must be / can’t be /could be)</a:t>
            </a:r>
          </a:p>
          <a:p>
            <a:pPr defTabSz="914126" eaLnBrk="1" fontAlgn="base" hangingPunct="1">
              <a:lnSpc>
                <a:spcPts val="4499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3199" b="1"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  <a:sym typeface="Times New Roman" panose="02020603050405020304" pitchFamily="18" charset="0"/>
              </a:rPr>
              <a:t>         hot outdoors.</a:t>
            </a:r>
          </a:p>
        </p:txBody>
      </p:sp>
      <p:sp>
        <p:nvSpPr>
          <p:cNvPr id="7" name="Text Box 4" title=""/>
          <p:cNvSpPr txBox="1"/>
          <p:nvPr>
            <p:custDataLst>
              <p:tags r:id="rId8"/>
            </p:custDataLst>
          </p:nvPr>
        </p:nvSpPr>
        <p:spPr>
          <a:xfrm>
            <a:off x="5767474" y="2675927"/>
            <a:ext cx="1758492" cy="584647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199"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Times New Roman" panose="02020603050405020304" pitchFamily="18" charset="0"/>
              </a:rPr>
              <a:t>might be</a:t>
            </a:r>
          </a:p>
        </p:txBody>
      </p:sp>
      <p:sp>
        <p:nvSpPr>
          <p:cNvPr id="8" name="Text Box 5" title=""/>
          <p:cNvSpPr txBox="1"/>
          <p:nvPr>
            <p:custDataLst>
              <p:tags r:id="rId9"/>
            </p:custDataLst>
          </p:nvPr>
        </p:nvSpPr>
        <p:spPr>
          <a:xfrm>
            <a:off x="4569224" y="4442355"/>
            <a:ext cx="1596609" cy="584647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199"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Times New Roman" panose="02020603050405020304" pitchFamily="18" charset="0"/>
              </a:rPr>
              <a:t>must be</a:t>
            </a:r>
          </a:p>
        </p:txBody>
      </p:sp>
      <p:sp>
        <p:nvSpPr>
          <p:cNvPr id="18441" name="TextBox 18440" title=""/>
          <p:cNvSpPr txBox="1"/>
          <p:nvPr>
            <p:custDataLst>
              <p:tags r:id="rId10"/>
            </p:custDataLst>
          </p:nvPr>
        </p:nvSpPr>
        <p:spPr>
          <a:xfrm>
            <a:off x="6400800" y="64008"/>
            <a:ext cx="3657600" cy="54864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  <a:p>
            <a:pPr>
              <a:defRPr sz="1000" b="1">
                <a:solidFill>
                  <a:srgbClr val="FFF2CC"/>
                </a:solidFill>
              </a:defRPr>
            </a:pPr>
            <a:r>
              <a:t>Wise men learn by other men's mistakes; fools by their own</a:t>
            </a:r>
          </a:p>
        </p:txBody>
      </p:sp>
    </p:spTree>
    <p:extLst>
      <p:ext uri="{BB962C8B-B14F-4D97-AF65-F5344CB8AC3E}">
        <p14:creationId xmlns:p14="http://schemas.microsoft.com/office/powerpoint/2010/main" val="90173694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  <p:cond evt="onBegin" delay="0">
                          <p:tn val="15"/>
                        </p:cond>
                      </p:stCondLst>
                      <p:childTnLst>
                        <p:par>
                          <p:cTn id="1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  <p:cond evt="onBegin" delay="0">
                          <p:tn val="21"/>
                        </p:cond>
                      </p:stCondLst>
                      <p:childTnLst>
                        <p:par>
                          <p:cTn id="23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Text Box 2" title=""/>
          <p:cNvSpPr txBox="1"/>
          <p:nvPr>
            <p:custDataLst>
              <p:tags r:id="rId3"/>
            </p:custDataLst>
          </p:nvPr>
        </p:nvSpPr>
        <p:spPr>
          <a:xfrm>
            <a:off x="669751" y="1036467"/>
            <a:ext cx="10850912" cy="447939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3199" b="1">
                <a:latin typeface="Times New Roman" panose="02020603050405020304" pitchFamily="18" charset="0"/>
                <a:cs typeface="Times New Roman" panose="02020603050405020304" pitchFamily="18" charset="0"/>
                <a:sym typeface="Times New Roman" panose="02020603050405020304" pitchFamily="18" charset="0"/>
              </a:rPr>
              <a:t>3.  A: That’s the phone.     </a:t>
            </a:r>
          </a:p>
          <a:p>
            <a:pPr>
              <a:lnSpc>
                <a:spcPct val="150000"/>
              </a:lnSpc>
            </a:pPr>
            <a:r>
              <a:rPr lang="zh-CN" altLang="en-US" sz="3199" b="1">
                <a:latin typeface="Times New Roman" panose="02020603050405020304" pitchFamily="18" charset="0"/>
                <a:cs typeface="Times New Roman" panose="02020603050405020304" pitchFamily="18" charset="0"/>
                <a:sym typeface="Times New Roman" panose="02020603050405020304" pitchFamily="18" charset="0"/>
              </a:rPr>
              <a:t>     B: Hmm. I wonder who it ________ (must be / could </a:t>
            </a:r>
          </a:p>
          <a:p>
            <a:pPr>
              <a:lnSpc>
                <a:spcPct val="150000"/>
              </a:lnSpc>
            </a:pPr>
            <a:r>
              <a:rPr lang="zh-CN" altLang="en-US" sz="3199" b="1">
                <a:latin typeface="Times New Roman" panose="02020603050405020304" pitchFamily="18" charset="0"/>
                <a:cs typeface="Times New Roman" panose="02020603050405020304" pitchFamily="18" charset="0"/>
                <a:sym typeface="Times New Roman" panose="02020603050405020304" pitchFamily="18" charset="0"/>
              </a:rPr>
              <a:t>          be / should be).</a:t>
            </a:r>
          </a:p>
          <a:p>
            <a:pPr>
              <a:lnSpc>
                <a:spcPct val="150000"/>
              </a:lnSpc>
            </a:pPr>
            <a:r>
              <a:rPr lang="zh-CN" altLang="en-US" sz="3199" b="1">
                <a:latin typeface="Times New Roman" panose="02020603050405020304" pitchFamily="18" charset="0"/>
                <a:cs typeface="Times New Roman" panose="02020603050405020304" pitchFamily="18" charset="0"/>
                <a:sym typeface="Times New Roman" panose="02020603050405020304" pitchFamily="18" charset="0"/>
              </a:rPr>
              <a:t>4.  A: I wonder if these are Jim’s glasses.</a:t>
            </a:r>
          </a:p>
          <a:p>
            <a:pPr>
              <a:lnSpc>
                <a:spcPct val="150000"/>
              </a:lnSpc>
            </a:pPr>
            <a:r>
              <a:rPr lang="zh-CN" altLang="en-US" sz="3199" b="1">
                <a:latin typeface="Times New Roman" panose="02020603050405020304" pitchFamily="18" charset="0"/>
                <a:cs typeface="Times New Roman" panose="02020603050405020304" pitchFamily="18" charset="0"/>
                <a:sym typeface="Times New Roman" panose="02020603050405020304" pitchFamily="18" charset="0"/>
              </a:rPr>
              <a:t>     B: They ________ (can’t be / might be / could be) his.      </a:t>
            </a:r>
          </a:p>
          <a:p>
            <a:pPr>
              <a:lnSpc>
                <a:spcPct val="150000"/>
              </a:lnSpc>
            </a:pPr>
            <a:r>
              <a:rPr lang="zh-CN" altLang="en-US" sz="3199" b="1">
                <a:latin typeface="Times New Roman" panose="02020603050405020304" pitchFamily="18" charset="0"/>
                <a:cs typeface="Times New Roman" panose="02020603050405020304" pitchFamily="18" charset="0"/>
                <a:sym typeface="Times New Roman" panose="02020603050405020304" pitchFamily="18" charset="0"/>
              </a:rPr>
              <a:t>          He doesn’t wear glasses.</a:t>
            </a:r>
          </a:p>
        </p:txBody>
      </p:sp>
      <p:sp>
        <p:nvSpPr>
          <p:cNvPr id="3" name="Text Box 3" title=""/>
          <p:cNvSpPr txBox="1"/>
          <p:nvPr>
            <p:custDataLst>
              <p:tags r:id="rId4"/>
            </p:custDataLst>
          </p:nvPr>
        </p:nvSpPr>
        <p:spPr>
          <a:xfrm>
            <a:off x="5818260" y="1939519"/>
            <a:ext cx="1739447" cy="584647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199"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Times New Roman" panose="02020603050405020304" pitchFamily="18" charset="0"/>
              </a:rPr>
              <a:t>could be</a:t>
            </a:r>
          </a:p>
        </p:txBody>
      </p:sp>
      <p:sp>
        <p:nvSpPr>
          <p:cNvPr id="4" name="Text Box 4" title=""/>
          <p:cNvSpPr txBox="1"/>
          <p:nvPr>
            <p:custDataLst>
              <p:tags r:id="rId5"/>
            </p:custDataLst>
          </p:nvPr>
        </p:nvSpPr>
        <p:spPr>
          <a:xfrm>
            <a:off x="2805970" y="4205879"/>
            <a:ext cx="1693422" cy="584647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199"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Times New Roman" panose="02020603050405020304" pitchFamily="18" charset="0"/>
              </a:rPr>
              <a:t>can’t be</a:t>
            </a:r>
          </a:p>
        </p:txBody>
      </p:sp>
      <p:sp>
        <p:nvSpPr>
          <p:cNvPr id="20" name="TextBox 19" title=""/>
          <p:cNvSpPr txBox="1"/>
          <p:nvPr>
            <p:custDataLst>
              <p:tags r:id="rId6"/>
            </p:custDataLst>
          </p:nvPr>
        </p:nvSpPr>
        <p:spPr>
          <a:xfrm>
            <a:off x="6400800" y="64008"/>
            <a:ext cx="3657600" cy="54864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  <a:p>
            <a:pPr>
              <a:defRPr sz="1000" b="1">
                <a:solidFill>
                  <a:srgbClr val="FFF2CC"/>
                </a:solidFill>
              </a:defRPr>
            </a:pPr>
            <a:r>
              <a:t>Wise men learn by other men's mistakes; fools by their own</a:t>
            </a:r>
          </a:p>
        </p:txBody>
      </p:sp>
    </p:spTree>
    <p:extLst>
      <p:ext uri="{BB962C8B-B14F-4D97-AF65-F5344CB8AC3E}">
        <p14:creationId xmlns:p14="http://schemas.microsoft.com/office/powerpoint/2010/main" val="610274701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  <p:cond evt="onBegin" delay="0">
                          <p:tn val="13"/>
                        </p:cond>
                      </p:stCondLst>
                      <p:childTnLst>
                        <p:par>
                          <p:cTn id="1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11" name="文本框 10" title=""/>
          <p:cNvSpPr txBox="1"/>
          <p:nvPr>
            <p:custDataLst>
              <p:tags r:id="rId4"/>
            </p:custDataLst>
          </p:nvPr>
        </p:nvSpPr>
        <p:spPr>
          <a:xfrm>
            <a:off x="1099185" y="967105"/>
            <a:ext cx="9467215" cy="448564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70000"/>
              </a:lnSpc>
            </a:pPr>
            <a:r>
              <a:rPr lang="en-US" altLang="zh-CN" sz="2400" b="1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1. </a:t>
            </a:r>
            <a:r>
              <a:rPr lang="zh-CN" altLang="en-US" sz="2400" b="1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must</a:t>
            </a:r>
          </a:p>
          <a:p>
            <a:pPr fontAlgn="auto">
              <a:lnSpc>
                <a:spcPct val="170000"/>
              </a:lnSpc>
            </a:pPr>
            <a:r>
              <a:rPr lang="zh-CN" altLang="en-US" sz="24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must</a:t>
            </a:r>
            <a:r>
              <a:rPr lang="zh-CN" altLang="en-US" sz="24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表示可能性最大的肯定推测，意思是“一定、准是”。只能用于肯定句。如果要表示“一定不”，应该用</a:t>
            </a:r>
            <a:r>
              <a:rPr lang="zh-CN" altLang="en-US" sz="24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can</a:t>
            </a:r>
            <a:r>
              <a:rPr lang="en-US" altLang="zh-CN" sz="24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’</a:t>
            </a:r>
            <a:r>
              <a:rPr lang="zh-CN" altLang="en-US" sz="24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t</a:t>
            </a:r>
            <a:r>
              <a:rPr lang="zh-CN" altLang="en-US" sz="24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。</a:t>
            </a:r>
          </a:p>
          <a:p>
            <a:pPr fontAlgn="auto">
              <a:lnSpc>
                <a:spcPct val="170000"/>
              </a:lnSpc>
            </a:pPr>
            <a:r>
              <a:rPr lang="en-US" altLang="zh-CN" sz="24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eg</a:t>
            </a:r>
            <a:r>
              <a:rPr lang="zh-CN" altLang="en-US" sz="24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：He must know the answers. </a:t>
            </a:r>
          </a:p>
          <a:p>
            <a:pPr fontAlgn="auto">
              <a:lnSpc>
                <a:spcPct val="170000"/>
              </a:lnSpc>
            </a:pPr>
            <a:r>
              <a:rPr lang="en-US" altLang="zh-CN" sz="2400">
                <a:latin typeface="楷体" panose="02010609060101010101" charset="-122"/>
                <a:ea typeface="楷体" panose="02010609060101010101" charset="-122"/>
                <a:cs typeface="宋体" panose="02010600030101010101" pitchFamily="2" charset="-122"/>
              </a:rPr>
              <a:t>   </a:t>
            </a:r>
            <a:r>
              <a:rPr lang="zh-CN" altLang="en-US" sz="2400">
                <a:latin typeface="楷体" panose="02010609060101010101" charset="-122"/>
                <a:ea typeface="楷体" panose="02010609060101010101" charset="-122"/>
                <a:cs typeface="宋体" panose="02010600030101010101" pitchFamily="2" charset="-122"/>
              </a:rPr>
              <a:t>他肯定知道答案。</a:t>
            </a:r>
            <a:endParaRPr lang="zh-CN" altLang="en-US" sz="2400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fontAlgn="auto">
              <a:lnSpc>
                <a:spcPct val="170000"/>
              </a:lnSpc>
            </a:pPr>
            <a:r>
              <a:rPr lang="en-US" altLang="zh-CN" sz="24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       </a:t>
            </a:r>
            <a:r>
              <a:rPr lang="zh-CN" altLang="en-US" sz="24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He can</a:t>
            </a:r>
            <a:r>
              <a:rPr lang="en-US" altLang="zh-CN" sz="24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’</a:t>
            </a:r>
            <a:r>
              <a:rPr lang="zh-CN" altLang="en-US" sz="24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t know the answers. </a:t>
            </a:r>
          </a:p>
          <a:p>
            <a:pPr fontAlgn="auto">
              <a:lnSpc>
                <a:spcPct val="170000"/>
              </a:lnSpc>
            </a:pPr>
            <a:r>
              <a:rPr lang="en-US" altLang="zh-CN" sz="2400">
                <a:latin typeface="楷体" panose="02010609060101010101" charset="-122"/>
                <a:ea typeface="楷体" panose="02010609060101010101" charset="-122"/>
                <a:cs typeface="宋体" panose="02010600030101010101" pitchFamily="2" charset="-122"/>
              </a:rPr>
              <a:t>   </a:t>
            </a:r>
            <a:r>
              <a:rPr lang="zh-CN" altLang="en-US" sz="2400">
                <a:latin typeface="楷体" panose="02010609060101010101" charset="-122"/>
                <a:ea typeface="楷体" panose="02010609060101010101" charset="-122"/>
                <a:cs typeface="宋体" panose="02010600030101010101" pitchFamily="2" charset="-122"/>
              </a:rPr>
              <a:t>他肯定不知道答案。</a:t>
            </a:r>
          </a:p>
        </p:txBody>
      </p:sp>
      <p:pic>
        <p:nvPicPr>
          <p:cNvPr id="4" name="图片 3" title="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clrChange>
              <a:clrFrom>
                <a:srgbClr val="E7E7E7">
                  <a:alpha val="100000"/>
                </a:srgbClr>
              </a:clrFrom>
              <a:clrTo>
                <a:srgbClr val="E7E7E7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442960" y="2888615"/>
            <a:ext cx="2770505" cy="3448685"/>
          </a:xfrm>
          <a:prstGeom prst="rect">
            <a:avLst/>
          </a:prstGeom>
        </p:spPr>
      </p:pic>
      <p:sp>
        <p:nvSpPr>
          <p:cNvPr id="20" name="文本框 19" title=""/>
          <p:cNvSpPr txBox="1"/>
          <p:nvPr>
            <p:custDataLst>
              <p:tags r:id="rId7"/>
            </p:custDataLst>
          </p:nvPr>
        </p:nvSpPr>
        <p:spPr>
          <a:xfrm>
            <a:off x="207645" y="96520"/>
            <a:ext cx="423989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 algn="l">
              <a:buFont typeface="Wingdings" panose="05000000000000000000" charset="0"/>
              <a:buChar char="Ø"/>
            </a:pPr>
            <a:r>
              <a:rPr lang="en-US" altLang="zh-CN" sz="3200" b="1">
                <a:latin typeface="Times New Roman" panose="02020603050405020304" pitchFamily="18" charset="0"/>
                <a:cs typeface="Times New Roman" panose="02020603050405020304" pitchFamily="18" charset="0"/>
              </a:rPr>
              <a:t>Grammar                                                                                </a:t>
            </a:r>
          </a:p>
        </p:txBody>
      </p:sp>
      <p:sp>
        <p:nvSpPr>
          <p:cNvPr id="25" name="TextBox 24" title=""/>
          <p:cNvSpPr txBox="1"/>
          <p:nvPr>
            <p:custDataLst>
              <p:tags r:id="rId8"/>
            </p:custDataLst>
          </p:nvPr>
        </p:nvSpPr>
        <p:spPr>
          <a:xfrm>
            <a:off x="6400800" y="64008"/>
            <a:ext cx="3657600" cy="54864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  <a:p>
            <a:pPr>
              <a:defRPr sz="1000" b="1">
                <a:solidFill>
                  <a:srgbClr val="FFF2CC"/>
                </a:solidFill>
              </a:defRPr>
            </a:pPr>
            <a:r>
              <a:t>Wise men learn by other men's mistakes; fools by their own</a:t>
            </a:r>
          </a:p>
        </p:txBody>
      </p:sp>
    </p:spTree>
    <p:extLst>
      <p:ext uri="{BB962C8B-B14F-4D97-AF65-F5344CB8AC3E}">
        <p14:creationId xmlns:p14="http://schemas.microsoft.com/office/powerpoint/2010/main" val="2892229666"/>
      </p:ext>
    </p:extLst>
  </p:cSld>
  <p:clrMapOvr>
    <a:masterClrMapping/>
  </p:clrMapOvr>
  <p:transition spd="slow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 nodeType="afterGroup">
                            <p:stCondLst>
                              <p:cond delay="1"/>
                            </p:stCondLst>
                            <p:childTnLst>
                              <p:par>
                                <p:cTn id="16" presetID="1" presetClass="entr" presetSubtype="0" dur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1"/>
                            </p:stCondLst>
                            <p:childTnLst>
                              <p:par>
                                <p:cTn id="23" presetID="1" presetClass="entr" presetSubtype="0" dur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>
            <p:custDataLst>
              <p:tags r:id="rId3"/>
            </p:custDataLst>
          </p:nvPr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4"/>
              </a:rPr>
              <a:t>https://d.book118.com/857020043036006025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AS_UNIQUEID" val="2636"/>
</p:tagLst>
</file>

<file path=ppt/tags/tag2.xml><?xml version="1.0" encoding="utf-8"?>
<p:tagLst xmlns:p="http://schemas.openxmlformats.org/presentationml/2006/main">
  <p:tag name="AS_UNIQUEID" val="2637"/>
</p:tagLst>
</file>

<file path=ppt/tags/tag3.xml><?xml version="1.0" encoding="utf-8"?>
<p:tagLst xmlns:p="http://schemas.openxmlformats.org/presentationml/2006/main">
  <p:tag name="AS_UNIQUEID" val="2638"/>
</p:tagLst>
</file>

<file path=ppt/tags/tag4.xml><?xml version="1.0" encoding="utf-8"?>
<p:tagLst xmlns:p="http://schemas.openxmlformats.org/presentationml/2006/main">
  <p:tag name="AS_UNIQUEID" val="2639"/>
</p:tagLst>
</file>

<file path=ppt/tags/tag5.xml><?xml version="1.0" encoding="utf-8"?>
<p:tagLst xmlns:p="http://schemas.openxmlformats.org/presentationml/2006/main">
  <p:tag name="AS_UNIQUEID" val="2640"/>
</p:tagLst>
</file>

<file path=ppt/tags/tag6.xml><?xml version="1.0" encoding="utf-8"?>
<p:tagLst xmlns:p="http://schemas.openxmlformats.org/presentationml/2006/main">
  <p:tag name="AS_UNIQUEID" val="2641"/>
</p:tagLst>
</file>

<file path=ppt/tags/tag7.xml><?xml version="1.0" encoding="utf-8"?>
<p:tagLst xmlns:p="http://schemas.openxmlformats.org/presentationml/2006/main">
  <p:tag name="AS_UNIQUEID" val="2642"/>
</p:tagLst>
</file>

<file path=ppt/tags/tag8.xml><?xml version="1.0" encoding="utf-8"?>
<p:tagLst xmlns:p="http://schemas.openxmlformats.org/presentationml/2006/main">
  <p:tag name="AS_UNIQUEID" val="2643"/>
</p:tagLst>
</file>

<file path=ppt/tags/tag9.xml><?xml version="1.0" encoding="utf-8"?>
<p:tagLst xmlns:p="http://schemas.openxmlformats.org/presentationml/2006/main">
  <p:tag name="AS_UNIQUEID" val="2644"/>
</p:tagLst>
</file>

<file path=ppt/tags/tag10.xml><?xml version="1.0" encoding="utf-8"?>
<p:tagLst xmlns:p="http://schemas.openxmlformats.org/presentationml/2006/main">
  <p:tag name="AS_UNIQUEID" val="2645"/>
</p:tagLst>
</file>

<file path=ppt/tags/tag11.xml><?xml version="1.0" encoding="utf-8"?>
<p:tagLst xmlns:p="http://schemas.openxmlformats.org/presentationml/2006/main">
  <p:tag name="AS_UNIQUEID" val="2646"/>
</p:tagLst>
</file>

<file path=ppt/tags/tag12.xml><?xml version="1.0" encoding="utf-8"?>
<p:tagLst xmlns:p="http://schemas.openxmlformats.org/presentationml/2006/main">
  <p:tag name="AS_UNIQUEID" val="2647"/>
</p:tagLst>
</file>

<file path=ppt/tags/tag13.xml><?xml version="1.0" encoding="utf-8"?>
<p:tagLst xmlns:p="http://schemas.openxmlformats.org/presentationml/2006/main">
  <p:tag name="AS_UNIQUEID" val="2648"/>
</p:tagLst>
</file>

<file path=ppt/tags/tag14.xml><?xml version="1.0" encoding="utf-8"?>
<p:tagLst xmlns:p="http://schemas.openxmlformats.org/presentationml/2006/main">
  <p:tag name="AS_UNIQUEID" val="2649"/>
</p:tagLst>
</file>

<file path=ppt/tags/tag15.xml><?xml version="1.0" encoding="utf-8"?>
<p:tagLst xmlns:p="http://schemas.openxmlformats.org/presentationml/2006/main">
  <p:tag name="AS_UNIQUEID" val="2650"/>
</p:tagLst>
</file>

<file path=ppt/tags/tag16.xml><?xml version="1.0" encoding="utf-8"?>
<p:tagLst xmlns:p="http://schemas.openxmlformats.org/presentationml/2006/main">
  <p:tag name="AS_UNIQUEID" val="2651"/>
</p:tagLst>
</file>

<file path=ppt/tags/tag17.xml><?xml version="1.0" encoding="utf-8"?>
<p:tagLst xmlns:p="http://schemas.openxmlformats.org/presentationml/2006/main">
  <p:tag name="AS_UNIQUEID" val="2652"/>
</p:tagLst>
</file>

<file path=ppt/tags/tag18.xml><?xml version="1.0" encoding="utf-8"?>
<p:tagLst xmlns:p="http://schemas.openxmlformats.org/presentationml/2006/main">
  <p:tag name="AS_UNIQUEID" val="2653"/>
</p:tagLst>
</file>

<file path=ppt/tags/tag19.xml><?xml version="1.0" encoding="utf-8"?>
<p:tagLst xmlns:p="http://schemas.openxmlformats.org/presentationml/2006/main">
  <p:tag name="AS_UNIQUEID" val="2654"/>
</p:tagLst>
</file>

<file path=ppt/tags/tag20.xml><?xml version="1.0" encoding="utf-8"?>
<p:tagLst xmlns:p="http://schemas.openxmlformats.org/presentationml/2006/main">
  <p:tag name="AS_UNIQUEID" val="2655"/>
</p:tagLst>
</file>

<file path=ppt/tags/tag21.xml><?xml version="1.0" encoding="utf-8"?>
<p:tagLst xmlns:p="http://schemas.openxmlformats.org/presentationml/2006/main">
  <p:tag name="AS_UNIQUEID" val="2656"/>
</p:tagLst>
</file>

<file path=ppt/tags/tag22.xml><?xml version="1.0" encoding="utf-8"?>
<p:tagLst xmlns:p="http://schemas.openxmlformats.org/presentationml/2006/main">
  <p:tag name="AS_UNIQUEID" val="2657"/>
</p:tagLst>
</file>

<file path=ppt/tags/tag23.xml><?xml version="1.0" encoding="utf-8"?>
<p:tagLst xmlns:p="http://schemas.openxmlformats.org/presentationml/2006/main">
  <p:tag name="AS_UNIQUEID" val="2658"/>
</p:tagLst>
</file>

<file path=ppt/tags/tag24.xml><?xml version="1.0" encoding="utf-8"?>
<p:tagLst xmlns:p="http://schemas.openxmlformats.org/presentationml/2006/main">
  <p:tag name="AS_UNIQUEID" val="2659"/>
</p:tagLst>
</file>

<file path=ppt/tags/tag25.xml><?xml version="1.0" encoding="utf-8"?>
<p:tagLst xmlns:p="http://schemas.openxmlformats.org/presentationml/2006/main">
  <p:tag name="AS_UNIQUEID" val="2660"/>
</p:tagLst>
</file>

<file path=ppt/tags/tag26.xml><?xml version="1.0" encoding="utf-8"?>
<p:tagLst xmlns:p="http://schemas.openxmlformats.org/presentationml/2006/main">
  <p:tag name="AS_UNIQUEID" val="2661"/>
</p:tagLst>
</file>

<file path=ppt/tags/tag27.xml><?xml version="1.0" encoding="utf-8"?>
<p:tagLst xmlns:p="http://schemas.openxmlformats.org/presentationml/2006/main">
  <p:tag name="AS_UNIQUEID" val="2662"/>
</p:tagLst>
</file>

<file path=ppt/tags/tag28.xml><?xml version="1.0" encoding="utf-8"?>
<p:tagLst xmlns:p="http://schemas.openxmlformats.org/presentationml/2006/main">
  <p:tag name="AS_UNIQUEID" val="2663"/>
</p:tagLst>
</file>

<file path=ppt/tags/tag29.xml><?xml version="1.0" encoding="utf-8"?>
<p:tagLst xmlns:p="http://schemas.openxmlformats.org/presentationml/2006/main">
  <p:tag name="AS_UNIQUEID" val="2664"/>
</p:tagLst>
</file>

<file path=ppt/tags/tag30.xml><?xml version="1.0" encoding="utf-8"?>
<p:tagLst xmlns:p="http://schemas.openxmlformats.org/presentationml/2006/main">
  <p:tag name="AS_UNIQUEID" val="2665"/>
</p:tagLst>
</file>

<file path=ppt/tags/tag31.xml><?xml version="1.0" encoding="utf-8"?>
<p:tagLst xmlns:p="http://schemas.openxmlformats.org/presentationml/2006/main">
  <p:tag name="AS_UNIQUEID" val="2666"/>
</p:tagLst>
</file>

<file path=ppt/tags/tag32.xml><?xml version="1.0" encoding="utf-8"?>
<p:tagLst xmlns:p="http://schemas.openxmlformats.org/presentationml/2006/main">
  <p:tag name="AS_UNIQUEID" val="2667"/>
</p:tagLst>
</file>

<file path=ppt/tags/tag33.xml><?xml version="1.0" encoding="utf-8"?>
<p:tagLst xmlns:p="http://schemas.openxmlformats.org/presentationml/2006/main">
  <p:tag name="AS_UNIQUEID" val="2668"/>
</p:tagLst>
</file>

<file path=ppt/tags/tag34.xml><?xml version="1.0" encoding="utf-8"?>
<p:tagLst xmlns:p="http://schemas.openxmlformats.org/presentationml/2006/main">
  <p:tag name="AS_UNIQUEID" val="2669"/>
</p:tagLst>
</file>

<file path=ppt/tags/tag35.xml><?xml version="1.0" encoding="utf-8"?>
<p:tagLst xmlns:p="http://schemas.openxmlformats.org/presentationml/2006/main">
  <p:tag name="AS_UNIQUEID" val="2670"/>
</p:tagLst>
</file>

<file path=ppt/tags/tag36.xml><?xml version="1.0" encoding="utf-8"?>
<p:tagLst xmlns:p="http://schemas.openxmlformats.org/presentationml/2006/main">
  <p:tag name="AS_UNIQUEID" val="2671"/>
</p:tagLst>
</file>

<file path=ppt/tags/tag37.xml><?xml version="1.0" encoding="utf-8"?>
<p:tagLst xmlns:p="http://schemas.openxmlformats.org/presentationml/2006/main">
  <p:tag name="AS_UNIQUEID" val="2672"/>
</p:tagLst>
</file>

<file path=ppt/tags/tag38.xml><?xml version="1.0" encoding="utf-8"?>
<p:tagLst xmlns:p="http://schemas.openxmlformats.org/presentationml/2006/main">
  <p:tag name="AS_UNIQUEID" val="2673"/>
</p:tagLst>
</file>

<file path=ppt/tags/tag39.xml><?xml version="1.0" encoding="utf-8"?>
<p:tagLst xmlns:p="http://schemas.openxmlformats.org/presentationml/2006/main">
  <p:tag name="AS_UNIQUEID" val="2674"/>
</p:tagLst>
</file>

<file path=ppt/tags/tag40.xml><?xml version="1.0" encoding="utf-8"?>
<p:tagLst xmlns:p="http://schemas.openxmlformats.org/presentationml/2006/main">
  <p:tag name="AS_UNIQUEID" val="2675"/>
</p:tagLst>
</file>

<file path=ppt/tags/tag41.xml><?xml version="1.0" encoding="utf-8"?>
<p:tagLst xmlns:p="http://schemas.openxmlformats.org/presentationml/2006/main">
  <p:tag name="AS_UNIQUEID" val="2676"/>
</p:tagLst>
</file>

<file path=ppt/tags/tag42.xml><?xml version="1.0" encoding="utf-8"?>
<p:tagLst xmlns:p="http://schemas.openxmlformats.org/presentationml/2006/main">
  <p:tag name="AS_UNIQUEID" val="2677"/>
</p:tagLst>
</file>

<file path=ppt/tags/tag43.xml><?xml version="1.0" encoding="utf-8"?>
<p:tagLst xmlns:p="http://schemas.openxmlformats.org/presentationml/2006/main">
  <p:tag name="AS_UNIQUEID" val="2678"/>
</p:tagLst>
</file>

<file path=ppt/tags/tag44.xml><?xml version="1.0" encoding="utf-8"?>
<p:tagLst xmlns:p="http://schemas.openxmlformats.org/presentationml/2006/main">
  <p:tag name="AS_UNIQUEID" val="2679"/>
</p:tagLst>
</file>

<file path=ppt/tags/tag45.xml><?xml version="1.0" encoding="utf-8"?>
<p:tagLst xmlns:p="http://schemas.openxmlformats.org/presentationml/2006/main">
  <p:tag name="AS_UNIQUEID" val="2680"/>
</p:tagLst>
</file>

<file path=ppt/tags/tag46.xml><?xml version="1.0" encoding="utf-8"?>
<p:tagLst xmlns:p="http://schemas.openxmlformats.org/presentationml/2006/main">
  <p:tag name="AS_UNIQUEID" val="2681"/>
</p:tagLst>
</file>

<file path=ppt/tags/tag47.xml><?xml version="1.0" encoding="utf-8"?>
<p:tagLst xmlns:p="http://schemas.openxmlformats.org/presentationml/2006/main">
  <p:tag name="AS_UNIQUEID" val="2682"/>
</p:tagLst>
</file>

<file path=ppt/tags/tag48.xml><?xml version="1.0" encoding="utf-8"?>
<p:tagLst xmlns:p="http://schemas.openxmlformats.org/presentationml/2006/main">
  <p:tag name="AS_UNIQUEID" val="2683"/>
</p:tagLst>
</file>

<file path=ppt/tags/tag49.xml><?xml version="1.0" encoding="utf-8"?>
<p:tagLst xmlns:p="http://schemas.openxmlformats.org/presentationml/2006/main">
  <p:tag name="AS_UNIQUEID" val="2684"/>
</p:tagLst>
</file>

<file path=ppt/tags/tag50.xml><?xml version="1.0" encoding="utf-8"?>
<p:tagLst xmlns:p="http://schemas.openxmlformats.org/presentationml/2006/main">
  <p:tag name="AS_UNIQUEID" val="2685"/>
</p:tagLst>
</file>

<file path=ppt/tags/tag51.xml><?xml version="1.0" encoding="utf-8"?>
<p:tagLst xmlns:p="http://schemas.openxmlformats.org/presentationml/2006/main">
  <p:tag name="AS_UNIQUEID" val="2686"/>
</p:tagLst>
</file>

<file path=ppt/tags/tag52.xml><?xml version="1.0" encoding="utf-8"?>
<p:tagLst xmlns:p="http://schemas.openxmlformats.org/presentationml/2006/main">
  <p:tag name="AS_UNIQUEID" val="2687"/>
</p:tagLst>
</file>

<file path=ppt/tags/tag53.xml><?xml version="1.0" encoding="utf-8"?>
<p:tagLst xmlns:p="http://schemas.openxmlformats.org/presentationml/2006/main">
  <p:tag name="AS_UNIQUEID" val="2688"/>
</p:tagLst>
</file>

<file path=ppt/tags/tag54.xml><?xml version="1.0" encoding="utf-8"?>
<p:tagLst xmlns:p="http://schemas.openxmlformats.org/presentationml/2006/main">
  <p:tag name="AS_UNIQUEID" val="2689"/>
</p:tagLst>
</file>

<file path=ppt/tags/tag55.xml><?xml version="1.0" encoding="utf-8"?>
<p:tagLst xmlns:p="http://schemas.openxmlformats.org/presentationml/2006/main">
  <p:tag name="AS_UNIQUEID" val="2690"/>
</p:tagLst>
</file>

<file path=ppt/tags/tag56.xml><?xml version="1.0" encoding="utf-8"?>
<p:tagLst xmlns:p="http://schemas.openxmlformats.org/presentationml/2006/main">
  <p:tag name="AS_UNIQUEID" val="2691"/>
</p:tagLst>
</file>

<file path=ppt/tags/tag57.xml><?xml version="1.0" encoding="utf-8"?>
<p:tagLst xmlns:p="http://schemas.openxmlformats.org/presentationml/2006/main">
  <p:tag name="AS_UNIQUEID" val="2692"/>
</p:tagLst>
</file>

<file path=ppt/tags/tag58.xml><?xml version="1.0" encoding="utf-8"?>
<p:tagLst xmlns:p="http://schemas.openxmlformats.org/presentationml/2006/main">
  <p:tag name="AS_UNIQUEID" val="2693"/>
</p:tagLst>
</file>

<file path=ppt/tags/tag59.xml><?xml version="1.0" encoding="utf-8"?>
<p:tagLst xmlns:p="http://schemas.openxmlformats.org/presentationml/2006/main">
  <p:tag name="AS_UNIQUEID" val="2694"/>
</p:tagLst>
</file>

<file path=ppt/tags/tag60.xml><?xml version="1.0" encoding="utf-8"?>
<p:tagLst xmlns:p="http://schemas.openxmlformats.org/presentationml/2006/main">
  <p:tag name="AS_UNIQUEID" val="2695"/>
</p:tagLst>
</file>

<file path=ppt/tags/tag61.xml><?xml version="1.0" encoding="utf-8"?>
<p:tagLst xmlns:p="http://schemas.openxmlformats.org/presentationml/2006/main">
  <p:tag name="AS_UNIQUEID" val="2696"/>
</p:tagLst>
</file>

<file path=ppt/tags/tag62.xml><?xml version="1.0" encoding="utf-8"?>
<p:tagLst xmlns:p="http://schemas.openxmlformats.org/presentationml/2006/main">
  <p:tag name="AS_UNIQUEID" val="2697"/>
</p:tagLst>
</file>

<file path=ppt/tags/tag63.xml><?xml version="1.0" encoding="utf-8"?>
<p:tagLst xmlns:p="http://schemas.openxmlformats.org/presentationml/2006/main">
  <p:tag name="AS_UNIQUEID" val="2698"/>
</p:tagLst>
</file>

<file path=ppt/tags/tag64.xml><?xml version="1.0" encoding="utf-8"?>
<p:tagLst xmlns:p="http://schemas.openxmlformats.org/presentationml/2006/main">
  <p:tag name="AS_UNIQUEID" val="2699"/>
</p:tagLst>
</file>

<file path=ppt/tags/tag65.xml><?xml version="1.0" encoding="utf-8"?>
<p:tagLst xmlns:p="http://schemas.openxmlformats.org/presentationml/2006/main">
  <p:tag name="AS_UNIQUEID" val="2700"/>
</p:tagLst>
</file>

<file path=ppt/tags/tag66.xml><?xml version="1.0" encoding="utf-8"?>
<p:tagLst xmlns:p="http://schemas.openxmlformats.org/presentationml/2006/main">
  <p:tag name="AS_UNIQUEID" val="2701"/>
</p:tagLst>
</file>

<file path=ppt/tags/tag67.xml><?xml version="1.0" encoding="utf-8"?>
<p:tagLst xmlns:p="http://schemas.openxmlformats.org/presentationml/2006/main">
  <p:tag name="AS_UNIQUEID" val="2702"/>
</p:tagLst>
</file>

<file path=ppt/tags/tag68.xml><?xml version="1.0" encoding="utf-8"?>
<p:tagLst xmlns:p="http://schemas.openxmlformats.org/presentationml/2006/main">
  <p:tag name="AS_UNIQUEID" val="2703"/>
</p:tagLst>
</file>

<file path=ppt/tags/tag69.xml><?xml version="1.0" encoding="utf-8"?>
<p:tagLst xmlns:p="http://schemas.openxmlformats.org/presentationml/2006/main">
  <p:tag name="AS_UNIQUEID" val="2704"/>
</p:tagLst>
</file>

<file path=ppt/tags/tag70.xml><?xml version="1.0" encoding="utf-8"?>
<p:tagLst xmlns:p="http://schemas.openxmlformats.org/presentationml/2006/main">
  <p:tag name="AS_UNIQUEID" val="2705"/>
</p:tagLst>
</file>

<file path=ppt/tags/tag71.xml><?xml version="1.0" encoding="utf-8"?>
<p:tagLst xmlns:p="http://schemas.openxmlformats.org/presentationml/2006/main">
  <p:tag name="AS_UNIQUEID" val="2706"/>
</p:tagLst>
</file>

<file path=ppt/tags/tag72.xml><?xml version="1.0" encoding="utf-8"?>
<p:tagLst xmlns:p="http://schemas.openxmlformats.org/presentationml/2006/main">
  <p:tag name="AS_UNIQUEID" val="2707"/>
</p:tagLst>
</file>

<file path=ppt/tags/tag73.xml><?xml version="1.0" encoding="utf-8"?>
<p:tagLst xmlns:p="http://schemas.openxmlformats.org/presentationml/2006/main">
  <p:tag name="AS_UNIQUEID" val="2708"/>
</p:tagLst>
</file>

<file path=ppt/tags/tag74.xml><?xml version="1.0" encoding="utf-8"?>
<p:tagLst xmlns:p="http://schemas.openxmlformats.org/presentationml/2006/main">
  <p:tag name="AS_UNIQUEID" val="2709"/>
</p:tagLst>
</file>

<file path=ppt/tags/tag75.xml><?xml version="1.0" encoding="utf-8"?>
<p:tagLst xmlns:p="http://schemas.openxmlformats.org/presentationml/2006/main">
  <p:tag name="AS_UNIQUEID" val="2710"/>
</p:tagLst>
</file>

<file path=ppt/tags/tag76.xml><?xml version="1.0" encoding="utf-8"?>
<p:tagLst xmlns:p="http://schemas.openxmlformats.org/presentationml/2006/main">
  <p:tag name="AS_UNIQUEID" val="2076"/>
</p:tagLst>
</file>

<file path=ppt/tags/tag77.xml><?xml version="1.0" encoding="utf-8"?>
<p:tagLst xmlns:p="http://schemas.openxmlformats.org/presentationml/2006/main">
  <p:tag name="AS_UNIQUEID" val="2077"/>
</p:tagLst>
</file>

<file path=ppt/tags/tag78.xml><?xml version="1.0" encoding="utf-8"?>
<p:tagLst xmlns:p="http://schemas.openxmlformats.org/presentationml/2006/main">
  <p:tag name="AS_UNIQUEID" val="2078"/>
</p:tagLst>
</file>

<file path=ppt/tags/tag79.xml><?xml version="1.0" encoding="utf-8"?>
<p:tagLst xmlns:p="http://schemas.openxmlformats.org/presentationml/2006/main">
  <p:tag name="AS_UNIQUEID" val="2079"/>
</p:tagLst>
</file>

<file path=ppt/tags/tag80.xml><?xml version="1.0" encoding="utf-8"?>
<p:tagLst xmlns:p="http://schemas.openxmlformats.org/presentationml/2006/main">
  <p:tag name="AS_UNIQUEID" val="2080"/>
</p:tagLst>
</file>

<file path=ppt/tags/tag81.xml><?xml version="1.0" encoding="utf-8"?>
<p:tagLst xmlns:p="http://schemas.openxmlformats.org/presentationml/2006/main">
  <p:tag name="AS_UNIQUEID" val="2081"/>
</p:tagLst>
</file>

<file path=ppt/tags/tag82.xml><?xml version="1.0" encoding="utf-8"?>
<p:tagLst xmlns:p="http://schemas.openxmlformats.org/presentationml/2006/main">
  <p:tag name="AS_UNIQUEID" val="2082"/>
</p:tagLst>
</file>

<file path=ppt/tags/tag83.xml><?xml version="1.0" encoding="utf-8"?>
<p:tagLst xmlns:p="http://schemas.openxmlformats.org/presentationml/2006/main">
  <p:tag name="AS_UNIQUEID" val="2083"/>
</p:tagLst>
</file>

<file path=ppt/tags/tag84.xml><?xml version="1.0" encoding="utf-8"?>
<p:tagLst xmlns:p="http://schemas.openxmlformats.org/presentationml/2006/main">
  <p:tag name="AS_UNIQUEID" val="2084"/>
</p:tagLst>
</file>

<file path=ppt/tags/tag85.xml><?xml version="1.0" encoding="utf-8"?>
<p:tagLst xmlns:p="http://schemas.openxmlformats.org/presentationml/2006/main">
  <p:tag name="AS_UNIQUEID" val="2085"/>
</p:tagLst>
</file>

<file path=ppt/tags/tag86.xml><?xml version="1.0" encoding="utf-8"?>
<p:tagLst xmlns:p="http://schemas.openxmlformats.org/presentationml/2006/main">
  <p:tag name="AS_UNIQUEID" val="2086"/>
</p:tagLst>
</file>

<file path=ppt/tags/tag87.xml><?xml version="1.0" encoding="utf-8"?>
<p:tagLst xmlns:p="http://schemas.openxmlformats.org/presentationml/2006/main">
  <p:tag name="AS_UNIQUEID" val="2087"/>
</p:tagLst>
</file>

<file path=ppt/tags/tag88.xml><?xml version="1.0" encoding="utf-8"?>
<p:tagLst xmlns:p="http://schemas.openxmlformats.org/presentationml/2006/main">
  <p:tag name="AS_UNIQUEID" val="2088"/>
</p:tagLst>
</file>

<file path=ppt/tags/tag89.xml><?xml version="1.0" encoding="utf-8"?>
<p:tagLst xmlns:p="http://schemas.openxmlformats.org/presentationml/2006/main">
  <p:tag name="AS_UNIQUEID" val="2089"/>
</p:tagLst>
</file>

<file path=ppt/tags/tag90.xml><?xml version="1.0" encoding="utf-8"?>
<p:tagLst xmlns:p="http://schemas.openxmlformats.org/presentationml/2006/main">
  <p:tag name="AS_UNIQUEID" val="2090"/>
</p:tagLst>
</file>

<file path=ppt/tags/tag91.xml><?xml version="1.0" encoding="utf-8"?>
<p:tagLst xmlns:p="http://schemas.openxmlformats.org/presentationml/2006/main">
  <p:tag name="AS_UNIQUEID" val="2091"/>
</p:tagLst>
</file>

<file path=ppt/tags/tag92.xml><?xml version="1.0" encoding="utf-8"?>
<p:tagLst xmlns:p="http://schemas.openxmlformats.org/presentationml/2006/main">
  <p:tag name="AS_UNIQUEID" val="2092"/>
</p:tagLst>
</file>

<file path=ppt/tags/tag93.xml><?xml version="1.0" encoding="utf-8"?>
<p:tagLst xmlns:p="http://schemas.openxmlformats.org/presentationml/2006/main">
  <p:tag name="AS_UNIQUEID" val="2093"/>
</p:tagLst>
</file>

<file path=ppt/tags/tag94.xml><?xml version="1.0" encoding="utf-8"?>
<p:tagLst xmlns:p="http://schemas.openxmlformats.org/presentationml/2006/main">
  <p:tag name="AS_UNIQUEID" val="2094"/>
</p:tagLst>
</file>

<file path=ppt/tags/tag95.xml><?xml version="1.0" encoding="utf-8"?>
<p:tagLst xmlns:p="http://schemas.openxmlformats.org/presentationml/2006/main">
  <p:tag name="AS_UNIQUEID" val="2095"/>
</p:tagLst>
</file>

<file path=ppt/tags/tag96.xml><?xml version="1.0" encoding="utf-8"?>
<p:tagLst xmlns:p="http://schemas.openxmlformats.org/presentationml/2006/main">
  <p:tag name="AS_UNIQUEID" val="2096"/>
</p:tagLst>
</file>

<file path=ppt/tags/tag97.xml><?xml version="1.0" encoding="utf-8"?>
<p:tagLst xmlns:p="http://schemas.openxmlformats.org/presentationml/2006/main">
  <p:tag name="AS_UNIQUEID" val="2097"/>
</p:tagLst>
</file>

<file path=ppt/tags/tag98.xml><?xml version="1.0" encoding="utf-8"?>
<p:tagLst xmlns:p="http://schemas.openxmlformats.org/presentationml/2006/main">
  <p:tag name="AS_UNIQUEID" val="2098"/>
</p:tagLst>
</file>

<file path=ppt/tags/tag99.xml><?xml version="1.0" encoding="utf-8"?>
<p:tagLst xmlns:p="http://schemas.openxmlformats.org/presentationml/2006/main">
  <p:tag name="AS_UNIQUEID" val="2099"/>
</p:tagLst>
</file>

<file path=ppt/tags/tag100.xml><?xml version="1.0" encoding="utf-8"?>
<p:tagLst xmlns:p="http://schemas.openxmlformats.org/presentationml/2006/main">
  <p:tag name="AS_UNIQUEID" val="2100"/>
</p:tagLst>
</file>

<file path=ppt/tags/tag101.xml><?xml version="1.0" encoding="utf-8"?>
<p:tagLst xmlns:p="http://schemas.openxmlformats.org/presentationml/2006/main">
  <p:tag name="AS_UNIQUEID" val="2101"/>
</p:tagLst>
</file>

<file path=ppt/tags/tag102.xml><?xml version="1.0" encoding="utf-8"?>
<p:tagLst xmlns:p="http://schemas.openxmlformats.org/presentationml/2006/main">
  <p:tag name="AS_UNIQUEID" val="2102"/>
</p:tagLst>
</file>

<file path=ppt/tags/tag103.xml><?xml version="1.0" encoding="utf-8"?>
<p:tagLst xmlns:p="http://schemas.openxmlformats.org/presentationml/2006/main">
  <p:tag name="AS_UNIQUEID" val="2103"/>
</p:tagLst>
</file>

<file path=ppt/tags/tag104.xml><?xml version="1.0" encoding="utf-8"?>
<p:tagLst xmlns:p="http://schemas.openxmlformats.org/presentationml/2006/main">
  <p:tag name="AS_UNIQUEID" val="2104"/>
</p:tagLst>
</file>

<file path=ppt/tags/tag105.xml><?xml version="1.0" encoding="utf-8"?>
<p:tagLst xmlns:p="http://schemas.openxmlformats.org/presentationml/2006/main">
  <p:tag name="AS_UNIQUEID" val="2105"/>
</p:tagLst>
</file>

<file path=ppt/tags/tag106.xml><?xml version="1.0" encoding="utf-8"?>
<p:tagLst xmlns:p="http://schemas.openxmlformats.org/presentationml/2006/main">
  <p:tag name="AS_UNIQUEID" val="2106"/>
</p:tagLst>
</file>

<file path=ppt/tags/tag107.xml><?xml version="1.0" encoding="utf-8"?>
<p:tagLst xmlns:p="http://schemas.openxmlformats.org/presentationml/2006/main">
  <p:tag name="AS_UNIQUEID" val="2107"/>
</p:tagLst>
</file>

<file path=ppt/tags/tag108.xml><?xml version="1.0" encoding="utf-8"?>
<p:tagLst xmlns:p="http://schemas.openxmlformats.org/presentationml/2006/main">
  <p:tag name="AS_UNIQUEID" val="2108"/>
</p:tagLst>
</file>

<file path=ppt/tags/tag109.xml><?xml version="1.0" encoding="utf-8"?>
<p:tagLst xmlns:p="http://schemas.openxmlformats.org/presentationml/2006/main">
  <p:tag name="AS_UNIQUEID" val="2109"/>
</p:tagLst>
</file>

<file path=ppt/tags/tag110.xml><?xml version="1.0" encoding="utf-8"?>
<p:tagLst xmlns:p="http://schemas.openxmlformats.org/presentationml/2006/main">
  <p:tag name="AS_UNIQUEID" val="2110"/>
</p:tagLst>
</file>

<file path=ppt/tags/tag111.xml><?xml version="1.0" encoding="utf-8"?>
<p:tagLst xmlns:p="http://schemas.openxmlformats.org/presentationml/2006/main">
  <p:tag name="AS_UNIQUEID" val="2111"/>
</p:tagLst>
</file>

<file path=ppt/tags/tag112.xml><?xml version="1.0" encoding="utf-8"?>
<p:tagLst xmlns:p="http://schemas.openxmlformats.org/presentationml/2006/main">
  <p:tag name="AS_UNIQUEID" val="2112"/>
</p:tagLst>
</file>

<file path=ppt/tags/tag113.xml><?xml version="1.0" encoding="utf-8"?>
<p:tagLst xmlns:p="http://schemas.openxmlformats.org/presentationml/2006/main">
  <p:tag name="AS_UNIQUEID" val="2113"/>
</p:tagLst>
</file>

<file path=ppt/tags/tag114.xml><?xml version="1.0" encoding="utf-8"?>
<p:tagLst xmlns:p="http://schemas.openxmlformats.org/presentationml/2006/main">
  <p:tag name="AS_UNIQUEID" val="2114"/>
</p:tagLst>
</file>

<file path=ppt/tags/tag115.xml><?xml version="1.0" encoding="utf-8"?>
<p:tagLst xmlns:p="http://schemas.openxmlformats.org/presentationml/2006/main">
  <p:tag name="AS_UNIQUEID" val="2115"/>
</p:tagLst>
</file>

<file path=ppt/tags/tag116.xml><?xml version="1.0" encoding="utf-8"?>
<p:tagLst xmlns:p="http://schemas.openxmlformats.org/presentationml/2006/main">
  <p:tag name="AS_UNIQUEID" val="2116"/>
</p:tagLst>
</file>

<file path=ppt/tags/tag117.xml><?xml version="1.0" encoding="utf-8"?>
<p:tagLst xmlns:p="http://schemas.openxmlformats.org/presentationml/2006/main">
  <p:tag name="AS_UNIQUEID" val="2117"/>
</p:tagLst>
</file>

<file path=ppt/tags/tag118.xml><?xml version="1.0" encoding="utf-8"?>
<p:tagLst xmlns:p="http://schemas.openxmlformats.org/presentationml/2006/main">
  <p:tag name="AS_UNIQUEID" val="2118"/>
</p:tagLst>
</file>

<file path=ppt/tags/tag119.xml><?xml version="1.0" encoding="utf-8"?>
<p:tagLst xmlns:p="http://schemas.openxmlformats.org/presentationml/2006/main">
  <p:tag name="AS_UNIQUEID" val="2119"/>
</p:tagLst>
</file>

<file path=ppt/tags/tag120.xml><?xml version="1.0" encoding="utf-8"?>
<p:tagLst xmlns:p="http://schemas.openxmlformats.org/presentationml/2006/main">
  <p:tag name="AS_UNIQUEID" val="2120"/>
</p:tagLst>
</file>

<file path=ppt/tags/tag121.xml><?xml version="1.0" encoding="utf-8"?>
<p:tagLst xmlns:p="http://schemas.openxmlformats.org/presentationml/2006/main">
  <p:tag name="AS_UNIQUEID" val="2121"/>
</p:tagLst>
</file>

<file path=ppt/tags/tag122.xml><?xml version="1.0" encoding="utf-8"?>
<p:tagLst xmlns:p="http://schemas.openxmlformats.org/presentationml/2006/main">
  <p:tag name="AS_UNIQUEID" val="2122"/>
</p:tagLst>
</file>

<file path=ppt/tags/tag123.xml><?xml version="1.0" encoding="utf-8"?>
<p:tagLst xmlns:p="http://schemas.openxmlformats.org/presentationml/2006/main">
  <p:tag name="AS_UNIQUEID" val="2123"/>
</p:tagLst>
</file>

<file path=ppt/tags/tag124.xml><?xml version="1.0" encoding="utf-8"?>
<p:tagLst xmlns:p="http://schemas.openxmlformats.org/presentationml/2006/main">
  <p:tag name="AS_UNIQUEID" val="2124"/>
</p:tagLst>
</file>

<file path=ppt/tags/tag125.xml><?xml version="1.0" encoding="utf-8"?>
<p:tagLst xmlns:p="http://schemas.openxmlformats.org/presentationml/2006/main">
  <p:tag name="AS_UNIQUEID" val="2125"/>
</p:tagLst>
</file>

<file path=ppt/tags/tag126.xml><?xml version="1.0" encoding="utf-8"?>
<p:tagLst xmlns:p="http://schemas.openxmlformats.org/presentationml/2006/main">
  <p:tag name="AS_UNIQUEID" val="2126"/>
</p:tagLst>
</file>

<file path=ppt/tags/tag127.xml><?xml version="1.0" encoding="utf-8"?>
<p:tagLst xmlns:p="http://schemas.openxmlformats.org/presentationml/2006/main">
  <p:tag name="AS_UNIQUEID" val="2127"/>
</p:tagLst>
</file>

<file path=ppt/tags/tag128.xml><?xml version="1.0" encoding="utf-8"?>
<p:tagLst xmlns:p="http://schemas.openxmlformats.org/presentationml/2006/main">
  <p:tag name="AS_UNIQUEID" val="2128"/>
</p:tagLst>
</file>

<file path=ppt/tags/tag129.xml><?xml version="1.0" encoding="utf-8"?>
<p:tagLst xmlns:p="http://schemas.openxmlformats.org/presentationml/2006/main">
  <p:tag name="AS_UNIQUEID" val="2129"/>
</p:tagLst>
</file>

<file path=ppt/tags/tag130.xml><?xml version="1.0" encoding="utf-8"?>
<p:tagLst xmlns:p="http://schemas.openxmlformats.org/presentationml/2006/main">
  <p:tag name="AS_UNIQUEID" val="2130"/>
</p:tagLst>
</file>

<file path=ppt/tags/tag131.xml><?xml version="1.0" encoding="utf-8"?>
<p:tagLst xmlns:p="http://schemas.openxmlformats.org/presentationml/2006/main">
  <p:tag name="AS_UNIQUEID" val="2131"/>
</p:tagLst>
</file>

<file path=ppt/tags/tag132.xml><?xml version="1.0" encoding="utf-8"?>
<p:tagLst xmlns:p="http://schemas.openxmlformats.org/presentationml/2006/main">
  <p:tag name="AS_UNIQUEID" val="2132"/>
</p:tagLst>
</file>

<file path=ppt/tags/tag133.xml><?xml version="1.0" encoding="utf-8"?>
<p:tagLst xmlns:p="http://schemas.openxmlformats.org/presentationml/2006/main">
  <p:tag name="AS_UNIQUEID" val="2133"/>
</p:tagLst>
</file>

<file path=ppt/tags/tag134.xml><?xml version="1.0" encoding="utf-8"?>
<p:tagLst xmlns:p="http://schemas.openxmlformats.org/presentationml/2006/main">
  <p:tag name="AS_UNIQUEID" val="2134"/>
</p:tagLst>
</file>

<file path=ppt/tags/tag135.xml><?xml version="1.0" encoding="utf-8"?>
<p:tagLst xmlns:p="http://schemas.openxmlformats.org/presentationml/2006/main">
  <p:tag name="AS_UNIQUEID" val="2135"/>
</p:tagLst>
</file>

<file path=ppt/tags/tag136.xml><?xml version="1.0" encoding="utf-8"?>
<p:tagLst xmlns:p="http://schemas.openxmlformats.org/presentationml/2006/main">
  <p:tag name="AS_UNIQUEID" val="2136"/>
</p:tagLst>
</file>

<file path=ppt/tags/tag137.xml><?xml version="1.0" encoding="utf-8"?>
<p:tagLst xmlns:p="http://schemas.openxmlformats.org/presentationml/2006/main">
  <p:tag name="AS_UNIQUEID" val="2137"/>
</p:tagLst>
</file>

<file path=ppt/tags/tag138.xml><?xml version="1.0" encoding="utf-8"?>
<p:tagLst xmlns:p="http://schemas.openxmlformats.org/presentationml/2006/main">
  <p:tag name="AS_UNIQUEID" val="2138"/>
</p:tagLst>
</file>

<file path=ppt/tags/tag139.xml><?xml version="1.0" encoding="utf-8"?>
<p:tagLst xmlns:p="http://schemas.openxmlformats.org/presentationml/2006/main">
  <p:tag name="AS_UNIQUEID" val="2139"/>
</p:tagLst>
</file>

<file path=ppt/tags/tag140.xml><?xml version="1.0" encoding="utf-8"?>
<p:tagLst xmlns:p="http://schemas.openxmlformats.org/presentationml/2006/main">
  <p:tag name="AS_UNIQUEID" val="2140"/>
</p:tagLst>
</file>

<file path=ppt/tags/tag141.xml><?xml version="1.0" encoding="utf-8"?>
<p:tagLst xmlns:p="http://schemas.openxmlformats.org/presentationml/2006/main">
  <p:tag name="AS_UNIQUEID" val="2141"/>
</p:tagLst>
</file>

<file path=ppt/tags/tag142.xml><?xml version="1.0" encoding="utf-8"?>
<p:tagLst xmlns:p="http://schemas.openxmlformats.org/presentationml/2006/main">
  <p:tag name="AS_UNIQUEID" val="2142"/>
</p:tagLst>
</file>

<file path=ppt/tags/tag143.xml><?xml version="1.0" encoding="utf-8"?>
<p:tagLst xmlns:p="http://schemas.openxmlformats.org/presentationml/2006/main">
  <p:tag name="AS_UNIQUEID" val="2143"/>
</p:tagLst>
</file>

<file path=ppt/tags/tag144.xml><?xml version="1.0" encoding="utf-8"?>
<p:tagLst xmlns:p="http://schemas.openxmlformats.org/presentationml/2006/main">
  <p:tag name="AS_UNIQUEID" val="2144"/>
</p:tagLst>
</file>

<file path=ppt/tags/tag145.xml><?xml version="1.0" encoding="utf-8"?>
<p:tagLst xmlns:p="http://schemas.openxmlformats.org/presentationml/2006/main">
  <p:tag name="AS_UNIQUEID" val="2145"/>
</p:tagLst>
</file>

<file path=ppt/tags/tag146.xml><?xml version="1.0" encoding="utf-8"?>
<p:tagLst xmlns:p="http://schemas.openxmlformats.org/presentationml/2006/main">
  <p:tag name="AS_UNIQUEID" val="2146"/>
</p:tagLst>
</file>

<file path=ppt/tags/tag147.xml><?xml version="1.0" encoding="utf-8"?>
<p:tagLst xmlns:p="http://schemas.openxmlformats.org/presentationml/2006/main">
  <p:tag name="AS_UNIQUEID" val="2147"/>
</p:tagLst>
</file>

<file path=ppt/tags/tag148.xml><?xml version="1.0" encoding="utf-8"?>
<p:tagLst xmlns:p="http://schemas.openxmlformats.org/presentationml/2006/main">
  <p:tag name="AS_UNIQUEID" val="2148"/>
</p:tagLst>
</file>

<file path=ppt/tags/tag149.xml><?xml version="1.0" encoding="utf-8"?>
<p:tagLst xmlns:p="http://schemas.openxmlformats.org/presentationml/2006/main">
  <p:tag name="AS_UNIQUEID" val="2149"/>
</p:tagLst>
</file>

<file path=ppt/tags/tag150.xml><?xml version="1.0" encoding="utf-8"?>
<p:tagLst xmlns:p="http://schemas.openxmlformats.org/presentationml/2006/main">
  <p:tag name="AS_UNIQUEID" val="2150"/>
</p:tagLst>
</file>

<file path=ppt/tags/tag151.xml><?xml version="1.0" encoding="utf-8"?>
<p:tagLst xmlns:p="http://schemas.openxmlformats.org/presentationml/2006/main">
  <p:tag name="AS_UNIQUEID" val="1898"/>
</p:tagLst>
</file>

<file path=ppt/tags/tag152.xml><?xml version="1.0" encoding="utf-8"?>
<p:tagLst xmlns:p="http://schemas.openxmlformats.org/presentationml/2006/main">
  <p:tag name="AS_UNIQUEID" val="189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53.xml><?xml version="1.0" encoding="utf-8"?>
<p:tagLst xmlns:p="http://schemas.openxmlformats.org/presentationml/2006/main">
  <p:tag name="AS_UNIQUEID" val="190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54.xml><?xml version="1.0" encoding="utf-8"?>
<p:tagLst xmlns:p="http://schemas.openxmlformats.org/presentationml/2006/main">
  <p:tag name="AS_UNIQUEID" val="190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55.xml><?xml version="1.0" encoding="utf-8"?>
<p:tagLst xmlns:p="http://schemas.openxmlformats.org/presentationml/2006/main">
  <p:tag name="AS_UNIQUEID" val="2151"/>
</p:tagLst>
</file>

<file path=ppt/tags/tag156.xml><?xml version="1.0" encoding="utf-8"?>
<p:tagLst xmlns:p="http://schemas.openxmlformats.org/presentationml/2006/main">
  <p:tag name="AS_UNIQUEID" val="2152"/>
</p:tagLst>
</file>

<file path=ppt/tags/tag157.xml><?xml version="1.0" encoding="utf-8"?>
<p:tagLst xmlns:p="http://schemas.openxmlformats.org/presentationml/2006/main">
  <p:tag name="AS_UNIQUEID" val="2153"/>
</p:tagLst>
</file>

<file path=ppt/tags/tag158.xml><?xml version="1.0" encoding="utf-8"?>
<p:tagLst xmlns:p="http://schemas.openxmlformats.org/presentationml/2006/main">
  <p:tag name="AS_UNIQUEID" val="2154"/>
</p:tagLst>
</file>

<file path=ppt/tags/tag159.xml><?xml version="1.0" encoding="utf-8"?>
<p:tagLst xmlns:p="http://schemas.openxmlformats.org/presentationml/2006/main">
  <p:tag name="AS_UNIQUEID" val="2155"/>
</p:tagLst>
</file>

<file path=ppt/tags/tag160.xml><?xml version="1.0" encoding="utf-8"?>
<p:tagLst xmlns:p="http://schemas.openxmlformats.org/presentationml/2006/main">
  <p:tag name="AS_UNIQUEID" val="2156"/>
</p:tagLst>
</file>

<file path=ppt/tags/tag161.xml><?xml version="1.0" encoding="utf-8"?>
<p:tagLst xmlns:p="http://schemas.openxmlformats.org/presentationml/2006/main">
  <p:tag name="AS_UNIQUEID" val="2157"/>
</p:tagLst>
</file>

<file path=ppt/tags/tag162.xml><?xml version="1.0" encoding="utf-8"?>
<p:tagLst xmlns:p="http://schemas.openxmlformats.org/presentationml/2006/main">
  <p:tag name="AS_UNIQUEID" val="2158"/>
</p:tagLst>
</file>

<file path=ppt/tags/tag163.xml><?xml version="1.0" encoding="utf-8"?>
<p:tagLst xmlns:p="http://schemas.openxmlformats.org/presentationml/2006/main">
  <p:tag name="AS_UNIQUEID" val="2159"/>
</p:tagLst>
</file>

<file path=ppt/tags/tag164.xml><?xml version="1.0" encoding="utf-8"?>
<p:tagLst xmlns:p="http://schemas.openxmlformats.org/presentationml/2006/main">
  <p:tag name="AS_UNIQUEID" val="2160"/>
</p:tagLst>
</file>

<file path=ppt/tags/tag165.xml><?xml version="1.0" encoding="utf-8"?>
<p:tagLst xmlns:p="http://schemas.openxmlformats.org/presentationml/2006/main">
  <p:tag name="AS_UNIQUEID" val="2161"/>
</p:tagLst>
</file>

<file path=ppt/tags/tag166.xml><?xml version="1.0" encoding="utf-8"?>
<p:tagLst xmlns:p="http://schemas.openxmlformats.org/presentationml/2006/main">
  <p:tag name="AS_UNIQUEID" val="2162"/>
</p:tagLst>
</file>

<file path=ppt/tags/tag167.xml><?xml version="1.0" encoding="utf-8"?>
<p:tagLst xmlns:p="http://schemas.openxmlformats.org/presentationml/2006/main">
  <p:tag name="AS_UNIQUEID" val="2163"/>
</p:tagLst>
</file>

<file path=ppt/tags/tag168.xml><?xml version="1.0" encoding="utf-8"?>
<p:tagLst xmlns:p="http://schemas.openxmlformats.org/presentationml/2006/main">
  <p:tag name="AS_UNIQUEID" val="2164"/>
</p:tagLst>
</file>

<file path=ppt/tags/tag169.xml><?xml version="1.0" encoding="utf-8"?>
<p:tagLst xmlns:p="http://schemas.openxmlformats.org/presentationml/2006/main">
  <p:tag name="AS_UNIQUEID" val="2165"/>
</p:tagLst>
</file>

<file path=ppt/tags/tag170.xml><?xml version="1.0" encoding="utf-8"?>
<p:tagLst xmlns:p="http://schemas.openxmlformats.org/presentationml/2006/main">
  <p:tag name="AS_UNIQUEID" val="2166"/>
</p:tagLst>
</file>

<file path=ppt/tags/tag171.xml><?xml version="1.0" encoding="utf-8"?>
<p:tagLst xmlns:p="http://schemas.openxmlformats.org/presentationml/2006/main">
  <p:tag name="AS_UNIQUEID" val="2167"/>
</p:tagLst>
</file>

<file path=ppt/tags/tag172.xml><?xml version="1.0" encoding="utf-8"?>
<p:tagLst xmlns:p="http://schemas.openxmlformats.org/presentationml/2006/main">
  <p:tag name="AS_UNIQUEID" val="2168"/>
</p:tagLst>
</file>

<file path=ppt/tags/tag173.xml><?xml version="1.0" encoding="utf-8"?>
<p:tagLst xmlns:p="http://schemas.openxmlformats.org/presentationml/2006/main">
  <p:tag name="AS_UNIQUEID" val="2169"/>
</p:tagLst>
</file>

<file path=ppt/tags/tag174.xml><?xml version="1.0" encoding="utf-8"?>
<p:tagLst xmlns:p="http://schemas.openxmlformats.org/presentationml/2006/main">
  <p:tag name="AS_UNIQUEID" val="2170"/>
</p:tagLst>
</file>

<file path=ppt/tags/tag175.xml><?xml version="1.0" encoding="utf-8"?>
<p:tagLst xmlns:p="http://schemas.openxmlformats.org/presentationml/2006/main">
  <p:tag name="AS_UNIQUEID" val="2171"/>
</p:tagLst>
</file>

<file path=ppt/tags/tag176.xml><?xml version="1.0" encoding="utf-8"?>
<p:tagLst xmlns:p="http://schemas.openxmlformats.org/presentationml/2006/main">
  <p:tag name="AS_UNIQUEID" val="2172"/>
</p:tagLst>
</file>

<file path=ppt/tags/tag177.xml><?xml version="1.0" encoding="utf-8"?>
<p:tagLst xmlns:p="http://schemas.openxmlformats.org/presentationml/2006/main">
  <p:tag name="AS_UNIQUEID" val="2173"/>
</p:tagLst>
</file>

<file path=ppt/tags/tag178.xml><?xml version="1.0" encoding="utf-8"?>
<p:tagLst xmlns:p="http://schemas.openxmlformats.org/presentationml/2006/main">
  <p:tag name="AS_UNIQUEID" val="2174"/>
</p:tagLst>
</file>

<file path=ppt/tags/tag179.xml><?xml version="1.0" encoding="utf-8"?>
<p:tagLst xmlns:p="http://schemas.openxmlformats.org/presentationml/2006/main">
  <p:tag name="AS_UNIQUEID" val="2175"/>
</p:tagLst>
</file>

<file path=ppt/tags/tag180.xml><?xml version="1.0" encoding="utf-8"?>
<p:tagLst xmlns:p="http://schemas.openxmlformats.org/presentationml/2006/main">
  <p:tag name="AS_UNIQUEID" val="2176"/>
</p:tagLst>
</file>

<file path=ppt/tags/tag181.xml><?xml version="1.0" encoding="utf-8"?>
<p:tagLst xmlns:p="http://schemas.openxmlformats.org/presentationml/2006/main">
  <p:tag name="AS_UNIQUEID" val="2177"/>
</p:tagLst>
</file>

<file path=ppt/tags/tag182.xml><?xml version="1.0" encoding="utf-8"?>
<p:tagLst xmlns:p="http://schemas.openxmlformats.org/presentationml/2006/main">
  <p:tag name="AS_UNIQUEID" val="2178"/>
</p:tagLst>
</file>

<file path=ppt/tags/tag183.xml><?xml version="1.0" encoding="utf-8"?>
<p:tagLst xmlns:p="http://schemas.openxmlformats.org/presentationml/2006/main">
  <p:tag name="AS_UNIQUEID" val="2179"/>
</p:tagLst>
</file>

<file path=ppt/tags/tag184.xml><?xml version="1.0" encoding="utf-8"?>
<p:tagLst xmlns:p="http://schemas.openxmlformats.org/presentationml/2006/main">
  <p:tag name="AS_UNIQUEID" val="2180"/>
</p:tagLst>
</file>

<file path=ppt/tags/tag185.xml><?xml version="1.0" encoding="utf-8"?>
<p:tagLst xmlns:p="http://schemas.openxmlformats.org/presentationml/2006/main">
  <p:tag name="AS_UNIQUEID" val="2181"/>
</p:tagLst>
</file>

<file path=ppt/tags/tag186.xml><?xml version="1.0" encoding="utf-8"?>
<p:tagLst xmlns:p="http://schemas.openxmlformats.org/presentationml/2006/main">
  <p:tag name="AS_UNIQUEID" val="2182"/>
</p:tagLst>
</file>

<file path=ppt/tags/tag187.xml><?xml version="1.0" encoding="utf-8"?>
<p:tagLst xmlns:p="http://schemas.openxmlformats.org/presentationml/2006/main">
  <p:tag name="AS_UNIQUEID" val="2183"/>
</p:tagLst>
</file>

<file path=ppt/tags/tag188.xml><?xml version="1.0" encoding="utf-8"?>
<p:tagLst xmlns:p="http://schemas.openxmlformats.org/presentationml/2006/main">
  <p:tag name="AS_UNIQUEID" val="2184"/>
</p:tagLst>
</file>

<file path=ppt/tags/tag189.xml><?xml version="1.0" encoding="utf-8"?>
<p:tagLst xmlns:p="http://schemas.openxmlformats.org/presentationml/2006/main">
  <p:tag name="AS_UNIQUEID" val="2185"/>
</p:tagLst>
</file>

<file path=ppt/tags/tag190.xml><?xml version="1.0" encoding="utf-8"?>
<p:tagLst xmlns:p="http://schemas.openxmlformats.org/presentationml/2006/main">
  <p:tag name="AS_UNIQUEID" val="2186"/>
</p:tagLst>
</file>

<file path=ppt/tags/tag191.xml><?xml version="1.0" encoding="utf-8"?>
<p:tagLst xmlns:p="http://schemas.openxmlformats.org/presentationml/2006/main">
  <p:tag name="AS_UNIQUEID" val="2187"/>
</p:tagLst>
</file>

<file path=ppt/tags/tag192.xml><?xml version="1.0" encoding="utf-8"?>
<p:tagLst xmlns:p="http://schemas.openxmlformats.org/presentationml/2006/main">
  <p:tag name="AS_UNIQUEID" val="2188"/>
</p:tagLst>
</file>

<file path=ppt/tags/tag193.xml><?xml version="1.0" encoding="utf-8"?>
<p:tagLst xmlns:p="http://schemas.openxmlformats.org/presentationml/2006/main">
  <p:tag name="AS_UNIQUEID" val="2189"/>
</p:tagLst>
</file>

<file path=ppt/tags/tag194.xml><?xml version="1.0" encoding="utf-8"?>
<p:tagLst xmlns:p="http://schemas.openxmlformats.org/presentationml/2006/main">
  <p:tag name="AS_UNIQUEID" val="2190"/>
</p:tagLst>
</file>

<file path=ppt/tags/tag195.xml><?xml version="1.0" encoding="utf-8"?>
<p:tagLst xmlns:p="http://schemas.openxmlformats.org/presentationml/2006/main">
  <p:tag name="AS_UNIQUEID" val="2191"/>
</p:tagLst>
</file>

<file path=ppt/tags/tag196.xml><?xml version="1.0" encoding="utf-8"?>
<p:tagLst xmlns:p="http://schemas.openxmlformats.org/presentationml/2006/main">
  <p:tag name="AS_UNIQUEID" val="2192"/>
</p:tagLst>
</file>

<file path=ppt/tags/tag197.xml><?xml version="1.0" encoding="utf-8"?>
<p:tagLst xmlns:p="http://schemas.openxmlformats.org/presentationml/2006/main">
  <p:tag name="AS_UNIQUEID" val="2193"/>
</p:tagLst>
</file>

<file path=ppt/tags/tag198.xml><?xml version="1.0" encoding="utf-8"?>
<p:tagLst xmlns:p="http://schemas.openxmlformats.org/presentationml/2006/main">
  <p:tag name="AS_UNIQUEID" val="2194"/>
</p:tagLst>
</file>

<file path=ppt/tags/tag199.xml><?xml version="1.0" encoding="utf-8"?>
<p:tagLst xmlns:p="http://schemas.openxmlformats.org/presentationml/2006/main">
  <p:tag name="AS_UNIQUEID" val="2195"/>
</p:tagLst>
</file>

<file path=ppt/tags/tag200.xml><?xml version="1.0" encoding="utf-8"?>
<p:tagLst xmlns:p="http://schemas.openxmlformats.org/presentationml/2006/main">
  <p:tag name="AS_UNIQUEID" val="2196"/>
</p:tagLst>
</file>

<file path=ppt/tags/tag201.xml><?xml version="1.0" encoding="utf-8"?>
<p:tagLst xmlns:p="http://schemas.openxmlformats.org/presentationml/2006/main">
  <p:tag name="AS_UNIQUEID" val="2197"/>
</p:tagLst>
</file>

<file path=ppt/tags/tag202.xml><?xml version="1.0" encoding="utf-8"?>
<p:tagLst xmlns:p="http://schemas.openxmlformats.org/presentationml/2006/main">
  <p:tag name="AS_UNIQUEID" val="2198"/>
</p:tagLst>
</file>

<file path=ppt/tags/tag203.xml><?xml version="1.0" encoding="utf-8"?>
<p:tagLst xmlns:p="http://schemas.openxmlformats.org/presentationml/2006/main">
  <p:tag name="AS_UNIQUEID" val="2199"/>
</p:tagLst>
</file>

<file path=ppt/tags/tag204.xml><?xml version="1.0" encoding="utf-8"?>
<p:tagLst xmlns:p="http://schemas.openxmlformats.org/presentationml/2006/main">
  <p:tag name="AS_UNIQUEID" val="2200"/>
</p:tagLst>
</file>

<file path=ppt/tags/tag205.xml><?xml version="1.0" encoding="utf-8"?>
<p:tagLst xmlns:p="http://schemas.openxmlformats.org/presentationml/2006/main">
  <p:tag name="AS_UNIQUEID" val="2201"/>
</p:tagLst>
</file>

<file path=ppt/tags/tag206.xml><?xml version="1.0" encoding="utf-8"?>
<p:tagLst xmlns:p="http://schemas.openxmlformats.org/presentationml/2006/main">
  <p:tag name="AS_UNIQUEID" val="2202"/>
</p:tagLst>
</file>

<file path=ppt/tags/tag207.xml><?xml version="1.0" encoding="utf-8"?>
<p:tagLst xmlns:p="http://schemas.openxmlformats.org/presentationml/2006/main">
  <p:tag name="AS_UNIQUEID" val="2203"/>
</p:tagLst>
</file>

<file path=ppt/tags/tag208.xml><?xml version="1.0" encoding="utf-8"?>
<p:tagLst xmlns:p="http://schemas.openxmlformats.org/presentationml/2006/main">
  <p:tag name="AS_UNIQUEID" val="2204"/>
</p:tagLst>
</file>

<file path=ppt/tags/tag209.xml><?xml version="1.0" encoding="utf-8"?>
<p:tagLst xmlns:p="http://schemas.openxmlformats.org/presentationml/2006/main">
  <p:tag name="AS_UNIQUEID" val="2205"/>
</p:tagLst>
</file>

<file path=ppt/tags/tag210.xml><?xml version="1.0" encoding="utf-8"?>
<p:tagLst xmlns:p="http://schemas.openxmlformats.org/presentationml/2006/main">
  <p:tag name="AS_UNIQUEID" val="2206"/>
</p:tagLst>
</file>

<file path=ppt/tags/tag211.xml><?xml version="1.0" encoding="utf-8"?>
<p:tagLst xmlns:p="http://schemas.openxmlformats.org/presentationml/2006/main">
  <p:tag name="AS_UNIQUEID" val="2207"/>
</p:tagLst>
</file>

<file path=ppt/tags/tag212.xml><?xml version="1.0" encoding="utf-8"?>
<p:tagLst xmlns:p="http://schemas.openxmlformats.org/presentationml/2006/main">
  <p:tag name="AS_UNIQUEID" val="2208"/>
</p:tagLst>
</file>

<file path=ppt/tags/tag213.xml><?xml version="1.0" encoding="utf-8"?>
<p:tagLst xmlns:p="http://schemas.openxmlformats.org/presentationml/2006/main">
  <p:tag name="AS_UNIQUEID" val="2209"/>
</p:tagLst>
</file>

<file path=ppt/tags/tag214.xml><?xml version="1.0" encoding="utf-8"?>
<p:tagLst xmlns:p="http://schemas.openxmlformats.org/presentationml/2006/main">
  <p:tag name="AS_UNIQUEID" val="2210"/>
</p:tagLst>
</file>

<file path=ppt/tags/tag215.xml><?xml version="1.0" encoding="utf-8"?>
<p:tagLst xmlns:p="http://schemas.openxmlformats.org/presentationml/2006/main">
  <p:tag name="AS_UNIQUEID" val="2211"/>
</p:tagLst>
</file>

<file path=ppt/tags/tag216.xml><?xml version="1.0" encoding="utf-8"?>
<p:tagLst xmlns:p="http://schemas.openxmlformats.org/presentationml/2006/main">
  <p:tag name="AS_UNIQUEID" val="2212"/>
</p:tagLst>
</file>

<file path=ppt/tags/tag217.xml><?xml version="1.0" encoding="utf-8"?>
<p:tagLst xmlns:p="http://schemas.openxmlformats.org/presentationml/2006/main">
  <p:tag name="AS_UNIQUEID" val="2213"/>
</p:tagLst>
</file>

<file path=ppt/tags/tag218.xml><?xml version="1.0" encoding="utf-8"?>
<p:tagLst xmlns:p="http://schemas.openxmlformats.org/presentationml/2006/main">
  <p:tag name="AS_UNIQUEID" val="2214"/>
</p:tagLst>
</file>

<file path=ppt/tags/tag219.xml><?xml version="1.0" encoding="utf-8"?>
<p:tagLst xmlns:p="http://schemas.openxmlformats.org/presentationml/2006/main">
  <p:tag name="AS_UNIQUEID" val="2215"/>
</p:tagLst>
</file>

<file path=ppt/tags/tag220.xml><?xml version="1.0" encoding="utf-8"?>
<p:tagLst xmlns:p="http://schemas.openxmlformats.org/presentationml/2006/main">
  <p:tag name="AS_UNIQUEID" val="2216"/>
</p:tagLst>
</file>

<file path=ppt/tags/tag221.xml><?xml version="1.0" encoding="utf-8"?>
<p:tagLst xmlns:p="http://schemas.openxmlformats.org/presentationml/2006/main">
  <p:tag name="AS_UNIQUEID" val="2217"/>
</p:tagLst>
</file>

<file path=ppt/tags/tag222.xml><?xml version="1.0" encoding="utf-8"?>
<p:tagLst xmlns:p="http://schemas.openxmlformats.org/presentationml/2006/main">
  <p:tag name="AS_UNIQUEID" val="2218"/>
</p:tagLst>
</file>

<file path=ppt/tags/tag223.xml><?xml version="1.0" encoding="utf-8"?>
<p:tagLst xmlns:p="http://schemas.openxmlformats.org/presentationml/2006/main">
  <p:tag name="AS_UNIQUEID" val="2219"/>
</p:tagLst>
</file>

<file path=ppt/tags/tag224.xml><?xml version="1.0" encoding="utf-8"?>
<p:tagLst xmlns:p="http://schemas.openxmlformats.org/presentationml/2006/main">
  <p:tag name="AS_UNIQUEID" val="2220"/>
</p:tagLst>
</file>

<file path=ppt/tags/tag225.xml><?xml version="1.0" encoding="utf-8"?>
<p:tagLst xmlns:p="http://schemas.openxmlformats.org/presentationml/2006/main">
  <p:tag name="AS_UNIQUEID" val="2221"/>
</p:tagLst>
</file>

<file path=ppt/tags/tag226.xml><?xml version="1.0" encoding="utf-8"?>
<p:tagLst xmlns:p="http://schemas.openxmlformats.org/presentationml/2006/main">
  <p:tag name="AS_UNIQUEID" val="2222"/>
</p:tagLst>
</file>

<file path=ppt/tags/tag227.xml><?xml version="1.0" encoding="utf-8"?>
<p:tagLst xmlns:p="http://schemas.openxmlformats.org/presentationml/2006/main">
  <p:tag name="AS_UNIQUEID" val="2223"/>
</p:tagLst>
</file>

<file path=ppt/tags/tag228.xml><?xml version="1.0" encoding="utf-8"?>
<p:tagLst xmlns:p="http://schemas.openxmlformats.org/presentationml/2006/main">
  <p:tag name="AS_UNIQUEID" val="2224"/>
</p:tagLst>
</file>

<file path=ppt/tags/tag229.xml><?xml version="1.0" encoding="utf-8"?>
<p:tagLst xmlns:p="http://schemas.openxmlformats.org/presentationml/2006/main">
  <p:tag name="AS_UNIQUEID" val="2225"/>
</p:tagLst>
</file>

<file path=ppt/tags/tag230.xml><?xml version="1.0" encoding="utf-8"?>
<p:tagLst xmlns:p="http://schemas.openxmlformats.org/presentationml/2006/main">
  <p:tag name="AS_UNIQUEID" val="2226"/>
</p:tagLst>
</file>

<file path=ppt/tags/tag231.xml><?xml version="1.0" encoding="utf-8"?>
<p:tagLst xmlns:p="http://schemas.openxmlformats.org/presentationml/2006/main">
  <p:tag name="AS_UNIQUEID" val="2227"/>
</p:tagLst>
</file>

<file path=ppt/tags/tag232.xml><?xml version="1.0" encoding="utf-8"?>
<p:tagLst xmlns:p="http://schemas.openxmlformats.org/presentationml/2006/main">
  <p:tag name="AS_UNIQUEID" val="2228"/>
</p:tagLst>
</file>

<file path=ppt/tags/tag233.xml><?xml version="1.0" encoding="utf-8"?>
<p:tagLst xmlns:p="http://schemas.openxmlformats.org/presentationml/2006/main">
  <p:tag name="AS_UNIQUEID" val="2229"/>
</p:tagLst>
</file>

<file path=ppt/tags/tag234.xml><?xml version="1.0" encoding="utf-8"?>
<p:tagLst xmlns:p="http://schemas.openxmlformats.org/presentationml/2006/main">
  <p:tag name="AS_UNIQUEID" val="2230"/>
</p:tagLst>
</file>

<file path=ppt/tags/tag235.xml><?xml version="1.0" encoding="utf-8"?>
<p:tagLst xmlns:p="http://schemas.openxmlformats.org/presentationml/2006/main">
  <p:tag name="AS_UNIQUEID" val="2231"/>
</p:tagLst>
</file>

<file path=ppt/tags/tag236.xml><?xml version="1.0" encoding="utf-8"?>
<p:tagLst xmlns:p="http://schemas.openxmlformats.org/presentationml/2006/main">
  <p:tag name="AS_UNIQUEID" val="2232"/>
</p:tagLst>
</file>

<file path=ppt/tags/tag237.xml><?xml version="1.0" encoding="utf-8"?>
<p:tagLst xmlns:p="http://schemas.openxmlformats.org/presentationml/2006/main">
  <p:tag name="AS_UNIQUEID" val="2233"/>
</p:tagLst>
</file>

<file path=ppt/tags/tag238.xml><?xml version="1.0" encoding="utf-8"?>
<p:tagLst xmlns:p="http://schemas.openxmlformats.org/presentationml/2006/main">
  <p:tag name="AS_UNIQUEID" val="2234"/>
</p:tagLst>
</file>

<file path=ppt/tags/tag239.xml><?xml version="1.0" encoding="utf-8"?>
<p:tagLst xmlns:p="http://schemas.openxmlformats.org/presentationml/2006/main">
  <p:tag name="AS_UNIQUEID" val="2235"/>
</p:tagLst>
</file>

<file path=ppt/tags/tag240.xml><?xml version="1.0" encoding="utf-8"?>
<p:tagLst xmlns:p="http://schemas.openxmlformats.org/presentationml/2006/main">
  <p:tag name="AS_UNIQUEID" val="2236"/>
</p:tagLst>
</file>

<file path=ppt/tags/tag241.xml><?xml version="1.0" encoding="utf-8"?>
<p:tagLst xmlns:p="http://schemas.openxmlformats.org/presentationml/2006/main">
  <p:tag name="AS_UNIQUEID" val="2237"/>
</p:tagLst>
</file>

<file path=ppt/tags/tag242.xml><?xml version="1.0" encoding="utf-8"?>
<p:tagLst xmlns:p="http://schemas.openxmlformats.org/presentationml/2006/main">
  <p:tag name="AS_UNIQUEID" val="2238"/>
</p:tagLst>
</file>

<file path=ppt/tags/tag243.xml><?xml version="1.0" encoding="utf-8"?>
<p:tagLst xmlns:p="http://schemas.openxmlformats.org/presentationml/2006/main">
  <p:tag name="AS_UNIQUEID" val="2239"/>
</p:tagLst>
</file>

<file path=ppt/tags/tag244.xml><?xml version="1.0" encoding="utf-8"?>
<p:tagLst xmlns:p="http://schemas.openxmlformats.org/presentationml/2006/main">
  <p:tag name="AS_UNIQUEID" val="2240"/>
</p:tagLst>
</file>

<file path=ppt/tags/tag245.xml><?xml version="1.0" encoding="utf-8"?>
<p:tagLst xmlns:p="http://schemas.openxmlformats.org/presentationml/2006/main">
  <p:tag name="AS_UNIQUEID" val="2241"/>
</p:tagLst>
</file>

<file path=ppt/tags/tag246.xml><?xml version="1.0" encoding="utf-8"?>
<p:tagLst xmlns:p="http://schemas.openxmlformats.org/presentationml/2006/main">
  <p:tag name="AS_UNIQUEID" val="2242"/>
</p:tagLst>
</file>

<file path=ppt/tags/tag247.xml><?xml version="1.0" encoding="utf-8"?>
<p:tagLst xmlns:p="http://schemas.openxmlformats.org/presentationml/2006/main">
  <p:tag name="AS_UNIQUEID" val="2243"/>
</p:tagLst>
</file>

<file path=ppt/tags/tag248.xml><?xml version="1.0" encoding="utf-8"?>
<p:tagLst xmlns:p="http://schemas.openxmlformats.org/presentationml/2006/main">
  <p:tag name="AS_UNIQUEID" val="2244"/>
</p:tagLst>
</file>

<file path=ppt/tags/tag249.xml><?xml version="1.0" encoding="utf-8"?>
<p:tagLst xmlns:p="http://schemas.openxmlformats.org/presentationml/2006/main">
  <p:tag name="AS_UNIQUEID" val="2245"/>
</p:tagLst>
</file>

<file path=ppt/tags/tag250.xml><?xml version="1.0" encoding="utf-8"?>
<p:tagLst xmlns:p="http://schemas.openxmlformats.org/presentationml/2006/main">
  <p:tag name="AS_UNIQUEID" val="2246"/>
</p:tagLst>
</file>

<file path=ppt/tags/tag251.xml><?xml version="1.0" encoding="utf-8"?>
<p:tagLst xmlns:p="http://schemas.openxmlformats.org/presentationml/2006/main">
  <p:tag name="AS_UNIQUEID" val="2247"/>
</p:tagLst>
</file>

<file path=ppt/tags/tag252.xml><?xml version="1.0" encoding="utf-8"?>
<p:tagLst xmlns:p="http://schemas.openxmlformats.org/presentationml/2006/main">
  <p:tag name="AS_UNIQUEID" val="2248"/>
</p:tagLst>
</file>

<file path=ppt/tags/tag253.xml><?xml version="1.0" encoding="utf-8"?>
<p:tagLst xmlns:p="http://schemas.openxmlformats.org/presentationml/2006/main">
  <p:tag name="AS_UNIQUEID" val="2249"/>
</p:tagLst>
</file>

<file path=ppt/tags/tag254.xml><?xml version="1.0" encoding="utf-8"?>
<p:tagLst xmlns:p="http://schemas.openxmlformats.org/presentationml/2006/main">
  <p:tag name="AS_UNIQUEID" val="2250"/>
</p:tagLst>
</file>

<file path=ppt/tags/tag255.xml><?xml version="1.0" encoding="utf-8"?>
<p:tagLst xmlns:p="http://schemas.openxmlformats.org/presentationml/2006/main">
  <p:tag name="AS_UNIQUEID" val="2251"/>
</p:tagLst>
</file>

<file path=ppt/tags/tag256.xml><?xml version="1.0" encoding="utf-8"?>
<p:tagLst xmlns:p="http://schemas.openxmlformats.org/presentationml/2006/main">
  <p:tag name="AS_UNIQUEID" val="2252"/>
</p:tagLst>
</file>

<file path=ppt/tags/tag257.xml><?xml version="1.0" encoding="utf-8"?>
<p:tagLst xmlns:p="http://schemas.openxmlformats.org/presentationml/2006/main">
  <p:tag name="AS_UNIQUEID" val="2253"/>
</p:tagLst>
</file>

<file path=ppt/tags/tag258.xml><?xml version="1.0" encoding="utf-8"?>
<p:tagLst xmlns:p="http://schemas.openxmlformats.org/presentationml/2006/main">
  <p:tag name="AS_UNIQUEID" val="2254"/>
</p:tagLst>
</file>

<file path=ppt/tags/tag259.xml><?xml version="1.0" encoding="utf-8"?>
<p:tagLst xmlns:p="http://schemas.openxmlformats.org/presentationml/2006/main">
  <p:tag name="AS_UNIQUEID" val="2255"/>
</p:tagLst>
</file>

<file path=ppt/tags/tag260.xml><?xml version="1.0" encoding="utf-8"?>
<p:tagLst xmlns:p="http://schemas.openxmlformats.org/presentationml/2006/main">
  <p:tag name="AS_UNIQUEID" val="2256"/>
</p:tagLst>
</file>

<file path=ppt/tags/tag261.xml><?xml version="1.0" encoding="utf-8"?>
<p:tagLst xmlns:p="http://schemas.openxmlformats.org/presentationml/2006/main">
  <p:tag name="AS_UNIQUEID" val="2257"/>
</p:tagLst>
</file>

<file path=ppt/tags/tag262.xml><?xml version="1.0" encoding="utf-8"?>
<p:tagLst xmlns:p="http://schemas.openxmlformats.org/presentationml/2006/main">
  <p:tag name="AS_UNIQUEID" val="2258"/>
</p:tagLst>
</file>

<file path=ppt/tags/tag263.xml><?xml version="1.0" encoding="utf-8"?>
<p:tagLst xmlns:p="http://schemas.openxmlformats.org/presentationml/2006/main">
  <p:tag name="AS_UNIQUEID" val="2259"/>
</p:tagLst>
</file>

<file path=ppt/tags/tag264.xml><?xml version="1.0" encoding="utf-8"?>
<p:tagLst xmlns:p="http://schemas.openxmlformats.org/presentationml/2006/main">
  <p:tag name="AS_UNIQUEID" val="2260"/>
</p:tagLst>
</file>

<file path=ppt/tags/tag265.xml><?xml version="1.0" encoding="utf-8"?>
<p:tagLst xmlns:p="http://schemas.openxmlformats.org/presentationml/2006/main">
  <p:tag name="AS_UNIQUEID" val="2261"/>
</p:tagLst>
</file>

<file path=ppt/tags/tag266.xml><?xml version="1.0" encoding="utf-8"?>
<p:tagLst xmlns:p="http://schemas.openxmlformats.org/presentationml/2006/main">
  <p:tag name="AS_UNIQUEID" val="2262"/>
</p:tagLst>
</file>

<file path=ppt/tags/tag267.xml><?xml version="1.0" encoding="utf-8"?>
<p:tagLst xmlns:p="http://schemas.openxmlformats.org/presentationml/2006/main">
  <p:tag name="AS_UNIQUEID" val="2263"/>
</p:tagLst>
</file>

<file path=ppt/tags/tag268.xml><?xml version="1.0" encoding="utf-8"?>
<p:tagLst xmlns:p="http://schemas.openxmlformats.org/presentationml/2006/main">
  <p:tag name="AS_UNIQUEID" val="2264"/>
</p:tagLst>
</file>

<file path=ppt/tags/tag269.xml><?xml version="1.0" encoding="utf-8"?>
<p:tagLst xmlns:p="http://schemas.openxmlformats.org/presentationml/2006/main">
  <p:tag name="AS_UNIQUEID" val="2265"/>
</p:tagLst>
</file>

<file path=ppt/tags/tag270.xml><?xml version="1.0" encoding="utf-8"?>
<p:tagLst xmlns:p="http://schemas.openxmlformats.org/presentationml/2006/main">
  <p:tag name="AS_UNIQUEID" val="2266"/>
</p:tagLst>
</file>

<file path=ppt/tags/tag271.xml><?xml version="1.0" encoding="utf-8"?>
<p:tagLst xmlns:p="http://schemas.openxmlformats.org/presentationml/2006/main">
  <p:tag name="AS_UNIQUEID" val="2267"/>
</p:tagLst>
</file>

<file path=ppt/tags/tag272.xml><?xml version="1.0" encoding="utf-8"?>
<p:tagLst xmlns:p="http://schemas.openxmlformats.org/presentationml/2006/main">
  <p:tag name="AS_UNIQUEID" val="2268"/>
</p:tagLst>
</file>

<file path=ppt/tags/tag273.xml><?xml version="1.0" encoding="utf-8"?>
<p:tagLst xmlns:p="http://schemas.openxmlformats.org/presentationml/2006/main">
  <p:tag name="AS_UNIQUEID" val="2269"/>
</p:tagLst>
</file>

<file path=ppt/tags/tag274.xml><?xml version="1.0" encoding="utf-8"?>
<p:tagLst xmlns:p="http://schemas.openxmlformats.org/presentationml/2006/main">
  <p:tag name="AS_UNIQUEID" val="2270"/>
</p:tagLst>
</file>

<file path=ppt/tags/tag275.xml><?xml version="1.0" encoding="utf-8"?>
<p:tagLst xmlns:p="http://schemas.openxmlformats.org/presentationml/2006/main">
  <p:tag name="AS_UNIQUEID" val="2271"/>
</p:tagLst>
</file>

<file path=ppt/tags/tag276.xml><?xml version="1.0" encoding="utf-8"?>
<p:tagLst xmlns:p="http://schemas.openxmlformats.org/presentationml/2006/main">
  <p:tag name="AS_UNIQUEID" val="2272"/>
</p:tagLst>
</file>

<file path=ppt/tags/tag277.xml><?xml version="1.0" encoding="utf-8"?>
<p:tagLst xmlns:p="http://schemas.openxmlformats.org/presentationml/2006/main">
  <p:tag name="AS_UNIQUEID" val="2273"/>
</p:tagLst>
</file>

<file path=ppt/tags/tag278.xml><?xml version="1.0" encoding="utf-8"?>
<p:tagLst xmlns:p="http://schemas.openxmlformats.org/presentationml/2006/main">
  <p:tag name="AS_UNIQUEID" val="2274"/>
</p:tagLst>
</file>

<file path=ppt/tags/tag279.xml><?xml version="1.0" encoding="utf-8"?>
<p:tagLst xmlns:p="http://schemas.openxmlformats.org/presentationml/2006/main">
  <p:tag name="AS_UNIQUEID" val="2275"/>
</p:tagLst>
</file>

<file path=ppt/tags/tag280.xml><?xml version="1.0" encoding="utf-8"?>
<p:tagLst xmlns:p="http://schemas.openxmlformats.org/presentationml/2006/main">
  <p:tag name="AS_UNIQUEID" val="2276"/>
</p:tagLst>
</file>

<file path=ppt/tags/tag281.xml><?xml version="1.0" encoding="utf-8"?>
<p:tagLst xmlns:p="http://schemas.openxmlformats.org/presentationml/2006/main">
  <p:tag name="AS_UNIQUEID" val="2277"/>
</p:tagLst>
</file>

<file path=ppt/tags/tag282.xml><?xml version="1.0" encoding="utf-8"?>
<p:tagLst xmlns:p="http://schemas.openxmlformats.org/presentationml/2006/main">
  <p:tag name="AS_UNIQUEID" val="2278"/>
</p:tagLst>
</file>

<file path=ppt/tags/tag283.xml><?xml version="1.0" encoding="utf-8"?>
<p:tagLst xmlns:p="http://schemas.openxmlformats.org/presentationml/2006/main">
  <p:tag name="AS_UNIQUEID" val="2279"/>
</p:tagLst>
</file>

<file path=ppt/tags/tag284.xml><?xml version="1.0" encoding="utf-8"?>
<p:tagLst xmlns:p="http://schemas.openxmlformats.org/presentationml/2006/main">
  <p:tag name="AS_UNIQUEID" val="2280"/>
</p:tagLst>
</file>

<file path=ppt/tags/tag285.xml><?xml version="1.0" encoding="utf-8"?>
<p:tagLst xmlns:p="http://schemas.openxmlformats.org/presentationml/2006/main">
  <p:tag name="AS_UNIQUEID" val="2281"/>
</p:tagLst>
</file>

<file path=ppt/tags/tag286.xml><?xml version="1.0" encoding="utf-8"?>
<p:tagLst xmlns:p="http://schemas.openxmlformats.org/presentationml/2006/main">
  <p:tag name="AS_UNIQUEID" val="2282"/>
</p:tagLst>
</file>

<file path=ppt/tags/tag287.xml><?xml version="1.0" encoding="utf-8"?>
<p:tagLst xmlns:p="http://schemas.openxmlformats.org/presentationml/2006/main">
  <p:tag name="AS_UNIQUEID" val="2283"/>
</p:tagLst>
</file>

<file path=ppt/tags/tag288.xml><?xml version="1.0" encoding="utf-8"?>
<p:tagLst xmlns:p="http://schemas.openxmlformats.org/presentationml/2006/main">
  <p:tag name="AS_UNIQUEID" val="2284"/>
</p:tagLst>
</file>

<file path=ppt/tags/tag289.xml><?xml version="1.0" encoding="utf-8"?>
<p:tagLst xmlns:p="http://schemas.openxmlformats.org/presentationml/2006/main">
  <p:tag name="AS_UNIQUEID" val="2285"/>
</p:tagLst>
</file>

<file path=ppt/tags/tag290.xml><?xml version="1.0" encoding="utf-8"?>
<p:tagLst xmlns:p="http://schemas.openxmlformats.org/presentationml/2006/main">
  <p:tag name="AS_UNIQUEID" val="2286"/>
</p:tagLst>
</file>

<file path=ppt/tags/tag291.xml><?xml version="1.0" encoding="utf-8"?>
<p:tagLst xmlns:p="http://schemas.openxmlformats.org/presentationml/2006/main">
  <p:tag name="AS_UNIQUEID" val="2287"/>
</p:tagLst>
</file>

<file path=ppt/tags/tag292.xml><?xml version="1.0" encoding="utf-8"?>
<p:tagLst xmlns:p="http://schemas.openxmlformats.org/presentationml/2006/main">
  <p:tag name="AS_UNIQUEID" val="2288"/>
</p:tagLst>
</file>

<file path=ppt/tags/tag293.xml><?xml version="1.0" encoding="utf-8"?>
<p:tagLst xmlns:p="http://schemas.openxmlformats.org/presentationml/2006/main">
  <p:tag name="AS_UNIQUEID" val="2289"/>
</p:tagLst>
</file>

<file path=ppt/tags/tag294.xml><?xml version="1.0" encoding="utf-8"?>
<p:tagLst xmlns:p="http://schemas.openxmlformats.org/presentationml/2006/main">
  <p:tag name="AS_UNIQUEID" val="2290"/>
</p:tagLst>
</file>

<file path=ppt/tags/tag295.xml><?xml version="1.0" encoding="utf-8"?>
<p:tagLst xmlns:p="http://schemas.openxmlformats.org/presentationml/2006/main">
  <p:tag name="AS_UNIQUEID" val="2291"/>
</p:tagLst>
</file>

<file path=ppt/tags/tag296.xml><?xml version="1.0" encoding="utf-8"?>
<p:tagLst xmlns:p="http://schemas.openxmlformats.org/presentationml/2006/main">
  <p:tag name="AS_UNIQUEID" val="2292"/>
</p:tagLst>
</file>

<file path=ppt/tags/tag297.xml><?xml version="1.0" encoding="utf-8"?>
<p:tagLst xmlns:p="http://schemas.openxmlformats.org/presentationml/2006/main">
  <p:tag name="AS_UNIQUEID" val="2293"/>
</p:tagLst>
</file>

<file path=ppt/tags/tag298.xml><?xml version="1.0" encoding="utf-8"?>
<p:tagLst xmlns:p="http://schemas.openxmlformats.org/presentationml/2006/main">
  <p:tag name="AS_UNIQUEID" val="2294"/>
</p:tagLst>
</file>

<file path=ppt/tags/tag299.xml><?xml version="1.0" encoding="utf-8"?>
<p:tagLst xmlns:p="http://schemas.openxmlformats.org/presentationml/2006/main">
  <p:tag name="AS_UNIQUEID" val="2295"/>
</p:tagLst>
</file>

<file path=ppt/tags/tag300.xml><?xml version="1.0" encoding="utf-8"?>
<p:tagLst xmlns:p="http://schemas.openxmlformats.org/presentationml/2006/main">
  <p:tag name="AS_UNIQUEID" val="2296"/>
</p:tagLst>
</file>

<file path=ppt/tags/tag301.xml><?xml version="1.0" encoding="utf-8"?>
<p:tagLst xmlns:p="http://schemas.openxmlformats.org/presentationml/2006/main">
  <p:tag name="AS_UNIQUEID" val="2297"/>
</p:tagLst>
</file>

<file path=ppt/tags/tag302.xml><?xml version="1.0" encoding="utf-8"?>
<p:tagLst xmlns:p="http://schemas.openxmlformats.org/presentationml/2006/main">
  <p:tag name="AS_UNIQUEID" val="2298"/>
</p:tagLst>
</file>

<file path=ppt/tags/tag303.xml><?xml version="1.0" encoding="utf-8"?>
<p:tagLst xmlns:p="http://schemas.openxmlformats.org/presentationml/2006/main">
  <p:tag name="AS_UNIQUEID" val="2299"/>
</p:tagLst>
</file>

<file path=ppt/tags/tag304.xml><?xml version="1.0" encoding="utf-8"?>
<p:tagLst xmlns:p="http://schemas.openxmlformats.org/presentationml/2006/main">
  <p:tag name="AS_UNIQUEID" val="2300"/>
</p:tagLst>
</file>

<file path=ppt/tags/tag305.xml><?xml version="1.0" encoding="utf-8"?>
<p:tagLst xmlns:p="http://schemas.openxmlformats.org/presentationml/2006/main">
  <p:tag name="AS_UNIQUEID" val="2301"/>
</p:tagLst>
</file>

<file path=ppt/tags/tag306.xml><?xml version="1.0" encoding="utf-8"?>
<p:tagLst xmlns:p="http://schemas.openxmlformats.org/presentationml/2006/main">
  <p:tag name="AS_UNIQUEID" val="2302"/>
</p:tagLst>
</file>

<file path=ppt/tags/tag307.xml><?xml version="1.0" encoding="utf-8"?>
<p:tagLst xmlns:p="http://schemas.openxmlformats.org/presentationml/2006/main">
  <p:tag name="AS_UNIQUEID" val="2303"/>
</p:tagLst>
</file>

<file path=ppt/tags/tag308.xml><?xml version="1.0" encoding="utf-8"?>
<p:tagLst xmlns:p="http://schemas.openxmlformats.org/presentationml/2006/main">
  <p:tag name="AS_UNIQUEID" val="2304"/>
</p:tagLst>
</file>

<file path=ppt/tags/tag309.xml><?xml version="1.0" encoding="utf-8"?>
<p:tagLst xmlns:p="http://schemas.openxmlformats.org/presentationml/2006/main">
  <p:tag name="AS_UNIQUEID" val="2305"/>
</p:tagLst>
</file>

<file path=ppt/tags/tag310.xml><?xml version="1.0" encoding="utf-8"?>
<p:tagLst xmlns:p="http://schemas.openxmlformats.org/presentationml/2006/main">
  <p:tag name="AS_UNIQUEID" val="2306"/>
</p:tagLst>
</file>

<file path=ppt/tags/tag311.xml><?xml version="1.0" encoding="utf-8"?>
<p:tagLst xmlns:p="http://schemas.openxmlformats.org/presentationml/2006/main">
  <p:tag name="AS_UNIQUEID" val="2307"/>
</p:tagLst>
</file>

<file path=ppt/tags/tag312.xml><?xml version="1.0" encoding="utf-8"?>
<p:tagLst xmlns:p="http://schemas.openxmlformats.org/presentationml/2006/main">
  <p:tag name="AS_UNIQUEID" val="2308"/>
</p:tagLst>
</file>

<file path=ppt/tags/tag313.xml><?xml version="1.0" encoding="utf-8"?>
<p:tagLst xmlns:p="http://schemas.openxmlformats.org/presentationml/2006/main">
  <p:tag name="AS_UNIQUEID" val="2309"/>
</p:tagLst>
</file>

<file path=ppt/tags/tag314.xml><?xml version="1.0" encoding="utf-8"?>
<p:tagLst xmlns:p="http://schemas.openxmlformats.org/presentationml/2006/main">
  <p:tag name="AS_UNIQUEID" val="2310"/>
</p:tagLst>
</file>

<file path=ppt/tags/tag315.xml><?xml version="1.0" encoding="utf-8"?>
<p:tagLst xmlns:p="http://schemas.openxmlformats.org/presentationml/2006/main">
  <p:tag name="AS_UNIQUEID" val="2311"/>
</p:tagLst>
</file>

<file path=ppt/tags/tag316.xml><?xml version="1.0" encoding="utf-8"?>
<p:tagLst xmlns:p="http://schemas.openxmlformats.org/presentationml/2006/main">
  <p:tag name="AS_UNIQUEID" val="2312"/>
</p:tagLst>
</file>

<file path=ppt/tags/tag317.xml><?xml version="1.0" encoding="utf-8"?>
<p:tagLst xmlns:p="http://schemas.openxmlformats.org/presentationml/2006/main">
  <p:tag name="AS_UNIQUEID" val="2313"/>
</p:tagLst>
</file>

<file path=ppt/tags/tag318.xml><?xml version="1.0" encoding="utf-8"?>
<p:tagLst xmlns:p="http://schemas.openxmlformats.org/presentationml/2006/main">
  <p:tag name="AS_UNIQUEID" val="2314"/>
</p:tagLst>
</file>

<file path=ppt/tags/tag319.xml><?xml version="1.0" encoding="utf-8"?>
<p:tagLst xmlns:p="http://schemas.openxmlformats.org/presentationml/2006/main">
  <p:tag name="AS_UNIQUEID" val="2315"/>
</p:tagLst>
</file>

<file path=ppt/tags/tag320.xml><?xml version="1.0" encoding="utf-8"?>
<p:tagLst xmlns:p="http://schemas.openxmlformats.org/presentationml/2006/main">
  <p:tag name="AS_UNIQUEID" val="2316"/>
</p:tagLst>
</file>

<file path=ppt/tags/tag321.xml><?xml version="1.0" encoding="utf-8"?>
<p:tagLst xmlns:p="http://schemas.openxmlformats.org/presentationml/2006/main">
  <p:tag name="AS_UNIQUEID" val="2317"/>
</p:tagLst>
</file>

<file path=ppt/tags/tag322.xml><?xml version="1.0" encoding="utf-8"?>
<p:tagLst xmlns:p="http://schemas.openxmlformats.org/presentationml/2006/main">
  <p:tag name="AS_UNIQUEID" val="2318"/>
</p:tagLst>
</file>

<file path=ppt/tags/tag323.xml><?xml version="1.0" encoding="utf-8"?>
<p:tagLst xmlns:p="http://schemas.openxmlformats.org/presentationml/2006/main">
  <p:tag name="AS_UNIQUEID" val="2319"/>
</p:tagLst>
</file>

<file path=ppt/tags/tag324.xml><?xml version="1.0" encoding="utf-8"?>
<p:tagLst xmlns:p="http://schemas.openxmlformats.org/presentationml/2006/main">
  <p:tag name="AS_UNIQUEID" val="2320"/>
</p:tagLst>
</file>

<file path=ppt/tags/tag325.xml><?xml version="1.0" encoding="utf-8"?>
<p:tagLst xmlns:p="http://schemas.openxmlformats.org/presentationml/2006/main">
  <p:tag name="AS_UNIQUEID" val="2321"/>
</p:tagLst>
</file>

<file path=ppt/tags/tag326.xml><?xml version="1.0" encoding="utf-8"?>
<p:tagLst xmlns:p="http://schemas.openxmlformats.org/presentationml/2006/main">
  <p:tag name="AS_UNIQUEID" val="2322"/>
</p:tagLst>
</file>

<file path=ppt/tags/tag327.xml><?xml version="1.0" encoding="utf-8"?>
<p:tagLst xmlns:p="http://schemas.openxmlformats.org/presentationml/2006/main">
  <p:tag name="AS_UNIQUEID" val="2323"/>
</p:tagLst>
</file>

<file path=ppt/tags/tag328.xml><?xml version="1.0" encoding="utf-8"?>
<p:tagLst xmlns:p="http://schemas.openxmlformats.org/presentationml/2006/main">
  <p:tag name="AS_UNIQUEID" val="2324"/>
</p:tagLst>
</file>

<file path=ppt/tags/tag329.xml><?xml version="1.0" encoding="utf-8"?>
<p:tagLst xmlns:p="http://schemas.openxmlformats.org/presentationml/2006/main">
  <p:tag name="AS_UNIQUEID" val="2325"/>
</p:tagLst>
</file>

<file path=ppt/tags/tag330.xml><?xml version="1.0" encoding="utf-8"?>
<p:tagLst xmlns:p="http://schemas.openxmlformats.org/presentationml/2006/main">
  <p:tag name="AS_UNIQUEID" val="2326"/>
</p:tagLst>
</file>

<file path=ppt/tags/tag331.xml><?xml version="1.0" encoding="utf-8"?>
<p:tagLst xmlns:p="http://schemas.openxmlformats.org/presentationml/2006/main">
  <p:tag name="AS_UNIQUEID" val="2327"/>
</p:tagLst>
</file>

<file path=ppt/tags/tag332.xml><?xml version="1.0" encoding="utf-8"?>
<p:tagLst xmlns:p="http://schemas.openxmlformats.org/presentationml/2006/main">
  <p:tag name="AS_UNIQUEID" val="2328"/>
</p:tagLst>
</file>

<file path=ppt/tags/tag333.xml><?xml version="1.0" encoding="utf-8"?>
<p:tagLst xmlns:p="http://schemas.openxmlformats.org/presentationml/2006/main">
  <p:tag name="AS_UNIQUEID" val="2329"/>
</p:tagLst>
</file>

<file path=ppt/tags/tag334.xml><?xml version="1.0" encoding="utf-8"?>
<p:tagLst xmlns:p="http://schemas.openxmlformats.org/presentationml/2006/main">
  <p:tag name="AS_UNIQUEID" val="2330"/>
</p:tagLst>
</file>

<file path=ppt/tags/tag335.xml><?xml version="1.0" encoding="utf-8"?>
<p:tagLst xmlns:p="http://schemas.openxmlformats.org/presentationml/2006/main">
  <p:tag name="AS_UNIQUEID" val="2331"/>
</p:tagLst>
</file>

<file path=ppt/tags/tag336.xml><?xml version="1.0" encoding="utf-8"?>
<p:tagLst xmlns:p="http://schemas.openxmlformats.org/presentationml/2006/main">
  <p:tag name="AS_UNIQUEID" val="2332"/>
</p:tagLst>
</file>

<file path=ppt/tags/tag337.xml><?xml version="1.0" encoding="utf-8"?>
<p:tagLst xmlns:p="http://schemas.openxmlformats.org/presentationml/2006/main">
  <p:tag name="AS_UNIQUEID" val="2333"/>
</p:tagLst>
</file>

<file path=ppt/tags/tag338.xml><?xml version="1.0" encoding="utf-8"?>
<p:tagLst xmlns:p="http://schemas.openxmlformats.org/presentationml/2006/main">
  <p:tag name="AS_UNIQUEID" val="2334"/>
</p:tagLst>
</file>

<file path=ppt/tags/tag339.xml><?xml version="1.0" encoding="utf-8"?>
<p:tagLst xmlns:p="http://schemas.openxmlformats.org/presentationml/2006/main">
  <p:tag name="AS_UNIQUEID" val="2335"/>
</p:tagLst>
</file>

<file path=ppt/tags/tag340.xml><?xml version="1.0" encoding="utf-8"?>
<p:tagLst xmlns:p="http://schemas.openxmlformats.org/presentationml/2006/main">
  <p:tag name="AS_UNIQUEID" val="2336"/>
</p:tagLst>
</file>

<file path=ppt/tags/tag341.xml><?xml version="1.0" encoding="utf-8"?>
<p:tagLst xmlns:p="http://schemas.openxmlformats.org/presentationml/2006/main">
  <p:tag name="AS_UNIQUEID" val="2337"/>
</p:tagLst>
</file>

<file path=ppt/tags/tag342.xml><?xml version="1.0" encoding="utf-8"?>
<p:tagLst xmlns:p="http://schemas.openxmlformats.org/presentationml/2006/main">
  <p:tag name="AS_UNIQUEID" val="2338"/>
</p:tagLst>
</file>

<file path=ppt/tags/tag343.xml><?xml version="1.0" encoding="utf-8"?>
<p:tagLst xmlns:p="http://schemas.openxmlformats.org/presentationml/2006/main">
  <p:tag name="AS_UNIQUEID" val="2339"/>
</p:tagLst>
</file>

<file path=ppt/tags/tag344.xml><?xml version="1.0" encoding="utf-8"?>
<p:tagLst xmlns:p="http://schemas.openxmlformats.org/presentationml/2006/main">
  <p:tag name="AS_UNIQUEID" val="2340"/>
</p:tagLst>
</file>

<file path=ppt/tags/tag345.xml><?xml version="1.0" encoding="utf-8"?>
<p:tagLst xmlns:p="http://schemas.openxmlformats.org/presentationml/2006/main">
  <p:tag name="AS_UNIQUEID" val="2341"/>
</p:tagLst>
</file>

<file path=ppt/tags/tag346.xml><?xml version="1.0" encoding="utf-8"?>
<p:tagLst xmlns:p="http://schemas.openxmlformats.org/presentationml/2006/main">
  <p:tag name="AS_UNIQUEID" val="2342"/>
</p:tagLst>
</file>

<file path=ppt/tags/tag347.xml><?xml version="1.0" encoding="utf-8"?>
<p:tagLst xmlns:p="http://schemas.openxmlformats.org/presentationml/2006/main">
  <p:tag name="AS_UNIQUEID" val="2343"/>
</p:tagLst>
</file>

<file path=ppt/tags/tag348.xml><?xml version="1.0" encoding="utf-8"?>
<p:tagLst xmlns:p="http://schemas.openxmlformats.org/presentationml/2006/main">
  <p:tag name="AS_UNIQUEID" val="2344"/>
</p:tagLst>
</file>

<file path=ppt/tags/tag349.xml><?xml version="1.0" encoding="utf-8"?>
<p:tagLst xmlns:p="http://schemas.openxmlformats.org/presentationml/2006/main">
  <p:tag name="AS_UNIQUEID" val="2345"/>
</p:tagLst>
</file>

<file path=ppt/tags/tag350.xml><?xml version="1.0" encoding="utf-8"?>
<p:tagLst xmlns:p="http://schemas.openxmlformats.org/presentationml/2006/main">
  <p:tag name="AS_UNIQUEID" val="2346"/>
</p:tagLst>
</file>

<file path=ppt/tags/tag351.xml><?xml version="1.0" encoding="utf-8"?>
<p:tagLst xmlns:p="http://schemas.openxmlformats.org/presentationml/2006/main">
  <p:tag name="AS_UNIQUEID" val="2347"/>
</p:tagLst>
</file>

<file path=ppt/tags/tag352.xml><?xml version="1.0" encoding="utf-8"?>
<p:tagLst xmlns:p="http://schemas.openxmlformats.org/presentationml/2006/main">
  <p:tag name="AS_UNIQUEID" val="2348"/>
</p:tagLst>
</file>

<file path=ppt/tags/tag353.xml><?xml version="1.0" encoding="utf-8"?>
<p:tagLst xmlns:p="http://schemas.openxmlformats.org/presentationml/2006/main">
  <p:tag name="AS_UNIQUEID" val="2349"/>
</p:tagLst>
</file>

<file path=ppt/tags/tag354.xml><?xml version="1.0" encoding="utf-8"?>
<p:tagLst xmlns:p="http://schemas.openxmlformats.org/presentationml/2006/main">
  <p:tag name="AS_UNIQUEID" val="2350"/>
</p:tagLst>
</file>

<file path=ppt/tags/tag355.xml><?xml version="1.0" encoding="utf-8"?>
<p:tagLst xmlns:p="http://schemas.openxmlformats.org/presentationml/2006/main">
  <p:tag name="AS_UNIQUEID" val="2351"/>
</p:tagLst>
</file>

<file path=ppt/tags/tag356.xml><?xml version="1.0" encoding="utf-8"?>
<p:tagLst xmlns:p="http://schemas.openxmlformats.org/presentationml/2006/main">
  <p:tag name="AS_UNIQUEID" val="2352"/>
</p:tagLst>
</file>

<file path=ppt/tags/tag357.xml><?xml version="1.0" encoding="utf-8"?>
<p:tagLst xmlns:p="http://schemas.openxmlformats.org/presentationml/2006/main">
  <p:tag name="AS_UNIQUEID" val="2353"/>
</p:tagLst>
</file>

<file path=ppt/tags/tag358.xml><?xml version="1.0" encoding="utf-8"?>
<p:tagLst xmlns:p="http://schemas.openxmlformats.org/presentationml/2006/main">
  <p:tag name="AS_UNIQUEID" val="2354"/>
</p:tagLst>
</file>

<file path=ppt/tags/tag359.xml><?xml version="1.0" encoding="utf-8"?>
<p:tagLst xmlns:p="http://schemas.openxmlformats.org/presentationml/2006/main">
  <p:tag name="AS_UNIQUEID" val="2355"/>
</p:tagLst>
</file>

<file path=ppt/tags/tag360.xml><?xml version="1.0" encoding="utf-8"?>
<p:tagLst xmlns:p="http://schemas.openxmlformats.org/presentationml/2006/main">
  <p:tag name="AS_UNIQUEID" val="2356"/>
</p:tagLst>
</file>

<file path=ppt/tags/tag361.xml><?xml version="1.0" encoding="utf-8"?>
<p:tagLst xmlns:p="http://schemas.openxmlformats.org/presentationml/2006/main">
  <p:tag name="AS_UNIQUEID" val="2357"/>
</p:tagLst>
</file>

<file path=ppt/tags/tag362.xml><?xml version="1.0" encoding="utf-8"?>
<p:tagLst xmlns:p="http://schemas.openxmlformats.org/presentationml/2006/main">
  <p:tag name="AS_UNIQUEID" val="2358"/>
</p:tagLst>
</file>

<file path=ppt/tags/tag363.xml><?xml version="1.0" encoding="utf-8"?>
<p:tagLst xmlns:p="http://schemas.openxmlformats.org/presentationml/2006/main">
  <p:tag name="AS_UNIQUEID" val="2359"/>
</p:tagLst>
</file>

<file path=ppt/tags/tag364.xml><?xml version="1.0" encoding="utf-8"?>
<p:tagLst xmlns:p="http://schemas.openxmlformats.org/presentationml/2006/main">
  <p:tag name="AS_UNIQUEID" val="2360"/>
</p:tagLst>
</file>

<file path=ppt/tags/tag365.xml><?xml version="1.0" encoding="utf-8"?>
<p:tagLst xmlns:p="http://schemas.openxmlformats.org/presentationml/2006/main">
  <p:tag name="AS_UNIQUEID" val="2361"/>
</p:tagLst>
</file>

<file path=ppt/tags/tag366.xml><?xml version="1.0" encoding="utf-8"?>
<p:tagLst xmlns:p="http://schemas.openxmlformats.org/presentationml/2006/main">
  <p:tag name="AS_UNIQUEID" val="2362"/>
</p:tagLst>
</file>

<file path=ppt/tags/tag367.xml><?xml version="1.0" encoding="utf-8"?>
<p:tagLst xmlns:p="http://schemas.openxmlformats.org/presentationml/2006/main">
  <p:tag name="AS_UNIQUEID" val="2363"/>
</p:tagLst>
</file>

<file path=ppt/tags/tag368.xml><?xml version="1.0" encoding="utf-8"?>
<p:tagLst xmlns:p="http://schemas.openxmlformats.org/presentationml/2006/main">
  <p:tag name="AS_UNIQUEID" val="2364"/>
</p:tagLst>
</file>

<file path=ppt/tags/tag369.xml><?xml version="1.0" encoding="utf-8"?>
<p:tagLst xmlns:p="http://schemas.openxmlformats.org/presentationml/2006/main">
  <p:tag name="AS_UNIQUEID" val="2365"/>
</p:tagLst>
</file>

<file path=ppt/tags/tag370.xml><?xml version="1.0" encoding="utf-8"?>
<p:tagLst xmlns:p="http://schemas.openxmlformats.org/presentationml/2006/main">
  <p:tag name="AS_UNIQUEID" val="2366"/>
</p:tagLst>
</file>

<file path=ppt/tags/tag371.xml><?xml version="1.0" encoding="utf-8"?>
<p:tagLst xmlns:p="http://schemas.openxmlformats.org/presentationml/2006/main">
  <p:tag name="AS_UNIQUEID" val="2367"/>
</p:tagLst>
</file>

<file path=ppt/tags/tag372.xml><?xml version="1.0" encoding="utf-8"?>
<p:tagLst xmlns:p="http://schemas.openxmlformats.org/presentationml/2006/main">
  <p:tag name="AS_UNIQUEID" val="2368"/>
</p:tagLst>
</file>

<file path=ppt/tags/tag373.xml><?xml version="1.0" encoding="utf-8"?>
<p:tagLst xmlns:p="http://schemas.openxmlformats.org/presentationml/2006/main">
  <p:tag name="AS_UNIQUEID" val="2369"/>
</p:tagLst>
</file>

<file path=ppt/tags/tag374.xml><?xml version="1.0" encoding="utf-8"?>
<p:tagLst xmlns:p="http://schemas.openxmlformats.org/presentationml/2006/main">
  <p:tag name="AS_UNIQUEID" val="2370"/>
</p:tagLst>
</file>

<file path=ppt/tags/tag375.xml><?xml version="1.0" encoding="utf-8"?>
<p:tagLst xmlns:p="http://schemas.openxmlformats.org/presentationml/2006/main">
  <p:tag name="AS_UNIQUEID" val="2371"/>
</p:tagLst>
</file>

<file path=ppt/tags/tag376.xml><?xml version="1.0" encoding="utf-8"?>
<p:tagLst xmlns:p="http://schemas.openxmlformats.org/presentationml/2006/main">
  <p:tag name="AS_UNIQUEID" val="2372"/>
</p:tagLst>
</file>

<file path=ppt/tags/tag377.xml><?xml version="1.0" encoding="utf-8"?>
<p:tagLst xmlns:p="http://schemas.openxmlformats.org/presentationml/2006/main">
  <p:tag name="AS_UNIQUEID" val="2373"/>
</p:tagLst>
</file>

<file path=ppt/tags/tag378.xml><?xml version="1.0" encoding="utf-8"?>
<p:tagLst xmlns:p="http://schemas.openxmlformats.org/presentationml/2006/main">
  <p:tag name="AS_UNIQUEID" val="2374"/>
</p:tagLst>
</file>

<file path=ppt/tags/tag379.xml><?xml version="1.0" encoding="utf-8"?>
<p:tagLst xmlns:p="http://schemas.openxmlformats.org/presentationml/2006/main">
  <p:tag name="AS_UNIQUEID" val="2375"/>
</p:tagLst>
</file>

<file path=ppt/tags/tag380.xml><?xml version="1.0" encoding="utf-8"?>
<p:tagLst xmlns:p="http://schemas.openxmlformats.org/presentationml/2006/main">
  <p:tag name="AS_UNIQUEID" val="2376"/>
</p:tagLst>
</file>

<file path=ppt/tags/tag381.xml><?xml version="1.0" encoding="utf-8"?>
<p:tagLst xmlns:p="http://schemas.openxmlformats.org/presentationml/2006/main">
  <p:tag name="AS_UNIQUEID" val="2377"/>
</p:tagLst>
</file>

<file path=ppt/tags/tag382.xml><?xml version="1.0" encoding="utf-8"?>
<p:tagLst xmlns:p="http://schemas.openxmlformats.org/presentationml/2006/main">
  <p:tag name="AS_UNIQUEID" val="2378"/>
</p:tagLst>
</file>

<file path=ppt/tags/tag383.xml><?xml version="1.0" encoding="utf-8"?>
<p:tagLst xmlns:p="http://schemas.openxmlformats.org/presentationml/2006/main">
  <p:tag name="AS_UNIQUEID" val="2379"/>
</p:tagLst>
</file>

<file path=ppt/tags/tag384.xml><?xml version="1.0" encoding="utf-8"?>
<p:tagLst xmlns:p="http://schemas.openxmlformats.org/presentationml/2006/main">
  <p:tag name="AS_UNIQUEID" val="2380"/>
</p:tagLst>
</file>

<file path=ppt/tags/tag385.xml><?xml version="1.0" encoding="utf-8"?>
<p:tagLst xmlns:p="http://schemas.openxmlformats.org/presentationml/2006/main">
  <p:tag name="AS_UNIQUEID" val="2381"/>
</p:tagLst>
</file>

<file path=ppt/tags/tag386.xml><?xml version="1.0" encoding="utf-8"?>
<p:tagLst xmlns:p="http://schemas.openxmlformats.org/presentationml/2006/main">
  <p:tag name="AS_UNIQUEID" val="2382"/>
</p:tagLst>
</file>

<file path=ppt/tags/tag387.xml><?xml version="1.0" encoding="utf-8"?>
<p:tagLst xmlns:p="http://schemas.openxmlformats.org/presentationml/2006/main">
  <p:tag name="AS_UNIQUEID" val="2383"/>
</p:tagLst>
</file>

<file path=ppt/tags/tag388.xml><?xml version="1.0" encoding="utf-8"?>
<p:tagLst xmlns:p="http://schemas.openxmlformats.org/presentationml/2006/main">
  <p:tag name="AS_UNIQUEID" val="2384"/>
</p:tagLst>
</file>

<file path=ppt/tags/tag389.xml><?xml version="1.0" encoding="utf-8"?>
<p:tagLst xmlns:p="http://schemas.openxmlformats.org/presentationml/2006/main">
  <p:tag name="AS_UNIQUEID" val="2385"/>
</p:tagLst>
</file>

<file path=ppt/tags/tag390.xml><?xml version="1.0" encoding="utf-8"?>
<p:tagLst xmlns:p="http://schemas.openxmlformats.org/presentationml/2006/main">
  <p:tag name="AS_UNIQUEID" val="2386"/>
</p:tagLst>
</file>

<file path=ppt/tags/tag391.xml><?xml version="1.0" encoding="utf-8"?>
<p:tagLst xmlns:p="http://schemas.openxmlformats.org/presentationml/2006/main">
  <p:tag name="AS_UNIQUEID" val="2387"/>
</p:tagLst>
</file>

<file path=ppt/tags/tag392.xml><?xml version="1.0" encoding="utf-8"?>
<p:tagLst xmlns:p="http://schemas.openxmlformats.org/presentationml/2006/main">
  <p:tag name="AS_UNIQUEID" val="2388"/>
</p:tagLst>
</file>

<file path=ppt/tags/tag393.xml><?xml version="1.0" encoding="utf-8"?>
<p:tagLst xmlns:p="http://schemas.openxmlformats.org/presentationml/2006/main">
  <p:tag name="AS_UNIQUEID" val="2389"/>
</p:tagLst>
</file>

<file path=ppt/tags/tag394.xml><?xml version="1.0" encoding="utf-8"?>
<p:tagLst xmlns:p="http://schemas.openxmlformats.org/presentationml/2006/main">
  <p:tag name="AS_UNIQUEID" val="2390"/>
</p:tagLst>
</file>

<file path=ppt/tags/tag395.xml><?xml version="1.0" encoding="utf-8"?>
<p:tagLst xmlns:p="http://schemas.openxmlformats.org/presentationml/2006/main">
  <p:tag name="AS_UNIQUEID" val="2391"/>
</p:tagLst>
</file>

<file path=ppt/tags/tag396.xml><?xml version="1.0" encoding="utf-8"?>
<p:tagLst xmlns:p="http://schemas.openxmlformats.org/presentationml/2006/main">
  <p:tag name="AS_UNIQUEID" val="2392"/>
</p:tagLst>
</file>

<file path=ppt/tags/tag397.xml><?xml version="1.0" encoding="utf-8"?>
<p:tagLst xmlns:p="http://schemas.openxmlformats.org/presentationml/2006/main">
  <p:tag name="AS_UNIQUEID" val="2393"/>
</p:tagLst>
</file>

<file path=ppt/tags/tag398.xml><?xml version="1.0" encoding="utf-8"?>
<p:tagLst xmlns:p="http://schemas.openxmlformats.org/presentationml/2006/main">
  <p:tag name="AS_UNIQUEID" val="2394"/>
</p:tagLst>
</file>

<file path=ppt/tags/tag399.xml><?xml version="1.0" encoding="utf-8"?>
<p:tagLst xmlns:p="http://schemas.openxmlformats.org/presentationml/2006/main">
  <p:tag name="AS_UNIQUEID" val="2395"/>
</p:tagLst>
</file>

<file path=ppt/tags/tag400.xml><?xml version="1.0" encoding="utf-8"?>
<p:tagLst xmlns:p="http://schemas.openxmlformats.org/presentationml/2006/main">
  <p:tag name="AS_UNIQUEID" val="2396"/>
</p:tagLst>
</file>

<file path=ppt/tags/tag401.xml><?xml version="1.0" encoding="utf-8"?>
<p:tagLst xmlns:p="http://schemas.openxmlformats.org/presentationml/2006/main">
  <p:tag name="AS_UNIQUEID" val="2397"/>
</p:tagLst>
</file>

<file path=ppt/tags/tag402.xml><?xml version="1.0" encoding="utf-8"?>
<p:tagLst xmlns:p="http://schemas.openxmlformats.org/presentationml/2006/main">
  <p:tag name="AS_UNIQUEID" val="2398"/>
</p:tagLst>
</file>

<file path=ppt/tags/tag403.xml><?xml version="1.0" encoding="utf-8"?>
<p:tagLst xmlns:p="http://schemas.openxmlformats.org/presentationml/2006/main">
  <p:tag name="AS_UNIQUEID" val="2399"/>
</p:tagLst>
</file>

<file path=ppt/tags/tag404.xml><?xml version="1.0" encoding="utf-8"?>
<p:tagLst xmlns:p="http://schemas.openxmlformats.org/presentationml/2006/main">
  <p:tag name="AS_UNIQUEID" val="2400"/>
</p:tagLst>
</file>

<file path=ppt/tags/tag405.xml><?xml version="1.0" encoding="utf-8"?>
<p:tagLst xmlns:p="http://schemas.openxmlformats.org/presentationml/2006/main">
  <p:tag name="AS_UNIQUEID" val="2401"/>
</p:tagLst>
</file>

<file path=ppt/tags/tag406.xml><?xml version="1.0" encoding="utf-8"?>
<p:tagLst xmlns:p="http://schemas.openxmlformats.org/presentationml/2006/main">
  <p:tag name="AS_UNIQUEID" val="2402"/>
</p:tagLst>
</file>

<file path=ppt/tags/tag407.xml><?xml version="1.0" encoding="utf-8"?>
<p:tagLst xmlns:p="http://schemas.openxmlformats.org/presentationml/2006/main">
  <p:tag name="AS_UNIQUEID" val="2403"/>
</p:tagLst>
</file>

<file path=ppt/tags/tag408.xml><?xml version="1.0" encoding="utf-8"?>
<p:tagLst xmlns:p="http://schemas.openxmlformats.org/presentationml/2006/main">
  <p:tag name="AS_UNIQUEID" val="2404"/>
</p:tagLst>
</file>

<file path=ppt/tags/tag409.xml><?xml version="1.0" encoding="utf-8"?>
<p:tagLst xmlns:p="http://schemas.openxmlformats.org/presentationml/2006/main">
  <p:tag name="AS_UNIQUEID" val="2405"/>
</p:tagLst>
</file>

<file path=ppt/tags/tag410.xml><?xml version="1.0" encoding="utf-8"?>
<p:tagLst xmlns:p="http://schemas.openxmlformats.org/presentationml/2006/main">
  <p:tag name="AS_UNIQUEID" val="2406"/>
</p:tagLst>
</file>

<file path=ppt/tags/tag411.xml><?xml version="1.0" encoding="utf-8"?>
<p:tagLst xmlns:p="http://schemas.openxmlformats.org/presentationml/2006/main">
  <p:tag name="AS_UNIQUEID" val="2407"/>
</p:tagLst>
</file>

<file path=ppt/tags/tag412.xml><?xml version="1.0" encoding="utf-8"?>
<p:tagLst xmlns:p="http://schemas.openxmlformats.org/presentationml/2006/main">
  <p:tag name="AS_UNIQUEID" val="2408"/>
</p:tagLst>
</file>

<file path=ppt/tags/tag413.xml><?xml version="1.0" encoding="utf-8"?>
<p:tagLst xmlns:p="http://schemas.openxmlformats.org/presentationml/2006/main">
  <p:tag name="AS_UNIQUEID" val="2409"/>
</p:tagLst>
</file>

<file path=ppt/tags/tag414.xml><?xml version="1.0" encoding="utf-8"?>
<p:tagLst xmlns:p="http://schemas.openxmlformats.org/presentationml/2006/main">
  <p:tag name="AS_UNIQUEID" val="2410"/>
</p:tagLst>
</file>

<file path=ppt/tags/tag415.xml><?xml version="1.0" encoding="utf-8"?>
<p:tagLst xmlns:p="http://schemas.openxmlformats.org/presentationml/2006/main">
  <p:tag name="AS_UNIQUEID" val="2411"/>
</p:tagLst>
</file>

<file path=ppt/tags/tag416.xml><?xml version="1.0" encoding="utf-8"?>
<p:tagLst xmlns:p="http://schemas.openxmlformats.org/presentationml/2006/main">
  <p:tag name="AS_UNIQUEID" val="2412"/>
</p:tagLst>
</file>

<file path=ppt/tags/tag417.xml><?xml version="1.0" encoding="utf-8"?>
<p:tagLst xmlns:p="http://schemas.openxmlformats.org/presentationml/2006/main">
  <p:tag name="AS_UNIQUEID" val="2413"/>
</p:tagLst>
</file>

<file path=ppt/tags/tag418.xml><?xml version="1.0" encoding="utf-8"?>
<p:tagLst xmlns:p="http://schemas.openxmlformats.org/presentationml/2006/main">
  <p:tag name="AS_UNIQUEID" val="2414"/>
</p:tagLst>
</file>

<file path=ppt/tags/tag419.xml><?xml version="1.0" encoding="utf-8"?>
<p:tagLst xmlns:p="http://schemas.openxmlformats.org/presentationml/2006/main">
  <p:tag name="AS_UNIQUEID" val="2415"/>
</p:tagLst>
</file>

<file path=ppt/tags/tag420.xml><?xml version="1.0" encoding="utf-8"?>
<p:tagLst xmlns:p="http://schemas.openxmlformats.org/presentationml/2006/main">
  <p:tag name="AS_UNIQUEID" val="2416"/>
</p:tagLst>
</file>

<file path=ppt/tags/tag421.xml><?xml version="1.0" encoding="utf-8"?>
<p:tagLst xmlns:p="http://schemas.openxmlformats.org/presentationml/2006/main">
  <p:tag name="AS_UNIQUEID" val="2417"/>
</p:tagLst>
</file>

<file path=ppt/tags/tag422.xml><?xml version="1.0" encoding="utf-8"?>
<p:tagLst xmlns:p="http://schemas.openxmlformats.org/presentationml/2006/main">
  <p:tag name="AS_UNIQUEID" val="2418"/>
</p:tagLst>
</file>

<file path=ppt/tags/tag423.xml><?xml version="1.0" encoding="utf-8"?>
<p:tagLst xmlns:p="http://schemas.openxmlformats.org/presentationml/2006/main">
  <p:tag name="AS_UNIQUEID" val="2419"/>
</p:tagLst>
</file>

<file path=ppt/tags/tag424.xml><?xml version="1.0" encoding="utf-8"?>
<p:tagLst xmlns:p="http://schemas.openxmlformats.org/presentationml/2006/main">
  <p:tag name="AS_UNIQUEID" val="2420"/>
</p:tagLst>
</file>

<file path=ppt/tags/tag425.xml><?xml version="1.0" encoding="utf-8"?>
<p:tagLst xmlns:p="http://schemas.openxmlformats.org/presentationml/2006/main">
  <p:tag name="AS_UNIQUEID" val="2421"/>
</p:tagLst>
</file>

<file path=ppt/tags/tag426.xml><?xml version="1.0" encoding="utf-8"?>
<p:tagLst xmlns:p="http://schemas.openxmlformats.org/presentationml/2006/main">
  <p:tag name="AS_UNIQUEID" val="2422"/>
</p:tagLst>
</file>

<file path=ppt/tags/tag427.xml><?xml version="1.0" encoding="utf-8"?>
<p:tagLst xmlns:p="http://schemas.openxmlformats.org/presentationml/2006/main">
  <p:tag name="AS_UNIQUEID" val="2423"/>
</p:tagLst>
</file>

<file path=ppt/tags/tag428.xml><?xml version="1.0" encoding="utf-8"?>
<p:tagLst xmlns:p="http://schemas.openxmlformats.org/presentationml/2006/main">
  <p:tag name="AS_UNIQUEID" val="2424"/>
</p:tagLst>
</file>

<file path=ppt/tags/tag429.xml><?xml version="1.0" encoding="utf-8"?>
<p:tagLst xmlns:p="http://schemas.openxmlformats.org/presentationml/2006/main">
  <p:tag name="AS_UNIQUEID" val="2425"/>
</p:tagLst>
</file>

<file path=ppt/tags/tag430.xml><?xml version="1.0" encoding="utf-8"?>
<p:tagLst xmlns:p="http://schemas.openxmlformats.org/presentationml/2006/main">
  <p:tag name="AS_UNIQUEID" val="2426"/>
</p:tagLst>
</file>

<file path=ppt/tags/tag431.xml><?xml version="1.0" encoding="utf-8"?>
<p:tagLst xmlns:p="http://schemas.openxmlformats.org/presentationml/2006/main">
  <p:tag name="AS_UNIQUEID" val="2427"/>
</p:tagLst>
</file>

<file path=ppt/tags/tag432.xml><?xml version="1.0" encoding="utf-8"?>
<p:tagLst xmlns:p="http://schemas.openxmlformats.org/presentationml/2006/main">
  <p:tag name="AS_UNIQUEID" val="2428"/>
</p:tagLst>
</file>

<file path=ppt/tags/tag433.xml><?xml version="1.0" encoding="utf-8"?>
<p:tagLst xmlns:p="http://schemas.openxmlformats.org/presentationml/2006/main">
  <p:tag name="AS_UNIQUEID" val="2429"/>
</p:tagLst>
</file>

<file path=ppt/tags/tag434.xml><?xml version="1.0" encoding="utf-8"?>
<p:tagLst xmlns:p="http://schemas.openxmlformats.org/presentationml/2006/main">
  <p:tag name="AS_UNIQUEID" val="2430"/>
</p:tagLst>
</file>

<file path=ppt/tags/tag435.xml><?xml version="1.0" encoding="utf-8"?>
<p:tagLst xmlns:p="http://schemas.openxmlformats.org/presentationml/2006/main">
  <p:tag name="AS_UNIQUEID" val="2431"/>
</p:tagLst>
</file>

<file path=ppt/tags/tag436.xml><?xml version="1.0" encoding="utf-8"?>
<p:tagLst xmlns:p="http://schemas.openxmlformats.org/presentationml/2006/main">
  <p:tag name="AS_UNIQUEID" val="2432"/>
</p:tagLst>
</file>

<file path=ppt/tags/tag437.xml><?xml version="1.0" encoding="utf-8"?>
<p:tagLst xmlns:p="http://schemas.openxmlformats.org/presentationml/2006/main">
  <p:tag name="AS_UNIQUEID" val="2433"/>
</p:tagLst>
</file>

<file path=ppt/tags/tag438.xml><?xml version="1.0" encoding="utf-8"?>
<p:tagLst xmlns:p="http://schemas.openxmlformats.org/presentationml/2006/main">
  <p:tag name="AS_UNIQUEID" val="2434"/>
</p:tagLst>
</file>

<file path=ppt/tags/tag439.xml><?xml version="1.0" encoding="utf-8"?>
<p:tagLst xmlns:p="http://schemas.openxmlformats.org/presentationml/2006/main">
  <p:tag name="AS_UNIQUEID" val="2435"/>
</p:tagLst>
</file>

<file path=ppt/tags/tag440.xml><?xml version="1.0" encoding="utf-8"?>
<p:tagLst xmlns:p="http://schemas.openxmlformats.org/presentationml/2006/main">
  <p:tag name="AS_UNIQUEID" val="2436"/>
</p:tagLst>
</file>

<file path=ppt/tags/tag441.xml><?xml version="1.0" encoding="utf-8"?>
<p:tagLst xmlns:p="http://schemas.openxmlformats.org/presentationml/2006/main">
  <p:tag name="AS_UNIQUEID" val="2437"/>
</p:tagLst>
</file>

<file path=ppt/tags/tag442.xml><?xml version="1.0" encoding="utf-8"?>
<p:tagLst xmlns:p="http://schemas.openxmlformats.org/presentationml/2006/main">
  <p:tag name="AS_UNIQUEID" val="2438"/>
</p:tagLst>
</file>

<file path=ppt/tags/tag443.xml><?xml version="1.0" encoding="utf-8"?>
<p:tagLst xmlns:p="http://schemas.openxmlformats.org/presentationml/2006/main">
  <p:tag name="AS_UNIQUEID" val="2439"/>
</p:tagLst>
</file>

<file path=ppt/tags/tag444.xml><?xml version="1.0" encoding="utf-8"?>
<p:tagLst xmlns:p="http://schemas.openxmlformats.org/presentationml/2006/main">
  <p:tag name="AS_UNIQUEID" val="2440"/>
</p:tagLst>
</file>

<file path=ppt/tags/tag445.xml><?xml version="1.0" encoding="utf-8"?>
<p:tagLst xmlns:p="http://schemas.openxmlformats.org/presentationml/2006/main">
  <p:tag name="AS_UNIQUEID" val="2441"/>
</p:tagLst>
</file>

<file path=ppt/tags/tag446.xml><?xml version="1.0" encoding="utf-8"?>
<p:tagLst xmlns:p="http://schemas.openxmlformats.org/presentationml/2006/main">
  <p:tag name="AS_UNIQUEID" val="2442"/>
</p:tagLst>
</file>

<file path=ppt/tags/tag447.xml><?xml version="1.0" encoding="utf-8"?>
<p:tagLst xmlns:p="http://schemas.openxmlformats.org/presentationml/2006/main">
  <p:tag name="AS_UNIQUEID" val="2443"/>
</p:tagLst>
</file>

<file path=ppt/tags/tag448.xml><?xml version="1.0" encoding="utf-8"?>
<p:tagLst xmlns:p="http://schemas.openxmlformats.org/presentationml/2006/main">
  <p:tag name="AS_UNIQUEID" val="2444"/>
</p:tagLst>
</file>

<file path=ppt/tags/tag449.xml><?xml version="1.0" encoding="utf-8"?>
<p:tagLst xmlns:p="http://schemas.openxmlformats.org/presentationml/2006/main">
  <p:tag name="AS_UNIQUEID" val="2445"/>
</p:tagLst>
</file>

<file path=ppt/tags/tag450.xml><?xml version="1.0" encoding="utf-8"?>
<p:tagLst xmlns:p="http://schemas.openxmlformats.org/presentationml/2006/main">
  <p:tag name="AS_UNIQUEID" val="2446"/>
</p:tagLst>
</file>

<file path=ppt/tags/tag451.xml><?xml version="1.0" encoding="utf-8"?>
<p:tagLst xmlns:p="http://schemas.openxmlformats.org/presentationml/2006/main">
  <p:tag name="AS_UNIQUEID" val="2447"/>
</p:tagLst>
</file>

<file path=ppt/tags/tag452.xml><?xml version="1.0" encoding="utf-8"?>
<p:tagLst xmlns:p="http://schemas.openxmlformats.org/presentationml/2006/main">
  <p:tag name="AS_UNIQUEID" val="2448"/>
</p:tagLst>
</file>

<file path=ppt/tags/tag453.xml><?xml version="1.0" encoding="utf-8"?>
<p:tagLst xmlns:p="http://schemas.openxmlformats.org/presentationml/2006/main">
  <p:tag name="AS_UNIQUEID" val="2449"/>
</p:tagLst>
</file>

<file path=ppt/tags/tag454.xml><?xml version="1.0" encoding="utf-8"?>
<p:tagLst xmlns:p="http://schemas.openxmlformats.org/presentationml/2006/main">
  <p:tag name="AS_UNIQUEID" val="2450"/>
</p:tagLst>
</file>

<file path=ppt/tags/tag455.xml><?xml version="1.0" encoding="utf-8"?>
<p:tagLst xmlns:p="http://schemas.openxmlformats.org/presentationml/2006/main">
  <p:tag name="AS_UNIQUEID" val="2451"/>
</p:tagLst>
</file>

<file path=ppt/tags/tag456.xml><?xml version="1.0" encoding="utf-8"?>
<p:tagLst xmlns:p="http://schemas.openxmlformats.org/presentationml/2006/main">
  <p:tag name="AS_UNIQUEID" val="2452"/>
</p:tagLst>
</file>

<file path=ppt/tags/tag457.xml><?xml version="1.0" encoding="utf-8"?>
<p:tagLst xmlns:p="http://schemas.openxmlformats.org/presentationml/2006/main">
  <p:tag name="AS_UNIQUEID" val="2453"/>
</p:tagLst>
</file>

<file path=ppt/tags/tag458.xml><?xml version="1.0" encoding="utf-8"?>
<p:tagLst xmlns:p="http://schemas.openxmlformats.org/presentationml/2006/main">
  <p:tag name="AS_UNIQUEID" val="2454"/>
</p:tagLst>
</file>

<file path=ppt/tags/tag459.xml><?xml version="1.0" encoding="utf-8"?>
<p:tagLst xmlns:p="http://schemas.openxmlformats.org/presentationml/2006/main">
  <p:tag name="AS_UNIQUEID" val="2455"/>
</p:tagLst>
</file>

<file path=ppt/tags/tag460.xml><?xml version="1.0" encoding="utf-8"?>
<p:tagLst xmlns:p="http://schemas.openxmlformats.org/presentationml/2006/main">
  <p:tag name="AS_UNIQUEID" val="2456"/>
</p:tagLst>
</file>

<file path=ppt/tags/tag461.xml><?xml version="1.0" encoding="utf-8"?>
<p:tagLst xmlns:p="http://schemas.openxmlformats.org/presentationml/2006/main">
  <p:tag name="AS_UNIQUEID" val="2457"/>
</p:tagLst>
</file>

<file path=ppt/tags/tag462.xml><?xml version="1.0" encoding="utf-8"?>
<p:tagLst xmlns:p="http://schemas.openxmlformats.org/presentationml/2006/main">
  <p:tag name="AS_UNIQUEID" val="2458"/>
</p:tagLst>
</file>

<file path=ppt/tags/tag463.xml><?xml version="1.0" encoding="utf-8"?>
<p:tagLst xmlns:p="http://schemas.openxmlformats.org/presentationml/2006/main">
  <p:tag name="AS_UNIQUEID" val="2459"/>
</p:tagLst>
</file>

<file path=ppt/tags/tag464.xml><?xml version="1.0" encoding="utf-8"?>
<p:tagLst xmlns:p="http://schemas.openxmlformats.org/presentationml/2006/main">
  <p:tag name="AS_UNIQUEID" val="2460"/>
</p:tagLst>
</file>

<file path=ppt/tags/tag465.xml><?xml version="1.0" encoding="utf-8"?>
<p:tagLst xmlns:p="http://schemas.openxmlformats.org/presentationml/2006/main">
  <p:tag name="AS_UNIQUEID" val="2461"/>
</p:tagLst>
</file>

<file path=ppt/tags/tag466.xml><?xml version="1.0" encoding="utf-8"?>
<p:tagLst xmlns:p="http://schemas.openxmlformats.org/presentationml/2006/main">
  <p:tag name="AS_UNIQUEID" val="2462"/>
</p:tagLst>
</file>

<file path=ppt/tags/tag467.xml><?xml version="1.0" encoding="utf-8"?>
<p:tagLst xmlns:p="http://schemas.openxmlformats.org/presentationml/2006/main">
  <p:tag name="AS_UNIQUEID" val="2463"/>
</p:tagLst>
</file>

<file path=ppt/tags/tag468.xml><?xml version="1.0" encoding="utf-8"?>
<p:tagLst xmlns:p="http://schemas.openxmlformats.org/presentationml/2006/main">
  <p:tag name="AS_UNIQUEID" val="2464"/>
</p:tagLst>
</file>

<file path=ppt/tags/tag469.xml><?xml version="1.0" encoding="utf-8"?>
<p:tagLst xmlns:p="http://schemas.openxmlformats.org/presentationml/2006/main">
  <p:tag name="AS_UNIQUEID" val="2465"/>
</p:tagLst>
</file>

<file path=ppt/tags/tag470.xml><?xml version="1.0" encoding="utf-8"?>
<p:tagLst xmlns:p="http://schemas.openxmlformats.org/presentationml/2006/main">
  <p:tag name="AS_UNIQUEID" val="2466"/>
</p:tagLst>
</file>

<file path=ppt/tags/tag471.xml><?xml version="1.0" encoding="utf-8"?>
<p:tagLst xmlns:p="http://schemas.openxmlformats.org/presentationml/2006/main">
  <p:tag name="AS_UNIQUEID" val="2467"/>
</p:tagLst>
</file>

<file path=ppt/tags/tag472.xml><?xml version="1.0" encoding="utf-8"?>
<p:tagLst xmlns:p="http://schemas.openxmlformats.org/presentationml/2006/main">
  <p:tag name="AS_UNIQUEID" val="2468"/>
</p:tagLst>
</file>

<file path=ppt/tags/tag473.xml><?xml version="1.0" encoding="utf-8"?>
<p:tagLst xmlns:p="http://schemas.openxmlformats.org/presentationml/2006/main">
  <p:tag name="AS_UNIQUEID" val="2469"/>
</p:tagLst>
</file>

<file path=ppt/tags/tag474.xml><?xml version="1.0" encoding="utf-8"?>
<p:tagLst xmlns:p="http://schemas.openxmlformats.org/presentationml/2006/main">
  <p:tag name="AS_UNIQUEID" val="2470"/>
</p:tagLst>
</file>

<file path=ppt/tags/tag475.xml><?xml version="1.0" encoding="utf-8"?>
<p:tagLst xmlns:p="http://schemas.openxmlformats.org/presentationml/2006/main">
  <p:tag name="AS_UNIQUEID" val="2471"/>
</p:tagLst>
</file>

<file path=ppt/tags/tag476.xml><?xml version="1.0" encoding="utf-8"?>
<p:tagLst xmlns:p="http://schemas.openxmlformats.org/presentationml/2006/main">
  <p:tag name="AS_UNIQUEID" val="2472"/>
</p:tagLst>
</file>

<file path=ppt/tags/tag477.xml><?xml version="1.0" encoding="utf-8"?>
<p:tagLst xmlns:p="http://schemas.openxmlformats.org/presentationml/2006/main">
  <p:tag name="AS_UNIQUEID" val="2473"/>
</p:tagLst>
</file>

<file path=ppt/tags/tag478.xml><?xml version="1.0" encoding="utf-8"?>
<p:tagLst xmlns:p="http://schemas.openxmlformats.org/presentationml/2006/main">
  <p:tag name="AS_UNIQUEID" val="2474"/>
</p:tagLst>
</file>

<file path=ppt/tags/tag479.xml><?xml version="1.0" encoding="utf-8"?>
<p:tagLst xmlns:p="http://schemas.openxmlformats.org/presentationml/2006/main">
  <p:tag name="AS_UNIQUEID" val="2475"/>
</p:tagLst>
</file>

<file path=ppt/tags/tag480.xml><?xml version="1.0" encoding="utf-8"?>
<p:tagLst xmlns:p="http://schemas.openxmlformats.org/presentationml/2006/main">
  <p:tag name="AS_UNIQUEID" val="2476"/>
</p:tagLst>
</file>

<file path=ppt/tags/tag481.xml><?xml version="1.0" encoding="utf-8"?>
<p:tagLst xmlns:p="http://schemas.openxmlformats.org/presentationml/2006/main">
  <p:tag name="AS_UNIQUEID" val="2477"/>
</p:tagLst>
</file>

<file path=ppt/tags/tag482.xml><?xml version="1.0" encoding="utf-8"?>
<p:tagLst xmlns:p="http://schemas.openxmlformats.org/presentationml/2006/main">
  <p:tag name="AS_UNIQUEID" val="2478"/>
</p:tagLst>
</file>

<file path=ppt/tags/tag483.xml><?xml version="1.0" encoding="utf-8"?>
<p:tagLst xmlns:p="http://schemas.openxmlformats.org/presentationml/2006/main">
  <p:tag name="AS_UNIQUEID" val="2479"/>
</p:tagLst>
</file>

<file path=ppt/tags/tag484.xml><?xml version="1.0" encoding="utf-8"?>
<p:tagLst xmlns:p="http://schemas.openxmlformats.org/presentationml/2006/main">
  <p:tag name="AS_UNIQUEID" val="2480"/>
</p:tagLst>
</file>

<file path=ppt/tags/tag485.xml><?xml version="1.0" encoding="utf-8"?>
<p:tagLst xmlns:p="http://schemas.openxmlformats.org/presentationml/2006/main">
  <p:tag name="AS_UNIQUEID" val="2481"/>
</p:tagLst>
</file>

<file path=ppt/tags/tag486.xml><?xml version="1.0" encoding="utf-8"?>
<p:tagLst xmlns:p="http://schemas.openxmlformats.org/presentationml/2006/main">
  <p:tag name="AS_UNIQUEID" val="2482"/>
</p:tagLst>
</file>

<file path=ppt/tags/tag487.xml><?xml version="1.0" encoding="utf-8"?>
<p:tagLst xmlns:p="http://schemas.openxmlformats.org/presentationml/2006/main">
  <p:tag name="AS_UNIQUEID" val="2483"/>
</p:tagLst>
</file>

<file path=ppt/tags/tag488.xml><?xml version="1.0" encoding="utf-8"?>
<p:tagLst xmlns:p="http://schemas.openxmlformats.org/presentationml/2006/main">
  <p:tag name="AS_UNIQUEID" val="2484"/>
</p:tagLst>
</file>

<file path=ppt/tags/tag489.xml><?xml version="1.0" encoding="utf-8"?>
<p:tagLst xmlns:p="http://schemas.openxmlformats.org/presentationml/2006/main">
  <p:tag name="AS_UNIQUEID" val="2485"/>
</p:tagLst>
</file>

<file path=ppt/tags/tag490.xml><?xml version="1.0" encoding="utf-8"?>
<p:tagLst xmlns:p="http://schemas.openxmlformats.org/presentationml/2006/main">
  <p:tag name="AS_UNIQUEID" val="2486"/>
</p:tagLst>
</file>

<file path=ppt/tags/tag491.xml><?xml version="1.0" encoding="utf-8"?>
<p:tagLst xmlns:p="http://schemas.openxmlformats.org/presentationml/2006/main">
  <p:tag name="AS_UNIQUEID" val="2487"/>
</p:tagLst>
</file>

<file path=ppt/tags/tag492.xml><?xml version="1.0" encoding="utf-8"?>
<p:tagLst xmlns:p="http://schemas.openxmlformats.org/presentationml/2006/main">
  <p:tag name="AS_UNIQUEID" val="2488"/>
</p:tagLst>
</file>

<file path=ppt/tags/tag493.xml><?xml version="1.0" encoding="utf-8"?>
<p:tagLst xmlns:p="http://schemas.openxmlformats.org/presentationml/2006/main">
  <p:tag name="AS_UNIQUEID" val="2489"/>
</p:tagLst>
</file>

<file path=ppt/tags/tag494.xml><?xml version="1.0" encoding="utf-8"?>
<p:tagLst xmlns:p="http://schemas.openxmlformats.org/presentationml/2006/main">
  <p:tag name="AS_UNIQUEID" val="2490"/>
</p:tagLst>
</file>

<file path=ppt/tags/tag495.xml><?xml version="1.0" encoding="utf-8"?>
<p:tagLst xmlns:p="http://schemas.openxmlformats.org/presentationml/2006/main">
  <p:tag name="AS_UNIQUEID" val="2491"/>
</p:tagLst>
</file>

<file path=ppt/tags/tag496.xml><?xml version="1.0" encoding="utf-8"?>
<p:tagLst xmlns:p="http://schemas.openxmlformats.org/presentationml/2006/main">
  <p:tag name="AS_UNIQUEID" val="2492"/>
</p:tagLst>
</file>

<file path=ppt/tags/tag497.xml><?xml version="1.0" encoding="utf-8"?>
<p:tagLst xmlns:p="http://schemas.openxmlformats.org/presentationml/2006/main">
  <p:tag name="AS_UNIQUEID" val="2493"/>
</p:tagLst>
</file>

<file path=ppt/tags/tag498.xml><?xml version="1.0" encoding="utf-8"?>
<p:tagLst xmlns:p="http://schemas.openxmlformats.org/presentationml/2006/main">
  <p:tag name="AS_UNIQUEID" val="2494"/>
</p:tagLst>
</file>

<file path=ppt/tags/tag499.xml><?xml version="1.0" encoding="utf-8"?>
<p:tagLst xmlns:p="http://schemas.openxmlformats.org/presentationml/2006/main">
  <p:tag name="AS_UNIQUEID" val="2495"/>
</p:tagLst>
</file>

<file path=ppt/tags/tag500.xml><?xml version="1.0" encoding="utf-8"?>
<p:tagLst xmlns:p="http://schemas.openxmlformats.org/presentationml/2006/main">
  <p:tag name="AS_UNIQUEID" val="2496"/>
</p:tagLst>
</file>

<file path=ppt/tags/tag501.xml><?xml version="1.0" encoding="utf-8"?>
<p:tagLst xmlns:p="http://schemas.openxmlformats.org/presentationml/2006/main">
  <p:tag name="AS_UNIQUEID" val="2497"/>
</p:tagLst>
</file>

<file path=ppt/tags/tag502.xml><?xml version="1.0" encoding="utf-8"?>
<p:tagLst xmlns:p="http://schemas.openxmlformats.org/presentationml/2006/main">
  <p:tag name="AS_UNIQUEID" val="2498"/>
</p:tagLst>
</file>

<file path=ppt/tags/tag503.xml><?xml version="1.0" encoding="utf-8"?>
<p:tagLst xmlns:p="http://schemas.openxmlformats.org/presentationml/2006/main">
  <p:tag name="AS_UNIQUEID" val="2499"/>
</p:tagLst>
</file>

<file path=ppt/tags/tag504.xml><?xml version="1.0" encoding="utf-8"?>
<p:tagLst xmlns:p="http://schemas.openxmlformats.org/presentationml/2006/main">
  <p:tag name="AS_UNIQUEID" val="2500"/>
</p:tagLst>
</file>

<file path=ppt/tags/tag505.xml><?xml version="1.0" encoding="utf-8"?>
<p:tagLst xmlns:p="http://schemas.openxmlformats.org/presentationml/2006/main">
  <p:tag name="AS_UNIQUEID" val="2501"/>
</p:tagLst>
</file>

<file path=ppt/tags/tag506.xml><?xml version="1.0" encoding="utf-8"?>
<p:tagLst xmlns:p="http://schemas.openxmlformats.org/presentationml/2006/main">
  <p:tag name="AS_UNIQUEID" val="2502"/>
</p:tagLst>
</file>

<file path=ppt/tags/tag507.xml><?xml version="1.0" encoding="utf-8"?>
<p:tagLst xmlns:p="http://schemas.openxmlformats.org/presentationml/2006/main">
  <p:tag name="AS_UNIQUEID" val="2503"/>
</p:tagLst>
</file>

<file path=ppt/tags/tag508.xml><?xml version="1.0" encoding="utf-8"?>
<p:tagLst xmlns:p="http://schemas.openxmlformats.org/presentationml/2006/main">
  <p:tag name="AS_UNIQUEID" val="2504"/>
</p:tagLst>
</file>

<file path=ppt/tags/tag509.xml><?xml version="1.0" encoding="utf-8"?>
<p:tagLst xmlns:p="http://schemas.openxmlformats.org/presentationml/2006/main">
  <p:tag name="AS_UNIQUEID" val="2505"/>
</p:tagLst>
</file>

<file path=ppt/tags/tag510.xml><?xml version="1.0" encoding="utf-8"?>
<p:tagLst xmlns:p="http://schemas.openxmlformats.org/presentationml/2006/main">
  <p:tag name="AS_UNIQUEID" val="2506"/>
</p:tagLst>
</file>

<file path=ppt/tags/tag511.xml><?xml version="1.0" encoding="utf-8"?>
<p:tagLst xmlns:p="http://schemas.openxmlformats.org/presentationml/2006/main">
  <p:tag name="AS_UNIQUEID" val="2507"/>
</p:tagLst>
</file>

<file path=ppt/tags/tag512.xml><?xml version="1.0" encoding="utf-8"?>
<p:tagLst xmlns:p="http://schemas.openxmlformats.org/presentationml/2006/main">
  <p:tag name="AS_UNIQUEID" val="2508"/>
</p:tagLst>
</file>

<file path=ppt/tags/tag513.xml><?xml version="1.0" encoding="utf-8"?>
<p:tagLst xmlns:p="http://schemas.openxmlformats.org/presentationml/2006/main">
  <p:tag name="AS_UNIQUEID" val="2509"/>
</p:tagLst>
</file>

<file path=ppt/tags/tag514.xml><?xml version="1.0" encoding="utf-8"?>
<p:tagLst xmlns:p="http://schemas.openxmlformats.org/presentationml/2006/main">
  <p:tag name="AS_UNIQUEID" val="2510"/>
</p:tagLst>
</file>

<file path=ppt/tags/tag515.xml><?xml version="1.0" encoding="utf-8"?>
<p:tagLst xmlns:p="http://schemas.openxmlformats.org/presentationml/2006/main">
  <p:tag name="AS_UNIQUEID" val="2511"/>
</p:tagLst>
</file>

<file path=ppt/tags/tag516.xml><?xml version="1.0" encoding="utf-8"?>
<p:tagLst xmlns:p="http://schemas.openxmlformats.org/presentationml/2006/main">
  <p:tag name="AS_UNIQUEID" val="2512"/>
</p:tagLst>
</file>

<file path=ppt/tags/tag517.xml><?xml version="1.0" encoding="utf-8"?>
<p:tagLst xmlns:p="http://schemas.openxmlformats.org/presentationml/2006/main">
  <p:tag name="AS_UNIQUEID" val="2513"/>
</p:tagLst>
</file>

<file path=ppt/tags/tag518.xml><?xml version="1.0" encoding="utf-8"?>
<p:tagLst xmlns:p="http://schemas.openxmlformats.org/presentationml/2006/main">
  <p:tag name="AS_UNIQUEID" val="2514"/>
</p:tagLst>
</file>

<file path=ppt/tags/tag519.xml><?xml version="1.0" encoding="utf-8"?>
<p:tagLst xmlns:p="http://schemas.openxmlformats.org/presentationml/2006/main">
  <p:tag name="AS_UNIQUEID" val="2515"/>
</p:tagLst>
</file>

<file path=ppt/tags/tag520.xml><?xml version="1.0" encoding="utf-8"?>
<p:tagLst xmlns:p="http://schemas.openxmlformats.org/presentationml/2006/main">
  <p:tag name="AS_UNIQUEID" val="2516"/>
</p:tagLst>
</file>

<file path=ppt/tags/tag521.xml><?xml version="1.0" encoding="utf-8"?>
<p:tagLst xmlns:p="http://schemas.openxmlformats.org/presentationml/2006/main">
  <p:tag name="AS_UNIQUEID" val="2517"/>
</p:tagLst>
</file>

<file path=ppt/tags/tag522.xml><?xml version="1.0" encoding="utf-8"?>
<p:tagLst xmlns:p="http://schemas.openxmlformats.org/presentationml/2006/main">
  <p:tag name="AS_UNIQUEID" val="2518"/>
</p:tagLst>
</file>

<file path=ppt/tags/tag523.xml><?xml version="1.0" encoding="utf-8"?>
<p:tagLst xmlns:p="http://schemas.openxmlformats.org/presentationml/2006/main">
  <p:tag name="AS_UNIQUEID" val="2519"/>
</p:tagLst>
</file>

<file path=ppt/tags/tag524.xml><?xml version="1.0" encoding="utf-8"?>
<p:tagLst xmlns:p="http://schemas.openxmlformats.org/presentationml/2006/main">
  <p:tag name="AS_UNIQUEID" val="2520"/>
</p:tagLst>
</file>

<file path=ppt/tags/tag525.xml><?xml version="1.0" encoding="utf-8"?>
<p:tagLst xmlns:p="http://schemas.openxmlformats.org/presentationml/2006/main">
  <p:tag name="AS_UNIQUEID" val="2521"/>
</p:tagLst>
</file>

<file path=ppt/tags/tag526.xml><?xml version="1.0" encoding="utf-8"?>
<p:tagLst xmlns:p="http://schemas.openxmlformats.org/presentationml/2006/main">
  <p:tag name="AS_UNIQUEID" val="2522"/>
</p:tagLst>
</file>

<file path=ppt/tags/tag527.xml><?xml version="1.0" encoding="utf-8"?>
<p:tagLst xmlns:p="http://schemas.openxmlformats.org/presentationml/2006/main">
  <p:tag name="AS_UNIQUEID" val="2523"/>
</p:tagLst>
</file>

<file path=ppt/tags/tag528.xml><?xml version="1.0" encoding="utf-8"?>
<p:tagLst xmlns:p="http://schemas.openxmlformats.org/presentationml/2006/main">
  <p:tag name="AS_UNIQUEID" val="2524"/>
</p:tagLst>
</file>

<file path=ppt/tags/tag529.xml><?xml version="1.0" encoding="utf-8"?>
<p:tagLst xmlns:p="http://schemas.openxmlformats.org/presentationml/2006/main">
  <p:tag name="AS_UNIQUEID" val="2525"/>
</p:tagLst>
</file>

<file path=ppt/tags/tag530.xml><?xml version="1.0" encoding="utf-8"?>
<p:tagLst xmlns:p="http://schemas.openxmlformats.org/presentationml/2006/main">
  <p:tag name="AS_UNIQUEID" val="2526"/>
</p:tagLst>
</file>

<file path=ppt/tags/tag531.xml><?xml version="1.0" encoding="utf-8"?>
<p:tagLst xmlns:p="http://schemas.openxmlformats.org/presentationml/2006/main">
  <p:tag name="AS_UNIQUEID" val="2527"/>
</p:tagLst>
</file>

<file path=ppt/tags/tag532.xml><?xml version="1.0" encoding="utf-8"?>
<p:tagLst xmlns:p="http://schemas.openxmlformats.org/presentationml/2006/main">
  <p:tag name="AS_UNIQUEID" val="2528"/>
</p:tagLst>
</file>

<file path=ppt/tags/tag533.xml><?xml version="1.0" encoding="utf-8"?>
<p:tagLst xmlns:p="http://schemas.openxmlformats.org/presentationml/2006/main">
  <p:tag name="AS_UNIQUEID" val="2529"/>
</p:tagLst>
</file>

<file path=ppt/tags/tag534.xml><?xml version="1.0" encoding="utf-8"?>
<p:tagLst xmlns:p="http://schemas.openxmlformats.org/presentationml/2006/main">
  <p:tag name="AS_UNIQUEID" val="2530"/>
</p:tagLst>
</file>

<file path=ppt/tags/tag535.xml><?xml version="1.0" encoding="utf-8"?>
<p:tagLst xmlns:p="http://schemas.openxmlformats.org/presentationml/2006/main">
  <p:tag name="AS_UNIQUEID" val="2531"/>
</p:tagLst>
</file>

<file path=ppt/tags/tag536.xml><?xml version="1.0" encoding="utf-8"?>
<p:tagLst xmlns:p="http://schemas.openxmlformats.org/presentationml/2006/main">
  <p:tag name="AS_UNIQUEID" val="2532"/>
</p:tagLst>
</file>

<file path=ppt/tags/tag537.xml><?xml version="1.0" encoding="utf-8"?>
<p:tagLst xmlns:p="http://schemas.openxmlformats.org/presentationml/2006/main">
  <p:tag name="AS_UNIQUEID" val="2533"/>
</p:tagLst>
</file>

<file path=ppt/tags/tag538.xml><?xml version="1.0" encoding="utf-8"?>
<p:tagLst xmlns:p="http://schemas.openxmlformats.org/presentationml/2006/main">
  <p:tag name="AS_UNIQUEID" val="2534"/>
</p:tagLst>
</file>

<file path=ppt/tags/tag539.xml><?xml version="1.0" encoding="utf-8"?>
<p:tagLst xmlns:p="http://schemas.openxmlformats.org/presentationml/2006/main">
  <p:tag name="AS_UNIQUEID" val="2535"/>
</p:tagLst>
</file>

<file path=ppt/tags/tag540.xml><?xml version="1.0" encoding="utf-8"?>
<p:tagLst xmlns:p="http://schemas.openxmlformats.org/presentationml/2006/main">
  <p:tag name="AS_UNIQUEID" val="2536"/>
</p:tagLst>
</file>

<file path=ppt/tags/tag541.xml><?xml version="1.0" encoding="utf-8"?>
<p:tagLst xmlns:p="http://schemas.openxmlformats.org/presentationml/2006/main">
  <p:tag name="AS_UNIQUEID" val="2537"/>
</p:tagLst>
</file>

<file path=ppt/tags/tag542.xml><?xml version="1.0" encoding="utf-8"?>
<p:tagLst xmlns:p="http://schemas.openxmlformats.org/presentationml/2006/main">
  <p:tag name="AS_UNIQUEID" val="2538"/>
</p:tagLst>
</file>

<file path=ppt/tags/tag543.xml><?xml version="1.0" encoding="utf-8"?>
<p:tagLst xmlns:p="http://schemas.openxmlformats.org/presentationml/2006/main">
  <p:tag name="AS_UNIQUEID" val="2539"/>
</p:tagLst>
</file>

<file path=ppt/tags/tag544.xml><?xml version="1.0" encoding="utf-8"?>
<p:tagLst xmlns:p="http://schemas.openxmlformats.org/presentationml/2006/main">
  <p:tag name="AS_UNIQUEID" val="2540"/>
</p:tagLst>
</file>

<file path=ppt/tags/tag545.xml><?xml version="1.0" encoding="utf-8"?>
<p:tagLst xmlns:p="http://schemas.openxmlformats.org/presentationml/2006/main">
  <p:tag name="AS_UNIQUEID" val="2541"/>
</p:tagLst>
</file>

<file path=ppt/tags/tag546.xml><?xml version="1.0" encoding="utf-8"?>
<p:tagLst xmlns:p="http://schemas.openxmlformats.org/presentationml/2006/main">
  <p:tag name="AS_UNIQUEID" val="2542"/>
</p:tagLst>
</file>

<file path=ppt/tags/tag547.xml><?xml version="1.0" encoding="utf-8"?>
<p:tagLst xmlns:p="http://schemas.openxmlformats.org/presentationml/2006/main">
  <p:tag name="AS_UNIQUEID" val="2543"/>
</p:tagLst>
</file>

<file path=ppt/tags/tag548.xml><?xml version="1.0" encoding="utf-8"?>
<p:tagLst xmlns:p="http://schemas.openxmlformats.org/presentationml/2006/main">
  <p:tag name="AS_UNIQUEID" val="2544"/>
</p:tagLst>
</file>

<file path=ppt/tags/tag549.xml><?xml version="1.0" encoding="utf-8"?>
<p:tagLst xmlns:p="http://schemas.openxmlformats.org/presentationml/2006/main">
  <p:tag name="AS_UNIQUEID" val="2545"/>
</p:tagLst>
</file>

<file path=ppt/tags/tag550.xml><?xml version="1.0" encoding="utf-8"?>
<p:tagLst xmlns:p="http://schemas.openxmlformats.org/presentationml/2006/main">
  <p:tag name="AS_UNIQUEID" val="2546"/>
</p:tagLst>
</file>

<file path=ppt/tags/tag551.xml><?xml version="1.0" encoding="utf-8"?>
<p:tagLst xmlns:p="http://schemas.openxmlformats.org/presentationml/2006/main">
  <p:tag name="AS_UNIQUEID" val="2547"/>
</p:tagLst>
</file>

<file path=ppt/tags/tag552.xml><?xml version="1.0" encoding="utf-8"?>
<p:tagLst xmlns:p="http://schemas.openxmlformats.org/presentationml/2006/main">
  <p:tag name="AS_UNIQUEID" val="2548"/>
</p:tagLst>
</file>

<file path=ppt/tags/tag553.xml><?xml version="1.0" encoding="utf-8"?>
<p:tagLst xmlns:p="http://schemas.openxmlformats.org/presentationml/2006/main">
  <p:tag name="AS_UNIQUEID" val="2549"/>
</p:tagLst>
</file>

<file path=ppt/tags/tag554.xml><?xml version="1.0" encoding="utf-8"?>
<p:tagLst xmlns:p="http://schemas.openxmlformats.org/presentationml/2006/main">
  <p:tag name="AS_UNIQUEID" val="2550"/>
</p:tagLst>
</file>

<file path=ppt/tags/tag555.xml><?xml version="1.0" encoding="utf-8"?>
<p:tagLst xmlns:p="http://schemas.openxmlformats.org/presentationml/2006/main">
  <p:tag name="AS_UNIQUEID" val="2551"/>
</p:tagLst>
</file>

<file path=ppt/tags/tag556.xml><?xml version="1.0" encoding="utf-8"?>
<p:tagLst xmlns:p="http://schemas.openxmlformats.org/presentationml/2006/main">
  <p:tag name="AS_UNIQUEID" val="2552"/>
</p:tagLst>
</file>

<file path=ppt/tags/tag557.xml><?xml version="1.0" encoding="utf-8"?>
<p:tagLst xmlns:p="http://schemas.openxmlformats.org/presentationml/2006/main">
  <p:tag name="AS_UNIQUEID" val="2553"/>
</p:tagLst>
</file>

<file path=ppt/tags/tag558.xml><?xml version="1.0" encoding="utf-8"?>
<p:tagLst xmlns:p="http://schemas.openxmlformats.org/presentationml/2006/main">
  <p:tag name="AS_UNIQUEID" val="2554"/>
</p:tagLst>
</file>

<file path=ppt/tags/tag559.xml><?xml version="1.0" encoding="utf-8"?>
<p:tagLst xmlns:p="http://schemas.openxmlformats.org/presentationml/2006/main">
  <p:tag name="AS_UNIQUEID" val="2555"/>
</p:tagLst>
</file>

<file path=ppt/tags/tag560.xml><?xml version="1.0" encoding="utf-8"?>
<p:tagLst xmlns:p="http://schemas.openxmlformats.org/presentationml/2006/main">
  <p:tag name="AS_UNIQUEID" val="2556"/>
</p:tagLst>
</file>

<file path=ppt/tags/tag561.xml><?xml version="1.0" encoding="utf-8"?>
<p:tagLst xmlns:p="http://schemas.openxmlformats.org/presentationml/2006/main">
  <p:tag name="AS_UNIQUEID" val="2557"/>
</p:tagLst>
</file>

<file path=ppt/tags/tag562.xml><?xml version="1.0" encoding="utf-8"?>
<p:tagLst xmlns:p="http://schemas.openxmlformats.org/presentationml/2006/main">
  <p:tag name="AS_UNIQUEID" val="2558"/>
</p:tagLst>
</file>

<file path=ppt/tags/tag563.xml><?xml version="1.0" encoding="utf-8"?>
<p:tagLst xmlns:p="http://schemas.openxmlformats.org/presentationml/2006/main">
  <p:tag name="AS_UNIQUEID" val="2559"/>
</p:tagLst>
</file>

<file path=ppt/tags/tag564.xml><?xml version="1.0" encoding="utf-8"?>
<p:tagLst xmlns:p="http://schemas.openxmlformats.org/presentationml/2006/main">
  <p:tag name="AS_UNIQUEID" val="2560"/>
</p:tagLst>
</file>

<file path=ppt/tags/tag565.xml><?xml version="1.0" encoding="utf-8"?>
<p:tagLst xmlns:p="http://schemas.openxmlformats.org/presentationml/2006/main">
  <p:tag name="AS_UNIQUEID" val="2561"/>
</p:tagLst>
</file>

<file path=ppt/tags/tag566.xml><?xml version="1.0" encoding="utf-8"?>
<p:tagLst xmlns:p="http://schemas.openxmlformats.org/presentationml/2006/main">
  <p:tag name="AS_UNIQUEID" val="2562"/>
</p:tagLst>
</file>

<file path=ppt/tags/tag567.xml><?xml version="1.0" encoding="utf-8"?>
<p:tagLst xmlns:p="http://schemas.openxmlformats.org/presentationml/2006/main">
  <p:tag name="AS_UNIQUEID" val="2563"/>
</p:tagLst>
</file>

<file path=ppt/tags/tag568.xml><?xml version="1.0" encoding="utf-8"?>
<p:tagLst xmlns:p="http://schemas.openxmlformats.org/presentationml/2006/main">
  <p:tag name="AS_UNIQUEID" val="2564"/>
</p:tagLst>
</file>

<file path=ppt/tags/tag569.xml><?xml version="1.0" encoding="utf-8"?>
<p:tagLst xmlns:p="http://schemas.openxmlformats.org/presentationml/2006/main">
  <p:tag name="AS_UNIQUEID" val="2565"/>
</p:tagLst>
</file>

<file path=ppt/tags/tag570.xml><?xml version="1.0" encoding="utf-8"?>
<p:tagLst xmlns:p="http://schemas.openxmlformats.org/presentationml/2006/main">
  <p:tag name="AS_UNIQUEID" val="2566"/>
</p:tagLst>
</file>

<file path=ppt/tags/tag571.xml><?xml version="1.0" encoding="utf-8"?>
<p:tagLst xmlns:p="http://schemas.openxmlformats.org/presentationml/2006/main">
  <p:tag name="AS_UNIQUEID" val="2567"/>
</p:tagLst>
</file>

<file path=ppt/tags/tag572.xml><?xml version="1.0" encoding="utf-8"?>
<p:tagLst xmlns:p="http://schemas.openxmlformats.org/presentationml/2006/main">
  <p:tag name="AS_UNIQUEID" val="2568"/>
</p:tagLst>
</file>

<file path=ppt/tags/tag573.xml><?xml version="1.0" encoding="utf-8"?>
<p:tagLst xmlns:p="http://schemas.openxmlformats.org/presentationml/2006/main">
  <p:tag name="AS_UNIQUEID" val="2569"/>
</p:tagLst>
</file>

<file path=ppt/tags/tag574.xml><?xml version="1.0" encoding="utf-8"?>
<p:tagLst xmlns:p="http://schemas.openxmlformats.org/presentationml/2006/main">
  <p:tag name="AS_UNIQUEID" val="2570"/>
</p:tagLst>
</file>

<file path=ppt/tags/tag575.xml><?xml version="1.0" encoding="utf-8"?>
<p:tagLst xmlns:p="http://schemas.openxmlformats.org/presentationml/2006/main">
  <p:tag name="AS_UNIQUEID" val="2571"/>
</p:tagLst>
</file>

<file path=ppt/tags/tag576.xml><?xml version="1.0" encoding="utf-8"?>
<p:tagLst xmlns:p="http://schemas.openxmlformats.org/presentationml/2006/main">
  <p:tag name="AS_UNIQUEID" val="2572"/>
  <p:tag name="KSO_WM_UNIT_TABLE_BEAUTIFY" val="smartTable{c8ae6a79-db5b-4990-ab31-3f852c0aeb46}"/>
  <p:tag name="TABLE_ENDDRAG_ORIGIN_RECT" val="756*304"/>
  <p:tag name="TABLE_ENDDRAG_RECT" val="123*186*756*304"/>
</p:tagLst>
</file>

<file path=ppt/tags/tag577.xml><?xml version="1.0" encoding="utf-8"?>
<p:tagLst xmlns:p="http://schemas.openxmlformats.org/presentationml/2006/main">
  <p:tag name="AS_UNIQUEID" val="2573"/>
</p:tagLst>
</file>

<file path=ppt/tags/tag578.xml><?xml version="1.0" encoding="utf-8"?>
<p:tagLst xmlns:p="http://schemas.openxmlformats.org/presentationml/2006/main">
  <p:tag name="AS_UNIQUEID" val="2574"/>
</p:tagLst>
</file>

<file path=ppt/tags/tag579.xml><?xml version="1.0" encoding="utf-8"?>
<p:tagLst xmlns:p="http://schemas.openxmlformats.org/presentationml/2006/main">
  <p:tag name="AS_UNIQUEID" val="2575"/>
</p:tagLst>
</file>

<file path=ppt/tags/tag580.xml><?xml version="1.0" encoding="utf-8"?>
<p:tagLst xmlns:p="http://schemas.openxmlformats.org/presentationml/2006/main">
  <p:tag name="AS_UNIQUEID" val="2576"/>
</p:tagLst>
</file>

<file path=ppt/tags/tag581.xml><?xml version="1.0" encoding="utf-8"?>
<p:tagLst xmlns:p="http://schemas.openxmlformats.org/presentationml/2006/main">
  <p:tag name="AS_UNIQUEID" val="2577"/>
</p:tagLst>
</file>

<file path=ppt/tags/tag582.xml><?xml version="1.0" encoding="utf-8"?>
<p:tagLst xmlns:p="http://schemas.openxmlformats.org/presentationml/2006/main">
  <p:tag name="AS_UNIQUEID" val="2578"/>
</p:tagLst>
</file>

<file path=ppt/tags/tag583.xml><?xml version="1.0" encoding="utf-8"?>
<p:tagLst xmlns:p="http://schemas.openxmlformats.org/presentationml/2006/main">
  <p:tag name="AS_UNIQUEID" val="2579"/>
</p:tagLst>
</file>

<file path=ppt/tags/tag584.xml><?xml version="1.0" encoding="utf-8"?>
<p:tagLst xmlns:p="http://schemas.openxmlformats.org/presentationml/2006/main">
  <p:tag name="AS_UNIQUEID" val="2580"/>
</p:tagLst>
</file>

<file path=ppt/tags/tag585.xml><?xml version="1.0" encoding="utf-8"?>
<p:tagLst xmlns:p="http://schemas.openxmlformats.org/presentationml/2006/main">
  <p:tag name="AS_UNIQUEID" val="2581"/>
</p:tagLst>
</file>

<file path=ppt/tags/tag586.xml><?xml version="1.0" encoding="utf-8"?>
<p:tagLst xmlns:p="http://schemas.openxmlformats.org/presentationml/2006/main">
  <p:tag name="AS_UNIQUEID" val="2582"/>
</p:tagLst>
</file>

<file path=ppt/tags/tag587.xml><?xml version="1.0" encoding="utf-8"?>
<p:tagLst xmlns:p="http://schemas.openxmlformats.org/presentationml/2006/main">
  <p:tag name="AS_UNIQUEID" val="2583"/>
</p:tagLst>
</file>

<file path=ppt/tags/tag588.xml><?xml version="1.0" encoding="utf-8"?>
<p:tagLst xmlns:p="http://schemas.openxmlformats.org/presentationml/2006/main">
  <p:tag name="AS_UNIQUEID" val="2584"/>
</p:tagLst>
</file>

<file path=ppt/tags/tag589.xml><?xml version="1.0" encoding="utf-8"?>
<p:tagLst xmlns:p="http://schemas.openxmlformats.org/presentationml/2006/main">
  <p:tag name="AS_UNIQUEID" val="2585"/>
</p:tagLst>
</file>

<file path=ppt/tags/tag590.xml><?xml version="1.0" encoding="utf-8"?>
<p:tagLst xmlns:p="http://schemas.openxmlformats.org/presentationml/2006/main">
  <p:tag name="AS_UNIQUEID" val="2586"/>
</p:tagLst>
</file>

<file path=ppt/tags/tag591.xml><?xml version="1.0" encoding="utf-8"?>
<p:tagLst xmlns:p="http://schemas.openxmlformats.org/presentationml/2006/main">
  <p:tag name="AS_UNIQUEID" val="2587"/>
</p:tagLst>
</file>

<file path=ppt/tags/tag592.xml><?xml version="1.0" encoding="utf-8"?>
<p:tagLst xmlns:p="http://schemas.openxmlformats.org/presentationml/2006/main">
  <p:tag name="AS_UNIQUEID" val="2588"/>
</p:tagLst>
</file>

<file path=ppt/tags/tag593.xml><?xml version="1.0" encoding="utf-8"?>
<p:tagLst xmlns:p="http://schemas.openxmlformats.org/presentationml/2006/main">
  <p:tag name="AS_UNIQUEID" val="2589"/>
</p:tagLst>
</file>

<file path=ppt/tags/tag594.xml><?xml version="1.0" encoding="utf-8"?>
<p:tagLst xmlns:p="http://schemas.openxmlformats.org/presentationml/2006/main">
  <p:tag name="AS_UNIQUEID" val="2590"/>
</p:tagLst>
</file>

<file path=ppt/tags/tag595.xml><?xml version="1.0" encoding="utf-8"?>
<p:tagLst xmlns:p="http://schemas.openxmlformats.org/presentationml/2006/main">
  <p:tag name="AS_UNIQUEID" val="2591"/>
</p:tagLst>
</file>

<file path=ppt/tags/tag596.xml><?xml version="1.0" encoding="utf-8"?>
<p:tagLst xmlns:p="http://schemas.openxmlformats.org/presentationml/2006/main">
  <p:tag name="AS_UNIQUEID" val="2592"/>
</p:tagLst>
</file>

<file path=ppt/tags/tag597.xml><?xml version="1.0" encoding="utf-8"?>
<p:tagLst xmlns:p="http://schemas.openxmlformats.org/presentationml/2006/main">
  <p:tag name="AS_UNIQUEID" val="2593"/>
</p:tagLst>
</file>

<file path=ppt/tags/tag598.xml><?xml version="1.0" encoding="utf-8"?>
<p:tagLst xmlns:p="http://schemas.openxmlformats.org/presentationml/2006/main">
  <p:tag name="AS_UNIQUEID" val="2594"/>
</p:tagLst>
</file>

<file path=ppt/tags/tag599.xml><?xml version="1.0" encoding="utf-8"?>
<p:tagLst xmlns:p="http://schemas.openxmlformats.org/presentationml/2006/main">
  <p:tag name="AS_UNIQUEID" val="2595"/>
</p:tagLst>
</file>

<file path=ppt/tags/tag600.xml><?xml version="1.0" encoding="utf-8"?>
<p:tagLst xmlns:p="http://schemas.openxmlformats.org/presentationml/2006/main">
  <p:tag name="AS_UNIQUEID" val="2596"/>
</p:tagLst>
</file>

<file path=ppt/tags/tag601.xml><?xml version="1.0" encoding="utf-8"?>
<p:tagLst xmlns:p="http://schemas.openxmlformats.org/presentationml/2006/main">
  <p:tag name="AS_UNIQUEID" val="2597"/>
</p:tagLst>
</file>

<file path=ppt/tags/tag602.xml><?xml version="1.0" encoding="utf-8"?>
<p:tagLst xmlns:p="http://schemas.openxmlformats.org/presentationml/2006/main">
  <p:tag name="AS_UNIQUEID" val="2598"/>
</p:tagLst>
</file>

<file path=ppt/tags/tag603.xml><?xml version="1.0" encoding="utf-8"?>
<p:tagLst xmlns:p="http://schemas.openxmlformats.org/presentationml/2006/main">
  <p:tag name="AS_UNIQUEID" val="2599"/>
</p:tagLst>
</file>

<file path=ppt/tags/tag604.xml><?xml version="1.0" encoding="utf-8"?>
<p:tagLst xmlns:p="http://schemas.openxmlformats.org/presentationml/2006/main">
  <p:tag name="AS_UNIQUEID" val="2600"/>
</p:tagLst>
</file>

<file path=ppt/tags/tag605.xml><?xml version="1.0" encoding="utf-8"?>
<p:tagLst xmlns:p="http://schemas.openxmlformats.org/presentationml/2006/main">
  <p:tag name="AS_UNIQUEID" val="2601"/>
</p:tagLst>
</file>

<file path=ppt/tags/tag606.xml><?xml version="1.0" encoding="utf-8"?>
<p:tagLst xmlns:p="http://schemas.openxmlformats.org/presentationml/2006/main">
  <p:tag name="AS_UNIQUEID" val="2602"/>
</p:tagLst>
</file>

<file path=ppt/tags/tag607.xml><?xml version="1.0" encoding="utf-8"?>
<p:tagLst xmlns:p="http://schemas.openxmlformats.org/presentationml/2006/main">
  <p:tag name="AS_UNIQUEID" val="2603"/>
</p:tagLst>
</file>

<file path=ppt/tags/tag608.xml><?xml version="1.0" encoding="utf-8"?>
<p:tagLst xmlns:p="http://schemas.openxmlformats.org/presentationml/2006/main">
  <p:tag name="AS_UNIQUEID" val="2604"/>
</p:tagLst>
</file>

<file path=ppt/tags/tag609.xml><?xml version="1.0" encoding="utf-8"?>
<p:tagLst xmlns:p="http://schemas.openxmlformats.org/presentationml/2006/main">
  <p:tag name="AS_UNIQUEID" val="2605"/>
</p:tagLst>
</file>

<file path=ppt/tags/tag610.xml><?xml version="1.0" encoding="utf-8"?>
<p:tagLst xmlns:p="http://schemas.openxmlformats.org/presentationml/2006/main">
  <p:tag name="AS_UNIQUEID" val="2606"/>
</p:tagLst>
</file>

<file path=ppt/tags/tag611.xml><?xml version="1.0" encoding="utf-8"?>
<p:tagLst xmlns:p="http://schemas.openxmlformats.org/presentationml/2006/main">
  <p:tag name="AS_UNIQUEID" val="2607"/>
</p:tagLst>
</file>

<file path=ppt/tags/tag612.xml><?xml version="1.0" encoding="utf-8"?>
<p:tagLst xmlns:p="http://schemas.openxmlformats.org/presentationml/2006/main">
  <p:tag name="AS_UNIQUEID" val="2608"/>
</p:tagLst>
</file>

<file path=ppt/tags/tag613.xml><?xml version="1.0" encoding="utf-8"?>
<p:tagLst xmlns:p="http://schemas.openxmlformats.org/presentationml/2006/main">
  <p:tag name="AS_UNIQUEID" val="2609"/>
</p:tagLst>
</file>

<file path=ppt/tags/tag614.xml><?xml version="1.0" encoding="utf-8"?>
<p:tagLst xmlns:p="http://schemas.openxmlformats.org/presentationml/2006/main">
  <p:tag name="AS_UNIQUEID" val="2610"/>
</p:tagLst>
</file>

<file path=ppt/tags/tag615.xml><?xml version="1.0" encoding="utf-8"?>
<p:tagLst xmlns:p="http://schemas.openxmlformats.org/presentationml/2006/main">
  <p:tag name="AS_UNIQUEID" val="2611"/>
</p:tagLst>
</file>

<file path=ppt/tags/tag616.xml><?xml version="1.0" encoding="utf-8"?>
<p:tagLst xmlns:p="http://schemas.openxmlformats.org/presentationml/2006/main">
  <p:tag name="AS_UNIQUEID" val="2612"/>
</p:tagLst>
</file>

<file path=ppt/tags/tag617.xml><?xml version="1.0" encoding="utf-8"?>
<p:tagLst xmlns:p="http://schemas.openxmlformats.org/presentationml/2006/main">
  <p:tag name="AS_UNIQUEID" val="2613"/>
</p:tagLst>
</file>

<file path=ppt/tags/tag618.xml><?xml version="1.0" encoding="utf-8"?>
<p:tagLst xmlns:p="http://schemas.openxmlformats.org/presentationml/2006/main">
  <p:tag name="AS_UNIQUEID" val="2614"/>
</p:tagLst>
</file>

<file path=ppt/tags/tag619.xml><?xml version="1.0" encoding="utf-8"?>
<p:tagLst xmlns:p="http://schemas.openxmlformats.org/presentationml/2006/main">
  <p:tag name="AS_UNIQUEID" val="2615"/>
</p:tagLst>
</file>

<file path=ppt/tags/tag620.xml><?xml version="1.0" encoding="utf-8"?>
<p:tagLst xmlns:p="http://schemas.openxmlformats.org/presentationml/2006/main">
  <p:tag name="AS_UNIQUEID" val="2616"/>
</p:tagLst>
</file>

<file path=ppt/tags/tag621.xml><?xml version="1.0" encoding="utf-8"?>
<p:tagLst xmlns:p="http://schemas.openxmlformats.org/presentationml/2006/main">
  <p:tag name="AS_UNIQUEID" val="2617"/>
</p:tagLst>
</file>

<file path=ppt/tags/tag622.xml><?xml version="1.0" encoding="utf-8"?>
<p:tagLst xmlns:p="http://schemas.openxmlformats.org/presentationml/2006/main">
  <p:tag name="AS_UNIQUEID" val="2618"/>
</p:tagLst>
</file>

<file path=ppt/tags/tag623.xml><?xml version="1.0" encoding="utf-8"?>
<p:tagLst xmlns:p="http://schemas.openxmlformats.org/presentationml/2006/main">
  <p:tag name="AS_UNIQUEID" val="2619"/>
</p:tagLst>
</file>

<file path=ppt/tags/tag624.xml><?xml version="1.0" encoding="utf-8"?>
<p:tagLst xmlns:p="http://schemas.openxmlformats.org/presentationml/2006/main">
  <p:tag name="AS_UNIQUEID" val="2620"/>
</p:tagLst>
</file>

<file path=ppt/tags/tag625.xml><?xml version="1.0" encoding="utf-8"?>
<p:tagLst xmlns:p="http://schemas.openxmlformats.org/presentationml/2006/main">
  <p:tag name="AS_UNIQUEID" val="2621"/>
</p:tagLst>
</file>

<file path=ppt/tags/tag626.xml><?xml version="1.0" encoding="utf-8"?>
<p:tagLst xmlns:p="http://schemas.openxmlformats.org/presentationml/2006/main">
  <p:tag name="AS_UNIQUEID" val="2622"/>
</p:tagLst>
</file>

<file path=ppt/tags/tag627.xml><?xml version="1.0" encoding="utf-8"?>
<p:tagLst xmlns:p="http://schemas.openxmlformats.org/presentationml/2006/main">
  <p:tag name="AS_UNIQUEID" val="2623"/>
</p:tagLst>
</file>

<file path=ppt/tags/tag628.xml><?xml version="1.0" encoding="utf-8"?>
<p:tagLst xmlns:p="http://schemas.openxmlformats.org/presentationml/2006/main">
  <p:tag name="AS_UNIQUEID" val="2624"/>
</p:tagLst>
</file>

<file path=ppt/tags/tag629.xml><?xml version="1.0" encoding="utf-8"?>
<p:tagLst xmlns:p="http://schemas.openxmlformats.org/presentationml/2006/main">
  <p:tag name="AS_UNIQUEID" val="2625"/>
</p:tagLst>
</file>

<file path=ppt/tags/tag630.xml><?xml version="1.0" encoding="utf-8"?>
<p:tagLst xmlns:p="http://schemas.openxmlformats.org/presentationml/2006/main">
  <p:tag name="AS_UNIQUEID" val="2626"/>
</p:tagLst>
</file>

<file path=ppt/tags/tag631.xml><?xml version="1.0" encoding="utf-8"?>
<p:tagLst xmlns:p="http://schemas.openxmlformats.org/presentationml/2006/main">
  <p:tag name="AS_UNIQUEID" val="2627"/>
</p:tagLst>
</file>

<file path=ppt/tags/tag632.xml><?xml version="1.0" encoding="utf-8"?>
<p:tagLst xmlns:p="http://schemas.openxmlformats.org/presentationml/2006/main">
  <p:tag name="AS_UNIQUEID" val="2628"/>
</p:tagLst>
</file>

<file path=ppt/tags/tag633.xml><?xml version="1.0" encoding="utf-8"?>
<p:tagLst xmlns:p="http://schemas.openxmlformats.org/presentationml/2006/main">
  <p:tag name="AS_UNIQUEID" val="2629"/>
</p:tagLst>
</file>

<file path=ppt/tags/tag634.xml><?xml version="1.0" encoding="utf-8"?>
<p:tagLst xmlns:p="http://schemas.openxmlformats.org/presentationml/2006/main">
  <p:tag name="AS_UNIQUEID" val="2630"/>
</p:tagLst>
</file>

<file path=ppt/tags/tag635.xml><?xml version="1.0" encoding="utf-8"?>
<p:tagLst xmlns:p="http://schemas.openxmlformats.org/presentationml/2006/main">
  <p:tag name="AS_UNIQUEID" val="2631"/>
</p:tagLst>
</file>

<file path=ppt/tags/tag636.xml><?xml version="1.0" encoding="utf-8"?>
<p:tagLst xmlns:p="http://schemas.openxmlformats.org/presentationml/2006/main">
  <p:tag name="AS_UNIQUEID" val="2632"/>
</p:tagLst>
</file>

<file path=ppt/tags/tag637.xml><?xml version="1.0" encoding="utf-8"?>
<p:tagLst xmlns:p="http://schemas.openxmlformats.org/presentationml/2006/main">
  <p:tag name="AS_UNIQUEID" val="2633"/>
</p:tagLst>
</file>

<file path=ppt/tags/tag638.xml><?xml version="1.0" encoding="utf-8"?>
<p:tagLst xmlns:p="http://schemas.openxmlformats.org/presentationml/2006/main">
  <p:tag name="AS_UNIQUEID" val="2634"/>
</p:tagLst>
</file>

<file path=ppt/tags/tag639.xml><?xml version="1.0" encoding="utf-8"?>
<p:tagLst xmlns:p="http://schemas.openxmlformats.org/presentationml/2006/main">
  <p:tag name="AS_UNIQUEID" val="2635"/>
</p:tagLst>
</file>

<file path=ppt/tags/tag640.xml><?xml version="1.0" encoding="utf-8"?>
<p:tagLst xmlns:p="http://schemas.openxmlformats.org/presentationml/2006/main">
  <p:tag name="AS_UNIQUEID" val="2711"/>
</p:tagLst>
</file>

<file path=ppt/tags/tag641.xml><?xml version="1.0" encoding="utf-8"?>
<p:tagLst xmlns:p="http://schemas.openxmlformats.org/presentationml/2006/main">
  <p:tag name="AS_UNIQUEID" val="2712"/>
</p:tagLst>
</file>

<file path=ppt/tags/tag64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"/>
        <a:ea typeface="微软雅黑" panose="020b0503020204020204" charset="-122"/>
        <a:cs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微软雅黑" panose="020b0503020204020204" charset="-122"/>
        <a:cs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 panose="020f0302020204030204"/>
        <a:ea typeface="等线 Light" panose="020f0302020204030204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等线" panose="020f0502020204030204"/>
        <a:ea typeface="等线" panose="020f0502020204030204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12</Slides>
  <Notes>3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3">
      <vt:lpstr>Arial</vt:lpstr>
      <vt:lpstr>Calibri</vt:lpstr>
      <vt:lpstr>微软雅黑</vt:lpstr>
      <vt:lpstr>Times New Roman</vt:lpstr>
      <vt:lpstr>Wingdings</vt:lpstr>
      <vt:lpstr>宋体</vt:lpstr>
      <vt:lpstr>等线 Light</vt:lpstr>
      <vt:lpstr>等线</vt:lpstr>
      <vt:lpstr>楷体</vt:lpstr>
      <vt:lpstr>Arial Black</vt:lpstr>
      <vt:lpstr>Office Theme</vt:lpstr>
      <vt:lpstr>人教新目标Go For It九年级英语全册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2024-08-29T15:48:09.720</cp:lastPrinted>
  <dcterms:created xsi:type="dcterms:W3CDTF">2024-08-29T07:48:09Z</dcterms:created>
  <dcterms:modified xsi:type="dcterms:W3CDTF">2024-08-29T07:48:12Z</dcterms:modified>
</cp:coreProperties>
</file>