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71F73-4ABC-4800-A66F-0AE1D227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B2F4-BB68-4227-9F8C-E8139E5F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A8F56-A472-474E-9128-B687D852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2D075-7917-40F9-AC39-7B559A330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74D3B-46BB-4E8E-B8BB-3F3761C46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960E1-6925-4F14-9590-D4685063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AF9E4-7C77-4B1E-BCAD-077D9FBBB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BAAF4-2B1C-4478-B6C1-D84E9066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F802-E6E4-49FD-8FC1-E609EF02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64D2-C118-4E5B-9DFF-1AD0C1B6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60CCD-F6A0-419E-AD0C-D8BA2C1F4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00641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管理人员工作计划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工作计划实施与监控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长期目标是对组织未来发展方向的总体规划，通常设定为3-5年。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长期目标应具有战略性，与组织的使命和愿景相一致，为组织发展提供明确的方向。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长期目标的设定需要充分考虑外部环境的变化和趋势，确保目标的可行性和可持续性。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中期目标应具有可操作性，能够分解为具体的任务和行动计划。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中期目标的设定需要与组织的资源和能力相匹配，确保目标的实现具有现实性和可行性。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192" r="111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302" r="730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中期目标是实现长期目标的具体步骤和里程碑，通常设定为1-2年。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短期目标是实现中期目标的具体行动计划，通常设定为6个月到1年。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短期目标应具有明确的时间节点和可衡量的指标，能够反映组织在短期内的工作重点和成果。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短期目标的设定需要注重目标的可达成性和及时性，确保目标的实现具有针对性和实效性。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415" r="1441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职责一：制定战略规划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制定公司长期发展战略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根据公司愿景、市场趋势和资源状况，制定公司未来3-5年的战略规划。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制定业务拓展计划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分析市场机会，确定公司业务拓展的重点领域和目标客户，制定相应的业务拓展计划。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制定组织优化计划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根据公司战略和业务发展需要，优化组织结构，提高组织效率和执行力。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制定人力资源计划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职责二：人力资源管理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624" r="316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4436" r="443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根据公司业务发展需要，制定人力资源计划，包括招聘、培训、绩效管理等方面的工作。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负责招聘和选拔公司所需的人才，确保公司人才队伍的素质和稳定性。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负责员工的培训与发展，提升员工的专业技能和综合素质，满足公司业务发展需要。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制定员工绩效评估标准和方法，组织实施员工绩效评估，激励员工发挥潜力。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负责公司财务预算、核算、报表编制等方面的工作，确保公司财务状况的健康和稳定。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分析市场投资机会，评估投资风险和收益，为公司投资决策提供支持和建议。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投资决策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负责公司的融资活动，包括银行贷款、股权融资等方面的工作，满足公司资金需求。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负责公司税务筹划工作，合理降低税务风险和税负成本。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职责三：财务管理与投资决策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https://d.book118.com/857020064151006036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2024-09-11T21:53:40.286</cp:lastPrinted>
  <dcterms:created xsi:type="dcterms:W3CDTF">2024-09-11T13:53:40Z</dcterms:created>
  <dcterms:modified xsi:type="dcterms:W3CDTF">2024-09-11T13:53:42Z</dcterms:modified>
</cp:coreProperties>
</file>