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E98EC2-90A5-47D0-8D29-572ED37E9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69218E-3AA5-4D72-B81E-994D2C130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E58E84-7217-4EA4-AABB-90FC98519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6782A9-C271-4D20-90F5-A389135A69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EFE189-B06A-487A-A16D-02A98772A7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4C81CF-51DB-44E4-95D5-B34EE26902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B26E9E-9605-4C4E-87EC-F7E6ECF51C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090F71-9E46-4CD8-B812-9320B4062F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6980D-9EB3-4960-8E69-0D0BB9F85E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4480C-6775-43B4-B3AE-CF723145F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BE76A4-A0CA-4C11-A73A-8C5953106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2101306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键参数和等电子原理课件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键参数介绍</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等电子原理概述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键参数与等电子原理的关系</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实际应用案例分析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未来发展趋势与展望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键参数介绍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键参数的定义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它包括键长、键角和键能等参数，这些参数能够反映化学键的强度、方向性和稳定性。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键参数是描述化学键特性的重要参数，用于描述分子或晶体中原子间的相互作用。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键参数的分类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根据键参数的特性，可以将化学键分为共价键、离子键、金属键和范德瓦尔斯键等类型。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每一种类型的化学键都有其独特的键参数特征，如共价键具有相对稳定的键长和键能，而离子键的键长和键能则相对较大。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键参数在化学、材料科学、生物学等领域中有着广泛的应用。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通过测量和分析键参数，可以了解分子的几何结构、化学性质、稳定性以及分子间的相互作用，从而为材料设计、药物研发等领域提供重要的理论支持。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键参数的应用场景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等电子原理概述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327" r="3432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等电子原理是一种化学理论，用于解释和预测分子结构与性质之间的关系。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等电子原理指出，具有相同价电子数和相同原子数的不同分子或离子，具有相似的电子结构，从而表现出类似的化学性质。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等电子原理的基本概念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等电子原理的发展经历了多个阶段，从早期的原子轨道理论到现代的量子化学计算，人们对等电子原理的认识不断深入。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最初，等电子原理是基于实验观察和经验总结出来的。随着理论化学的发展，人们开始从理论上解释等电子原理的内在机制。如今，量子化学计算方法的应用为等电子原理提供了更精确和深入的理论支持。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等电子原理的发展历程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等电子原理在多个领域都有广泛的应用，如材料科学、药物设计、环境科学等。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材料科学中，等电子原理可用于预测新材料的性质和稳定性。在药物设计中，等电子原理可用于比较不同药物分子的活性，从而指导药物设计和优化。在环境科学中，等电子原理可用于研究污染物分子与环境中的其他分子之间的相互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等电子原理的应用领域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键参数与等电子原理的关系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https://d.book118.com/857021013060006026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2024-08-31T11:41:07.476</cp:lastPrinted>
  <dcterms:created xsi:type="dcterms:W3CDTF">2024-08-31T03:41:07Z</dcterms:created>
  <dcterms:modified xsi:type="dcterms:W3CDTF">2024-08-31T03:41:09Z</dcterms:modified>
</cp:coreProperties>
</file>