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B2713-94CF-41F8-B5B0-797B9C128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14703-E61B-405A-A46B-343D3AC4C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9E817-7E41-48E9-88E1-1555DABAE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AF4CAE-F519-4800-B980-7968DB1AF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20B3EA-8400-4C56-8A8A-489C29596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4BB8EF-1B82-4F12-B0BD-F1DC257EE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C6ACF0-B7E6-4A1E-9373-7CD600F37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751757-5BEA-4D57-9933-292450B8D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E656CF-2421-4A77-9033-755C1F639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FE88F-AF07-4FB4-8217-7EAE2E9A9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936C9-331A-48CC-AF7D-4354FFF59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2113010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教学反思能力实训衣新发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教学反思能力概述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教学反思能力概述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教学反思能力实训方法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教学反思能力实训内容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教学反思能力实训案例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教学反思能力实训效果评估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教学反思能力概述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教学反思的过程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教师需要对自身的教学过程进行观察和分析，了解教学中存在的问题和不足。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教师需要对观察到的现象进行深入思考和总结，探究问题的根源和解决方法。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教师需要制定具体的改进计划，包括改进教学方法、优化教学内容等方面。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教师需要将改进计划付诸实践，并在教学过程中不断调整和完善。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观察与分析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制定改进计划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实施改进计划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教师通过自我观察、自我分析和自我评价，对自己的教学进行反思。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自我反思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教师通过同行评价的方式，接受他人的意见和建议，对自己的教学进行反思。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同行评价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教师通过收集学生的反馈意见，了解学生对教学的需求和期望，对自己的教学进行反思。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学生反馈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教师通过观摩其他教师的教学过程，学习他人的教学经验和教学方法，对自己的教学进行反思。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教学观摩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教学反思的方法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教学反思能力实训方法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对教学过程进行回顾，总结出成功和不足之处，为以后的教学提供借鉴。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总结教学经验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思考教学方法是否合适，是否需要改进，如何提高教学效果。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分析教学方法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通过自我反思，不断更新教学理念，以适应教育改革的发展。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提升教学理念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自我反思法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课堂观察法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观察学生表现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观察学生在课堂上的表现，了解学生的学习状态和需求。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分析教学效果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根据学生的表现，分析教学效果，找出需要改进的地方。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调整教学方法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根据观察结果，调整教学方法和策略，提高教学质量。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通过问卷调查、访谈等方式，收集学生对教学的意见和建议。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收集学生意见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了解学生对教学的期望和需求，为教学反思提供参考。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分析学生需求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根据学生反馈，调整教学方案，提高学生的学习效果。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改进教学方案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学生反馈法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分析同行意见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听取同行意见，了解自己的不足和优点。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邀请同行评价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邀请同行教师对自己的教学进行评价，提供更全面的反馈。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接受同行建议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根据同行建议，进行有针对性的改进，提高自己的教学水平。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同行评价法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教学反思能力实训内容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明确性、可衡量性、可达成性、相关性、时限性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在进行教学反思时，首先需要审视教学目标是否明确、具体，能否被学生理解和接受。同时，教学目标是否具有可衡量性，能否通过一定的评估手段进行检验。此外，还需考虑教学目标是否具有可达成性，是否符合学生的实际学习情况。另外，教学目标是否与学生的实际需求和学科内容相关，以及是否具有明确的完成时限，也是重要的反思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教学目标反思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完整性、准确性、适应性、趣味性、拓展性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是教学目标得以实现的基础。教师在进行教学反思时，需要审视教学内容是否完整、准确，是否覆盖了所需的知识点和技能点。同时，教学内容是否适应学生的学习需求和认知水平，能否引起学生的兴趣和积极性。此外，还需考虑教学内容是否具有适当的拓展性，能否引导学生进行深入思考和创新实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教学内容反思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https://d.book118.com/857021130102006032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2024-09-05T08:36:16.486</cp:lastPrinted>
  <dcterms:created xsi:type="dcterms:W3CDTF">2024-09-05T00:36:16Z</dcterms:created>
  <dcterms:modified xsi:type="dcterms:W3CDTF">2024-09-05T00:36:18Z</dcterms:modified>
</cp:coreProperties>
</file>