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9B789-2DC4-4151-9BB3-F7937BCF7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79756-3518-40F9-8B7E-6EB855EE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A640E-452B-4BA2-9B8E-6E65C4955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14211-B846-470F-9BA5-0F8115EAA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2D451-5B8C-42F6-B10A-08BD8E478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BCB2D-5337-4605-AFD9-9558E1665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C98178-04DC-4ED4-BC9A-652045771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10FA4-5942-420B-B60C-180E37B1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E37FF-618E-4BC3-BE11-2F6EA677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52B4D-B6DA-486C-B013-ED35D5DF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6F8F8-F433-44B5-8CBC-D7B81600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2042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清热祛痰中药方剂在小儿肺炎中的临床应用研究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清热祛痰中药方剂组成及作用机制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临床应用研究方案设计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临床疗效观察与结果分析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机制探讨与实验验证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小儿肺炎是儿科常见疾病，发病率和死亡率均较高，严重影响儿童健康。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小儿肺炎病原体多样，包括细菌、病毒、支原体等，临床表现主要为发热、咳嗽、气促等。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若不及时治疗，小儿肺炎可引起多种并发症，如心力衰竭、呼吸衰竭等，甚至危及生命。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917" r="239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小儿肺炎现状及危害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清热祛痰中药方剂是一种传统中药制剂，具有清热解毒、化痰止咳等功效。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该方剂由多种中药组成，如黄芩、连翘、板蓝根等，具有抗病毒、抗菌、抗炎等作用。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在临床上，清热祛痰中药方剂已广泛应用于小儿肺炎的治疗，并取得了一定的疗效。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078" r="21078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清热祛痰中药方剂简介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通过本研究，有望为小儿肺炎的治疗提供新的思路和方法，降低患儿的死亡率和并发症发生率，提高患儿的生活质量。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研究清热祛痰中药方剂在小儿肺炎中的临床应用效果，为临床治疗提供科学依据。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探讨清热祛痰中药方剂的作用机制，为中药制剂的研发和改进提供参考。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清热祛痰中药方剂组成及作用机制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清热燥湿，泻火解毒，主治肺热咳嗽，高热烦渴。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清热化痰，宽胸散结，用于痰热咳喘，胸痹等症状。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瓜蒌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清热化痰，止咳散结，适用于风热、痰热咳嗽。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浙贝母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主要成分及功效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桔梗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宣肺祛痰，利咽排脓，与主要成分协同作用，增强祛痰效果。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补脾益气，清热解毒，祛痰止咳，调和诸药，提高方剂整体疗效。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杏仁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降气止咳平喘，润肠通便，与黄芩等配伍使用，可增强清热止咳作用。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辅助成分及协同作用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作用机制与靶点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抗菌抗病毒作用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清热祛痰中药方剂中的黄芩、瓜蒌等成分具有抗菌抗病毒作用，能够抑制病原微生物的生长繁殖，减轻肺部炎症反应。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方剂中的多种成分能够抑制炎症介质的释放，减轻肺部组织炎症反应，缓解小儿肺炎的临床症状。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祛痰作用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瓜蒌、浙贝母等成分能够刺激呼吸道黏膜，增加呼吸道分泌物的排出量，从而起到祛痰作用，改善小儿肺炎患者的呼吸功能。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免疫调节作用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清热祛痰中药方剂还能够调节机体免疫功能，提高机体抵抗力，促进小儿肺炎患者的康复。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临床应用研究方案设计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63" r="322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选择符合小儿肺炎诊断标准的患者，年龄、性别、病程等基线资料具有可比性。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参照国家中医药管理局颁布的《中医病证诊断疗效标准》中小儿肺炎的诊断标准，结合临床症状、体征和实验室检查进行确诊。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采用清热祛痰中药方剂进行治疗，以水煎煮后口服为主，辅以雾化吸入等给药途径。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根据患儿年龄、体重和病情严重程度等因素，制定个性化的用药剂量方案，确保治疗的有效性和安全性。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治疗方法与用药剂量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用药剂量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疗效评价指标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主要观察患儿的临床症状、体征改善情况，如咳嗽、咳痰、发热等症状的缓解程度，以及肺部啰音、X线胸片等影像学指标的改善情况。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密切观察患儿的生命体征变化，记录不良反应的发生情况，如恶心、呕吐、腹泻等胃肠道反应，以及皮疹、瘙痒等过敏反应，及时进行干预和处理。同时，对患儿的肝肾功能、血常规等指标进行定期监测，评估药物对机体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疗效评价指标及安全性监测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https://d.book118.com/857022042110006042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2024-09-15T21:07:58.763</cp:lastPrinted>
  <dcterms:created xsi:type="dcterms:W3CDTF">2024-09-15T13:07:58Z</dcterms:created>
  <dcterms:modified xsi:type="dcterms:W3CDTF">2024-09-15T13:08:00Z</dcterms:modified>
</cp:coreProperties>
</file>