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E4403-8933-4D6C-BAC9-A1AACAA9A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B709D-0D6C-41E7-8ED1-57482E0F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A4197-8892-40E7-9B5C-5B2C1A08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8AB86-1EA3-42AD-866B-3294355E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890D3-06DA-4999-B521-B1E3ADFA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A06E3-D3CB-4110-85CA-B5311AF6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B3D2A-1B97-47FA-A2C9-7F1205C12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3DCBC-A24D-4F77-88A4-0B784EFB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3ED80-0245-40D9-A795-44A29AC1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7ABA1-747F-48E4-B2AC-58D873F0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3E828-9F19-48C2-8C84-66EB95E4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4035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故事护理盒乌鸦的起源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故事护理盒乌鸦的人物分析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故事护理盒乌鸦的情节分析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故事护理盒乌鸦的艺术手法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故事护理盒乌鸦的启示与思考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故事护理盒乌鸦的起源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7" r="899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受到民间故事的启发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文化融合的表现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社会现象的反映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故事护理盒乌鸦的创作灵感来源于古老的民间故事和传说，这些故事在口口相传中得以传承和发展。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故事护理盒乌鸦融合了不同地域和文化的元素，通过跨文化的交流和融合，呈现出更加丰富和多元的故事内涵。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故事护理盒乌鸦也反映了当时社会的某些现象和问题，通过故事的形式呈现出来，引起人们的关注和思考。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故事护理盒乌鸦讲述了一只乌鸦和一只狐狸之间的故事，乌鸦通过智慧和勇气战胜了狡猾的狐狸。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故事中乌鸦和狐狸相遇，狐狸想要吃掉乌鸦，但乌鸦巧妙地逃脱了狐狸的陷阱，最终成功地保护了自己。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故事的结局是乌鸦战胜了狐狸，证明了智慧和勇气比狡猾更有力量。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乌鸦与狐狸的故事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智慧与勇气的力量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道德教育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故事也传达了自我保护的意识，乌鸦在面对危险时能够冷静应对，采取合适的策略来保护自己。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通过故事护理盒乌鸦，可以对儿童进行道德教育，引导他们树立正确的价值观和行为准则，培养诚实、勇敢、智慧等品质。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故事护理盒乌鸦强调了智慧和勇气的重要性，通过乌鸦的聪明才智和勇敢行为，展现了智慧和勇气可以战胜困难和挑战。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故事护理盒乌鸦的人物分析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狐狸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狮子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主要人物介绍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故事的主角，聪明、机智，善于利用周围环境解决问题。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乌鸦的盟友，狡猾、机敏，为乌鸦出谋划策。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乌鸦的敌人，力量强大，但头脑简单。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相互利用的关系，狐狸利用乌鸦的机智解决问题，乌鸦利用狐狸的计谋对抗狮子。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乌鸦与狐狸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乌鸦与狮子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狐狸与狮子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敌对关系，狮子一直试图捕捉乌鸦，而乌鸦则设法躲避狮子的追捕。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对立关系，狐狸不希望狮子太过强大，因此帮助乌鸦对抗狮子。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人物关系分析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机智、勇敢、善于观察和思考。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狡猾、机敏、善于计谋。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狐狸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力量强大、头脑简单、易怒。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狮子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故事护理盒乌鸦的情节分析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https://d.book118.com/857024035014006051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2024-09-23T22:46:54.122</cp:lastPrinted>
  <dcterms:created xsi:type="dcterms:W3CDTF">2024-09-23T14:46:54Z</dcterms:created>
  <dcterms:modified xsi:type="dcterms:W3CDTF">2024-09-23T14:46:56Z</dcterms:modified>
</cp:coreProperties>
</file>