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C79EA-431B-403B-948A-DBF1C411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5D175-B8CB-4ED1-A43A-F5895B56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08AA8-CF44-4920-8B9B-5F480330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CD9CA-A2B9-4A07-9E8B-95FCB51DE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CFD80-B2D7-41D5-85A8-9A7D2E5B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70F53-60D0-4287-A451-D78F3FDD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4C76D-9087-4066-BF63-06D171E9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F6548-EC47-4003-BC89-A20AA933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10AF7-EDCD-4025-9480-7243CB0C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C603B-1946-421E-A747-0517F6224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F59B8-7817-4B19-BF7B-52B2D63E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5020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新员工工作总结参考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自我反思与未来规划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适应公司文化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融入团队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实现个人职业发展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286" r="1128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新员工需要了解并适应公司的价值观、工作方式和沟通风格。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通过参与项目、接受培训和与同事交流，新员工可以提高自己的职业技能和知识水平。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新员工需要与团队成员建立良好的关系，以便更好地协作和完成工作。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新员工需要制定自己的职业发展规划，并努力实现个人职业目标。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简要介绍新员工在入职期间参与的主要工作内容和职责。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重点介绍新员工在入职期间取得的工作成果和业绩，包括完成的项目、解决的问题、获得的荣誉等。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说明新员工与团队成员的合作情况，包括参与的团队项目、协作方式和团队氛围等。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新员工需要对自己的工作进行反思，总结经验教训，并提出改进措施和未来的发展规划。同时，也可以对公司和同事提出建议和意见，以促进公司的持续发展。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自我反思与展望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成功策划并执行了3次线上营销活动，提升了品牌知名度和产品销量。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建立了完善的客户档案和跟进机制，有效提升了客户满意度和忠诚度。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积极参与团队讨论和协作，提出建设性意见和建议，促进了团队整体工作效率的提升。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本季度成功完成了个人销售目标的120%，为公司带来了可观的收益。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成功拓展了2个新的市场区域，为公司的业务发展奠定了坚实基础。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实现了客户回访率100%，有效解决了客户问题和需求，提升了客户满意度。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达成的工作目标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因本季度出色的销售业绩，获得了公司颁发的“业绩卓越奖”。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业绩卓越奖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在工作中表现突出，被评为本季度的“优秀员工”。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优秀员工奖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在市场营销方面提出了创新性思路和方法，获得了公司颁发的“特别贡献奖”。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特别贡献奖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获得的业绩和奖励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熟练掌握了项目管理和团队协作的基本技能，包括项目计划制定、进度跟踪、风险管理等。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学习了新技术和工具，如云计算、大数据分析和人工智能等，并成功应用于实际工作中。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掌握了行业前沿知识和趋势，通过参加培训和研讨会，不断拓宽视野和知识面。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学习的新技能和知识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成功运用项目管理技能，推动多个项目按时完成，确保项目质量和客户满意度。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运用新技术和工具，提高了工作效率和质量，如使用自动化脚本进行数据处理和分析。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结合行业知识和经验，为公司提供了有价值的建议和解决方案，促进了业务发展和创新。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工作中应用的技能和知识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703" b="147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需要进一步提高的技能和知识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需要加强沟通和表达能力，以便更好地与团队成员和客户进行有效沟通。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需要深入学习新技术和工具的高级功能和应用，以更好地应对复杂的工作场景和需求。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需要关注行业动态和最新技术趋势，持续学习和更新自己的知识和技能。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https://d.book118.com/857025020036006051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2024-09-24T04:36:34.299</cp:lastPrinted>
  <dcterms:created xsi:type="dcterms:W3CDTF">2024-09-23T20:36:34Z</dcterms:created>
  <dcterms:modified xsi:type="dcterms:W3CDTF">2024-09-23T20:36:36Z</dcterms:modified>
</cp:coreProperties>
</file>