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EE9A8-3B2C-40B7-A4B7-E8BA6900F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7A4EF-EF32-482C-B965-4A11D5EF8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E66DB-50B5-4CC4-9CAA-5219E3112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B6617-03B2-409F-95D1-4BFF0B02B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11848F-76E3-446C-ADC4-DC2083185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A466E0-552F-4782-BA9D-D79B7CD32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8F7FED-D0ED-420E-8090-209BDC80A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EF7C96-55DE-4FDF-A614-5C11E136B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A1609-0DAE-4172-B5DB-E2757F6CA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1EA20-33F8-41B7-A298-1DF816998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00D48-0A10-429D-B119-063127EF9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2600000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大学生新学期规划与目标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新学期规划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目标实现路径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实现目标所需的资源与支持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目标实现过程中的挑战与应对策略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337" b="123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83" b="798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大学生活的重要性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知识积累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大学是获取专业知识和技能的黄金时期，通过系统的学习和实践，为未来的职业发展奠定坚实基础。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人际关系建立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大学是结交志同道合的朋友和建立人际网络的重要场所，对个人成长和事业发展具有积极影响。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独立思考与创新能力培养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大学教育注重培养学生的独立思考和创新精神，有助于提升解决问题的能力。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规划学业与职业发展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新学期是规划学业和职业发展的关键时期，需要明确个人目标，制定合理的学习计划和职业规划。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大学生需要合理安排时间，平衡学业、社交和休闲活动，避免过度压力和焦虑。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适应新环境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大学生在新学期开始时需要适应新的学习环境、生活节奏和人际关系，克服适应不良的情况。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新学期的意义与挑战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新学期规划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设定本学期内要达到的学习目标，如提高某门课程的成绩、通过英语四级考试等。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制定未来一年或两年内的学习目标，如获得奖学金、通过英语六级考试等。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设定长远的学习规划，如考研、出国留学等。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学习目标设定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根据课程安排和目标，制定合理的学习计划，包括每日、每周、每月的学习任务和时间安排。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确保每天有足够的时间用于学习，同时也要留出适当的时间进行休息和娱乐。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根据任务的紧急程度和重要性，合理安排任务优先级，提高学习效率。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在选课前，了解各门课程的教学大纲和要求，以便合理安排学习计划。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了解课程要求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向老师或学长学姐咨询选课建议，了解哪些课程比较难、哪些老师比较严格等。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选课咨询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根据个人兴趣和目标，制定合理的选课方案，确保课程难度和兴趣的平衡。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制定选课方案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课程选择与安排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目标实现路径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合理利用资源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充分利用图书馆、在线课程等资源，拓宽学习渠道，提高学习效果。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制定合理的学习计划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根据课程安排和自身情况，制定每周的学习计划，明确每天的学习任务和时间安排。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优化学习方法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尝试不同的学习方法，如番茄工作法、思维导图等，找到适合自己的学习方式，提高学习效率。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发掘兴趣爱好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通过尝试不同的活动和课程，发掘自己的兴趣爱好和特长，并制定相应的发展计划。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参加社团和活动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加入感兴趣的社团或组织，参与相关的活动和比赛，提升自己的技能和能力。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持续学习和实践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不断学习和实践，提升自己在兴趣爱好和特长方面的水平，争取取得更好的成绩和表现。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培养个人兴趣与特长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https://d.book118.com/857026000002006041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2024-09-13T15:28:23.645</cp:lastPrinted>
  <dcterms:created xsi:type="dcterms:W3CDTF">2024-09-13T07:28:23Z</dcterms:created>
  <dcterms:modified xsi:type="dcterms:W3CDTF">2024-09-13T07:28:25Z</dcterms:modified>
</cp:coreProperties>
</file>