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71CD2B-7AE3-44A4-AE23-6BBB17944BF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216A605-FAAB-4DDF-B7E3-484F539552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9F7E98-B6C0-46A7-9412-2E7B45CD5F7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86F726-9055-4D5E-9EDB-6EF024DE34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2AD68EB-6E84-4C6B-A28C-1BFB794E4F6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C487BA1-0DFA-45F8-ABD7-5A4C1FF289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3AE19D46-E348-45D9-B036-20C33CCA4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550631E-6AEA-4A30-BA46-4A6600B580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8BCE5CD-BF53-4FFF-908D-8E272AFC8D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E2764C2-EE77-4F60-B3B1-A01F6F4434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AA4A437-247D-4605-8997-A22A8B48D9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702601515300604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971050" y="2172960"/>
            <a:ext cx="6249900" cy="197739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安全管理制度对企业员工创造力的培养作用研究</a:t>
            </a:r>
          </a:p>
        </p:txBody>
      </p:sp>
      <p:sp>
        <p:nvSpPr>
          <p:cNvPr id="3" name="AutoShape 3"/>
          <p:cNvSpPr/>
          <p:nvPr/>
        </p:nvSpPr>
        <p:spPr>
          <a:xfrm>
            <a:off x="3372951" y="4479967"/>
            <a:ext cx="2056587" cy="434059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887803" y="4487418"/>
            <a:ext cx="2077143" cy="419156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8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汇报时间：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352425" y="345394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9364826" y="329260"/>
            <a:ext cx="2473866" cy="508573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200">
                <a:solidFill>
                  <a:srgbClr val="FFFFB3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ING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524375" y="1555068"/>
            <a:ext cx="3262273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2035790" y="2662128"/>
            <a:ext cx="2042564" cy="11772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 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021882" y="3839418"/>
            <a:ext cx="2127531" cy="356454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375"/>
              </a:spcBef>
            </a:pPr>
            <a:r>
              <a:rPr lang="en-US" sz="1350" b="1">
                <a:solidFill>
                  <a:schemeClr val="accent1">
                    <a:alpha val="60000"/>
                  </a:schemeClr>
                </a:solidFill>
                <a:latin typeface="Microsoft Yahei"/>
                <a:ea typeface="Microsoft Yahei"/>
                <a:cs typeface="Microsoft Yahei"/>
              </a:rPr>
              <a:t>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918085" y="1406395"/>
            <a:ext cx="6621780" cy="44253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安全管理制度对企业员工创造力的影响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安全管理制度对企业员工创造力的具体培养措施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安全管理制度实施过程中存在的问题与对策</a:t>
            </a:r>
          </a:p>
          <a:p>
            <a:pPr marL="203200" lvl="0" indent="-203200">
              <a:lnSpc>
                <a:spcPct val="14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安全管理制度的未来发展趋势</a:t>
            </a:r>
          </a:p>
        </p:txBody>
      </p:sp>
      <p:sp>
        <p:nvSpPr>
          <p:cNvPr id="6" name="AutoShape 6"/>
          <p:cNvSpPr/>
          <p:nvPr/>
        </p:nvSpPr>
        <p:spPr>
          <a:xfrm>
            <a:off x="6340996" y="373969"/>
            <a:ext cx="5497697" cy="4191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endParaRPr lang="en-US" sz="11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安全管理制度是企业为了保障员工的人身安全和财产安全，通过制定一系列规章制度、操作规程和应急预案，确保企业生产、经营活动的安全顺利进行。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特点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安全管理制度具有系统性、规范性、科学性和可操作性等特点，它涵盖了企业生产、经营活动的各个方面，从员工的安全意识培养到具体操作规程的执行，都有明确的规定和要求。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150141" y="2021983"/>
            <a:ext cx="3939528" cy="393952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54963" y="203417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安全管理制度的首要目标是保障员工的生命安全，防止工伤事故和职业病的发生，为员工创造一个安全的工作环境。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54963" y="157583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保障员工生命安全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54963" y="3530045"/>
            <a:ext cx="5826389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安全管理制度能够确保企业生产、经营活动的顺利进行，避免因安全事故导致的生产中断或损失，从而提高企业的生产效率。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54963" y="3071702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提高企业生产效率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54963" y="5118981"/>
            <a:ext cx="60183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一个完善的安全管理制度能够展现企业对社会、员工的责任感，提升企业的社会形象和品牌价值。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54963" y="4660638"/>
            <a:ext cx="2703493" cy="3632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提升企业形象</a:t>
            </a:r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9833" r="9833"/>
          <a:stretch>
            <a:fillRect/>
          </a:stretch>
        </p:blipFill>
        <p:spPr>
          <a:xfrm>
            <a:off x="7676035" y="2524948"/>
            <a:ext cx="2887741" cy="2887741"/>
          </a:xfrm>
          <a:prstGeom prst="ellipse">
            <a:avLst/>
          </a:prstGeom>
        </p:spPr>
      </p:pic>
      <p:sp>
        <p:nvSpPr>
          <p:cNvPr id="10" name="AutoShape 10"/>
          <p:cNvSpPr/>
          <p:nvPr/>
        </p:nvSpPr>
        <p:spPr>
          <a:xfrm>
            <a:off x="8663168" y="1482987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921648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0386775" y="4618441"/>
            <a:ext cx="913476" cy="91347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8906663" y="1691796"/>
            <a:ext cx="426486" cy="426486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10639092" y="4837698"/>
            <a:ext cx="426194" cy="426194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7137949" y="4833774"/>
            <a:ext cx="482811" cy="48281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安全管理制度的重要性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208" r="13208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早期的安全管理制度主要关注设备的安全操作和事故后的处理，缺乏系统性和科学性。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初期阶段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随着工业的发展和事故的频发，企业开始重视安全管理制度的建设，注重预防措施和员工安全意识的培养。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发展阶段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当前的安全管理制度更加注重科学性和系统性，引入了风险管理、隐患排查治理等现代化管理理念和方法，以实现更为全面的安全管理。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现代化阶段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安全管理制度的历史与发展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安全管理制度对企业员工创造力的影响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4031" r="24031"/>
          <a:stretch>
            <a:fillRect/>
          </a:stretch>
        </p:blipFill>
        <p:spPr>
          <a:xfrm>
            <a:off x="740688" y="1168478"/>
            <a:ext cx="3679823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员工安全意识是保障企业安全运行的基础，安全管理制度通过培训、宣传等方式，使员工充分认识到安全的重要性，提高安全防范意识和应对能力。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安全管理制度的实施有助于员工形成良好的安全习惯，从而降低事故发生的风险，保障企业的正常运营。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提升员工的安全意识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51" r="15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" name="AutoShape 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TextBox 2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激发员工的创新思维</a:t>
              </a:r>
            </a:p>
          </p:txBody>
        </p:sp>
      </p:grpSp>
      <p:sp>
        <p:nvSpPr>
          <p:cNvPr id="25" name="AutoShape 25"/>
          <p:cNvSpPr/>
          <p:nvPr/>
        </p:nvSpPr>
        <p:spPr>
          <a:xfrm>
            <a:off x="454963" y="3878730"/>
            <a:ext cx="3974251" cy="2162291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6" name="AutoShape 26"/>
          <p:cNvSpPr/>
          <p:nvPr/>
        </p:nvSpPr>
        <p:spPr>
          <a:xfrm>
            <a:off x="563624" y="1510084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安全管理制度鼓励员工在保障安全的前提下，积极探索新的工作方法和流程，提高工作效率和安全性。</a:t>
            </a:r>
            <a:endParaRPr lang="en-US" sz="1100"/>
          </a:p>
        </p:txBody>
      </p:sp>
      <p:sp>
        <p:nvSpPr>
          <p:cNvPr id="27" name="AutoShape 27"/>
          <p:cNvSpPr/>
          <p:nvPr/>
        </p:nvSpPr>
        <p:spPr>
          <a:xfrm>
            <a:off x="590191" y="415758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安全管理制度通过为员工提供安全的工作环境，减少员工在工作中面临的压力和束缚，从而激发员工的创新思维和创造力。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促进企业的可持续发展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安全管理制度是企业长期稳定发展的基础，通过保障员工的安全和健康，提高企业的生产效率和竞争力。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安全管理制度的实施有助于树立企业的良好形象，吸引更多的优秀人才加入企业，为企业的发展注入新的活力。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777998" y="1412932"/>
            <a:ext cx="1849755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PART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76714" y="1412932"/>
            <a:ext cx="2922600" cy="9296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0000"/>
              </a:lnSpc>
            </a:pPr>
            <a:r>
              <a:rPr lang="en-US" sz="33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808922" y="2995857"/>
            <a:ext cx="65741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5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安全管理制度对企业员工创造力的具体培养措施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https://d.book118.com/857026015153006043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2024-09-17T21:27:29.864</cp:lastPrinted>
  <dcterms:created xsi:type="dcterms:W3CDTF">2024-09-17T13:27:29Z</dcterms:created>
  <dcterms:modified xsi:type="dcterms:W3CDTF">2024-09-17T13:27:31Z</dcterms:modified>
</cp:coreProperties>
</file>