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01A648-3C14-4841-BFD7-A77834266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B8BC56-C601-462F-AF1A-CCF0F5514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9C5B58-F1CA-42DF-9A1A-7486DEFD8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60BF50-484D-4DA5-9529-FDD31B49D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5C6424-A265-4C23-B68F-4BB6BD3F0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71A09C-A038-47E5-91CE-386541899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F84233-1D64-43BF-B4F3-2B9817F90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D40C03-8075-4DEA-B9BB-6C0243F44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0BA6C9-28B2-4178-AD8F-FA8F640FA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1E72C5-B93D-47BE-8DA1-4651926A7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63A39-D0D9-4DC8-B06C-AACE9C976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02606515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国际花卉贸易港项目经营分析报告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XX-01-21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项目经营现状分析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项目财务分析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项目运营管理及效率提升举措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项目风险识别与应对策略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项目未来发展规划与建议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708" r="1470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项目名称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项目定位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项目规模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项目特色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国际花卉贸易港项目简介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国际花卉贸易港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占地面积约1000亩，总投资额预计超过10亿元人民币。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全球领先的花卉交易中心，集花卉交易、展示、科研、旅游等功能于一体。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拥有现代化的交易设施、丰富的花卉品种和完善的产业链配套服务。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随着人们生活水平的提高，对花卉的需求逐年增加，市场潜力巨大。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花卉市场需求增长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国际贸易趋势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417" r="16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花卉贸易全球化趋势明显，国际间合作与交流日益密切，为项目提供了广阔的市场空间。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政府对花卉产业给予高度重视，出台了一系列扶持政策，有利于项目的快速发展。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项目背景及市场分析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592" r="315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77" r="314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075" r="3307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通过对国际花卉贸易港项目的经营分析，为投资者、经营者和政府相关部门提供决策参考。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报告涵盖项目的市场分析、经营策略、财务分析、风险评估等方面。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报告目的与范围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项目经营现状分析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208" r="132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国际花卉贸易港项目自启动以来，业务规模不断扩大。目前，项目涵盖了全球多个国家和地区的花卉贸易，涉及的花卉品种繁多，包括玫瑰、郁金香、百合、康乃馨等。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近年来，随着全球花卉市场的不断扩大和消费者对花卉品质的追求，国际花卉贸易港项目的业务增长迅速。项目进口和出口贸易额均保持稳步增长，市场份额逐年提升。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增长情况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花卉贸易业务规模及增长情况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国际花卉贸易港项目注重供应链管理，通过与全球优质花卉生产商建立长期合作关系，确保花卉品质的稳定和可靠。同时，项目还建立了完善的物流体系，确保花卉在运输过程中的新鲜度和品质。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进一步提高供应链效率，国际花卉贸易港项目不断对供应链进行优化。项目采用了先进的信息化技术，实现了供应链信息的实时共享和处理，提高了决策效率和准确性。此外，项目还通过改进包装和运输方式等措施，降低了运输损耗和成本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供应链管理与优化情况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国际花卉贸易港项目在全球花卉市场中占据重要地位，市场份额逐年提升。目前，项目已经成为全球多个国家和地区的重要花卉供应商之一。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国际花卉贸易港项目在市场中占据一定地位，但面临着来自其他国家和地区的竞争压力。竞争对手主要包括其他大型花卉贸易商和本地花卉生产商。为了保持竞争优势，项目需要不断创新和改进，提高产品质量和服务水平。同时，加强与政府和行业协会的合作，争取更多的政策支持和市场资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竞争态势分析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市场份额与竞争态势分析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项目财务分析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营业收入构成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分析项目营业收入的主要来源，如花卉销售、相关服务收费等，并计算各收入来源的占比。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利润水平变动趋势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根据历史数据，分析项目利润水平的变动趋势，包括毛利率、净利率等指标。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盈利能力评估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通过计算项目的投资回报率、净资产收益率等指标，评估项目的盈利能力。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营业收入与利润水平分析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528" r="552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成本费用控制及支出结构分析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成本费用构成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分析项目的主要成本费用，如花卉采购、运输、人工、租金等，并计算各项费用的占比。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成本费用控制效果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评估项目在成本费用控制方面的效果，如通过采购策略调整、流程优化等措施降低成本费用。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支出结构合理性分析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分析项目支出结构的合理性，如各项费用之间的比例关系、是否存在不必要的支出等。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资金运营效率评估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通过计算项目的应收账款周转率、存货周转率等指标，评估项目的资金运营效率。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现金流风险分析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分析项目可能面临的现金流风险，如资金短缺、偿债压力等，并提出应对措施。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现金流流入流出情况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分析项目的现金流流入流出情况，包括经营活动、投资活动、筹资活动等方面的现金流量。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现金流状况及资金运营效率评估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项目运营管理及效率提升举措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500" r="18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实施效果评价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通过定期评估运营管理体系的实施效果，及时调整管理策略，确保项目稳健运营。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运营管理体系构建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建立包括项目管理、财务管理、物流管理、市场营销管理等在内的完整运营管理体系。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标准化流程制定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制定并优化各项业务流程，确保项目运营高效、有序。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运营管理体系建设及实施效果评价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https://d.book118.com/857026065156006045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2024-09-20T18:14:02.839</cp:lastPrinted>
  <dcterms:created xsi:type="dcterms:W3CDTF">2024-09-20T10:14:02Z</dcterms:created>
  <dcterms:modified xsi:type="dcterms:W3CDTF">2024-09-20T10:14:05Z</dcterms:modified>
</cp:coreProperties>
</file>