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A649-5A7C-4E83-949B-E2CA1C6DD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517D6-1B4C-4959-B341-5B8E9412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A4184-D3BF-44E1-A882-10A996CEE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2DE9F-B89C-4F1B-BA8C-FC827562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DFF87-551D-4485-A0EE-E68838246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8E0F0-307B-43B4-ADA1-4B39806CE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B971D-7799-4F3E-A2BD-223603A9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F0069-13F0-472D-A196-2B52E55D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1B48E-DB86-4D6E-9AF1-D42D2DF2F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614A6-8E14-4AEB-BAFC-C238CB0F5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F1DF7-A841-4F0D-8C82-84AE515E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0101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施工管理的持续改进与创新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施工管理是指对施工过程进行计划、组织、指挥、协调、控制和监督，确保工程按时、按质、安全地完成，并实现工程经济效益。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施工管理具有系统性、动态性、科学性和艺术性等特点，需要综合考虑工程进度、质量、成本、安全等多个方面，实现最优化的资源配置和过程控制。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保证工程质量和安全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施工管理能够确保施工过程中各项技术和管理措施得到有效执行，提高工程质量，降低安全风险。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控制工程成本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通过科学的施工管理，能够合理安排资源，优化施工方案，降低工程成本，提高经济效益。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促进技术创新和产业升级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施工管理过程中需要不断引入新技术、新工艺、新设备，推动产业升级和技术创新。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施工管理起源于早期的土木工程建造，随着工业革命的发展和科学管理的兴起，逐渐形成了专业化的施工管理体系。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施工管理经历了手工业作坊式管理、古典管理、科学管理和现代管理等多个阶段，不断向着专业化、标准化、信息化方向发展。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未来施工管理将更加注重信息化技术的应用，如BIM技术、大数据、物联网等，实现更加智能化和精细化的管理。同时，绿色施工和可持续发展将成为施工管理的重要方向。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安全管理是施工管理的首要任务，需要采取有效的措施来保障施工人员的生命安全和健康。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制定安全管理制度和操作规程，加强安全教育和培训，定期进行安全检查和隐患排查，确保施工现场的安全设施完备有效。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质量管理是施工管理的核心，需要建立完善的质量管理体系，确保施工质量符合设计要求和规范标准。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制定质量管理制度和质量控制标准，加强质量监督和检测，及时处理质量问题和事故，提高工程质量水平。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工期管理是施工管理的重要环节，需要制定合理的施工计划和进度安排，确保工程按时完工。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制定施工计划和进度安排，加强进度监控和调整，及时处理工期延误和赶工问题，确保工程按时交付。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成本管理是施工管理的关键环节，需要采取有效的措施来控制工程成本，提高经济效益。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制定成本管理制度和预算计划，加强成本核算和控制，及时处理成本超支和节约问题，提高工程经济效益。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风险管理是施工管理的重要内容，需要采取有效的措施来识别、评估和控制风险。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建立风险管理体系和风险评估机制，加强风险预警和应对措施的制定和实施，降低工程风险损失。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施工管理的持续改进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通过改进施工流程，提高施工效率，降低成本。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对施工流程进行全面分析，找出瓶颈和低效环节，通过调整工作顺序、优化资源配置、引入新工艺和工具等方式，实现施工流程的优化。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施工流程优化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通过引入新技术，提高施工质量，缩短工期。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关注行业新技术动态，积极引入先进的施工技术和设备，提高施工过程的自动化和智能化水平，降低人工操作误差，提升工程质量。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施工技术的创新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利用数字化工具，提升施工管理的效率和决策的科学性。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运用BIM技术、物联网、大数据等数字化工具，实现施工过程的可视化、实时监控和数据分析，提高管理效率和决策的科学性。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施工管理的数字化转型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https://d.book118.com/857030101062006050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2024-09-22T22:23:28.278</cp:lastPrinted>
  <dcterms:created xsi:type="dcterms:W3CDTF">2024-09-22T14:23:28Z</dcterms:created>
  <dcterms:modified xsi:type="dcterms:W3CDTF">2024-09-22T14:23:30Z</dcterms:modified>
</cp:coreProperties>
</file>