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A91ED-FCFD-4B57-9955-8D50C1971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13339-8760-4044-AD66-A5AA5A3A5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E792C-5BB3-4786-9327-BB12129AF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17211-245F-484A-898E-B319B7605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C89FA0-8AEC-4344-ABD5-B4ADA7972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32C5D7-F766-44EA-9B33-113E15315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C6E9D2-BEBA-45CD-B33F-3E11DE68E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11DDB-D09F-41F3-8B0E-BA7E2FDDB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25C98-73BD-4B9E-9502-27D3D41A6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B7F04-1F81-4348-8AD5-EF99CCD23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AA323-6886-4108-824E-6425C0891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3016110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智能媒体与传播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智能媒体的定义与分类
 智能媒体与传播的关系
 智能媒体的技术基础
 智能媒体对传播的影响
 智能媒体与传统媒体的比较
 智能媒体的发展趋势
 智能媒体的应用案例
 智能媒体的未来展望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智能媒体的定义与分类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智能媒体与传播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智能媒体的定义与分类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智能媒体的定义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1.智能媒体是指利用人工智能技术，对媒体内容进行生产、分发、推荐和消费的全新媒体形态。</a:t>
            </a:r>
          </a:p>
          <a:p>
            <a:r>
              <a:t>2.智能媒体通过对海量数据的分析和挖掘，实现个性化推荐、精准营销、智能化决策等功能，提升媒体传播的效果和价值。</a:t>
            </a:r>
          </a:p>
          <a:p>
            <a:r>
              <a:t>3.智能媒体的出现，改变了传统媒体的传播方式和商业模式，为传媒行业带来了新的机遇和挑战。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智能媒体的分类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1.根据智能媒体的应用场景和功能特点，可以将其分为智能推荐媒体、智能交互媒体、智能音频媒体、智能视频媒体等多种类型。</a:t>
            </a:r>
          </a:p>
          <a:p>
            <a:r>
              <a:t>2.智能推荐媒体利用人工智能算法，根据用户的兴趣和行为，为用户推荐个性化的内容，提高用户满意度和粘性。</a:t>
            </a:r>
          </a:p>
          <a:p>
            <a:r>
              <a:t>3.智能交互媒体则通过人工智能技术，实现用户与媒体之间的互动和交流，提升用户体验和参与度。</a:t>
            </a:r>
          </a:p>
          <a:p>
            <a:r>
              <a:t>---</a:t>
            </a:r>
          </a:p>
          <a:p>
            <a:r>
              <a:t>以上内容仅供参考，具体内容还需要根据实际的研究和分析来确定。希望能对您有所帮助。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智能媒体与传播的关系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智能媒体与传播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智能媒体与传播的关系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1.智能媒体是指利用人工智能技术，对信息内容进行采集、加工、传播和反馈的媒体形态。</a:t>
            </a:r>
          </a:p>
          <a:p>
            <a:r>
              <a:t>2.智能媒体的兴起对传播方式和传播效果产生了深远的影响，为传播领域带来了新的机遇和挑战。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智能媒体与传播技术的发展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1.智能媒体技术的核心是人工智能，包括机器学习、自然语言处理、计算机视觉等技术。</a:t>
            </a:r>
          </a:p>
          <a:p>
            <a:r>
              <a:t>2.随着技术的不断发展，智能媒体不断涌现出新的形态和功能，为传播领域带来更多的创新和变革。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智能媒体与传播的定义和概念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智能媒体与传播的关系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智能媒体对传播方式的影响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1.智能媒体使得信息传播更加精准、个性化和智能化，改变了传统媒体的单向传播方式。</a:t>
            </a:r>
          </a:p>
          <a:p>
            <a:r>
              <a:t>2.智能媒体的交互性和社交性更强，使得信息传播更加高效和便捷，同时也为传媒产业带来了新的商业模式和价值链。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智能媒体对传播效果的影响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1.智能媒体可以根据用户的兴趣和需求，为用户推荐更加精准的信息内容，提高了传播效果。</a:t>
            </a:r>
          </a:p>
          <a:p>
            <a:r>
              <a:t>2.智能媒体的交互性和社交性也可以加强用户之间的交流和互动，进一步提高传播效果。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智能媒体与传播的关系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智能媒体与传播产业的融合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1.智能媒体的发展促进了传媒产业的升级和转型，推动了传媒产业的数字化和智能化。</a:t>
            </a:r>
          </a:p>
          <a:p>
            <a:r>
              <a:t>2.智能媒体也为传媒产业带来了新的商业模式和价值链，为产业的发展注入了新的动力。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智能媒体与传播的未来展望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1.随着技术的不断进步和应用，智能媒体将会更加普及和广泛应用，成为未来传播领域的重要趋势。</a:t>
            </a:r>
          </a:p>
          <a:p>
            <a:r>
              <a:t>2.未来智能媒体将会更加注重用户体验和服务质量，为用户提供更加优质、便捷和个性化的服务。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智能媒体的技术基础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智能媒体与传播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智能媒体的技术基础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1.大数据分析是实现智能媒体的核心技术，通过对海量数据的收集、分析和挖掘，可以为智能媒体的精准推送、个性化服务提供有力支持。</a:t>
            </a:r>
          </a:p>
          <a:p>
            <a:r>
              <a:t>2.大数据分析可以帮助智能媒体更好地理解用户需求和行为，提高信息传播的效果和用户体验。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机器学习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1.机器学习是智能媒体实现自动化和智能化的重要技术手段，通过对大量数据的训练和学习，可以让智能媒体具备自主决策和预测的能力。</a:t>
            </a:r>
          </a:p>
          <a:p>
            <a:r>
              <a:t>2.机器学习可以提高智能媒体的精准度和效率，为用户提供更加个性化的服务。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智能媒体的技术基础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自然语言处理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1.自然语言处理可以帮助智能媒体更好地理解和处理人类语言，提高语音识别和文本分析的准确性。</a:t>
            </a:r>
          </a:p>
          <a:p>
            <a:r>
              <a:t>2.自然语言处理可以为用户提供更加自然和便捷的人机交互体验，增强智能媒体的可用性和用户满意度。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计算机视觉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1.计算机视觉可以帮助智能媒体更好地理解和处理图像和视频信息，提高内容识别和分析的准确性。</a:t>
            </a:r>
          </a:p>
          <a:p>
            <a:r>
              <a:t>2.计算机视觉可以为智能媒体提供更加丰富的多媒体信息，增强用户参与度和粘性。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智能媒体的技术基础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云计算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1.云计算可以为智能媒体提供高效、稳定和可扩展的计算和存储资源，满足海量数据处理和分析的需求。</a:t>
            </a:r>
          </a:p>
          <a:p>
            <a:r>
              <a:t>2.云计算可以降低智能媒体的运营成本和门槛，提高服务质量和用户体验。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物联网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1.物联网可以将智能媒体与各种智能设备连接起来，实现更加智能化和便捷的信息传播和服务体验。</a:t>
            </a:r>
          </a:p>
          <a:p>
            <a:r>
              <a:t>2.物联网可以为智能媒体提供更加广泛的数据来源和用户反馈，帮助智能媒体更好地优化和改进服务。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智能媒体对传播的影响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智能媒体与传播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智能媒体对传播的影响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智能媒体与信息传播速度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1.智能媒体能够实时处理和传递信息，极大提高了信息传播速度。</a:t>
            </a:r>
          </a:p>
          <a:p>
            <a:r>
              <a:t>2.随着5G、6G等网络技术的发展，智能媒体的传播速度将进一步提升。</a:t>
            </a:r>
          </a:p>
          <a:p>
            <a:r>
              <a:t>3.智能媒体能够通过算法优化信息推送，提高信息传播效率。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智能媒体与信息个性化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1.智能媒体能够根据用户的兴趣和需求进行个性化推送，提高信息传播的精准度。</a:t>
            </a:r>
          </a:p>
          <a:p>
            <a:r>
              <a:t>2.智能媒体的个性化推送能够降低信息过载，提高用户满意度。</a:t>
            </a:r>
          </a:p>
          <a:p>
            <a:r>
              <a:t>3.智能媒体的个性化服务需要加强用户隐私保护，避免滥用用户数据。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https://d.book118.com/857030161101006024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智能媒体的定义与分类</vt:lpstr>
      <vt:lpstr> 智能媒体的定义与分类</vt:lpstr>
      <vt:lpstr> 智能媒体与传播的关系</vt:lpstr>
      <vt:lpstr> 智能媒体与传播的关系</vt:lpstr>
      <vt:lpstr> 智能媒体与传播的关系</vt:lpstr>
      <vt:lpstr> 智能媒体与传播的关系</vt:lpstr>
      <vt:lpstr> 智能媒体的技术基础</vt:lpstr>
      <vt:lpstr> 智能媒体的技术基础</vt:lpstr>
      <vt:lpstr> 智能媒体的技术基础</vt:lpstr>
      <vt:lpstr> 智能媒体的技术基础</vt:lpstr>
      <vt:lpstr> 智能媒体对传播的影响</vt:lpstr>
      <vt:lpstr> 智能媒体对传播的影响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2024-08-28T15:11:33.881</cp:lastPrinted>
  <dcterms:created xsi:type="dcterms:W3CDTF">2024-08-28T07:11:33Z</dcterms:created>
  <dcterms:modified xsi:type="dcterms:W3CDTF">2024-08-28T07:11:36Z</dcterms:modified>
</cp:coreProperties>
</file>