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CFE9C-D6BA-4BD2-9A8F-63165698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B85F-BE9E-4FC7-8153-F0432DA3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9E311-7CCB-4A93-AB46-3D536455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F772A-AB68-49BB-B89C-A5EE6CC3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B7C31-9E4F-4D31-A508-A20C796C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7D31A-B200-437C-AE1C-C26C861A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03C92-BAB3-42F2-9178-A58B894E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9D4A7-8F5B-45EB-BA24-601D2B00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BEE9B-2E88-4D8D-A7DB-BC3892F54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7B3EB-789A-4DFD-AA08-58995B15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499B6-D2D2-4A76-917E-1A2EB9234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102014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提高人才匹配度的技巧项目招聘与素质测评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面试流程规范化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员工培训与职业发展规划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数据监控、效果评估及持续改进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当前市场上人才供需存在严重的不平衡现象，企业难以找到合适的人才，而求职者也难以找到适合自己的岗位。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人才供需不平衡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传统的招聘流程通常包括简历筛选、面试、评估等环节，不仅繁琐而且效率低下，无法满足企业快速发展的需要。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招聘流程繁琐低效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目前大多数企业的测评工具缺乏科学性，无法准确评估人才的素质和能力，导致人才匹配度不高。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测评工具缺乏科学性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人才匹配度现状及挑战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90" r="17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336" r="33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提高人才匹配度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通过本项目的研究和实践，提高人才与岗位的匹配度，减少企业因人才流失和招聘不当带来的损失。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优化招聘流程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通过简化和优化招聘流程，提高招聘效率和质量，降低企业招聘成本。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开发科学有效的测评工具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结合现代心理学、人力资源管理等学科理论，开发科学有效的测评工具，为人才选拔提供科学依据。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本项目适用于各类企业、事业单位以及政府机构等需要进行人才选拔和招聘的组织。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本项目适用于求职者、招聘人员、人力资源管理人员等与人才选拔和招聘相关的人员。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清晰定义招聘岗位的主要职责和工作范围，确保招聘需求与实际工作紧密相关。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分析岗位所需的关键技能和素质，以便在招聘过程中准确评估候选人。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关注行业发展和市场动态，及时调整岗位需求以适应市场变化。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岗位需求精准定位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鼓励现有员工推荐优秀人才，提高招聘效率和准确性。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与高校建立合作关系，定向培养符合企业需求的应届毕业生。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利用专业招聘网站、社交媒体等渠道发布招聘信息，扩大招聘范围。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与猎头公司合作，寻找具有丰富经验和专业技能的高端人才。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猎头服务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6858" r="2685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根据岗位需求和关键能力设定筛选标准，快速筛选出符合要求的简历。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采用结构化面试、行为面试等方法，深入了解候选人的专业技能和综合素质。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对候选人的学历、工作经历等进行核实，确保信息的真实性和准确性。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综合考虑候选人的专业技能、工作经验、个人素质等多方面因素，做出全面客观的评价。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素质测评体系建立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根据岗位需求，设定专业技能指标，如编程能力、市场营销策略等，并分配相应权重。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潜力评估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考虑应聘者的团队协作能力、沟通能力、创新能力等综合素质，设定相关指标并分配权重。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针对应聘者的学习能力、发展潜力等方面进行评估，以预测其未来表现。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测评指标设定及权重分配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针对专业技能进行笔试或在线测试，确保应聘者具备岗位所需的基本素质。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笔试/在线测试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通过结构化面试、行为面试等方式，深入了解应聘者的综合素质和潜力。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运用心理测评工具，如性格测试、职业倾向测试等，辅助评估应聘者的心理素质和职业发展潜力。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测评工具选用与开发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https://d.book118.com/857031020140006052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2024-09-26T08:50:24.797</cp:lastPrinted>
  <dcterms:created xsi:type="dcterms:W3CDTF">2024-09-26T00:50:24Z</dcterms:created>
  <dcterms:modified xsi:type="dcterms:W3CDTF">2024-09-26T00:50:27Z</dcterms:modified>
</cp:coreProperties>
</file>