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25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28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F5ACF-4ED0-48FE-830E-E60698EB9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EDFC9-2A99-4174-B97B-56FA9E84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4C3CD-9D11-4DC4-A249-6DF8592AD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2E7AB-5D3E-435F-8BFD-3B48F3C1F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F186A-9A9A-4B82-81E3-85CCF37E1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FE586-13B4-4218-A630-98FCE3983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9CAC7-71F5-4882-B2DA-4EB00EF16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E5F02-3929-4C86-9F5A-719B756E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CCB51-5558-45D2-ABDF-A41F9253A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D0A7B-C46E-41CD-8FA3-F9DE36CFF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E2F94-CFE8-4EB4-88B7-12B2A0993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515" r:id="rId2"/>
    <p:sldLayoutId id="2147488516" r:id="rId3"/>
    <p:sldLayoutId id="2147488517" r:id="rId4"/>
    <p:sldLayoutId id="2147488518" r:id="rId5"/>
    <p:sldLayoutId id="2147488519" r:id="rId6"/>
    <p:sldLayoutId id="2147488520" r:id="rId7"/>
    <p:sldLayoutId id="2147488521" r:id="rId8"/>
    <p:sldLayoutId id="2147488522" r:id="rId9"/>
    <p:sldLayoutId id="2147488523" r:id="rId10"/>
    <p:sldLayoutId id="214748852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31102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一年级阅读教学的教学设计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教学反思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教学过程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https://d.book118.com/857031102130006026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Calibri Light</vt:lpstr>
      <vt:lpstr>Office Theme</vt:lpstr>
      <vt:lpstr>一年级阅读教学的教学设计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2024-08-31T22:16:14.565</cp:lastPrinted>
  <dcterms:created xsi:type="dcterms:W3CDTF">2024-08-31T14:16:14Z</dcterms:created>
  <dcterms:modified xsi:type="dcterms:W3CDTF">2024-08-31T14:16:16Z</dcterms:modified>
</cp:coreProperties>
</file>