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B5850-902C-49D8-8984-BD6CDB1AA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DDB57-A390-4D70-9D1A-878104563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C1642-33C5-4FE3-B7FF-381E2A4B4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75986-DF08-4258-97BD-083FCEABB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B3B54-F57F-48F7-88DB-7403AB2C4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A5152-2FD4-46CD-A593-AFCA0FFDA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5C1FE2-2102-4A70-9434-BE52E9E87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70BD5-406B-4280-8131-D866A0E5A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0F0A7-33B1-4E6B-B13D-4BACE0239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FB8A1-6704-4A4A-9600-EA7307C39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9C29F-48C4-4194-84D3-E8B4B1A7C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3200606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熔点测定实验报告结论分析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实验过程与数据记录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问题讨论与改进建议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图表展示与附录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熔点测定实验目的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确定物质的熔点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通过熔点测定实验，可以准确地确定被测物质的熔点，为物质鉴定和质量控制提供依据。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研究物质性质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熔点作为物质的重要物理性质之一，可以反映物质内部的结构和性质，因此熔点测定实验对于研究物质性质具有重要意义。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熔点是指物质从固态转变为液态时的温度，是物质的重要物理常数之一。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熔点定义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熔点测定实验基于热分析原理，通过加热被测物质并观察其状态变化，记录物质开始熔化和完全熔化时的温度，从而确定该物质的熔点。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熔点测定原理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熔点测定基本原理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记录样品开始熔化和完全熔化时的温度，并进行数据分析和处理，得出实验结果。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加热与观察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开启熔点测定仪，加热样品，并观察样品的状态变化。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安装与调试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将毛细管安装在熔点测定仪上，并进行调试，确保仪器正常运行。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准备实验器材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熔点测定仪、毛细管、样品、温度计等。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将待测样品研磨成粉末，装入毛细管中，并压实。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实验方法与步骤概述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本实验选用苯甲酸作为标准物质，要求其纯度高于99.5%，以保证测定结果的准确性。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待测定的未知样品应为固体，且表面干净、无杂质，以避免对测定结果产生干扰。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主要试剂及纯度要求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未知样品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苯甲酸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熔点测定仪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本实验采用专业的熔点测定仪，具有温度控制精确、加热均匀等优点，可确保实验结果的可靠性。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毛细管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用于装载样品，要求毛细管干净、无破损，以避免对实验结果产生影响。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用于观察样品的熔化过程，以便准确记录熔点。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实验仪器与设备介绍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将苯甲酸研磨成粉末状，以便于在毛细管内装载。配制过程中应注意避免苯甲酸受潮或污染。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苯甲酸及未知样品应储存在干燥、阴凉、避光的地方，以防止其吸潮、变质或分解。同时，储存容器应密封良好，以避免空气接触导致样品氧化或污染。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苯甲酸配制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试剂配制与储存条件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实验过程与数据记录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样品应研磨成细粉末，确保颗粒均匀且无杂质。处理过程中要避免样品吸潮或氧化，以免影响实验结果。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实验过程中需佩戴实验服和护目镜，确保实验安全。使用熔点测定仪时，应遵循操作规程，避免仪器损坏或数据误差。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样品处理及操作注意事项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数据记录表格设计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实验数据记录表格应包含样品名称、实验日期、实验者、熔点范围、初熔温度、全熔温度等列。表格设计应简洁明了，方便数据记录和整理。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在实验过程中，应及时记录每个样品的初熔温度和全熔温度，并观察样品在熔化过程中的现象，如颜色变化、气泡产生等。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https://d.book118.com/857032006065006053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2024-09-27T07:02:01.822</cp:lastPrinted>
  <dcterms:created xsi:type="dcterms:W3CDTF">2024-09-26T23:02:01Z</dcterms:created>
  <dcterms:modified xsi:type="dcterms:W3CDTF">2024-09-26T23:02:03Z</dcterms:modified>
</cp:coreProperties>
</file>